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Chachoengsao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Chachoengsa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240" y="46480"/>
                </a:moveTo>
                <a:lnTo>
                  <a:pt x="52290" y="46790"/>
                </a:lnTo>
                <a:lnTo>
                  <a:pt x="52320" y="46850"/>
                </a:lnTo>
                <a:lnTo>
                  <a:pt x="52360" y="46900"/>
                </a:lnTo>
                <a:lnTo>
                  <a:pt x="52410" y="46950"/>
                </a:lnTo>
                <a:lnTo>
                  <a:pt x="52430" y="46960"/>
                </a:lnTo>
                <a:lnTo>
                  <a:pt x="52470" y="47000"/>
                </a:lnTo>
                <a:lnTo>
                  <a:pt x="52490" y="47010"/>
                </a:lnTo>
                <a:lnTo>
                  <a:pt x="52500" y="47040"/>
                </a:lnTo>
                <a:lnTo>
                  <a:pt x="52510" y="47070"/>
                </a:lnTo>
                <a:lnTo>
                  <a:pt x="52500" y="47130"/>
                </a:lnTo>
                <a:lnTo>
                  <a:pt x="52490" y="47170"/>
                </a:lnTo>
                <a:lnTo>
                  <a:pt x="52490" y="47200"/>
                </a:lnTo>
                <a:lnTo>
                  <a:pt x="52480" y="47220"/>
                </a:lnTo>
                <a:lnTo>
                  <a:pt x="52460" y="47260"/>
                </a:lnTo>
                <a:lnTo>
                  <a:pt x="52470" y="47290"/>
                </a:lnTo>
                <a:lnTo>
                  <a:pt x="52480" y="47310"/>
                </a:lnTo>
                <a:lnTo>
                  <a:pt x="52510" y="47330"/>
                </a:lnTo>
                <a:lnTo>
                  <a:pt x="52540" y="47340"/>
                </a:lnTo>
                <a:lnTo>
                  <a:pt x="52570" y="47350"/>
                </a:lnTo>
                <a:lnTo>
                  <a:pt x="52620" y="47350"/>
                </a:lnTo>
                <a:lnTo>
                  <a:pt x="52680" y="47350"/>
                </a:lnTo>
                <a:lnTo>
                  <a:pt x="52850" y="47310"/>
                </a:lnTo>
                <a:lnTo>
                  <a:pt x="52880" y="47310"/>
                </a:lnTo>
                <a:lnTo>
                  <a:pt x="52900" y="47320"/>
                </a:lnTo>
                <a:lnTo>
                  <a:pt x="52910" y="47360"/>
                </a:lnTo>
                <a:lnTo>
                  <a:pt x="52930" y="47430"/>
                </a:lnTo>
                <a:lnTo>
                  <a:pt x="52950" y="47580"/>
                </a:lnTo>
                <a:lnTo>
                  <a:pt x="52950" y="47680"/>
                </a:lnTo>
                <a:lnTo>
                  <a:pt x="52930" y="47820"/>
                </a:lnTo>
                <a:lnTo>
                  <a:pt x="52910" y="47860"/>
                </a:lnTo>
                <a:lnTo>
                  <a:pt x="52890" y="47890"/>
                </a:lnTo>
                <a:lnTo>
                  <a:pt x="52850" y="47910"/>
                </a:lnTo>
                <a:lnTo>
                  <a:pt x="52830" y="47910"/>
                </a:lnTo>
                <a:lnTo>
                  <a:pt x="52780" y="47920"/>
                </a:lnTo>
                <a:lnTo>
                  <a:pt x="52710" y="47910"/>
                </a:lnTo>
                <a:lnTo>
                  <a:pt x="52690" y="47920"/>
                </a:lnTo>
                <a:lnTo>
                  <a:pt x="52670" y="47930"/>
                </a:lnTo>
                <a:lnTo>
                  <a:pt x="52660" y="47950"/>
                </a:lnTo>
                <a:lnTo>
                  <a:pt x="52650" y="47960"/>
                </a:lnTo>
                <a:lnTo>
                  <a:pt x="52650" y="48000"/>
                </a:lnTo>
                <a:lnTo>
                  <a:pt x="52640" y="48040"/>
                </a:lnTo>
                <a:lnTo>
                  <a:pt x="52650" y="48130"/>
                </a:lnTo>
                <a:lnTo>
                  <a:pt x="52670" y="48190"/>
                </a:lnTo>
                <a:lnTo>
                  <a:pt x="52690" y="48250"/>
                </a:lnTo>
                <a:lnTo>
                  <a:pt x="52760" y="48340"/>
                </a:lnTo>
                <a:lnTo>
                  <a:pt x="52840" y="48420"/>
                </a:lnTo>
                <a:lnTo>
                  <a:pt x="52870" y="48520"/>
                </a:lnTo>
                <a:lnTo>
                  <a:pt x="52950" y="48850"/>
                </a:lnTo>
                <a:lnTo>
                  <a:pt x="52710" y="49090"/>
                </a:lnTo>
                <a:lnTo>
                  <a:pt x="52610" y="49150"/>
                </a:lnTo>
                <a:lnTo>
                  <a:pt x="52480" y="49200"/>
                </a:lnTo>
                <a:lnTo>
                  <a:pt x="52450" y="49220"/>
                </a:lnTo>
                <a:lnTo>
                  <a:pt x="52420" y="49250"/>
                </a:lnTo>
                <a:lnTo>
                  <a:pt x="52410" y="49290"/>
                </a:lnTo>
                <a:lnTo>
                  <a:pt x="52370" y="49380"/>
                </a:lnTo>
                <a:lnTo>
                  <a:pt x="52370" y="49400"/>
                </a:lnTo>
                <a:lnTo>
                  <a:pt x="52370" y="49420"/>
                </a:lnTo>
                <a:lnTo>
                  <a:pt x="52350" y="49490"/>
                </a:lnTo>
                <a:lnTo>
                  <a:pt x="52320" y="49540"/>
                </a:lnTo>
                <a:lnTo>
                  <a:pt x="52300" y="49560"/>
                </a:lnTo>
                <a:lnTo>
                  <a:pt x="52270" y="49580"/>
                </a:lnTo>
                <a:lnTo>
                  <a:pt x="52250" y="49580"/>
                </a:lnTo>
                <a:lnTo>
                  <a:pt x="52240" y="49570"/>
                </a:lnTo>
                <a:lnTo>
                  <a:pt x="52230" y="49550"/>
                </a:lnTo>
                <a:lnTo>
                  <a:pt x="52220" y="49510"/>
                </a:lnTo>
                <a:lnTo>
                  <a:pt x="52210" y="49490"/>
                </a:lnTo>
                <a:lnTo>
                  <a:pt x="52190" y="49470"/>
                </a:lnTo>
                <a:lnTo>
                  <a:pt x="52180" y="49460"/>
                </a:lnTo>
                <a:lnTo>
                  <a:pt x="52150" y="49460"/>
                </a:lnTo>
                <a:lnTo>
                  <a:pt x="52120" y="49460"/>
                </a:lnTo>
                <a:lnTo>
                  <a:pt x="52080" y="49470"/>
                </a:lnTo>
                <a:lnTo>
                  <a:pt x="52000" y="49510"/>
                </a:lnTo>
                <a:lnTo>
                  <a:pt x="51950" y="49540"/>
                </a:lnTo>
                <a:lnTo>
                  <a:pt x="51870" y="49630"/>
                </a:lnTo>
                <a:lnTo>
                  <a:pt x="51810" y="49680"/>
                </a:lnTo>
                <a:lnTo>
                  <a:pt x="51640" y="49780"/>
                </a:lnTo>
                <a:lnTo>
                  <a:pt x="51600" y="49800"/>
                </a:lnTo>
                <a:lnTo>
                  <a:pt x="51580" y="49800"/>
                </a:lnTo>
                <a:lnTo>
                  <a:pt x="51530" y="49800"/>
                </a:lnTo>
                <a:lnTo>
                  <a:pt x="51460" y="49810"/>
                </a:lnTo>
                <a:lnTo>
                  <a:pt x="51290" y="49860"/>
                </a:lnTo>
                <a:lnTo>
                  <a:pt x="51270" y="49750"/>
                </a:lnTo>
                <a:lnTo>
                  <a:pt x="51070" y="49380"/>
                </a:lnTo>
                <a:lnTo>
                  <a:pt x="50830" y="49140"/>
                </a:lnTo>
                <a:lnTo>
                  <a:pt x="50800" y="49110"/>
                </a:lnTo>
                <a:lnTo>
                  <a:pt x="50750" y="49090"/>
                </a:lnTo>
                <a:lnTo>
                  <a:pt x="50620" y="49040"/>
                </a:lnTo>
                <a:lnTo>
                  <a:pt x="50590" y="49020"/>
                </a:lnTo>
                <a:lnTo>
                  <a:pt x="50480" y="48920"/>
                </a:lnTo>
                <a:lnTo>
                  <a:pt x="50450" y="48900"/>
                </a:lnTo>
                <a:lnTo>
                  <a:pt x="50380" y="48880"/>
                </a:lnTo>
                <a:lnTo>
                  <a:pt x="50360" y="48860"/>
                </a:lnTo>
                <a:lnTo>
                  <a:pt x="50340" y="48840"/>
                </a:lnTo>
                <a:lnTo>
                  <a:pt x="50340" y="48820"/>
                </a:lnTo>
                <a:lnTo>
                  <a:pt x="50320" y="48780"/>
                </a:lnTo>
                <a:lnTo>
                  <a:pt x="50270" y="48670"/>
                </a:lnTo>
                <a:lnTo>
                  <a:pt x="50150" y="48490"/>
                </a:lnTo>
                <a:lnTo>
                  <a:pt x="50120" y="48460"/>
                </a:lnTo>
                <a:lnTo>
                  <a:pt x="50010" y="48390"/>
                </a:lnTo>
                <a:lnTo>
                  <a:pt x="49990" y="48380"/>
                </a:lnTo>
                <a:lnTo>
                  <a:pt x="49950" y="48370"/>
                </a:lnTo>
                <a:lnTo>
                  <a:pt x="49930" y="48360"/>
                </a:lnTo>
                <a:lnTo>
                  <a:pt x="49910" y="48360"/>
                </a:lnTo>
                <a:lnTo>
                  <a:pt x="49890" y="48370"/>
                </a:lnTo>
                <a:lnTo>
                  <a:pt x="49870" y="48380"/>
                </a:lnTo>
                <a:lnTo>
                  <a:pt x="49830" y="48400"/>
                </a:lnTo>
                <a:lnTo>
                  <a:pt x="49810" y="48410"/>
                </a:lnTo>
                <a:lnTo>
                  <a:pt x="49790" y="48410"/>
                </a:lnTo>
                <a:lnTo>
                  <a:pt x="49760" y="48410"/>
                </a:lnTo>
                <a:lnTo>
                  <a:pt x="49720" y="48400"/>
                </a:lnTo>
                <a:lnTo>
                  <a:pt x="49640" y="48370"/>
                </a:lnTo>
                <a:lnTo>
                  <a:pt x="49540" y="48280"/>
                </a:lnTo>
                <a:lnTo>
                  <a:pt x="49520" y="48250"/>
                </a:lnTo>
                <a:lnTo>
                  <a:pt x="49460" y="48140"/>
                </a:lnTo>
                <a:lnTo>
                  <a:pt x="49440" y="48120"/>
                </a:lnTo>
                <a:lnTo>
                  <a:pt x="49420" y="48110"/>
                </a:lnTo>
                <a:lnTo>
                  <a:pt x="49390" y="48100"/>
                </a:lnTo>
                <a:lnTo>
                  <a:pt x="49370" y="48100"/>
                </a:lnTo>
                <a:lnTo>
                  <a:pt x="49350" y="48100"/>
                </a:lnTo>
                <a:lnTo>
                  <a:pt x="49320" y="48110"/>
                </a:lnTo>
                <a:lnTo>
                  <a:pt x="49300" y="48120"/>
                </a:lnTo>
                <a:lnTo>
                  <a:pt x="49280" y="48120"/>
                </a:lnTo>
                <a:lnTo>
                  <a:pt x="49250" y="48130"/>
                </a:lnTo>
                <a:lnTo>
                  <a:pt x="49210" y="48120"/>
                </a:lnTo>
                <a:lnTo>
                  <a:pt x="49190" y="48110"/>
                </a:lnTo>
                <a:lnTo>
                  <a:pt x="49040" y="47960"/>
                </a:lnTo>
                <a:lnTo>
                  <a:pt x="48900" y="47860"/>
                </a:lnTo>
                <a:lnTo>
                  <a:pt x="48890" y="47850"/>
                </a:lnTo>
                <a:lnTo>
                  <a:pt x="48870" y="47830"/>
                </a:lnTo>
                <a:lnTo>
                  <a:pt x="48840" y="47750"/>
                </a:lnTo>
                <a:lnTo>
                  <a:pt x="48820" y="47710"/>
                </a:lnTo>
                <a:lnTo>
                  <a:pt x="48800" y="47670"/>
                </a:lnTo>
                <a:lnTo>
                  <a:pt x="48730" y="47590"/>
                </a:lnTo>
                <a:lnTo>
                  <a:pt x="48690" y="47560"/>
                </a:lnTo>
                <a:lnTo>
                  <a:pt x="48660" y="47540"/>
                </a:lnTo>
                <a:lnTo>
                  <a:pt x="48570" y="47510"/>
                </a:lnTo>
                <a:lnTo>
                  <a:pt x="48200" y="47430"/>
                </a:lnTo>
                <a:lnTo>
                  <a:pt x="47930" y="47300"/>
                </a:lnTo>
                <a:lnTo>
                  <a:pt x="47900" y="47300"/>
                </a:lnTo>
                <a:lnTo>
                  <a:pt x="47880" y="47300"/>
                </a:lnTo>
                <a:lnTo>
                  <a:pt x="47850" y="47300"/>
                </a:lnTo>
                <a:lnTo>
                  <a:pt x="47830" y="47310"/>
                </a:lnTo>
                <a:lnTo>
                  <a:pt x="47820" y="47320"/>
                </a:lnTo>
                <a:lnTo>
                  <a:pt x="47780" y="47370"/>
                </a:lnTo>
                <a:lnTo>
                  <a:pt x="47750" y="47420"/>
                </a:lnTo>
                <a:lnTo>
                  <a:pt x="47730" y="47450"/>
                </a:lnTo>
                <a:lnTo>
                  <a:pt x="47710" y="47460"/>
                </a:lnTo>
                <a:lnTo>
                  <a:pt x="47690" y="47470"/>
                </a:lnTo>
                <a:lnTo>
                  <a:pt x="47620" y="47480"/>
                </a:lnTo>
                <a:lnTo>
                  <a:pt x="47600" y="47490"/>
                </a:lnTo>
                <a:lnTo>
                  <a:pt x="47580" y="47500"/>
                </a:lnTo>
                <a:lnTo>
                  <a:pt x="47560" y="47530"/>
                </a:lnTo>
                <a:lnTo>
                  <a:pt x="47540" y="47540"/>
                </a:lnTo>
                <a:lnTo>
                  <a:pt x="47520" y="47550"/>
                </a:lnTo>
                <a:lnTo>
                  <a:pt x="47500" y="47550"/>
                </a:lnTo>
                <a:lnTo>
                  <a:pt x="47400" y="47550"/>
                </a:lnTo>
                <a:lnTo>
                  <a:pt x="47370" y="47550"/>
                </a:lnTo>
                <a:lnTo>
                  <a:pt x="47350" y="47550"/>
                </a:lnTo>
                <a:lnTo>
                  <a:pt x="47330" y="47560"/>
                </a:lnTo>
                <a:lnTo>
                  <a:pt x="47320" y="47580"/>
                </a:lnTo>
                <a:lnTo>
                  <a:pt x="47310" y="47600"/>
                </a:lnTo>
                <a:lnTo>
                  <a:pt x="47310" y="47620"/>
                </a:lnTo>
                <a:lnTo>
                  <a:pt x="47310" y="47640"/>
                </a:lnTo>
                <a:lnTo>
                  <a:pt x="47340" y="47730"/>
                </a:lnTo>
                <a:lnTo>
                  <a:pt x="47340" y="47750"/>
                </a:lnTo>
                <a:lnTo>
                  <a:pt x="47340" y="47770"/>
                </a:lnTo>
                <a:lnTo>
                  <a:pt x="47330" y="47790"/>
                </a:lnTo>
                <a:lnTo>
                  <a:pt x="47310" y="47800"/>
                </a:lnTo>
                <a:lnTo>
                  <a:pt x="47290" y="47810"/>
                </a:lnTo>
                <a:lnTo>
                  <a:pt x="47280" y="47830"/>
                </a:lnTo>
                <a:lnTo>
                  <a:pt x="47270" y="47840"/>
                </a:lnTo>
                <a:lnTo>
                  <a:pt x="47270" y="47850"/>
                </a:lnTo>
                <a:lnTo>
                  <a:pt x="47270" y="47860"/>
                </a:lnTo>
                <a:lnTo>
                  <a:pt x="47260" y="47870"/>
                </a:lnTo>
                <a:lnTo>
                  <a:pt x="47250" y="47880"/>
                </a:lnTo>
                <a:lnTo>
                  <a:pt x="47230" y="47890"/>
                </a:lnTo>
                <a:lnTo>
                  <a:pt x="47190" y="47900"/>
                </a:lnTo>
                <a:lnTo>
                  <a:pt x="47170" y="47920"/>
                </a:lnTo>
                <a:lnTo>
                  <a:pt x="47160" y="47930"/>
                </a:lnTo>
                <a:lnTo>
                  <a:pt x="47150" y="47970"/>
                </a:lnTo>
                <a:lnTo>
                  <a:pt x="47130" y="47990"/>
                </a:lnTo>
                <a:lnTo>
                  <a:pt x="47120" y="48010"/>
                </a:lnTo>
                <a:lnTo>
                  <a:pt x="47050" y="48050"/>
                </a:lnTo>
                <a:lnTo>
                  <a:pt x="47010" y="48070"/>
                </a:lnTo>
                <a:lnTo>
                  <a:pt x="46960" y="48080"/>
                </a:lnTo>
                <a:lnTo>
                  <a:pt x="46900" y="48080"/>
                </a:lnTo>
                <a:lnTo>
                  <a:pt x="46990" y="47920"/>
                </a:lnTo>
                <a:lnTo>
                  <a:pt x="46990" y="47870"/>
                </a:lnTo>
                <a:lnTo>
                  <a:pt x="46920" y="47920"/>
                </a:lnTo>
                <a:lnTo>
                  <a:pt x="46860" y="47980"/>
                </a:lnTo>
                <a:lnTo>
                  <a:pt x="46790" y="48030"/>
                </a:lnTo>
                <a:lnTo>
                  <a:pt x="46720" y="48050"/>
                </a:lnTo>
                <a:lnTo>
                  <a:pt x="46350" y="48050"/>
                </a:lnTo>
                <a:lnTo>
                  <a:pt x="46200" y="48030"/>
                </a:lnTo>
                <a:lnTo>
                  <a:pt x="46070" y="47980"/>
                </a:lnTo>
                <a:lnTo>
                  <a:pt x="46100" y="47930"/>
                </a:lnTo>
                <a:lnTo>
                  <a:pt x="46130" y="47890"/>
                </a:lnTo>
                <a:lnTo>
                  <a:pt x="46170" y="47870"/>
                </a:lnTo>
                <a:lnTo>
                  <a:pt x="46170" y="47860"/>
                </a:lnTo>
                <a:lnTo>
                  <a:pt x="46180" y="47860"/>
                </a:lnTo>
                <a:lnTo>
                  <a:pt x="46180" y="47850"/>
                </a:lnTo>
                <a:lnTo>
                  <a:pt x="46200" y="47710"/>
                </a:lnTo>
                <a:lnTo>
                  <a:pt x="46210" y="47680"/>
                </a:lnTo>
                <a:lnTo>
                  <a:pt x="46220" y="47650"/>
                </a:lnTo>
                <a:lnTo>
                  <a:pt x="46240" y="47620"/>
                </a:lnTo>
                <a:lnTo>
                  <a:pt x="46250" y="47600"/>
                </a:lnTo>
                <a:lnTo>
                  <a:pt x="46260" y="47550"/>
                </a:lnTo>
                <a:lnTo>
                  <a:pt x="46270" y="47530"/>
                </a:lnTo>
                <a:lnTo>
                  <a:pt x="46290" y="47520"/>
                </a:lnTo>
                <a:lnTo>
                  <a:pt x="46310" y="47510"/>
                </a:lnTo>
                <a:lnTo>
                  <a:pt x="46330" y="47510"/>
                </a:lnTo>
                <a:lnTo>
                  <a:pt x="46350" y="47510"/>
                </a:lnTo>
                <a:lnTo>
                  <a:pt x="46370" y="47510"/>
                </a:lnTo>
                <a:lnTo>
                  <a:pt x="46390" y="47500"/>
                </a:lnTo>
                <a:lnTo>
                  <a:pt x="46400" y="47490"/>
                </a:lnTo>
                <a:lnTo>
                  <a:pt x="46420" y="47480"/>
                </a:lnTo>
                <a:lnTo>
                  <a:pt x="46420" y="47450"/>
                </a:lnTo>
                <a:lnTo>
                  <a:pt x="46420" y="47420"/>
                </a:lnTo>
                <a:lnTo>
                  <a:pt x="46420" y="47350"/>
                </a:lnTo>
                <a:lnTo>
                  <a:pt x="46430" y="47310"/>
                </a:lnTo>
                <a:lnTo>
                  <a:pt x="46440" y="47290"/>
                </a:lnTo>
                <a:lnTo>
                  <a:pt x="46470" y="47280"/>
                </a:lnTo>
                <a:lnTo>
                  <a:pt x="46510" y="47270"/>
                </a:lnTo>
                <a:lnTo>
                  <a:pt x="46530" y="47260"/>
                </a:lnTo>
                <a:lnTo>
                  <a:pt x="46550" y="47250"/>
                </a:lnTo>
                <a:lnTo>
                  <a:pt x="46580" y="47170"/>
                </a:lnTo>
                <a:lnTo>
                  <a:pt x="46600" y="47160"/>
                </a:lnTo>
                <a:lnTo>
                  <a:pt x="46690" y="47060"/>
                </a:lnTo>
                <a:lnTo>
                  <a:pt x="46700" y="47040"/>
                </a:lnTo>
                <a:lnTo>
                  <a:pt x="46700" y="47010"/>
                </a:lnTo>
                <a:lnTo>
                  <a:pt x="46680" y="46970"/>
                </a:lnTo>
                <a:lnTo>
                  <a:pt x="46670" y="46910"/>
                </a:lnTo>
                <a:lnTo>
                  <a:pt x="46660" y="46880"/>
                </a:lnTo>
                <a:lnTo>
                  <a:pt x="46550" y="46820"/>
                </a:lnTo>
                <a:lnTo>
                  <a:pt x="46150" y="46670"/>
                </a:lnTo>
                <a:lnTo>
                  <a:pt x="46110" y="46600"/>
                </a:lnTo>
                <a:lnTo>
                  <a:pt x="46110" y="46570"/>
                </a:lnTo>
                <a:lnTo>
                  <a:pt x="46160" y="46510"/>
                </a:lnTo>
                <a:lnTo>
                  <a:pt x="46380" y="46150"/>
                </a:lnTo>
                <a:lnTo>
                  <a:pt x="46410" y="46110"/>
                </a:lnTo>
                <a:lnTo>
                  <a:pt x="46540" y="45960"/>
                </a:lnTo>
                <a:lnTo>
                  <a:pt x="46560" y="45930"/>
                </a:lnTo>
                <a:lnTo>
                  <a:pt x="46560" y="45900"/>
                </a:lnTo>
                <a:lnTo>
                  <a:pt x="46550" y="45880"/>
                </a:lnTo>
                <a:lnTo>
                  <a:pt x="46520" y="45850"/>
                </a:lnTo>
                <a:lnTo>
                  <a:pt x="46490" y="45830"/>
                </a:lnTo>
                <a:lnTo>
                  <a:pt x="46420" y="45780"/>
                </a:lnTo>
                <a:lnTo>
                  <a:pt x="46410" y="45760"/>
                </a:lnTo>
                <a:lnTo>
                  <a:pt x="46400" y="45720"/>
                </a:lnTo>
                <a:lnTo>
                  <a:pt x="46450" y="45090"/>
                </a:lnTo>
                <a:lnTo>
                  <a:pt x="46450" y="45060"/>
                </a:lnTo>
                <a:lnTo>
                  <a:pt x="46520" y="45020"/>
                </a:lnTo>
                <a:lnTo>
                  <a:pt x="46680" y="44980"/>
                </a:lnTo>
                <a:lnTo>
                  <a:pt x="47400" y="44940"/>
                </a:lnTo>
                <a:lnTo>
                  <a:pt x="47850" y="44980"/>
                </a:lnTo>
                <a:lnTo>
                  <a:pt x="47940" y="45190"/>
                </a:lnTo>
                <a:lnTo>
                  <a:pt x="47950" y="45260"/>
                </a:lnTo>
                <a:lnTo>
                  <a:pt x="47910" y="45400"/>
                </a:lnTo>
                <a:lnTo>
                  <a:pt x="47910" y="45410"/>
                </a:lnTo>
                <a:lnTo>
                  <a:pt x="47900" y="45430"/>
                </a:lnTo>
                <a:lnTo>
                  <a:pt x="47890" y="45450"/>
                </a:lnTo>
                <a:lnTo>
                  <a:pt x="47870" y="45540"/>
                </a:lnTo>
                <a:lnTo>
                  <a:pt x="47870" y="45560"/>
                </a:lnTo>
                <a:lnTo>
                  <a:pt x="47870" y="45570"/>
                </a:lnTo>
                <a:lnTo>
                  <a:pt x="47900" y="45590"/>
                </a:lnTo>
                <a:lnTo>
                  <a:pt x="47910" y="45610"/>
                </a:lnTo>
                <a:lnTo>
                  <a:pt x="47930" y="45630"/>
                </a:lnTo>
                <a:lnTo>
                  <a:pt x="47930" y="45660"/>
                </a:lnTo>
                <a:lnTo>
                  <a:pt x="47920" y="45690"/>
                </a:lnTo>
                <a:lnTo>
                  <a:pt x="47920" y="45700"/>
                </a:lnTo>
                <a:lnTo>
                  <a:pt x="47940" y="45710"/>
                </a:lnTo>
                <a:lnTo>
                  <a:pt x="47960" y="45700"/>
                </a:lnTo>
                <a:lnTo>
                  <a:pt x="47980" y="45700"/>
                </a:lnTo>
                <a:lnTo>
                  <a:pt x="48000" y="45690"/>
                </a:lnTo>
                <a:lnTo>
                  <a:pt x="48030" y="45670"/>
                </a:lnTo>
                <a:lnTo>
                  <a:pt x="48060" y="45640"/>
                </a:lnTo>
                <a:lnTo>
                  <a:pt x="48090" y="45620"/>
                </a:lnTo>
                <a:lnTo>
                  <a:pt x="48180" y="45570"/>
                </a:lnTo>
                <a:lnTo>
                  <a:pt x="48270" y="45550"/>
                </a:lnTo>
                <a:lnTo>
                  <a:pt x="48300" y="45550"/>
                </a:lnTo>
                <a:lnTo>
                  <a:pt x="48340" y="45560"/>
                </a:lnTo>
                <a:lnTo>
                  <a:pt x="48410" y="45600"/>
                </a:lnTo>
                <a:lnTo>
                  <a:pt x="48450" y="45610"/>
                </a:lnTo>
                <a:lnTo>
                  <a:pt x="48490" y="45620"/>
                </a:lnTo>
                <a:lnTo>
                  <a:pt x="48510" y="45610"/>
                </a:lnTo>
                <a:lnTo>
                  <a:pt x="48540" y="45590"/>
                </a:lnTo>
                <a:lnTo>
                  <a:pt x="48560" y="45580"/>
                </a:lnTo>
                <a:lnTo>
                  <a:pt x="48580" y="45580"/>
                </a:lnTo>
                <a:lnTo>
                  <a:pt x="48760" y="45600"/>
                </a:lnTo>
                <a:lnTo>
                  <a:pt x="48830" y="45620"/>
                </a:lnTo>
                <a:lnTo>
                  <a:pt x="48870" y="45630"/>
                </a:lnTo>
                <a:lnTo>
                  <a:pt x="48930" y="45630"/>
                </a:lnTo>
                <a:lnTo>
                  <a:pt x="48980" y="45650"/>
                </a:lnTo>
                <a:lnTo>
                  <a:pt x="49010" y="45650"/>
                </a:lnTo>
                <a:lnTo>
                  <a:pt x="49040" y="45650"/>
                </a:lnTo>
                <a:lnTo>
                  <a:pt x="49060" y="45640"/>
                </a:lnTo>
                <a:lnTo>
                  <a:pt x="49080" y="45640"/>
                </a:lnTo>
                <a:lnTo>
                  <a:pt x="49120" y="45640"/>
                </a:lnTo>
                <a:lnTo>
                  <a:pt x="50290" y="46190"/>
                </a:lnTo>
                <a:lnTo>
                  <a:pt x="50300" y="46210"/>
                </a:lnTo>
                <a:lnTo>
                  <a:pt x="50310" y="46250"/>
                </a:lnTo>
                <a:lnTo>
                  <a:pt x="50330" y="46280"/>
                </a:lnTo>
                <a:lnTo>
                  <a:pt x="50350" y="46310"/>
                </a:lnTo>
                <a:lnTo>
                  <a:pt x="50370" y="46320"/>
                </a:lnTo>
                <a:lnTo>
                  <a:pt x="50380" y="46320"/>
                </a:lnTo>
                <a:lnTo>
                  <a:pt x="50390" y="46320"/>
                </a:lnTo>
                <a:lnTo>
                  <a:pt x="50390" y="46310"/>
                </a:lnTo>
                <a:lnTo>
                  <a:pt x="50400" y="46310"/>
                </a:lnTo>
                <a:lnTo>
                  <a:pt x="50410" y="46290"/>
                </a:lnTo>
                <a:lnTo>
                  <a:pt x="50420" y="46280"/>
                </a:lnTo>
                <a:lnTo>
                  <a:pt x="50450" y="46190"/>
                </a:lnTo>
                <a:lnTo>
                  <a:pt x="50470" y="46150"/>
                </a:lnTo>
                <a:lnTo>
                  <a:pt x="50480" y="46140"/>
                </a:lnTo>
                <a:lnTo>
                  <a:pt x="50500" y="46120"/>
                </a:lnTo>
                <a:lnTo>
                  <a:pt x="50530" y="46120"/>
                </a:lnTo>
                <a:lnTo>
                  <a:pt x="50590" y="46130"/>
                </a:lnTo>
                <a:lnTo>
                  <a:pt x="50740" y="46210"/>
                </a:lnTo>
                <a:lnTo>
                  <a:pt x="50930" y="46280"/>
                </a:lnTo>
                <a:lnTo>
                  <a:pt x="51030" y="46300"/>
                </a:lnTo>
                <a:lnTo>
                  <a:pt x="51060" y="46300"/>
                </a:lnTo>
                <a:lnTo>
                  <a:pt x="51120" y="46280"/>
                </a:lnTo>
                <a:lnTo>
                  <a:pt x="51140" y="46270"/>
                </a:lnTo>
                <a:lnTo>
                  <a:pt x="51160" y="46260"/>
                </a:lnTo>
                <a:lnTo>
                  <a:pt x="51170" y="46250"/>
                </a:lnTo>
                <a:lnTo>
                  <a:pt x="51170" y="46120"/>
                </a:lnTo>
                <a:lnTo>
                  <a:pt x="51180" y="46100"/>
                </a:lnTo>
                <a:lnTo>
                  <a:pt x="51190" y="46080"/>
                </a:lnTo>
                <a:lnTo>
                  <a:pt x="51200" y="46070"/>
                </a:lnTo>
                <a:lnTo>
                  <a:pt x="51220" y="46060"/>
                </a:lnTo>
                <a:lnTo>
                  <a:pt x="51440" y="46010"/>
                </a:lnTo>
                <a:lnTo>
                  <a:pt x="51490" y="46000"/>
                </a:lnTo>
                <a:lnTo>
                  <a:pt x="51520" y="46000"/>
                </a:lnTo>
                <a:lnTo>
                  <a:pt x="51540" y="46010"/>
                </a:lnTo>
                <a:lnTo>
                  <a:pt x="51550" y="46020"/>
                </a:lnTo>
                <a:lnTo>
                  <a:pt x="51630" y="46120"/>
                </a:lnTo>
                <a:lnTo>
                  <a:pt x="51660" y="46140"/>
                </a:lnTo>
                <a:lnTo>
                  <a:pt x="51700" y="46160"/>
                </a:lnTo>
                <a:lnTo>
                  <a:pt x="51710" y="46180"/>
                </a:lnTo>
                <a:lnTo>
                  <a:pt x="51720" y="46200"/>
                </a:lnTo>
                <a:lnTo>
                  <a:pt x="51800" y="46400"/>
                </a:lnTo>
                <a:lnTo>
                  <a:pt x="51810" y="46420"/>
                </a:lnTo>
                <a:lnTo>
                  <a:pt x="51840" y="46450"/>
                </a:lnTo>
                <a:lnTo>
                  <a:pt x="51890" y="46490"/>
                </a:lnTo>
                <a:lnTo>
                  <a:pt x="51920" y="46510"/>
                </a:lnTo>
                <a:lnTo>
                  <a:pt x="51950" y="46520"/>
                </a:lnTo>
                <a:lnTo>
                  <a:pt x="51970" y="46520"/>
                </a:lnTo>
                <a:lnTo>
                  <a:pt x="52000" y="46520"/>
                </a:lnTo>
                <a:lnTo>
                  <a:pt x="52140" y="46490"/>
                </a:lnTo>
                <a:lnTo>
                  <a:pt x="52240" y="46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