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Buri Ram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Buri R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420" y="43770"/>
                </a:moveTo>
                <a:lnTo>
                  <a:pt x="58300" y="43790"/>
                </a:lnTo>
                <a:lnTo>
                  <a:pt x="58240" y="43820"/>
                </a:lnTo>
                <a:lnTo>
                  <a:pt x="58190" y="43830"/>
                </a:lnTo>
                <a:lnTo>
                  <a:pt x="58160" y="43830"/>
                </a:lnTo>
                <a:lnTo>
                  <a:pt x="58130" y="43820"/>
                </a:lnTo>
                <a:lnTo>
                  <a:pt x="58010" y="43800"/>
                </a:lnTo>
                <a:lnTo>
                  <a:pt x="57950" y="43780"/>
                </a:lnTo>
                <a:lnTo>
                  <a:pt x="57900" y="43770"/>
                </a:lnTo>
                <a:lnTo>
                  <a:pt x="57860" y="43770"/>
                </a:lnTo>
                <a:lnTo>
                  <a:pt x="57770" y="43790"/>
                </a:lnTo>
                <a:lnTo>
                  <a:pt x="57700" y="43810"/>
                </a:lnTo>
                <a:lnTo>
                  <a:pt x="57680" y="43820"/>
                </a:lnTo>
                <a:lnTo>
                  <a:pt x="57670" y="43840"/>
                </a:lnTo>
                <a:lnTo>
                  <a:pt x="57650" y="43850"/>
                </a:lnTo>
                <a:lnTo>
                  <a:pt x="57540" y="43900"/>
                </a:lnTo>
                <a:lnTo>
                  <a:pt x="57280" y="43960"/>
                </a:lnTo>
                <a:lnTo>
                  <a:pt x="57230" y="43970"/>
                </a:lnTo>
                <a:lnTo>
                  <a:pt x="57080" y="43960"/>
                </a:lnTo>
                <a:lnTo>
                  <a:pt x="56900" y="43960"/>
                </a:lnTo>
                <a:lnTo>
                  <a:pt x="56860" y="43950"/>
                </a:lnTo>
                <a:lnTo>
                  <a:pt x="56840" y="43940"/>
                </a:lnTo>
                <a:lnTo>
                  <a:pt x="56810" y="43910"/>
                </a:lnTo>
                <a:lnTo>
                  <a:pt x="56780" y="43880"/>
                </a:lnTo>
                <a:lnTo>
                  <a:pt x="56760" y="43870"/>
                </a:lnTo>
                <a:lnTo>
                  <a:pt x="56730" y="43850"/>
                </a:lnTo>
                <a:lnTo>
                  <a:pt x="56700" y="43850"/>
                </a:lnTo>
                <a:lnTo>
                  <a:pt x="56690" y="43860"/>
                </a:lnTo>
                <a:lnTo>
                  <a:pt x="56680" y="43880"/>
                </a:lnTo>
                <a:lnTo>
                  <a:pt x="56670" y="43910"/>
                </a:lnTo>
                <a:lnTo>
                  <a:pt x="56650" y="43930"/>
                </a:lnTo>
                <a:lnTo>
                  <a:pt x="56620" y="43940"/>
                </a:lnTo>
                <a:lnTo>
                  <a:pt x="56600" y="43940"/>
                </a:lnTo>
                <a:lnTo>
                  <a:pt x="56590" y="43930"/>
                </a:lnTo>
                <a:lnTo>
                  <a:pt x="56560" y="43900"/>
                </a:lnTo>
                <a:lnTo>
                  <a:pt x="56510" y="43870"/>
                </a:lnTo>
                <a:lnTo>
                  <a:pt x="56460" y="43580"/>
                </a:lnTo>
                <a:lnTo>
                  <a:pt x="56460" y="43490"/>
                </a:lnTo>
                <a:lnTo>
                  <a:pt x="56500" y="43400"/>
                </a:lnTo>
                <a:lnTo>
                  <a:pt x="56580" y="43250"/>
                </a:lnTo>
                <a:lnTo>
                  <a:pt x="56590" y="43230"/>
                </a:lnTo>
                <a:lnTo>
                  <a:pt x="56620" y="43170"/>
                </a:lnTo>
                <a:lnTo>
                  <a:pt x="56650" y="43100"/>
                </a:lnTo>
                <a:lnTo>
                  <a:pt x="56650" y="43060"/>
                </a:lnTo>
                <a:lnTo>
                  <a:pt x="56650" y="43030"/>
                </a:lnTo>
                <a:lnTo>
                  <a:pt x="56640" y="43010"/>
                </a:lnTo>
                <a:lnTo>
                  <a:pt x="56620" y="43010"/>
                </a:lnTo>
                <a:lnTo>
                  <a:pt x="56570" y="42990"/>
                </a:lnTo>
                <a:lnTo>
                  <a:pt x="56560" y="42950"/>
                </a:lnTo>
                <a:lnTo>
                  <a:pt x="56540" y="42900"/>
                </a:lnTo>
                <a:lnTo>
                  <a:pt x="56520" y="42690"/>
                </a:lnTo>
                <a:lnTo>
                  <a:pt x="56510" y="42640"/>
                </a:lnTo>
                <a:lnTo>
                  <a:pt x="56500" y="42620"/>
                </a:lnTo>
                <a:lnTo>
                  <a:pt x="56490" y="42610"/>
                </a:lnTo>
                <a:lnTo>
                  <a:pt x="56480" y="42590"/>
                </a:lnTo>
                <a:lnTo>
                  <a:pt x="56430" y="42540"/>
                </a:lnTo>
                <a:lnTo>
                  <a:pt x="56410" y="42510"/>
                </a:lnTo>
                <a:lnTo>
                  <a:pt x="56400" y="42480"/>
                </a:lnTo>
                <a:lnTo>
                  <a:pt x="56400" y="42450"/>
                </a:lnTo>
                <a:lnTo>
                  <a:pt x="56430" y="42320"/>
                </a:lnTo>
                <a:lnTo>
                  <a:pt x="56430" y="42280"/>
                </a:lnTo>
                <a:lnTo>
                  <a:pt x="56430" y="42250"/>
                </a:lnTo>
                <a:lnTo>
                  <a:pt x="56380" y="42110"/>
                </a:lnTo>
                <a:lnTo>
                  <a:pt x="56340" y="42040"/>
                </a:lnTo>
                <a:lnTo>
                  <a:pt x="56310" y="41990"/>
                </a:lnTo>
                <a:lnTo>
                  <a:pt x="56060" y="41780"/>
                </a:lnTo>
                <a:lnTo>
                  <a:pt x="56040" y="41770"/>
                </a:lnTo>
                <a:lnTo>
                  <a:pt x="56010" y="41720"/>
                </a:lnTo>
                <a:lnTo>
                  <a:pt x="55970" y="41640"/>
                </a:lnTo>
                <a:lnTo>
                  <a:pt x="55870" y="41350"/>
                </a:lnTo>
                <a:lnTo>
                  <a:pt x="55860" y="41290"/>
                </a:lnTo>
                <a:lnTo>
                  <a:pt x="55860" y="41270"/>
                </a:lnTo>
                <a:lnTo>
                  <a:pt x="55870" y="41240"/>
                </a:lnTo>
                <a:lnTo>
                  <a:pt x="56000" y="40910"/>
                </a:lnTo>
                <a:lnTo>
                  <a:pt x="56010" y="40810"/>
                </a:lnTo>
                <a:lnTo>
                  <a:pt x="56010" y="40770"/>
                </a:lnTo>
                <a:lnTo>
                  <a:pt x="56000" y="40740"/>
                </a:lnTo>
                <a:lnTo>
                  <a:pt x="55970" y="40680"/>
                </a:lnTo>
                <a:lnTo>
                  <a:pt x="55940" y="40630"/>
                </a:lnTo>
                <a:lnTo>
                  <a:pt x="55900" y="40540"/>
                </a:lnTo>
                <a:lnTo>
                  <a:pt x="55850" y="40380"/>
                </a:lnTo>
                <a:lnTo>
                  <a:pt x="55840" y="40330"/>
                </a:lnTo>
                <a:lnTo>
                  <a:pt x="55850" y="40170"/>
                </a:lnTo>
                <a:lnTo>
                  <a:pt x="55850" y="40160"/>
                </a:lnTo>
                <a:lnTo>
                  <a:pt x="55840" y="40150"/>
                </a:lnTo>
                <a:lnTo>
                  <a:pt x="55740" y="40020"/>
                </a:lnTo>
                <a:lnTo>
                  <a:pt x="55620" y="39640"/>
                </a:lnTo>
                <a:lnTo>
                  <a:pt x="55610" y="39560"/>
                </a:lnTo>
                <a:lnTo>
                  <a:pt x="55610" y="39530"/>
                </a:lnTo>
                <a:lnTo>
                  <a:pt x="55640" y="39560"/>
                </a:lnTo>
                <a:lnTo>
                  <a:pt x="55670" y="39590"/>
                </a:lnTo>
                <a:lnTo>
                  <a:pt x="55700" y="39610"/>
                </a:lnTo>
                <a:lnTo>
                  <a:pt x="55740" y="39620"/>
                </a:lnTo>
                <a:lnTo>
                  <a:pt x="55830" y="39650"/>
                </a:lnTo>
                <a:lnTo>
                  <a:pt x="55850" y="39660"/>
                </a:lnTo>
                <a:lnTo>
                  <a:pt x="55860" y="39670"/>
                </a:lnTo>
                <a:lnTo>
                  <a:pt x="55880" y="39690"/>
                </a:lnTo>
                <a:lnTo>
                  <a:pt x="55930" y="39770"/>
                </a:lnTo>
                <a:lnTo>
                  <a:pt x="55940" y="39790"/>
                </a:lnTo>
                <a:lnTo>
                  <a:pt x="55950" y="39800"/>
                </a:lnTo>
                <a:lnTo>
                  <a:pt x="55960" y="39800"/>
                </a:lnTo>
                <a:lnTo>
                  <a:pt x="55980" y="39810"/>
                </a:lnTo>
                <a:lnTo>
                  <a:pt x="56130" y="39820"/>
                </a:lnTo>
                <a:lnTo>
                  <a:pt x="56180" y="39820"/>
                </a:lnTo>
                <a:lnTo>
                  <a:pt x="56320" y="39790"/>
                </a:lnTo>
                <a:lnTo>
                  <a:pt x="56360" y="39770"/>
                </a:lnTo>
                <a:lnTo>
                  <a:pt x="56380" y="39750"/>
                </a:lnTo>
                <a:lnTo>
                  <a:pt x="56390" y="39730"/>
                </a:lnTo>
                <a:lnTo>
                  <a:pt x="56410" y="39680"/>
                </a:lnTo>
                <a:lnTo>
                  <a:pt x="56410" y="39650"/>
                </a:lnTo>
                <a:lnTo>
                  <a:pt x="56400" y="39630"/>
                </a:lnTo>
                <a:lnTo>
                  <a:pt x="56290" y="39440"/>
                </a:lnTo>
                <a:lnTo>
                  <a:pt x="56280" y="39410"/>
                </a:lnTo>
                <a:lnTo>
                  <a:pt x="56240" y="39300"/>
                </a:lnTo>
                <a:lnTo>
                  <a:pt x="56240" y="39260"/>
                </a:lnTo>
                <a:lnTo>
                  <a:pt x="56240" y="39220"/>
                </a:lnTo>
                <a:lnTo>
                  <a:pt x="56290" y="39110"/>
                </a:lnTo>
                <a:lnTo>
                  <a:pt x="56300" y="39060"/>
                </a:lnTo>
                <a:lnTo>
                  <a:pt x="56300" y="39030"/>
                </a:lnTo>
                <a:lnTo>
                  <a:pt x="56290" y="39000"/>
                </a:lnTo>
                <a:lnTo>
                  <a:pt x="56280" y="38990"/>
                </a:lnTo>
                <a:lnTo>
                  <a:pt x="56130" y="38910"/>
                </a:lnTo>
                <a:lnTo>
                  <a:pt x="56110" y="38890"/>
                </a:lnTo>
                <a:lnTo>
                  <a:pt x="56090" y="38860"/>
                </a:lnTo>
                <a:lnTo>
                  <a:pt x="56080" y="38840"/>
                </a:lnTo>
                <a:lnTo>
                  <a:pt x="56090" y="38830"/>
                </a:lnTo>
                <a:lnTo>
                  <a:pt x="56110" y="38820"/>
                </a:lnTo>
                <a:lnTo>
                  <a:pt x="56140" y="38820"/>
                </a:lnTo>
                <a:lnTo>
                  <a:pt x="56160" y="38820"/>
                </a:lnTo>
                <a:lnTo>
                  <a:pt x="56380" y="38890"/>
                </a:lnTo>
                <a:lnTo>
                  <a:pt x="56500" y="38950"/>
                </a:lnTo>
                <a:lnTo>
                  <a:pt x="56580" y="38980"/>
                </a:lnTo>
                <a:lnTo>
                  <a:pt x="56670" y="39000"/>
                </a:lnTo>
                <a:lnTo>
                  <a:pt x="56780" y="39000"/>
                </a:lnTo>
                <a:lnTo>
                  <a:pt x="56980" y="38990"/>
                </a:lnTo>
                <a:lnTo>
                  <a:pt x="57070" y="38970"/>
                </a:lnTo>
                <a:lnTo>
                  <a:pt x="57190" y="38920"/>
                </a:lnTo>
                <a:lnTo>
                  <a:pt x="57470" y="38720"/>
                </a:lnTo>
                <a:lnTo>
                  <a:pt x="57500" y="38640"/>
                </a:lnTo>
                <a:lnTo>
                  <a:pt x="57530" y="38530"/>
                </a:lnTo>
                <a:lnTo>
                  <a:pt x="57560" y="38450"/>
                </a:lnTo>
                <a:lnTo>
                  <a:pt x="57580" y="38440"/>
                </a:lnTo>
                <a:lnTo>
                  <a:pt x="57610" y="38390"/>
                </a:lnTo>
                <a:lnTo>
                  <a:pt x="57640" y="38340"/>
                </a:lnTo>
                <a:lnTo>
                  <a:pt x="57650" y="38300"/>
                </a:lnTo>
                <a:lnTo>
                  <a:pt x="57640" y="38270"/>
                </a:lnTo>
                <a:lnTo>
                  <a:pt x="57620" y="38200"/>
                </a:lnTo>
                <a:lnTo>
                  <a:pt x="57620" y="38180"/>
                </a:lnTo>
                <a:lnTo>
                  <a:pt x="57620" y="38170"/>
                </a:lnTo>
                <a:lnTo>
                  <a:pt x="57680" y="38120"/>
                </a:lnTo>
                <a:lnTo>
                  <a:pt x="57710" y="38090"/>
                </a:lnTo>
                <a:lnTo>
                  <a:pt x="57920" y="37820"/>
                </a:lnTo>
                <a:lnTo>
                  <a:pt x="58060" y="37680"/>
                </a:lnTo>
                <a:lnTo>
                  <a:pt x="58100" y="37660"/>
                </a:lnTo>
                <a:lnTo>
                  <a:pt x="58180" y="37620"/>
                </a:lnTo>
                <a:lnTo>
                  <a:pt x="58220" y="37610"/>
                </a:lnTo>
                <a:lnTo>
                  <a:pt x="58260" y="37600"/>
                </a:lnTo>
                <a:lnTo>
                  <a:pt x="58350" y="37550"/>
                </a:lnTo>
                <a:lnTo>
                  <a:pt x="58450" y="37510"/>
                </a:lnTo>
                <a:lnTo>
                  <a:pt x="58470" y="37500"/>
                </a:lnTo>
                <a:lnTo>
                  <a:pt x="58490" y="37510"/>
                </a:lnTo>
                <a:lnTo>
                  <a:pt x="58510" y="37510"/>
                </a:lnTo>
                <a:lnTo>
                  <a:pt x="58540" y="37540"/>
                </a:lnTo>
                <a:lnTo>
                  <a:pt x="58560" y="37540"/>
                </a:lnTo>
                <a:lnTo>
                  <a:pt x="58590" y="37550"/>
                </a:lnTo>
                <a:lnTo>
                  <a:pt x="58740" y="37510"/>
                </a:lnTo>
                <a:lnTo>
                  <a:pt x="58770" y="37490"/>
                </a:lnTo>
                <a:lnTo>
                  <a:pt x="58790" y="37470"/>
                </a:lnTo>
                <a:lnTo>
                  <a:pt x="58830" y="37430"/>
                </a:lnTo>
                <a:lnTo>
                  <a:pt x="58840" y="37400"/>
                </a:lnTo>
                <a:lnTo>
                  <a:pt x="58840" y="37380"/>
                </a:lnTo>
                <a:lnTo>
                  <a:pt x="58830" y="37360"/>
                </a:lnTo>
                <a:lnTo>
                  <a:pt x="58810" y="37350"/>
                </a:lnTo>
                <a:lnTo>
                  <a:pt x="58800" y="37330"/>
                </a:lnTo>
                <a:lnTo>
                  <a:pt x="58800" y="37310"/>
                </a:lnTo>
                <a:lnTo>
                  <a:pt x="58790" y="37290"/>
                </a:lnTo>
                <a:lnTo>
                  <a:pt x="58790" y="37090"/>
                </a:lnTo>
                <a:lnTo>
                  <a:pt x="58790" y="37080"/>
                </a:lnTo>
                <a:lnTo>
                  <a:pt x="58780" y="37060"/>
                </a:lnTo>
                <a:lnTo>
                  <a:pt x="58780" y="37030"/>
                </a:lnTo>
                <a:lnTo>
                  <a:pt x="58780" y="36990"/>
                </a:lnTo>
                <a:lnTo>
                  <a:pt x="58810" y="36880"/>
                </a:lnTo>
                <a:lnTo>
                  <a:pt x="58810" y="36850"/>
                </a:lnTo>
                <a:lnTo>
                  <a:pt x="58800" y="36820"/>
                </a:lnTo>
                <a:lnTo>
                  <a:pt x="58790" y="36780"/>
                </a:lnTo>
                <a:lnTo>
                  <a:pt x="58780" y="36760"/>
                </a:lnTo>
                <a:lnTo>
                  <a:pt x="58780" y="36740"/>
                </a:lnTo>
                <a:lnTo>
                  <a:pt x="58780" y="36590"/>
                </a:lnTo>
                <a:lnTo>
                  <a:pt x="58790" y="36550"/>
                </a:lnTo>
                <a:lnTo>
                  <a:pt x="58800" y="36530"/>
                </a:lnTo>
                <a:lnTo>
                  <a:pt x="58820" y="36520"/>
                </a:lnTo>
                <a:lnTo>
                  <a:pt x="58890" y="36490"/>
                </a:lnTo>
                <a:lnTo>
                  <a:pt x="58920" y="36470"/>
                </a:lnTo>
                <a:lnTo>
                  <a:pt x="58940" y="36450"/>
                </a:lnTo>
                <a:lnTo>
                  <a:pt x="58940" y="36430"/>
                </a:lnTo>
                <a:lnTo>
                  <a:pt x="58930" y="36410"/>
                </a:lnTo>
                <a:lnTo>
                  <a:pt x="58930" y="36400"/>
                </a:lnTo>
                <a:lnTo>
                  <a:pt x="58910" y="36390"/>
                </a:lnTo>
                <a:lnTo>
                  <a:pt x="58880" y="36370"/>
                </a:lnTo>
                <a:lnTo>
                  <a:pt x="58730" y="36340"/>
                </a:lnTo>
                <a:lnTo>
                  <a:pt x="58710" y="36340"/>
                </a:lnTo>
                <a:lnTo>
                  <a:pt x="58690" y="36330"/>
                </a:lnTo>
                <a:lnTo>
                  <a:pt x="58680" y="36310"/>
                </a:lnTo>
                <a:lnTo>
                  <a:pt x="58650" y="36250"/>
                </a:lnTo>
                <a:lnTo>
                  <a:pt x="58660" y="36230"/>
                </a:lnTo>
                <a:lnTo>
                  <a:pt x="58790" y="35980"/>
                </a:lnTo>
                <a:lnTo>
                  <a:pt x="58810" y="35970"/>
                </a:lnTo>
                <a:lnTo>
                  <a:pt x="58820" y="35980"/>
                </a:lnTo>
                <a:lnTo>
                  <a:pt x="58830" y="35990"/>
                </a:lnTo>
                <a:lnTo>
                  <a:pt x="58870" y="36020"/>
                </a:lnTo>
                <a:lnTo>
                  <a:pt x="58910" y="36020"/>
                </a:lnTo>
                <a:lnTo>
                  <a:pt x="58940" y="35970"/>
                </a:lnTo>
                <a:lnTo>
                  <a:pt x="59030" y="35910"/>
                </a:lnTo>
                <a:lnTo>
                  <a:pt x="59040" y="35880"/>
                </a:lnTo>
                <a:lnTo>
                  <a:pt x="59010" y="35800"/>
                </a:lnTo>
                <a:lnTo>
                  <a:pt x="58980" y="35770"/>
                </a:lnTo>
                <a:lnTo>
                  <a:pt x="58960" y="35740"/>
                </a:lnTo>
                <a:lnTo>
                  <a:pt x="58950" y="35730"/>
                </a:lnTo>
                <a:lnTo>
                  <a:pt x="58910" y="35710"/>
                </a:lnTo>
                <a:lnTo>
                  <a:pt x="58890" y="35700"/>
                </a:lnTo>
                <a:lnTo>
                  <a:pt x="58860" y="35700"/>
                </a:lnTo>
                <a:lnTo>
                  <a:pt x="58740" y="35710"/>
                </a:lnTo>
                <a:lnTo>
                  <a:pt x="58720" y="35710"/>
                </a:lnTo>
                <a:lnTo>
                  <a:pt x="58700" y="35690"/>
                </a:lnTo>
                <a:lnTo>
                  <a:pt x="58690" y="35660"/>
                </a:lnTo>
                <a:lnTo>
                  <a:pt x="58680" y="35640"/>
                </a:lnTo>
                <a:lnTo>
                  <a:pt x="58660" y="35620"/>
                </a:lnTo>
                <a:lnTo>
                  <a:pt x="58640" y="35620"/>
                </a:lnTo>
                <a:lnTo>
                  <a:pt x="58620" y="35610"/>
                </a:lnTo>
                <a:lnTo>
                  <a:pt x="58610" y="35590"/>
                </a:lnTo>
                <a:lnTo>
                  <a:pt x="58600" y="35570"/>
                </a:lnTo>
                <a:lnTo>
                  <a:pt x="58600" y="35540"/>
                </a:lnTo>
                <a:lnTo>
                  <a:pt x="58590" y="35520"/>
                </a:lnTo>
                <a:lnTo>
                  <a:pt x="58560" y="35510"/>
                </a:lnTo>
                <a:lnTo>
                  <a:pt x="58540" y="35510"/>
                </a:lnTo>
                <a:lnTo>
                  <a:pt x="58520" y="35500"/>
                </a:lnTo>
                <a:lnTo>
                  <a:pt x="58470" y="35470"/>
                </a:lnTo>
                <a:lnTo>
                  <a:pt x="58450" y="35460"/>
                </a:lnTo>
                <a:lnTo>
                  <a:pt x="58420" y="35460"/>
                </a:lnTo>
                <a:lnTo>
                  <a:pt x="58350" y="35460"/>
                </a:lnTo>
                <a:lnTo>
                  <a:pt x="58300" y="35450"/>
                </a:lnTo>
                <a:lnTo>
                  <a:pt x="58280" y="35460"/>
                </a:lnTo>
                <a:lnTo>
                  <a:pt x="58260" y="35460"/>
                </a:lnTo>
                <a:lnTo>
                  <a:pt x="58210" y="35490"/>
                </a:lnTo>
                <a:lnTo>
                  <a:pt x="58180" y="35500"/>
                </a:lnTo>
                <a:lnTo>
                  <a:pt x="58140" y="35500"/>
                </a:lnTo>
                <a:lnTo>
                  <a:pt x="58110" y="35490"/>
                </a:lnTo>
                <a:lnTo>
                  <a:pt x="58050" y="35470"/>
                </a:lnTo>
                <a:lnTo>
                  <a:pt x="58020" y="35470"/>
                </a:lnTo>
                <a:lnTo>
                  <a:pt x="58000" y="35480"/>
                </a:lnTo>
                <a:lnTo>
                  <a:pt x="57980" y="35490"/>
                </a:lnTo>
                <a:lnTo>
                  <a:pt x="57960" y="35490"/>
                </a:lnTo>
                <a:lnTo>
                  <a:pt x="57940" y="35490"/>
                </a:lnTo>
                <a:lnTo>
                  <a:pt x="57920" y="35480"/>
                </a:lnTo>
                <a:lnTo>
                  <a:pt x="57910" y="35470"/>
                </a:lnTo>
                <a:lnTo>
                  <a:pt x="57860" y="35430"/>
                </a:lnTo>
                <a:lnTo>
                  <a:pt x="57810" y="35360"/>
                </a:lnTo>
                <a:lnTo>
                  <a:pt x="57790" y="35330"/>
                </a:lnTo>
                <a:lnTo>
                  <a:pt x="57770" y="35300"/>
                </a:lnTo>
                <a:lnTo>
                  <a:pt x="57740" y="35270"/>
                </a:lnTo>
                <a:lnTo>
                  <a:pt x="57740" y="35260"/>
                </a:lnTo>
                <a:lnTo>
                  <a:pt x="57730" y="35250"/>
                </a:lnTo>
                <a:lnTo>
                  <a:pt x="57720" y="35200"/>
                </a:lnTo>
                <a:lnTo>
                  <a:pt x="57720" y="35020"/>
                </a:lnTo>
                <a:lnTo>
                  <a:pt x="57690" y="34880"/>
                </a:lnTo>
                <a:lnTo>
                  <a:pt x="57680" y="34680"/>
                </a:lnTo>
                <a:lnTo>
                  <a:pt x="57700" y="34710"/>
                </a:lnTo>
                <a:lnTo>
                  <a:pt x="57750" y="34750"/>
                </a:lnTo>
                <a:lnTo>
                  <a:pt x="57780" y="34770"/>
                </a:lnTo>
                <a:lnTo>
                  <a:pt x="57800" y="34780"/>
                </a:lnTo>
                <a:lnTo>
                  <a:pt x="57850" y="34790"/>
                </a:lnTo>
                <a:lnTo>
                  <a:pt x="57870" y="34790"/>
                </a:lnTo>
                <a:lnTo>
                  <a:pt x="57900" y="34790"/>
                </a:lnTo>
                <a:lnTo>
                  <a:pt x="57940" y="34780"/>
                </a:lnTo>
                <a:lnTo>
                  <a:pt x="58090" y="34730"/>
                </a:lnTo>
                <a:lnTo>
                  <a:pt x="58130" y="34700"/>
                </a:lnTo>
                <a:lnTo>
                  <a:pt x="58150" y="34690"/>
                </a:lnTo>
                <a:lnTo>
                  <a:pt x="58170" y="34660"/>
                </a:lnTo>
                <a:lnTo>
                  <a:pt x="58210" y="34590"/>
                </a:lnTo>
                <a:lnTo>
                  <a:pt x="58270" y="34400"/>
                </a:lnTo>
                <a:lnTo>
                  <a:pt x="58280" y="34350"/>
                </a:lnTo>
                <a:lnTo>
                  <a:pt x="58280" y="34320"/>
                </a:lnTo>
                <a:lnTo>
                  <a:pt x="58290" y="33990"/>
                </a:lnTo>
                <a:lnTo>
                  <a:pt x="58290" y="33970"/>
                </a:lnTo>
                <a:lnTo>
                  <a:pt x="58320" y="33910"/>
                </a:lnTo>
                <a:lnTo>
                  <a:pt x="58340" y="33870"/>
                </a:lnTo>
                <a:lnTo>
                  <a:pt x="58360" y="33850"/>
                </a:lnTo>
                <a:lnTo>
                  <a:pt x="58390" y="33830"/>
                </a:lnTo>
                <a:lnTo>
                  <a:pt x="58420" y="33810"/>
                </a:lnTo>
                <a:lnTo>
                  <a:pt x="58610" y="33750"/>
                </a:lnTo>
                <a:lnTo>
                  <a:pt x="58740" y="33910"/>
                </a:lnTo>
                <a:lnTo>
                  <a:pt x="58810" y="33950"/>
                </a:lnTo>
                <a:lnTo>
                  <a:pt x="58830" y="33950"/>
                </a:lnTo>
                <a:lnTo>
                  <a:pt x="58840" y="33960"/>
                </a:lnTo>
                <a:lnTo>
                  <a:pt x="58860" y="33980"/>
                </a:lnTo>
                <a:lnTo>
                  <a:pt x="58870" y="33990"/>
                </a:lnTo>
                <a:lnTo>
                  <a:pt x="58920" y="34080"/>
                </a:lnTo>
                <a:lnTo>
                  <a:pt x="58930" y="34090"/>
                </a:lnTo>
                <a:lnTo>
                  <a:pt x="58940" y="34100"/>
                </a:lnTo>
                <a:lnTo>
                  <a:pt x="58960" y="34120"/>
                </a:lnTo>
                <a:lnTo>
                  <a:pt x="58980" y="34140"/>
                </a:lnTo>
                <a:lnTo>
                  <a:pt x="59000" y="34220"/>
                </a:lnTo>
                <a:lnTo>
                  <a:pt x="59000" y="34260"/>
                </a:lnTo>
                <a:lnTo>
                  <a:pt x="59000" y="34290"/>
                </a:lnTo>
                <a:lnTo>
                  <a:pt x="59000" y="34310"/>
                </a:lnTo>
                <a:lnTo>
                  <a:pt x="58990" y="34320"/>
                </a:lnTo>
                <a:lnTo>
                  <a:pt x="58960" y="34350"/>
                </a:lnTo>
                <a:lnTo>
                  <a:pt x="58840" y="34430"/>
                </a:lnTo>
                <a:lnTo>
                  <a:pt x="58810" y="34450"/>
                </a:lnTo>
                <a:lnTo>
                  <a:pt x="58800" y="34460"/>
                </a:lnTo>
                <a:lnTo>
                  <a:pt x="58790" y="34480"/>
                </a:lnTo>
                <a:lnTo>
                  <a:pt x="58800" y="34510"/>
                </a:lnTo>
                <a:lnTo>
                  <a:pt x="58830" y="34540"/>
                </a:lnTo>
                <a:lnTo>
                  <a:pt x="59080" y="34810"/>
                </a:lnTo>
                <a:lnTo>
                  <a:pt x="59120" y="34840"/>
                </a:lnTo>
                <a:lnTo>
                  <a:pt x="59150" y="34860"/>
                </a:lnTo>
                <a:lnTo>
                  <a:pt x="59170" y="34870"/>
                </a:lnTo>
                <a:lnTo>
                  <a:pt x="59200" y="34890"/>
                </a:lnTo>
                <a:lnTo>
                  <a:pt x="59210" y="34900"/>
                </a:lnTo>
                <a:lnTo>
                  <a:pt x="59230" y="34920"/>
                </a:lnTo>
                <a:lnTo>
                  <a:pt x="59230" y="34970"/>
                </a:lnTo>
                <a:lnTo>
                  <a:pt x="59230" y="35000"/>
                </a:lnTo>
                <a:lnTo>
                  <a:pt x="59240" y="35040"/>
                </a:lnTo>
                <a:lnTo>
                  <a:pt x="59260" y="35070"/>
                </a:lnTo>
                <a:lnTo>
                  <a:pt x="59340" y="35150"/>
                </a:lnTo>
                <a:lnTo>
                  <a:pt x="59440" y="35220"/>
                </a:lnTo>
                <a:lnTo>
                  <a:pt x="59460" y="35240"/>
                </a:lnTo>
                <a:lnTo>
                  <a:pt x="59470" y="35260"/>
                </a:lnTo>
                <a:lnTo>
                  <a:pt x="59470" y="35320"/>
                </a:lnTo>
                <a:lnTo>
                  <a:pt x="59470" y="35350"/>
                </a:lnTo>
                <a:lnTo>
                  <a:pt x="59460" y="35370"/>
                </a:lnTo>
                <a:lnTo>
                  <a:pt x="59440" y="35380"/>
                </a:lnTo>
                <a:lnTo>
                  <a:pt x="59420" y="35390"/>
                </a:lnTo>
                <a:lnTo>
                  <a:pt x="59410" y="35410"/>
                </a:lnTo>
                <a:lnTo>
                  <a:pt x="59410" y="35420"/>
                </a:lnTo>
                <a:lnTo>
                  <a:pt x="59410" y="35440"/>
                </a:lnTo>
                <a:lnTo>
                  <a:pt x="59410" y="35470"/>
                </a:lnTo>
                <a:lnTo>
                  <a:pt x="59430" y="35500"/>
                </a:lnTo>
                <a:lnTo>
                  <a:pt x="59450" y="35520"/>
                </a:lnTo>
                <a:lnTo>
                  <a:pt x="59620" y="35650"/>
                </a:lnTo>
                <a:lnTo>
                  <a:pt x="59590" y="35840"/>
                </a:lnTo>
                <a:lnTo>
                  <a:pt x="59560" y="35850"/>
                </a:lnTo>
                <a:lnTo>
                  <a:pt x="59530" y="35920"/>
                </a:lnTo>
                <a:lnTo>
                  <a:pt x="59540" y="35980"/>
                </a:lnTo>
                <a:lnTo>
                  <a:pt x="59590" y="36020"/>
                </a:lnTo>
                <a:lnTo>
                  <a:pt x="59640" y="36070"/>
                </a:lnTo>
                <a:lnTo>
                  <a:pt x="59710" y="36040"/>
                </a:lnTo>
                <a:lnTo>
                  <a:pt x="59730" y="36020"/>
                </a:lnTo>
                <a:lnTo>
                  <a:pt x="59730" y="36070"/>
                </a:lnTo>
                <a:lnTo>
                  <a:pt x="59770" y="36070"/>
                </a:lnTo>
                <a:lnTo>
                  <a:pt x="59770" y="36020"/>
                </a:lnTo>
                <a:lnTo>
                  <a:pt x="59810" y="36020"/>
                </a:lnTo>
                <a:lnTo>
                  <a:pt x="59830" y="36120"/>
                </a:lnTo>
                <a:lnTo>
                  <a:pt x="59910" y="36270"/>
                </a:lnTo>
                <a:lnTo>
                  <a:pt x="59930" y="36370"/>
                </a:lnTo>
                <a:lnTo>
                  <a:pt x="60070" y="36330"/>
                </a:lnTo>
                <a:lnTo>
                  <a:pt x="60150" y="36420"/>
                </a:lnTo>
                <a:lnTo>
                  <a:pt x="60200" y="36500"/>
                </a:lnTo>
                <a:lnTo>
                  <a:pt x="60260" y="36490"/>
                </a:lnTo>
                <a:lnTo>
                  <a:pt x="60300" y="36490"/>
                </a:lnTo>
                <a:lnTo>
                  <a:pt x="60320" y="36570"/>
                </a:lnTo>
                <a:lnTo>
                  <a:pt x="60430" y="36630"/>
                </a:lnTo>
                <a:lnTo>
                  <a:pt x="60460" y="36700"/>
                </a:lnTo>
                <a:lnTo>
                  <a:pt x="60540" y="36640"/>
                </a:lnTo>
                <a:lnTo>
                  <a:pt x="60600" y="36650"/>
                </a:lnTo>
                <a:lnTo>
                  <a:pt x="60640" y="36680"/>
                </a:lnTo>
                <a:lnTo>
                  <a:pt x="60690" y="36700"/>
                </a:lnTo>
                <a:lnTo>
                  <a:pt x="60740" y="36680"/>
                </a:lnTo>
                <a:lnTo>
                  <a:pt x="60810" y="36590"/>
                </a:lnTo>
                <a:lnTo>
                  <a:pt x="60850" y="36570"/>
                </a:lnTo>
                <a:lnTo>
                  <a:pt x="60910" y="36550"/>
                </a:lnTo>
                <a:lnTo>
                  <a:pt x="61040" y="36470"/>
                </a:lnTo>
                <a:lnTo>
                  <a:pt x="61120" y="36450"/>
                </a:lnTo>
                <a:lnTo>
                  <a:pt x="61160" y="36470"/>
                </a:lnTo>
                <a:lnTo>
                  <a:pt x="61210" y="36500"/>
                </a:lnTo>
                <a:lnTo>
                  <a:pt x="61270" y="36520"/>
                </a:lnTo>
                <a:lnTo>
                  <a:pt x="61320" y="36490"/>
                </a:lnTo>
                <a:lnTo>
                  <a:pt x="61360" y="36490"/>
                </a:lnTo>
                <a:lnTo>
                  <a:pt x="61360" y="36520"/>
                </a:lnTo>
                <a:lnTo>
                  <a:pt x="61370" y="36530"/>
                </a:lnTo>
                <a:lnTo>
                  <a:pt x="61380" y="36520"/>
                </a:lnTo>
                <a:lnTo>
                  <a:pt x="61400" y="36530"/>
                </a:lnTo>
                <a:lnTo>
                  <a:pt x="61340" y="36590"/>
                </a:lnTo>
                <a:lnTo>
                  <a:pt x="61390" y="36640"/>
                </a:lnTo>
                <a:lnTo>
                  <a:pt x="61490" y="36640"/>
                </a:lnTo>
                <a:lnTo>
                  <a:pt x="61560" y="36530"/>
                </a:lnTo>
                <a:lnTo>
                  <a:pt x="61520" y="36530"/>
                </a:lnTo>
                <a:lnTo>
                  <a:pt x="61520" y="36490"/>
                </a:lnTo>
                <a:lnTo>
                  <a:pt x="61640" y="36530"/>
                </a:lnTo>
                <a:lnTo>
                  <a:pt x="61730" y="36570"/>
                </a:lnTo>
                <a:lnTo>
                  <a:pt x="61730" y="36580"/>
                </a:lnTo>
                <a:lnTo>
                  <a:pt x="61770" y="36660"/>
                </a:lnTo>
                <a:lnTo>
                  <a:pt x="61800" y="36680"/>
                </a:lnTo>
                <a:lnTo>
                  <a:pt x="61830" y="36690"/>
                </a:lnTo>
                <a:lnTo>
                  <a:pt x="61860" y="36690"/>
                </a:lnTo>
                <a:lnTo>
                  <a:pt x="61890" y="36700"/>
                </a:lnTo>
                <a:lnTo>
                  <a:pt x="61900" y="36720"/>
                </a:lnTo>
                <a:lnTo>
                  <a:pt x="61900" y="36750"/>
                </a:lnTo>
                <a:lnTo>
                  <a:pt x="61900" y="36770"/>
                </a:lnTo>
                <a:lnTo>
                  <a:pt x="61910" y="36780"/>
                </a:lnTo>
                <a:lnTo>
                  <a:pt x="61900" y="36850"/>
                </a:lnTo>
                <a:lnTo>
                  <a:pt x="61840" y="36960"/>
                </a:lnTo>
                <a:lnTo>
                  <a:pt x="61820" y="37000"/>
                </a:lnTo>
                <a:lnTo>
                  <a:pt x="61800" y="37070"/>
                </a:lnTo>
                <a:lnTo>
                  <a:pt x="61790" y="37090"/>
                </a:lnTo>
                <a:lnTo>
                  <a:pt x="61770" y="37100"/>
                </a:lnTo>
                <a:lnTo>
                  <a:pt x="61720" y="37130"/>
                </a:lnTo>
                <a:lnTo>
                  <a:pt x="61690" y="37160"/>
                </a:lnTo>
                <a:lnTo>
                  <a:pt x="61650" y="37250"/>
                </a:lnTo>
                <a:lnTo>
                  <a:pt x="61590" y="37430"/>
                </a:lnTo>
                <a:lnTo>
                  <a:pt x="61580" y="37480"/>
                </a:lnTo>
                <a:lnTo>
                  <a:pt x="61600" y="37630"/>
                </a:lnTo>
                <a:lnTo>
                  <a:pt x="61600" y="37700"/>
                </a:lnTo>
                <a:lnTo>
                  <a:pt x="61610" y="37850"/>
                </a:lnTo>
                <a:lnTo>
                  <a:pt x="61610" y="37960"/>
                </a:lnTo>
                <a:lnTo>
                  <a:pt x="61620" y="37980"/>
                </a:lnTo>
                <a:lnTo>
                  <a:pt x="61620" y="38000"/>
                </a:lnTo>
                <a:lnTo>
                  <a:pt x="61630" y="38020"/>
                </a:lnTo>
                <a:lnTo>
                  <a:pt x="61660" y="38050"/>
                </a:lnTo>
                <a:lnTo>
                  <a:pt x="61660" y="38070"/>
                </a:lnTo>
                <a:lnTo>
                  <a:pt x="61670" y="38090"/>
                </a:lnTo>
                <a:lnTo>
                  <a:pt x="61670" y="38120"/>
                </a:lnTo>
                <a:lnTo>
                  <a:pt x="61670" y="38140"/>
                </a:lnTo>
                <a:lnTo>
                  <a:pt x="61660" y="38180"/>
                </a:lnTo>
                <a:lnTo>
                  <a:pt x="61630" y="38220"/>
                </a:lnTo>
                <a:lnTo>
                  <a:pt x="61630" y="38250"/>
                </a:lnTo>
                <a:lnTo>
                  <a:pt x="61640" y="38290"/>
                </a:lnTo>
                <a:lnTo>
                  <a:pt x="61660" y="38310"/>
                </a:lnTo>
                <a:lnTo>
                  <a:pt x="61670" y="38330"/>
                </a:lnTo>
                <a:lnTo>
                  <a:pt x="61700" y="38360"/>
                </a:lnTo>
                <a:lnTo>
                  <a:pt x="61700" y="38380"/>
                </a:lnTo>
                <a:lnTo>
                  <a:pt x="61710" y="38400"/>
                </a:lnTo>
                <a:lnTo>
                  <a:pt x="61710" y="38420"/>
                </a:lnTo>
                <a:lnTo>
                  <a:pt x="61710" y="38450"/>
                </a:lnTo>
                <a:lnTo>
                  <a:pt x="61690" y="38480"/>
                </a:lnTo>
                <a:lnTo>
                  <a:pt x="61640" y="38520"/>
                </a:lnTo>
                <a:lnTo>
                  <a:pt x="61600" y="38540"/>
                </a:lnTo>
                <a:lnTo>
                  <a:pt x="61590" y="38550"/>
                </a:lnTo>
                <a:lnTo>
                  <a:pt x="61570" y="38570"/>
                </a:lnTo>
                <a:lnTo>
                  <a:pt x="61560" y="38590"/>
                </a:lnTo>
                <a:lnTo>
                  <a:pt x="61550" y="38610"/>
                </a:lnTo>
                <a:lnTo>
                  <a:pt x="61550" y="38640"/>
                </a:lnTo>
                <a:lnTo>
                  <a:pt x="61550" y="38700"/>
                </a:lnTo>
                <a:lnTo>
                  <a:pt x="61570" y="38790"/>
                </a:lnTo>
                <a:lnTo>
                  <a:pt x="61570" y="38940"/>
                </a:lnTo>
                <a:lnTo>
                  <a:pt x="61580" y="39010"/>
                </a:lnTo>
                <a:lnTo>
                  <a:pt x="61570" y="39040"/>
                </a:lnTo>
                <a:lnTo>
                  <a:pt x="61560" y="39070"/>
                </a:lnTo>
                <a:lnTo>
                  <a:pt x="61520" y="39110"/>
                </a:lnTo>
                <a:lnTo>
                  <a:pt x="61500" y="39140"/>
                </a:lnTo>
                <a:lnTo>
                  <a:pt x="61470" y="39150"/>
                </a:lnTo>
                <a:lnTo>
                  <a:pt x="61450" y="39160"/>
                </a:lnTo>
                <a:lnTo>
                  <a:pt x="61430" y="39180"/>
                </a:lnTo>
                <a:lnTo>
                  <a:pt x="61340" y="39370"/>
                </a:lnTo>
                <a:lnTo>
                  <a:pt x="61300" y="39440"/>
                </a:lnTo>
                <a:lnTo>
                  <a:pt x="61290" y="39450"/>
                </a:lnTo>
                <a:lnTo>
                  <a:pt x="61260" y="39470"/>
                </a:lnTo>
                <a:lnTo>
                  <a:pt x="61180" y="39530"/>
                </a:lnTo>
                <a:lnTo>
                  <a:pt x="61110" y="39600"/>
                </a:lnTo>
                <a:lnTo>
                  <a:pt x="61080" y="39630"/>
                </a:lnTo>
                <a:lnTo>
                  <a:pt x="60970" y="39690"/>
                </a:lnTo>
                <a:lnTo>
                  <a:pt x="60960" y="39700"/>
                </a:lnTo>
                <a:lnTo>
                  <a:pt x="60870" y="39790"/>
                </a:lnTo>
                <a:lnTo>
                  <a:pt x="60860" y="39800"/>
                </a:lnTo>
                <a:lnTo>
                  <a:pt x="60840" y="39810"/>
                </a:lnTo>
                <a:lnTo>
                  <a:pt x="60800" y="39830"/>
                </a:lnTo>
                <a:lnTo>
                  <a:pt x="60780" y="39850"/>
                </a:lnTo>
                <a:lnTo>
                  <a:pt x="60760" y="39880"/>
                </a:lnTo>
                <a:lnTo>
                  <a:pt x="60740" y="39940"/>
                </a:lnTo>
                <a:lnTo>
                  <a:pt x="60710" y="39990"/>
                </a:lnTo>
                <a:lnTo>
                  <a:pt x="60680" y="40010"/>
                </a:lnTo>
                <a:lnTo>
                  <a:pt x="60650" y="40050"/>
                </a:lnTo>
                <a:lnTo>
                  <a:pt x="60640" y="40070"/>
                </a:lnTo>
                <a:lnTo>
                  <a:pt x="60640" y="40110"/>
                </a:lnTo>
                <a:lnTo>
                  <a:pt x="60650" y="40240"/>
                </a:lnTo>
                <a:lnTo>
                  <a:pt x="60640" y="40340"/>
                </a:lnTo>
                <a:lnTo>
                  <a:pt x="60570" y="40610"/>
                </a:lnTo>
                <a:lnTo>
                  <a:pt x="60530" y="40690"/>
                </a:lnTo>
                <a:lnTo>
                  <a:pt x="60450" y="40830"/>
                </a:lnTo>
                <a:lnTo>
                  <a:pt x="60440" y="40860"/>
                </a:lnTo>
                <a:lnTo>
                  <a:pt x="60430" y="40970"/>
                </a:lnTo>
                <a:lnTo>
                  <a:pt x="60410" y="41000"/>
                </a:lnTo>
                <a:lnTo>
                  <a:pt x="60400" y="41020"/>
                </a:lnTo>
                <a:lnTo>
                  <a:pt x="60390" y="41030"/>
                </a:lnTo>
                <a:lnTo>
                  <a:pt x="60330" y="41090"/>
                </a:lnTo>
                <a:lnTo>
                  <a:pt x="60320" y="41110"/>
                </a:lnTo>
                <a:lnTo>
                  <a:pt x="60320" y="41150"/>
                </a:lnTo>
                <a:lnTo>
                  <a:pt x="60310" y="41210"/>
                </a:lnTo>
                <a:lnTo>
                  <a:pt x="60320" y="41350"/>
                </a:lnTo>
                <a:lnTo>
                  <a:pt x="60310" y="41440"/>
                </a:lnTo>
                <a:lnTo>
                  <a:pt x="60310" y="41500"/>
                </a:lnTo>
                <a:lnTo>
                  <a:pt x="60350" y="41710"/>
                </a:lnTo>
                <a:lnTo>
                  <a:pt x="60410" y="41850"/>
                </a:lnTo>
                <a:lnTo>
                  <a:pt x="60460" y="41990"/>
                </a:lnTo>
                <a:lnTo>
                  <a:pt x="60470" y="42020"/>
                </a:lnTo>
                <a:lnTo>
                  <a:pt x="60460" y="42060"/>
                </a:lnTo>
                <a:lnTo>
                  <a:pt x="60450" y="42100"/>
                </a:lnTo>
                <a:lnTo>
                  <a:pt x="60410" y="42190"/>
                </a:lnTo>
                <a:lnTo>
                  <a:pt x="60390" y="42230"/>
                </a:lnTo>
                <a:lnTo>
                  <a:pt x="60380" y="42270"/>
                </a:lnTo>
                <a:lnTo>
                  <a:pt x="60380" y="42300"/>
                </a:lnTo>
                <a:lnTo>
                  <a:pt x="60400" y="42360"/>
                </a:lnTo>
                <a:lnTo>
                  <a:pt x="60400" y="42400"/>
                </a:lnTo>
                <a:lnTo>
                  <a:pt x="60370" y="42470"/>
                </a:lnTo>
                <a:lnTo>
                  <a:pt x="60370" y="42510"/>
                </a:lnTo>
                <a:lnTo>
                  <a:pt x="60360" y="42550"/>
                </a:lnTo>
                <a:lnTo>
                  <a:pt x="60380" y="42680"/>
                </a:lnTo>
                <a:lnTo>
                  <a:pt x="60120" y="42760"/>
                </a:lnTo>
                <a:lnTo>
                  <a:pt x="59870" y="42800"/>
                </a:lnTo>
                <a:lnTo>
                  <a:pt x="59820" y="42810"/>
                </a:lnTo>
                <a:lnTo>
                  <a:pt x="59760" y="42820"/>
                </a:lnTo>
                <a:lnTo>
                  <a:pt x="59700" y="42840"/>
                </a:lnTo>
                <a:lnTo>
                  <a:pt x="59640" y="42860"/>
                </a:lnTo>
                <a:lnTo>
                  <a:pt x="59450" y="42960"/>
                </a:lnTo>
                <a:lnTo>
                  <a:pt x="59440" y="42970"/>
                </a:lnTo>
                <a:lnTo>
                  <a:pt x="59390" y="43010"/>
                </a:lnTo>
                <a:lnTo>
                  <a:pt x="59370" y="43030"/>
                </a:lnTo>
                <a:lnTo>
                  <a:pt x="59240" y="43140"/>
                </a:lnTo>
                <a:lnTo>
                  <a:pt x="59030" y="43320"/>
                </a:lnTo>
                <a:lnTo>
                  <a:pt x="58960" y="43380"/>
                </a:lnTo>
                <a:lnTo>
                  <a:pt x="58860" y="43440"/>
                </a:lnTo>
                <a:lnTo>
                  <a:pt x="58710" y="43480"/>
                </a:lnTo>
                <a:lnTo>
                  <a:pt x="58700" y="43480"/>
                </a:lnTo>
                <a:lnTo>
                  <a:pt x="58640" y="43500"/>
                </a:lnTo>
                <a:lnTo>
                  <a:pt x="58540" y="43550"/>
                </a:lnTo>
                <a:lnTo>
                  <a:pt x="58450" y="43640"/>
                </a:lnTo>
                <a:lnTo>
                  <a:pt x="58420" y="43740"/>
                </a:lnTo>
                <a:lnTo>
                  <a:pt x="58420" y="43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