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Bueng Kan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Bueng K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070" y="19880"/>
                </a:moveTo>
                <a:lnTo>
                  <a:pt x="66060" y="19880"/>
                </a:lnTo>
                <a:lnTo>
                  <a:pt x="65930" y="19980"/>
                </a:lnTo>
                <a:lnTo>
                  <a:pt x="65920" y="19980"/>
                </a:lnTo>
                <a:lnTo>
                  <a:pt x="65910" y="19980"/>
                </a:lnTo>
                <a:lnTo>
                  <a:pt x="65890" y="19990"/>
                </a:lnTo>
                <a:lnTo>
                  <a:pt x="65730" y="19980"/>
                </a:lnTo>
                <a:lnTo>
                  <a:pt x="65720" y="19980"/>
                </a:lnTo>
                <a:lnTo>
                  <a:pt x="65700" y="19970"/>
                </a:lnTo>
                <a:lnTo>
                  <a:pt x="65660" y="19970"/>
                </a:lnTo>
                <a:lnTo>
                  <a:pt x="65640" y="19980"/>
                </a:lnTo>
                <a:lnTo>
                  <a:pt x="65630" y="19980"/>
                </a:lnTo>
                <a:lnTo>
                  <a:pt x="65610" y="20020"/>
                </a:lnTo>
                <a:lnTo>
                  <a:pt x="65600" y="20100"/>
                </a:lnTo>
                <a:lnTo>
                  <a:pt x="65590" y="20140"/>
                </a:lnTo>
                <a:lnTo>
                  <a:pt x="65600" y="20170"/>
                </a:lnTo>
                <a:lnTo>
                  <a:pt x="65610" y="20180"/>
                </a:lnTo>
                <a:lnTo>
                  <a:pt x="65630" y="20200"/>
                </a:lnTo>
                <a:lnTo>
                  <a:pt x="65650" y="20210"/>
                </a:lnTo>
                <a:lnTo>
                  <a:pt x="65660" y="20220"/>
                </a:lnTo>
                <a:lnTo>
                  <a:pt x="65670" y="20240"/>
                </a:lnTo>
                <a:lnTo>
                  <a:pt x="65680" y="20260"/>
                </a:lnTo>
                <a:lnTo>
                  <a:pt x="65680" y="20280"/>
                </a:lnTo>
                <a:lnTo>
                  <a:pt x="65670" y="20380"/>
                </a:lnTo>
                <a:lnTo>
                  <a:pt x="65670" y="20430"/>
                </a:lnTo>
                <a:lnTo>
                  <a:pt x="65690" y="20520"/>
                </a:lnTo>
                <a:lnTo>
                  <a:pt x="65690" y="20540"/>
                </a:lnTo>
                <a:lnTo>
                  <a:pt x="65680" y="20580"/>
                </a:lnTo>
                <a:lnTo>
                  <a:pt x="65660" y="20630"/>
                </a:lnTo>
                <a:lnTo>
                  <a:pt x="65600" y="20710"/>
                </a:lnTo>
                <a:lnTo>
                  <a:pt x="65560" y="20800"/>
                </a:lnTo>
                <a:lnTo>
                  <a:pt x="65550" y="20820"/>
                </a:lnTo>
                <a:lnTo>
                  <a:pt x="65530" y="20830"/>
                </a:lnTo>
                <a:lnTo>
                  <a:pt x="65500" y="20840"/>
                </a:lnTo>
                <a:lnTo>
                  <a:pt x="65470" y="20830"/>
                </a:lnTo>
                <a:lnTo>
                  <a:pt x="65410" y="20790"/>
                </a:lnTo>
                <a:lnTo>
                  <a:pt x="65340" y="20760"/>
                </a:lnTo>
                <a:lnTo>
                  <a:pt x="65330" y="20740"/>
                </a:lnTo>
                <a:lnTo>
                  <a:pt x="65310" y="20730"/>
                </a:lnTo>
                <a:lnTo>
                  <a:pt x="65300" y="20710"/>
                </a:lnTo>
                <a:lnTo>
                  <a:pt x="65290" y="20690"/>
                </a:lnTo>
                <a:lnTo>
                  <a:pt x="65290" y="20670"/>
                </a:lnTo>
                <a:lnTo>
                  <a:pt x="65290" y="20650"/>
                </a:lnTo>
                <a:lnTo>
                  <a:pt x="65280" y="20630"/>
                </a:lnTo>
                <a:lnTo>
                  <a:pt x="65280" y="20610"/>
                </a:lnTo>
                <a:lnTo>
                  <a:pt x="65220" y="20550"/>
                </a:lnTo>
                <a:lnTo>
                  <a:pt x="65200" y="20510"/>
                </a:lnTo>
                <a:lnTo>
                  <a:pt x="65190" y="20490"/>
                </a:lnTo>
                <a:lnTo>
                  <a:pt x="65180" y="20430"/>
                </a:lnTo>
                <a:lnTo>
                  <a:pt x="65170" y="20410"/>
                </a:lnTo>
                <a:lnTo>
                  <a:pt x="65150" y="20390"/>
                </a:lnTo>
                <a:lnTo>
                  <a:pt x="65130" y="20390"/>
                </a:lnTo>
                <a:lnTo>
                  <a:pt x="65110" y="20390"/>
                </a:lnTo>
                <a:lnTo>
                  <a:pt x="65080" y="20390"/>
                </a:lnTo>
                <a:lnTo>
                  <a:pt x="64940" y="20450"/>
                </a:lnTo>
                <a:lnTo>
                  <a:pt x="64930" y="20460"/>
                </a:lnTo>
                <a:lnTo>
                  <a:pt x="64910" y="20490"/>
                </a:lnTo>
                <a:lnTo>
                  <a:pt x="64890" y="20530"/>
                </a:lnTo>
                <a:lnTo>
                  <a:pt x="64880" y="20640"/>
                </a:lnTo>
                <a:lnTo>
                  <a:pt x="64870" y="20690"/>
                </a:lnTo>
                <a:lnTo>
                  <a:pt x="64860" y="20720"/>
                </a:lnTo>
                <a:lnTo>
                  <a:pt x="64830" y="20760"/>
                </a:lnTo>
                <a:lnTo>
                  <a:pt x="64820" y="20780"/>
                </a:lnTo>
                <a:lnTo>
                  <a:pt x="64820" y="20810"/>
                </a:lnTo>
                <a:lnTo>
                  <a:pt x="64840" y="20850"/>
                </a:lnTo>
                <a:lnTo>
                  <a:pt x="64900" y="20950"/>
                </a:lnTo>
                <a:lnTo>
                  <a:pt x="64930" y="20990"/>
                </a:lnTo>
                <a:lnTo>
                  <a:pt x="64960" y="21020"/>
                </a:lnTo>
                <a:lnTo>
                  <a:pt x="64970" y="21080"/>
                </a:lnTo>
                <a:lnTo>
                  <a:pt x="64950" y="21220"/>
                </a:lnTo>
                <a:lnTo>
                  <a:pt x="64870" y="21260"/>
                </a:lnTo>
                <a:lnTo>
                  <a:pt x="64860" y="21300"/>
                </a:lnTo>
                <a:lnTo>
                  <a:pt x="64860" y="21320"/>
                </a:lnTo>
                <a:lnTo>
                  <a:pt x="64850" y="21340"/>
                </a:lnTo>
                <a:lnTo>
                  <a:pt x="64830" y="21350"/>
                </a:lnTo>
                <a:lnTo>
                  <a:pt x="64790" y="21360"/>
                </a:lnTo>
                <a:lnTo>
                  <a:pt x="64780" y="21370"/>
                </a:lnTo>
                <a:lnTo>
                  <a:pt x="64760" y="21380"/>
                </a:lnTo>
                <a:lnTo>
                  <a:pt x="64730" y="21420"/>
                </a:lnTo>
                <a:lnTo>
                  <a:pt x="64720" y="21430"/>
                </a:lnTo>
                <a:lnTo>
                  <a:pt x="64710" y="21430"/>
                </a:lnTo>
                <a:lnTo>
                  <a:pt x="64690" y="21410"/>
                </a:lnTo>
                <a:lnTo>
                  <a:pt x="64670" y="21380"/>
                </a:lnTo>
                <a:lnTo>
                  <a:pt x="64630" y="21360"/>
                </a:lnTo>
                <a:lnTo>
                  <a:pt x="64560" y="21340"/>
                </a:lnTo>
                <a:lnTo>
                  <a:pt x="64530" y="21320"/>
                </a:lnTo>
                <a:lnTo>
                  <a:pt x="64510" y="21300"/>
                </a:lnTo>
                <a:lnTo>
                  <a:pt x="64510" y="21240"/>
                </a:lnTo>
                <a:lnTo>
                  <a:pt x="64500" y="21220"/>
                </a:lnTo>
                <a:lnTo>
                  <a:pt x="64490" y="21210"/>
                </a:lnTo>
                <a:lnTo>
                  <a:pt x="64440" y="21180"/>
                </a:lnTo>
                <a:lnTo>
                  <a:pt x="64430" y="21170"/>
                </a:lnTo>
                <a:lnTo>
                  <a:pt x="64420" y="21150"/>
                </a:lnTo>
                <a:lnTo>
                  <a:pt x="64410" y="21130"/>
                </a:lnTo>
                <a:lnTo>
                  <a:pt x="64410" y="21110"/>
                </a:lnTo>
                <a:lnTo>
                  <a:pt x="64410" y="21090"/>
                </a:lnTo>
                <a:lnTo>
                  <a:pt x="64410" y="21070"/>
                </a:lnTo>
                <a:lnTo>
                  <a:pt x="64420" y="21050"/>
                </a:lnTo>
                <a:lnTo>
                  <a:pt x="64430" y="21010"/>
                </a:lnTo>
                <a:lnTo>
                  <a:pt x="64430" y="20970"/>
                </a:lnTo>
                <a:lnTo>
                  <a:pt x="64420" y="20930"/>
                </a:lnTo>
                <a:lnTo>
                  <a:pt x="64410" y="20910"/>
                </a:lnTo>
                <a:lnTo>
                  <a:pt x="64390" y="20910"/>
                </a:lnTo>
                <a:lnTo>
                  <a:pt x="64370" y="20930"/>
                </a:lnTo>
                <a:lnTo>
                  <a:pt x="64350" y="20940"/>
                </a:lnTo>
                <a:lnTo>
                  <a:pt x="64330" y="20960"/>
                </a:lnTo>
                <a:lnTo>
                  <a:pt x="64320" y="20970"/>
                </a:lnTo>
                <a:lnTo>
                  <a:pt x="64300" y="20970"/>
                </a:lnTo>
                <a:lnTo>
                  <a:pt x="64280" y="20950"/>
                </a:lnTo>
                <a:lnTo>
                  <a:pt x="64270" y="20930"/>
                </a:lnTo>
                <a:lnTo>
                  <a:pt x="64280" y="20910"/>
                </a:lnTo>
                <a:lnTo>
                  <a:pt x="64280" y="20890"/>
                </a:lnTo>
                <a:lnTo>
                  <a:pt x="64290" y="20840"/>
                </a:lnTo>
                <a:lnTo>
                  <a:pt x="64290" y="20820"/>
                </a:lnTo>
                <a:lnTo>
                  <a:pt x="64300" y="20810"/>
                </a:lnTo>
                <a:lnTo>
                  <a:pt x="64310" y="20790"/>
                </a:lnTo>
                <a:lnTo>
                  <a:pt x="64320" y="20780"/>
                </a:lnTo>
                <a:lnTo>
                  <a:pt x="64310" y="20770"/>
                </a:lnTo>
                <a:lnTo>
                  <a:pt x="64290" y="20760"/>
                </a:lnTo>
                <a:lnTo>
                  <a:pt x="64260" y="20760"/>
                </a:lnTo>
                <a:lnTo>
                  <a:pt x="64200" y="20780"/>
                </a:lnTo>
                <a:lnTo>
                  <a:pt x="64170" y="20800"/>
                </a:lnTo>
                <a:lnTo>
                  <a:pt x="64150" y="20820"/>
                </a:lnTo>
                <a:lnTo>
                  <a:pt x="64130" y="20850"/>
                </a:lnTo>
                <a:lnTo>
                  <a:pt x="64120" y="20870"/>
                </a:lnTo>
                <a:lnTo>
                  <a:pt x="64110" y="20870"/>
                </a:lnTo>
                <a:lnTo>
                  <a:pt x="64090" y="20870"/>
                </a:lnTo>
                <a:lnTo>
                  <a:pt x="64070" y="20850"/>
                </a:lnTo>
                <a:lnTo>
                  <a:pt x="64060" y="20830"/>
                </a:lnTo>
                <a:lnTo>
                  <a:pt x="64050" y="20780"/>
                </a:lnTo>
                <a:lnTo>
                  <a:pt x="64040" y="20770"/>
                </a:lnTo>
                <a:lnTo>
                  <a:pt x="64020" y="20760"/>
                </a:lnTo>
                <a:lnTo>
                  <a:pt x="64000" y="20760"/>
                </a:lnTo>
                <a:lnTo>
                  <a:pt x="63970" y="20780"/>
                </a:lnTo>
                <a:lnTo>
                  <a:pt x="63940" y="20810"/>
                </a:lnTo>
                <a:lnTo>
                  <a:pt x="63930" y="20820"/>
                </a:lnTo>
                <a:lnTo>
                  <a:pt x="63910" y="20820"/>
                </a:lnTo>
                <a:lnTo>
                  <a:pt x="63870" y="20820"/>
                </a:lnTo>
                <a:lnTo>
                  <a:pt x="63750" y="20800"/>
                </a:lnTo>
                <a:lnTo>
                  <a:pt x="63720" y="20810"/>
                </a:lnTo>
                <a:lnTo>
                  <a:pt x="63690" y="20830"/>
                </a:lnTo>
                <a:lnTo>
                  <a:pt x="63690" y="20850"/>
                </a:lnTo>
                <a:lnTo>
                  <a:pt x="63690" y="20870"/>
                </a:lnTo>
                <a:lnTo>
                  <a:pt x="63720" y="20910"/>
                </a:lnTo>
                <a:lnTo>
                  <a:pt x="63730" y="20930"/>
                </a:lnTo>
                <a:lnTo>
                  <a:pt x="63730" y="20940"/>
                </a:lnTo>
                <a:lnTo>
                  <a:pt x="63720" y="20960"/>
                </a:lnTo>
                <a:lnTo>
                  <a:pt x="63700" y="20960"/>
                </a:lnTo>
                <a:lnTo>
                  <a:pt x="63670" y="20960"/>
                </a:lnTo>
                <a:lnTo>
                  <a:pt x="63620" y="20930"/>
                </a:lnTo>
                <a:lnTo>
                  <a:pt x="63570" y="20900"/>
                </a:lnTo>
                <a:lnTo>
                  <a:pt x="63560" y="20880"/>
                </a:lnTo>
                <a:lnTo>
                  <a:pt x="63510" y="20830"/>
                </a:lnTo>
                <a:lnTo>
                  <a:pt x="63480" y="20810"/>
                </a:lnTo>
                <a:lnTo>
                  <a:pt x="63470" y="20780"/>
                </a:lnTo>
                <a:lnTo>
                  <a:pt x="63460" y="20760"/>
                </a:lnTo>
                <a:lnTo>
                  <a:pt x="63470" y="20740"/>
                </a:lnTo>
                <a:lnTo>
                  <a:pt x="63470" y="20720"/>
                </a:lnTo>
                <a:lnTo>
                  <a:pt x="63490" y="20710"/>
                </a:lnTo>
                <a:lnTo>
                  <a:pt x="63500" y="20700"/>
                </a:lnTo>
                <a:lnTo>
                  <a:pt x="63540" y="20680"/>
                </a:lnTo>
                <a:lnTo>
                  <a:pt x="63550" y="20670"/>
                </a:lnTo>
                <a:lnTo>
                  <a:pt x="63560" y="20660"/>
                </a:lnTo>
                <a:lnTo>
                  <a:pt x="63570" y="20640"/>
                </a:lnTo>
                <a:lnTo>
                  <a:pt x="63560" y="20620"/>
                </a:lnTo>
                <a:lnTo>
                  <a:pt x="63550" y="20590"/>
                </a:lnTo>
                <a:lnTo>
                  <a:pt x="63540" y="20570"/>
                </a:lnTo>
                <a:lnTo>
                  <a:pt x="63540" y="20550"/>
                </a:lnTo>
                <a:lnTo>
                  <a:pt x="63540" y="20530"/>
                </a:lnTo>
                <a:lnTo>
                  <a:pt x="63550" y="20490"/>
                </a:lnTo>
                <a:lnTo>
                  <a:pt x="63550" y="20480"/>
                </a:lnTo>
                <a:lnTo>
                  <a:pt x="63530" y="20460"/>
                </a:lnTo>
                <a:lnTo>
                  <a:pt x="63480" y="20440"/>
                </a:lnTo>
                <a:lnTo>
                  <a:pt x="63470" y="20420"/>
                </a:lnTo>
                <a:lnTo>
                  <a:pt x="63460" y="20400"/>
                </a:lnTo>
                <a:lnTo>
                  <a:pt x="63470" y="20380"/>
                </a:lnTo>
                <a:lnTo>
                  <a:pt x="63480" y="20340"/>
                </a:lnTo>
                <a:lnTo>
                  <a:pt x="63470" y="20330"/>
                </a:lnTo>
                <a:lnTo>
                  <a:pt x="63460" y="20320"/>
                </a:lnTo>
                <a:lnTo>
                  <a:pt x="63420" y="20350"/>
                </a:lnTo>
                <a:lnTo>
                  <a:pt x="63400" y="20370"/>
                </a:lnTo>
                <a:lnTo>
                  <a:pt x="63390" y="20390"/>
                </a:lnTo>
                <a:lnTo>
                  <a:pt x="63390" y="20410"/>
                </a:lnTo>
                <a:lnTo>
                  <a:pt x="63380" y="20430"/>
                </a:lnTo>
                <a:lnTo>
                  <a:pt x="63370" y="20510"/>
                </a:lnTo>
                <a:lnTo>
                  <a:pt x="63360" y="20530"/>
                </a:lnTo>
                <a:lnTo>
                  <a:pt x="63340" y="20530"/>
                </a:lnTo>
                <a:lnTo>
                  <a:pt x="63300" y="20520"/>
                </a:lnTo>
                <a:lnTo>
                  <a:pt x="63260" y="20500"/>
                </a:lnTo>
                <a:lnTo>
                  <a:pt x="63200" y="20450"/>
                </a:lnTo>
                <a:lnTo>
                  <a:pt x="63160" y="20390"/>
                </a:lnTo>
                <a:lnTo>
                  <a:pt x="63140" y="20380"/>
                </a:lnTo>
                <a:lnTo>
                  <a:pt x="63130" y="20370"/>
                </a:lnTo>
                <a:lnTo>
                  <a:pt x="63090" y="20360"/>
                </a:lnTo>
                <a:lnTo>
                  <a:pt x="63070" y="20350"/>
                </a:lnTo>
                <a:lnTo>
                  <a:pt x="63060" y="20340"/>
                </a:lnTo>
                <a:lnTo>
                  <a:pt x="63050" y="20330"/>
                </a:lnTo>
                <a:lnTo>
                  <a:pt x="63020" y="20320"/>
                </a:lnTo>
                <a:lnTo>
                  <a:pt x="62980" y="20310"/>
                </a:lnTo>
                <a:lnTo>
                  <a:pt x="62900" y="20300"/>
                </a:lnTo>
                <a:lnTo>
                  <a:pt x="62880" y="20290"/>
                </a:lnTo>
                <a:lnTo>
                  <a:pt x="62860" y="20270"/>
                </a:lnTo>
                <a:lnTo>
                  <a:pt x="62870" y="20250"/>
                </a:lnTo>
                <a:lnTo>
                  <a:pt x="62860" y="20230"/>
                </a:lnTo>
                <a:lnTo>
                  <a:pt x="62840" y="20220"/>
                </a:lnTo>
                <a:lnTo>
                  <a:pt x="62810" y="20210"/>
                </a:lnTo>
                <a:lnTo>
                  <a:pt x="62740" y="20210"/>
                </a:lnTo>
                <a:lnTo>
                  <a:pt x="62710" y="20200"/>
                </a:lnTo>
                <a:lnTo>
                  <a:pt x="62650" y="20160"/>
                </a:lnTo>
                <a:lnTo>
                  <a:pt x="62630" y="20140"/>
                </a:lnTo>
                <a:lnTo>
                  <a:pt x="62630" y="20110"/>
                </a:lnTo>
                <a:lnTo>
                  <a:pt x="62610" y="20050"/>
                </a:lnTo>
                <a:lnTo>
                  <a:pt x="62610" y="20030"/>
                </a:lnTo>
                <a:lnTo>
                  <a:pt x="62620" y="20010"/>
                </a:lnTo>
                <a:lnTo>
                  <a:pt x="62620" y="19990"/>
                </a:lnTo>
                <a:lnTo>
                  <a:pt x="62640" y="19980"/>
                </a:lnTo>
                <a:lnTo>
                  <a:pt x="62650" y="19980"/>
                </a:lnTo>
                <a:lnTo>
                  <a:pt x="62700" y="19960"/>
                </a:lnTo>
                <a:lnTo>
                  <a:pt x="62710" y="19960"/>
                </a:lnTo>
                <a:lnTo>
                  <a:pt x="62730" y="19950"/>
                </a:lnTo>
                <a:lnTo>
                  <a:pt x="62730" y="19930"/>
                </a:lnTo>
                <a:lnTo>
                  <a:pt x="62720" y="19920"/>
                </a:lnTo>
                <a:lnTo>
                  <a:pt x="62710" y="19910"/>
                </a:lnTo>
                <a:lnTo>
                  <a:pt x="62690" y="19900"/>
                </a:lnTo>
                <a:lnTo>
                  <a:pt x="62590" y="19890"/>
                </a:lnTo>
                <a:lnTo>
                  <a:pt x="62570" y="19880"/>
                </a:lnTo>
                <a:lnTo>
                  <a:pt x="62550" y="19870"/>
                </a:lnTo>
                <a:lnTo>
                  <a:pt x="62510" y="19810"/>
                </a:lnTo>
                <a:lnTo>
                  <a:pt x="62460" y="19760"/>
                </a:lnTo>
                <a:lnTo>
                  <a:pt x="62440" y="19730"/>
                </a:lnTo>
                <a:lnTo>
                  <a:pt x="62430" y="19710"/>
                </a:lnTo>
                <a:lnTo>
                  <a:pt x="62400" y="19710"/>
                </a:lnTo>
                <a:lnTo>
                  <a:pt x="62360" y="19710"/>
                </a:lnTo>
                <a:lnTo>
                  <a:pt x="62330" y="19700"/>
                </a:lnTo>
                <a:lnTo>
                  <a:pt x="62320" y="19690"/>
                </a:lnTo>
                <a:lnTo>
                  <a:pt x="62310" y="19670"/>
                </a:lnTo>
                <a:lnTo>
                  <a:pt x="62290" y="19660"/>
                </a:lnTo>
                <a:lnTo>
                  <a:pt x="62280" y="19650"/>
                </a:lnTo>
                <a:lnTo>
                  <a:pt x="62230" y="19620"/>
                </a:lnTo>
                <a:lnTo>
                  <a:pt x="62160" y="19590"/>
                </a:lnTo>
                <a:lnTo>
                  <a:pt x="62140" y="19590"/>
                </a:lnTo>
                <a:lnTo>
                  <a:pt x="62120" y="19580"/>
                </a:lnTo>
                <a:lnTo>
                  <a:pt x="62030" y="19590"/>
                </a:lnTo>
                <a:lnTo>
                  <a:pt x="61970" y="19580"/>
                </a:lnTo>
                <a:lnTo>
                  <a:pt x="61950" y="19580"/>
                </a:lnTo>
                <a:lnTo>
                  <a:pt x="61930" y="19590"/>
                </a:lnTo>
                <a:lnTo>
                  <a:pt x="61920" y="19600"/>
                </a:lnTo>
                <a:lnTo>
                  <a:pt x="61890" y="19630"/>
                </a:lnTo>
                <a:lnTo>
                  <a:pt x="61870" y="19640"/>
                </a:lnTo>
                <a:lnTo>
                  <a:pt x="61850" y="19650"/>
                </a:lnTo>
                <a:lnTo>
                  <a:pt x="61810" y="19670"/>
                </a:lnTo>
                <a:lnTo>
                  <a:pt x="61800" y="19680"/>
                </a:lnTo>
                <a:lnTo>
                  <a:pt x="61780" y="19690"/>
                </a:lnTo>
                <a:lnTo>
                  <a:pt x="61780" y="19710"/>
                </a:lnTo>
                <a:lnTo>
                  <a:pt x="61800" y="19810"/>
                </a:lnTo>
                <a:lnTo>
                  <a:pt x="61800" y="19830"/>
                </a:lnTo>
                <a:lnTo>
                  <a:pt x="61790" y="19850"/>
                </a:lnTo>
                <a:lnTo>
                  <a:pt x="61780" y="19880"/>
                </a:lnTo>
                <a:lnTo>
                  <a:pt x="61760" y="19910"/>
                </a:lnTo>
                <a:lnTo>
                  <a:pt x="61720" y="19960"/>
                </a:lnTo>
                <a:lnTo>
                  <a:pt x="61670" y="20000"/>
                </a:lnTo>
                <a:lnTo>
                  <a:pt x="61640" y="20020"/>
                </a:lnTo>
                <a:lnTo>
                  <a:pt x="61620" y="20030"/>
                </a:lnTo>
                <a:lnTo>
                  <a:pt x="61550" y="20030"/>
                </a:lnTo>
                <a:lnTo>
                  <a:pt x="61530" y="20040"/>
                </a:lnTo>
                <a:lnTo>
                  <a:pt x="61330" y="19870"/>
                </a:lnTo>
                <a:lnTo>
                  <a:pt x="61070" y="19710"/>
                </a:lnTo>
                <a:lnTo>
                  <a:pt x="60850" y="19490"/>
                </a:lnTo>
                <a:lnTo>
                  <a:pt x="60810" y="19240"/>
                </a:lnTo>
                <a:lnTo>
                  <a:pt x="60900" y="19050"/>
                </a:lnTo>
                <a:lnTo>
                  <a:pt x="61090" y="18940"/>
                </a:lnTo>
                <a:lnTo>
                  <a:pt x="61150" y="18790"/>
                </a:lnTo>
                <a:lnTo>
                  <a:pt x="61080" y="18600"/>
                </a:lnTo>
                <a:lnTo>
                  <a:pt x="60900" y="18520"/>
                </a:lnTo>
                <a:lnTo>
                  <a:pt x="60720" y="18500"/>
                </a:lnTo>
                <a:lnTo>
                  <a:pt x="60660" y="18400"/>
                </a:lnTo>
                <a:lnTo>
                  <a:pt x="60720" y="18280"/>
                </a:lnTo>
                <a:lnTo>
                  <a:pt x="60700" y="18130"/>
                </a:lnTo>
                <a:lnTo>
                  <a:pt x="60700" y="18120"/>
                </a:lnTo>
                <a:lnTo>
                  <a:pt x="60680" y="18080"/>
                </a:lnTo>
                <a:lnTo>
                  <a:pt x="60690" y="18060"/>
                </a:lnTo>
                <a:lnTo>
                  <a:pt x="60700" y="18020"/>
                </a:lnTo>
                <a:lnTo>
                  <a:pt x="60690" y="17990"/>
                </a:lnTo>
                <a:lnTo>
                  <a:pt x="60680" y="17980"/>
                </a:lnTo>
                <a:lnTo>
                  <a:pt x="60670" y="17960"/>
                </a:lnTo>
                <a:lnTo>
                  <a:pt x="60660" y="17950"/>
                </a:lnTo>
                <a:lnTo>
                  <a:pt x="60640" y="17940"/>
                </a:lnTo>
                <a:lnTo>
                  <a:pt x="60610" y="17920"/>
                </a:lnTo>
                <a:lnTo>
                  <a:pt x="60590" y="17910"/>
                </a:lnTo>
                <a:lnTo>
                  <a:pt x="60580" y="17900"/>
                </a:lnTo>
                <a:lnTo>
                  <a:pt x="60540" y="17890"/>
                </a:lnTo>
                <a:lnTo>
                  <a:pt x="60510" y="17880"/>
                </a:lnTo>
                <a:lnTo>
                  <a:pt x="60490" y="17880"/>
                </a:lnTo>
                <a:lnTo>
                  <a:pt x="60470" y="17880"/>
                </a:lnTo>
                <a:lnTo>
                  <a:pt x="60450" y="17870"/>
                </a:lnTo>
                <a:lnTo>
                  <a:pt x="60440" y="17870"/>
                </a:lnTo>
                <a:lnTo>
                  <a:pt x="60440" y="17860"/>
                </a:lnTo>
                <a:lnTo>
                  <a:pt x="60430" y="17850"/>
                </a:lnTo>
                <a:lnTo>
                  <a:pt x="60420" y="17830"/>
                </a:lnTo>
                <a:lnTo>
                  <a:pt x="60420" y="17820"/>
                </a:lnTo>
                <a:lnTo>
                  <a:pt x="60410" y="17820"/>
                </a:lnTo>
                <a:lnTo>
                  <a:pt x="60400" y="17810"/>
                </a:lnTo>
                <a:lnTo>
                  <a:pt x="60390" y="17800"/>
                </a:lnTo>
                <a:lnTo>
                  <a:pt x="60380" y="17790"/>
                </a:lnTo>
                <a:lnTo>
                  <a:pt x="60380" y="17770"/>
                </a:lnTo>
                <a:lnTo>
                  <a:pt x="60370" y="17760"/>
                </a:lnTo>
                <a:lnTo>
                  <a:pt x="60370" y="17750"/>
                </a:lnTo>
                <a:lnTo>
                  <a:pt x="60370" y="17740"/>
                </a:lnTo>
                <a:lnTo>
                  <a:pt x="60370" y="17730"/>
                </a:lnTo>
                <a:lnTo>
                  <a:pt x="60370" y="17720"/>
                </a:lnTo>
                <a:lnTo>
                  <a:pt x="60370" y="17710"/>
                </a:lnTo>
                <a:lnTo>
                  <a:pt x="60360" y="17710"/>
                </a:lnTo>
                <a:lnTo>
                  <a:pt x="60370" y="17700"/>
                </a:lnTo>
                <a:lnTo>
                  <a:pt x="60370" y="17690"/>
                </a:lnTo>
                <a:lnTo>
                  <a:pt x="60380" y="17690"/>
                </a:lnTo>
                <a:lnTo>
                  <a:pt x="60380" y="17680"/>
                </a:lnTo>
                <a:lnTo>
                  <a:pt x="60390" y="17680"/>
                </a:lnTo>
                <a:lnTo>
                  <a:pt x="60400" y="17650"/>
                </a:lnTo>
                <a:lnTo>
                  <a:pt x="60410" y="17640"/>
                </a:lnTo>
                <a:lnTo>
                  <a:pt x="60410" y="17630"/>
                </a:lnTo>
                <a:lnTo>
                  <a:pt x="60420" y="17620"/>
                </a:lnTo>
                <a:lnTo>
                  <a:pt x="60430" y="17620"/>
                </a:lnTo>
                <a:lnTo>
                  <a:pt x="60440" y="17620"/>
                </a:lnTo>
                <a:lnTo>
                  <a:pt x="60450" y="17610"/>
                </a:lnTo>
                <a:lnTo>
                  <a:pt x="60460" y="17600"/>
                </a:lnTo>
                <a:lnTo>
                  <a:pt x="60480" y="17590"/>
                </a:lnTo>
                <a:lnTo>
                  <a:pt x="60490" y="17580"/>
                </a:lnTo>
                <a:lnTo>
                  <a:pt x="60500" y="17570"/>
                </a:lnTo>
                <a:lnTo>
                  <a:pt x="60540" y="17520"/>
                </a:lnTo>
                <a:lnTo>
                  <a:pt x="60560" y="17500"/>
                </a:lnTo>
                <a:lnTo>
                  <a:pt x="60580" y="17490"/>
                </a:lnTo>
                <a:lnTo>
                  <a:pt x="60600" y="17470"/>
                </a:lnTo>
                <a:lnTo>
                  <a:pt x="60610" y="17450"/>
                </a:lnTo>
                <a:lnTo>
                  <a:pt x="60620" y="17440"/>
                </a:lnTo>
                <a:lnTo>
                  <a:pt x="60630" y="17420"/>
                </a:lnTo>
                <a:lnTo>
                  <a:pt x="60640" y="17390"/>
                </a:lnTo>
                <a:lnTo>
                  <a:pt x="60650" y="17380"/>
                </a:lnTo>
                <a:lnTo>
                  <a:pt x="60660" y="17370"/>
                </a:lnTo>
                <a:lnTo>
                  <a:pt x="60660" y="17350"/>
                </a:lnTo>
                <a:lnTo>
                  <a:pt x="60760" y="17310"/>
                </a:lnTo>
                <a:lnTo>
                  <a:pt x="61240" y="17210"/>
                </a:lnTo>
                <a:lnTo>
                  <a:pt x="61300" y="17210"/>
                </a:lnTo>
                <a:lnTo>
                  <a:pt x="61620" y="17310"/>
                </a:lnTo>
                <a:lnTo>
                  <a:pt x="61730" y="17330"/>
                </a:lnTo>
                <a:lnTo>
                  <a:pt x="61760" y="17330"/>
                </a:lnTo>
                <a:lnTo>
                  <a:pt x="61840" y="17320"/>
                </a:lnTo>
                <a:lnTo>
                  <a:pt x="61850" y="17320"/>
                </a:lnTo>
                <a:lnTo>
                  <a:pt x="61860" y="17320"/>
                </a:lnTo>
                <a:lnTo>
                  <a:pt x="61900" y="17320"/>
                </a:lnTo>
                <a:lnTo>
                  <a:pt x="62050" y="17360"/>
                </a:lnTo>
                <a:lnTo>
                  <a:pt x="62200" y="17370"/>
                </a:lnTo>
                <a:lnTo>
                  <a:pt x="62260" y="17390"/>
                </a:lnTo>
                <a:lnTo>
                  <a:pt x="62280" y="17400"/>
                </a:lnTo>
                <a:lnTo>
                  <a:pt x="62300" y="17410"/>
                </a:lnTo>
                <a:lnTo>
                  <a:pt x="62300" y="17420"/>
                </a:lnTo>
                <a:lnTo>
                  <a:pt x="62330" y="17430"/>
                </a:lnTo>
                <a:lnTo>
                  <a:pt x="62340" y="17430"/>
                </a:lnTo>
                <a:lnTo>
                  <a:pt x="62380" y="17450"/>
                </a:lnTo>
                <a:lnTo>
                  <a:pt x="62390" y="17450"/>
                </a:lnTo>
                <a:lnTo>
                  <a:pt x="62390" y="17440"/>
                </a:lnTo>
                <a:lnTo>
                  <a:pt x="62400" y="17440"/>
                </a:lnTo>
                <a:lnTo>
                  <a:pt x="62430" y="17430"/>
                </a:lnTo>
                <a:lnTo>
                  <a:pt x="62550" y="17470"/>
                </a:lnTo>
                <a:lnTo>
                  <a:pt x="62640" y="17530"/>
                </a:lnTo>
                <a:lnTo>
                  <a:pt x="62690" y="17570"/>
                </a:lnTo>
                <a:lnTo>
                  <a:pt x="62740" y="17610"/>
                </a:lnTo>
                <a:lnTo>
                  <a:pt x="62940" y="17700"/>
                </a:lnTo>
                <a:lnTo>
                  <a:pt x="62960" y="17720"/>
                </a:lnTo>
                <a:lnTo>
                  <a:pt x="63010" y="17770"/>
                </a:lnTo>
                <a:lnTo>
                  <a:pt x="63030" y="17790"/>
                </a:lnTo>
                <a:lnTo>
                  <a:pt x="63060" y="17810"/>
                </a:lnTo>
                <a:lnTo>
                  <a:pt x="63080" y="17820"/>
                </a:lnTo>
                <a:lnTo>
                  <a:pt x="63100" y="17830"/>
                </a:lnTo>
                <a:lnTo>
                  <a:pt x="63120" y="17830"/>
                </a:lnTo>
                <a:lnTo>
                  <a:pt x="63150" y="17830"/>
                </a:lnTo>
                <a:lnTo>
                  <a:pt x="63180" y="17830"/>
                </a:lnTo>
                <a:lnTo>
                  <a:pt x="63220" y="17830"/>
                </a:lnTo>
                <a:lnTo>
                  <a:pt x="63270" y="17830"/>
                </a:lnTo>
                <a:lnTo>
                  <a:pt x="63360" y="17820"/>
                </a:lnTo>
                <a:lnTo>
                  <a:pt x="63390" y="17820"/>
                </a:lnTo>
                <a:lnTo>
                  <a:pt x="63390" y="17840"/>
                </a:lnTo>
                <a:lnTo>
                  <a:pt x="63400" y="17850"/>
                </a:lnTo>
                <a:lnTo>
                  <a:pt x="63420" y="17850"/>
                </a:lnTo>
                <a:lnTo>
                  <a:pt x="63470" y="17840"/>
                </a:lnTo>
                <a:lnTo>
                  <a:pt x="63480" y="17840"/>
                </a:lnTo>
                <a:lnTo>
                  <a:pt x="63510" y="17820"/>
                </a:lnTo>
                <a:lnTo>
                  <a:pt x="63530" y="17820"/>
                </a:lnTo>
                <a:lnTo>
                  <a:pt x="63540" y="17830"/>
                </a:lnTo>
                <a:lnTo>
                  <a:pt x="63600" y="17830"/>
                </a:lnTo>
                <a:lnTo>
                  <a:pt x="63620" y="17830"/>
                </a:lnTo>
                <a:lnTo>
                  <a:pt x="63710" y="17860"/>
                </a:lnTo>
                <a:lnTo>
                  <a:pt x="63800" y="17910"/>
                </a:lnTo>
                <a:lnTo>
                  <a:pt x="63890" y="17970"/>
                </a:lnTo>
                <a:lnTo>
                  <a:pt x="63950" y="18040"/>
                </a:lnTo>
                <a:lnTo>
                  <a:pt x="63960" y="18070"/>
                </a:lnTo>
                <a:lnTo>
                  <a:pt x="63990" y="18150"/>
                </a:lnTo>
                <a:lnTo>
                  <a:pt x="64010" y="18170"/>
                </a:lnTo>
                <a:lnTo>
                  <a:pt x="64020" y="18190"/>
                </a:lnTo>
                <a:lnTo>
                  <a:pt x="64030" y="18200"/>
                </a:lnTo>
                <a:lnTo>
                  <a:pt x="64050" y="18200"/>
                </a:lnTo>
                <a:lnTo>
                  <a:pt x="64060" y="18190"/>
                </a:lnTo>
                <a:lnTo>
                  <a:pt x="64080" y="18190"/>
                </a:lnTo>
                <a:lnTo>
                  <a:pt x="64140" y="18200"/>
                </a:lnTo>
                <a:lnTo>
                  <a:pt x="64180" y="18190"/>
                </a:lnTo>
                <a:lnTo>
                  <a:pt x="64210" y="18180"/>
                </a:lnTo>
                <a:lnTo>
                  <a:pt x="64230" y="18150"/>
                </a:lnTo>
                <a:lnTo>
                  <a:pt x="64260" y="18110"/>
                </a:lnTo>
                <a:lnTo>
                  <a:pt x="64360" y="18000"/>
                </a:lnTo>
                <a:lnTo>
                  <a:pt x="64470" y="17920"/>
                </a:lnTo>
                <a:lnTo>
                  <a:pt x="64600" y="17890"/>
                </a:lnTo>
                <a:lnTo>
                  <a:pt x="64750" y="17900"/>
                </a:lnTo>
                <a:lnTo>
                  <a:pt x="64780" y="17920"/>
                </a:lnTo>
                <a:lnTo>
                  <a:pt x="64790" y="17930"/>
                </a:lnTo>
                <a:lnTo>
                  <a:pt x="64820" y="17970"/>
                </a:lnTo>
                <a:lnTo>
                  <a:pt x="64840" y="18010"/>
                </a:lnTo>
                <a:lnTo>
                  <a:pt x="64850" y="18030"/>
                </a:lnTo>
                <a:lnTo>
                  <a:pt x="64860" y="18050"/>
                </a:lnTo>
                <a:lnTo>
                  <a:pt x="64890" y="18090"/>
                </a:lnTo>
                <a:lnTo>
                  <a:pt x="64890" y="18100"/>
                </a:lnTo>
                <a:lnTo>
                  <a:pt x="64910" y="18120"/>
                </a:lnTo>
                <a:lnTo>
                  <a:pt x="64940" y="18160"/>
                </a:lnTo>
                <a:lnTo>
                  <a:pt x="64960" y="18190"/>
                </a:lnTo>
                <a:lnTo>
                  <a:pt x="65010" y="18260"/>
                </a:lnTo>
                <a:lnTo>
                  <a:pt x="65030" y="18300"/>
                </a:lnTo>
                <a:lnTo>
                  <a:pt x="65060" y="18340"/>
                </a:lnTo>
                <a:lnTo>
                  <a:pt x="65090" y="18380"/>
                </a:lnTo>
                <a:lnTo>
                  <a:pt x="65120" y="18420"/>
                </a:lnTo>
                <a:lnTo>
                  <a:pt x="65150" y="18460"/>
                </a:lnTo>
                <a:lnTo>
                  <a:pt x="65210" y="18530"/>
                </a:lnTo>
                <a:lnTo>
                  <a:pt x="65240" y="18580"/>
                </a:lnTo>
                <a:lnTo>
                  <a:pt x="65260" y="18620"/>
                </a:lnTo>
                <a:lnTo>
                  <a:pt x="65260" y="18630"/>
                </a:lnTo>
                <a:lnTo>
                  <a:pt x="65260" y="18650"/>
                </a:lnTo>
                <a:lnTo>
                  <a:pt x="65260" y="18660"/>
                </a:lnTo>
                <a:lnTo>
                  <a:pt x="65260" y="18680"/>
                </a:lnTo>
                <a:lnTo>
                  <a:pt x="65270" y="18700"/>
                </a:lnTo>
                <a:lnTo>
                  <a:pt x="65280" y="18730"/>
                </a:lnTo>
                <a:lnTo>
                  <a:pt x="65290" y="18750"/>
                </a:lnTo>
                <a:lnTo>
                  <a:pt x="65300" y="18780"/>
                </a:lnTo>
                <a:lnTo>
                  <a:pt x="65310" y="18800"/>
                </a:lnTo>
                <a:lnTo>
                  <a:pt x="65330" y="18830"/>
                </a:lnTo>
                <a:lnTo>
                  <a:pt x="65330" y="18840"/>
                </a:lnTo>
                <a:lnTo>
                  <a:pt x="65350" y="18860"/>
                </a:lnTo>
                <a:lnTo>
                  <a:pt x="65380" y="18890"/>
                </a:lnTo>
                <a:lnTo>
                  <a:pt x="65420" y="18970"/>
                </a:lnTo>
                <a:lnTo>
                  <a:pt x="65460" y="19060"/>
                </a:lnTo>
                <a:lnTo>
                  <a:pt x="65470" y="19100"/>
                </a:lnTo>
                <a:lnTo>
                  <a:pt x="65490" y="19160"/>
                </a:lnTo>
                <a:lnTo>
                  <a:pt x="65510" y="19240"/>
                </a:lnTo>
                <a:lnTo>
                  <a:pt x="65560" y="19310"/>
                </a:lnTo>
                <a:lnTo>
                  <a:pt x="65600" y="19350"/>
                </a:lnTo>
                <a:lnTo>
                  <a:pt x="65610" y="19360"/>
                </a:lnTo>
                <a:lnTo>
                  <a:pt x="65640" y="19400"/>
                </a:lnTo>
                <a:lnTo>
                  <a:pt x="65670" y="19430"/>
                </a:lnTo>
                <a:lnTo>
                  <a:pt x="65710" y="19470"/>
                </a:lnTo>
                <a:lnTo>
                  <a:pt x="65760" y="19510"/>
                </a:lnTo>
                <a:lnTo>
                  <a:pt x="65780" y="19550"/>
                </a:lnTo>
                <a:lnTo>
                  <a:pt x="65790" y="19560"/>
                </a:lnTo>
                <a:lnTo>
                  <a:pt x="65830" y="19610"/>
                </a:lnTo>
                <a:lnTo>
                  <a:pt x="65870" y="19660"/>
                </a:lnTo>
                <a:lnTo>
                  <a:pt x="65910" y="19700"/>
                </a:lnTo>
                <a:lnTo>
                  <a:pt x="65970" y="19780"/>
                </a:lnTo>
                <a:lnTo>
                  <a:pt x="66020" y="19830"/>
                </a:lnTo>
                <a:lnTo>
                  <a:pt x="66050" y="19860"/>
                </a:lnTo>
                <a:lnTo>
                  <a:pt x="66070" y="19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