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Bangkok Metropolis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Bangkok Metropol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440" y="47910"/>
                </a:moveTo>
                <a:lnTo>
                  <a:pt x="43460" y="47870"/>
                </a:lnTo>
                <a:lnTo>
                  <a:pt x="43480" y="47850"/>
                </a:lnTo>
                <a:lnTo>
                  <a:pt x="43490" y="47840"/>
                </a:lnTo>
                <a:lnTo>
                  <a:pt x="43500" y="47820"/>
                </a:lnTo>
                <a:lnTo>
                  <a:pt x="43510" y="47800"/>
                </a:lnTo>
                <a:lnTo>
                  <a:pt x="43510" y="47780"/>
                </a:lnTo>
                <a:lnTo>
                  <a:pt x="43470" y="47490"/>
                </a:lnTo>
                <a:lnTo>
                  <a:pt x="43370" y="47170"/>
                </a:lnTo>
                <a:lnTo>
                  <a:pt x="43350" y="47110"/>
                </a:lnTo>
                <a:lnTo>
                  <a:pt x="43280" y="47040"/>
                </a:lnTo>
                <a:lnTo>
                  <a:pt x="43250" y="47020"/>
                </a:lnTo>
                <a:lnTo>
                  <a:pt x="43230" y="47010"/>
                </a:lnTo>
                <a:lnTo>
                  <a:pt x="43210" y="47000"/>
                </a:lnTo>
                <a:lnTo>
                  <a:pt x="43160" y="46990"/>
                </a:lnTo>
                <a:lnTo>
                  <a:pt x="43130" y="46940"/>
                </a:lnTo>
                <a:lnTo>
                  <a:pt x="43120" y="46890"/>
                </a:lnTo>
                <a:lnTo>
                  <a:pt x="43030" y="46440"/>
                </a:lnTo>
                <a:lnTo>
                  <a:pt x="43000" y="46310"/>
                </a:lnTo>
                <a:lnTo>
                  <a:pt x="43010" y="46240"/>
                </a:lnTo>
                <a:lnTo>
                  <a:pt x="43040" y="46170"/>
                </a:lnTo>
                <a:lnTo>
                  <a:pt x="43050" y="46020"/>
                </a:lnTo>
                <a:lnTo>
                  <a:pt x="43630" y="46010"/>
                </a:lnTo>
                <a:lnTo>
                  <a:pt x="43850" y="46040"/>
                </a:lnTo>
                <a:lnTo>
                  <a:pt x="43900" y="46040"/>
                </a:lnTo>
                <a:lnTo>
                  <a:pt x="43920" y="46040"/>
                </a:lnTo>
                <a:lnTo>
                  <a:pt x="43960" y="46020"/>
                </a:lnTo>
                <a:lnTo>
                  <a:pt x="43980" y="46010"/>
                </a:lnTo>
                <a:lnTo>
                  <a:pt x="43990" y="45990"/>
                </a:lnTo>
                <a:lnTo>
                  <a:pt x="44000" y="45940"/>
                </a:lnTo>
                <a:lnTo>
                  <a:pt x="44000" y="45900"/>
                </a:lnTo>
                <a:lnTo>
                  <a:pt x="44020" y="45870"/>
                </a:lnTo>
                <a:lnTo>
                  <a:pt x="44130" y="45760"/>
                </a:lnTo>
                <a:lnTo>
                  <a:pt x="44160" y="45720"/>
                </a:lnTo>
                <a:lnTo>
                  <a:pt x="44340" y="45100"/>
                </a:lnTo>
                <a:lnTo>
                  <a:pt x="44540" y="45140"/>
                </a:lnTo>
                <a:lnTo>
                  <a:pt x="45010" y="45270"/>
                </a:lnTo>
                <a:lnTo>
                  <a:pt x="45100" y="45290"/>
                </a:lnTo>
                <a:lnTo>
                  <a:pt x="46040" y="45170"/>
                </a:lnTo>
                <a:lnTo>
                  <a:pt x="46190" y="45140"/>
                </a:lnTo>
                <a:lnTo>
                  <a:pt x="46330" y="45120"/>
                </a:lnTo>
                <a:lnTo>
                  <a:pt x="46450" y="45090"/>
                </a:lnTo>
                <a:lnTo>
                  <a:pt x="46400" y="45720"/>
                </a:lnTo>
                <a:lnTo>
                  <a:pt x="46410" y="45760"/>
                </a:lnTo>
                <a:lnTo>
                  <a:pt x="46420" y="45780"/>
                </a:lnTo>
                <a:lnTo>
                  <a:pt x="46490" y="45830"/>
                </a:lnTo>
                <a:lnTo>
                  <a:pt x="46520" y="45850"/>
                </a:lnTo>
                <a:lnTo>
                  <a:pt x="46550" y="45880"/>
                </a:lnTo>
                <a:lnTo>
                  <a:pt x="46560" y="45900"/>
                </a:lnTo>
                <a:lnTo>
                  <a:pt x="46560" y="45930"/>
                </a:lnTo>
                <a:lnTo>
                  <a:pt x="46540" y="45960"/>
                </a:lnTo>
                <a:lnTo>
                  <a:pt x="46410" y="46110"/>
                </a:lnTo>
                <a:lnTo>
                  <a:pt x="46380" y="46150"/>
                </a:lnTo>
                <a:lnTo>
                  <a:pt x="46160" y="46510"/>
                </a:lnTo>
                <a:lnTo>
                  <a:pt x="46110" y="46570"/>
                </a:lnTo>
                <a:lnTo>
                  <a:pt x="46110" y="46600"/>
                </a:lnTo>
                <a:lnTo>
                  <a:pt x="46150" y="46670"/>
                </a:lnTo>
                <a:lnTo>
                  <a:pt x="46040" y="46690"/>
                </a:lnTo>
                <a:lnTo>
                  <a:pt x="45990" y="46680"/>
                </a:lnTo>
                <a:lnTo>
                  <a:pt x="45930" y="46650"/>
                </a:lnTo>
                <a:lnTo>
                  <a:pt x="45910" y="46640"/>
                </a:lnTo>
                <a:lnTo>
                  <a:pt x="45860" y="46630"/>
                </a:lnTo>
                <a:lnTo>
                  <a:pt x="45820" y="46620"/>
                </a:lnTo>
                <a:lnTo>
                  <a:pt x="45800" y="46610"/>
                </a:lnTo>
                <a:lnTo>
                  <a:pt x="45750" y="46570"/>
                </a:lnTo>
                <a:lnTo>
                  <a:pt x="45710" y="46560"/>
                </a:lnTo>
                <a:lnTo>
                  <a:pt x="45660" y="46550"/>
                </a:lnTo>
                <a:lnTo>
                  <a:pt x="45560" y="46540"/>
                </a:lnTo>
                <a:lnTo>
                  <a:pt x="45380" y="46550"/>
                </a:lnTo>
                <a:lnTo>
                  <a:pt x="45300" y="46550"/>
                </a:lnTo>
                <a:lnTo>
                  <a:pt x="45280" y="46560"/>
                </a:lnTo>
                <a:lnTo>
                  <a:pt x="45250" y="46580"/>
                </a:lnTo>
                <a:lnTo>
                  <a:pt x="45230" y="46620"/>
                </a:lnTo>
                <a:lnTo>
                  <a:pt x="45210" y="46680"/>
                </a:lnTo>
                <a:lnTo>
                  <a:pt x="45200" y="46700"/>
                </a:lnTo>
                <a:lnTo>
                  <a:pt x="45150" y="46850"/>
                </a:lnTo>
                <a:lnTo>
                  <a:pt x="45140" y="46870"/>
                </a:lnTo>
                <a:lnTo>
                  <a:pt x="45120" y="46890"/>
                </a:lnTo>
                <a:lnTo>
                  <a:pt x="45100" y="46900"/>
                </a:lnTo>
                <a:lnTo>
                  <a:pt x="45050" y="46910"/>
                </a:lnTo>
                <a:lnTo>
                  <a:pt x="45010" y="46910"/>
                </a:lnTo>
                <a:lnTo>
                  <a:pt x="44660" y="46890"/>
                </a:lnTo>
                <a:lnTo>
                  <a:pt x="44640" y="46890"/>
                </a:lnTo>
                <a:lnTo>
                  <a:pt x="44620" y="46880"/>
                </a:lnTo>
                <a:lnTo>
                  <a:pt x="44540" y="46830"/>
                </a:lnTo>
                <a:lnTo>
                  <a:pt x="44580" y="46760"/>
                </a:lnTo>
                <a:lnTo>
                  <a:pt x="44580" y="46750"/>
                </a:lnTo>
                <a:lnTo>
                  <a:pt x="44600" y="46730"/>
                </a:lnTo>
                <a:lnTo>
                  <a:pt x="44610" y="46710"/>
                </a:lnTo>
                <a:lnTo>
                  <a:pt x="44620" y="46680"/>
                </a:lnTo>
                <a:lnTo>
                  <a:pt x="44600" y="46640"/>
                </a:lnTo>
                <a:lnTo>
                  <a:pt x="44580" y="46630"/>
                </a:lnTo>
                <a:lnTo>
                  <a:pt x="44550" y="46620"/>
                </a:lnTo>
                <a:lnTo>
                  <a:pt x="44540" y="46600"/>
                </a:lnTo>
                <a:lnTo>
                  <a:pt x="44510" y="46570"/>
                </a:lnTo>
                <a:lnTo>
                  <a:pt x="44450" y="46580"/>
                </a:lnTo>
                <a:lnTo>
                  <a:pt x="44400" y="46600"/>
                </a:lnTo>
                <a:lnTo>
                  <a:pt x="44370" y="46640"/>
                </a:lnTo>
                <a:lnTo>
                  <a:pt x="44320" y="46740"/>
                </a:lnTo>
                <a:lnTo>
                  <a:pt x="44260" y="46740"/>
                </a:lnTo>
                <a:lnTo>
                  <a:pt x="44210" y="46790"/>
                </a:lnTo>
                <a:lnTo>
                  <a:pt x="44170" y="46840"/>
                </a:lnTo>
                <a:lnTo>
                  <a:pt x="44150" y="46850"/>
                </a:lnTo>
                <a:lnTo>
                  <a:pt x="44130" y="46860"/>
                </a:lnTo>
                <a:lnTo>
                  <a:pt x="44070" y="46830"/>
                </a:lnTo>
                <a:lnTo>
                  <a:pt x="44050" y="46830"/>
                </a:lnTo>
                <a:lnTo>
                  <a:pt x="44040" y="46830"/>
                </a:lnTo>
                <a:lnTo>
                  <a:pt x="44030" y="46840"/>
                </a:lnTo>
                <a:lnTo>
                  <a:pt x="44020" y="46860"/>
                </a:lnTo>
                <a:lnTo>
                  <a:pt x="44040" y="46950"/>
                </a:lnTo>
                <a:lnTo>
                  <a:pt x="44040" y="46990"/>
                </a:lnTo>
                <a:lnTo>
                  <a:pt x="44010" y="47190"/>
                </a:lnTo>
                <a:lnTo>
                  <a:pt x="44000" y="47240"/>
                </a:lnTo>
                <a:lnTo>
                  <a:pt x="43970" y="47270"/>
                </a:lnTo>
                <a:lnTo>
                  <a:pt x="43920" y="47310"/>
                </a:lnTo>
                <a:lnTo>
                  <a:pt x="43880" y="47330"/>
                </a:lnTo>
                <a:lnTo>
                  <a:pt x="43810" y="47340"/>
                </a:lnTo>
                <a:lnTo>
                  <a:pt x="43790" y="47450"/>
                </a:lnTo>
                <a:lnTo>
                  <a:pt x="43840" y="47880"/>
                </a:lnTo>
                <a:lnTo>
                  <a:pt x="43620" y="47920"/>
                </a:lnTo>
                <a:lnTo>
                  <a:pt x="43440" y="47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