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Ang Thong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Ang Th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2570" y="41790"/>
                </a:moveTo>
                <a:lnTo>
                  <a:pt x="42500" y="41780"/>
                </a:lnTo>
                <a:lnTo>
                  <a:pt x="42440" y="41730"/>
                </a:lnTo>
                <a:lnTo>
                  <a:pt x="42350" y="41640"/>
                </a:lnTo>
                <a:lnTo>
                  <a:pt x="42330" y="41610"/>
                </a:lnTo>
                <a:lnTo>
                  <a:pt x="42310" y="41570"/>
                </a:lnTo>
                <a:lnTo>
                  <a:pt x="42300" y="41510"/>
                </a:lnTo>
                <a:lnTo>
                  <a:pt x="42240" y="41370"/>
                </a:lnTo>
                <a:lnTo>
                  <a:pt x="42230" y="41320"/>
                </a:lnTo>
                <a:lnTo>
                  <a:pt x="42230" y="41280"/>
                </a:lnTo>
                <a:lnTo>
                  <a:pt x="42240" y="41260"/>
                </a:lnTo>
                <a:lnTo>
                  <a:pt x="42250" y="41250"/>
                </a:lnTo>
                <a:lnTo>
                  <a:pt x="42280" y="41230"/>
                </a:lnTo>
                <a:lnTo>
                  <a:pt x="42300" y="41220"/>
                </a:lnTo>
                <a:lnTo>
                  <a:pt x="42320" y="41200"/>
                </a:lnTo>
                <a:lnTo>
                  <a:pt x="42330" y="41180"/>
                </a:lnTo>
                <a:lnTo>
                  <a:pt x="42350" y="41150"/>
                </a:lnTo>
                <a:lnTo>
                  <a:pt x="42340" y="41120"/>
                </a:lnTo>
                <a:lnTo>
                  <a:pt x="42320" y="41090"/>
                </a:lnTo>
                <a:lnTo>
                  <a:pt x="42280" y="41050"/>
                </a:lnTo>
                <a:lnTo>
                  <a:pt x="42280" y="41020"/>
                </a:lnTo>
                <a:lnTo>
                  <a:pt x="42280" y="41000"/>
                </a:lnTo>
                <a:lnTo>
                  <a:pt x="42340" y="40920"/>
                </a:lnTo>
                <a:lnTo>
                  <a:pt x="42350" y="40900"/>
                </a:lnTo>
                <a:lnTo>
                  <a:pt x="42360" y="40890"/>
                </a:lnTo>
                <a:lnTo>
                  <a:pt x="42380" y="40860"/>
                </a:lnTo>
                <a:lnTo>
                  <a:pt x="42390" y="40820"/>
                </a:lnTo>
                <a:lnTo>
                  <a:pt x="42390" y="40760"/>
                </a:lnTo>
                <a:lnTo>
                  <a:pt x="42390" y="40710"/>
                </a:lnTo>
                <a:lnTo>
                  <a:pt x="42340" y="40610"/>
                </a:lnTo>
                <a:lnTo>
                  <a:pt x="42340" y="40570"/>
                </a:lnTo>
                <a:lnTo>
                  <a:pt x="42340" y="40530"/>
                </a:lnTo>
                <a:lnTo>
                  <a:pt x="42350" y="40500"/>
                </a:lnTo>
                <a:lnTo>
                  <a:pt x="42360" y="40450"/>
                </a:lnTo>
                <a:lnTo>
                  <a:pt x="42370" y="40410"/>
                </a:lnTo>
                <a:lnTo>
                  <a:pt x="42360" y="40370"/>
                </a:lnTo>
                <a:lnTo>
                  <a:pt x="42320" y="40250"/>
                </a:lnTo>
                <a:lnTo>
                  <a:pt x="42310" y="40150"/>
                </a:lnTo>
                <a:lnTo>
                  <a:pt x="42320" y="40090"/>
                </a:lnTo>
                <a:lnTo>
                  <a:pt x="42320" y="40070"/>
                </a:lnTo>
                <a:lnTo>
                  <a:pt x="42340" y="40030"/>
                </a:lnTo>
                <a:lnTo>
                  <a:pt x="42360" y="39990"/>
                </a:lnTo>
                <a:lnTo>
                  <a:pt x="42440" y="39920"/>
                </a:lnTo>
                <a:lnTo>
                  <a:pt x="42650" y="39880"/>
                </a:lnTo>
                <a:lnTo>
                  <a:pt x="42720" y="39890"/>
                </a:lnTo>
                <a:lnTo>
                  <a:pt x="42740" y="39900"/>
                </a:lnTo>
                <a:lnTo>
                  <a:pt x="42770" y="39920"/>
                </a:lnTo>
                <a:lnTo>
                  <a:pt x="42820" y="39940"/>
                </a:lnTo>
                <a:lnTo>
                  <a:pt x="42860" y="39950"/>
                </a:lnTo>
                <a:lnTo>
                  <a:pt x="42890" y="39940"/>
                </a:lnTo>
                <a:lnTo>
                  <a:pt x="43030" y="39890"/>
                </a:lnTo>
                <a:lnTo>
                  <a:pt x="43070" y="39900"/>
                </a:lnTo>
                <a:lnTo>
                  <a:pt x="43090" y="39910"/>
                </a:lnTo>
                <a:lnTo>
                  <a:pt x="43100" y="39920"/>
                </a:lnTo>
                <a:lnTo>
                  <a:pt x="43120" y="39960"/>
                </a:lnTo>
                <a:lnTo>
                  <a:pt x="43150" y="40010"/>
                </a:lnTo>
                <a:lnTo>
                  <a:pt x="43170" y="40030"/>
                </a:lnTo>
                <a:lnTo>
                  <a:pt x="43190" y="40050"/>
                </a:lnTo>
                <a:lnTo>
                  <a:pt x="43250" y="40070"/>
                </a:lnTo>
                <a:lnTo>
                  <a:pt x="43280" y="40090"/>
                </a:lnTo>
                <a:lnTo>
                  <a:pt x="43330" y="40130"/>
                </a:lnTo>
                <a:lnTo>
                  <a:pt x="43370" y="40170"/>
                </a:lnTo>
                <a:lnTo>
                  <a:pt x="43410" y="40180"/>
                </a:lnTo>
                <a:lnTo>
                  <a:pt x="43450" y="40180"/>
                </a:lnTo>
                <a:lnTo>
                  <a:pt x="43500" y="40170"/>
                </a:lnTo>
                <a:lnTo>
                  <a:pt x="43520" y="40160"/>
                </a:lnTo>
                <a:lnTo>
                  <a:pt x="43530" y="40170"/>
                </a:lnTo>
                <a:lnTo>
                  <a:pt x="43540" y="40170"/>
                </a:lnTo>
                <a:lnTo>
                  <a:pt x="43550" y="40180"/>
                </a:lnTo>
                <a:lnTo>
                  <a:pt x="43560" y="40200"/>
                </a:lnTo>
                <a:lnTo>
                  <a:pt x="43580" y="40250"/>
                </a:lnTo>
                <a:lnTo>
                  <a:pt x="43600" y="40280"/>
                </a:lnTo>
                <a:lnTo>
                  <a:pt x="43630" y="40290"/>
                </a:lnTo>
                <a:lnTo>
                  <a:pt x="43900" y="40320"/>
                </a:lnTo>
                <a:lnTo>
                  <a:pt x="43960" y="40430"/>
                </a:lnTo>
                <a:lnTo>
                  <a:pt x="44010" y="40480"/>
                </a:lnTo>
                <a:lnTo>
                  <a:pt x="44130" y="40560"/>
                </a:lnTo>
                <a:lnTo>
                  <a:pt x="44110" y="40650"/>
                </a:lnTo>
                <a:lnTo>
                  <a:pt x="44130" y="40710"/>
                </a:lnTo>
                <a:lnTo>
                  <a:pt x="44110" y="40890"/>
                </a:lnTo>
                <a:lnTo>
                  <a:pt x="44030" y="41220"/>
                </a:lnTo>
                <a:lnTo>
                  <a:pt x="44010" y="41260"/>
                </a:lnTo>
                <a:lnTo>
                  <a:pt x="43990" y="41290"/>
                </a:lnTo>
                <a:lnTo>
                  <a:pt x="43990" y="41320"/>
                </a:lnTo>
                <a:lnTo>
                  <a:pt x="44000" y="41340"/>
                </a:lnTo>
                <a:lnTo>
                  <a:pt x="44010" y="41360"/>
                </a:lnTo>
                <a:lnTo>
                  <a:pt x="44020" y="41390"/>
                </a:lnTo>
                <a:lnTo>
                  <a:pt x="44020" y="41430"/>
                </a:lnTo>
                <a:lnTo>
                  <a:pt x="44040" y="41880"/>
                </a:lnTo>
                <a:lnTo>
                  <a:pt x="44030" y="41980"/>
                </a:lnTo>
                <a:lnTo>
                  <a:pt x="43890" y="42070"/>
                </a:lnTo>
                <a:lnTo>
                  <a:pt x="43870" y="42080"/>
                </a:lnTo>
                <a:lnTo>
                  <a:pt x="43840" y="42080"/>
                </a:lnTo>
                <a:lnTo>
                  <a:pt x="43780" y="42060"/>
                </a:lnTo>
                <a:lnTo>
                  <a:pt x="43730" y="42040"/>
                </a:lnTo>
                <a:lnTo>
                  <a:pt x="43710" y="42040"/>
                </a:lnTo>
                <a:lnTo>
                  <a:pt x="43690" y="42040"/>
                </a:lnTo>
                <a:lnTo>
                  <a:pt x="43620" y="42050"/>
                </a:lnTo>
                <a:lnTo>
                  <a:pt x="43610" y="42050"/>
                </a:lnTo>
                <a:lnTo>
                  <a:pt x="43590" y="42030"/>
                </a:lnTo>
                <a:lnTo>
                  <a:pt x="43580" y="42010"/>
                </a:lnTo>
                <a:lnTo>
                  <a:pt x="43580" y="41990"/>
                </a:lnTo>
                <a:lnTo>
                  <a:pt x="43580" y="41830"/>
                </a:lnTo>
                <a:lnTo>
                  <a:pt x="43580" y="41810"/>
                </a:lnTo>
                <a:lnTo>
                  <a:pt x="43580" y="41760"/>
                </a:lnTo>
                <a:lnTo>
                  <a:pt x="43580" y="41730"/>
                </a:lnTo>
                <a:lnTo>
                  <a:pt x="43580" y="41710"/>
                </a:lnTo>
                <a:lnTo>
                  <a:pt x="43570" y="41700"/>
                </a:lnTo>
                <a:lnTo>
                  <a:pt x="43570" y="41690"/>
                </a:lnTo>
                <a:lnTo>
                  <a:pt x="43560" y="41670"/>
                </a:lnTo>
                <a:lnTo>
                  <a:pt x="43540" y="41660"/>
                </a:lnTo>
                <a:lnTo>
                  <a:pt x="43520" y="41650"/>
                </a:lnTo>
                <a:lnTo>
                  <a:pt x="43430" y="41660"/>
                </a:lnTo>
                <a:lnTo>
                  <a:pt x="43390" y="41670"/>
                </a:lnTo>
                <a:lnTo>
                  <a:pt x="43290" y="41730"/>
                </a:lnTo>
                <a:lnTo>
                  <a:pt x="43270" y="41730"/>
                </a:lnTo>
                <a:lnTo>
                  <a:pt x="43220" y="41730"/>
                </a:lnTo>
                <a:lnTo>
                  <a:pt x="43170" y="41730"/>
                </a:lnTo>
                <a:lnTo>
                  <a:pt x="43080" y="41760"/>
                </a:lnTo>
                <a:lnTo>
                  <a:pt x="43030" y="41760"/>
                </a:lnTo>
                <a:lnTo>
                  <a:pt x="42850" y="41730"/>
                </a:lnTo>
                <a:lnTo>
                  <a:pt x="42820" y="41730"/>
                </a:lnTo>
                <a:lnTo>
                  <a:pt x="42740" y="41770"/>
                </a:lnTo>
                <a:lnTo>
                  <a:pt x="42710" y="41780"/>
                </a:lnTo>
                <a:lnTo>
                  <a:pt x="42650" y="41770"/>
                </a:lnTo>
                <a:lnTo>
                  <a:pt x="42570" y="4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