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Amnat Charoen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Amnat Charo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700" y="30700"/>
                </a:moveTo>
                <a:lnTo>
                  <a:pt x="70710" y="30710"/>
                </a:lnTo>
                <a:lnTo>
                  <a:pt x="70750" y="30740"/>
                </a:lnTo>
                <a:lnTo>
                  <a:pt x="70770" y="30740"/>
                </a:lnTo>
                <a:lnTo>
                  <a:pt x="70780" y="30760"/>
                </a:lnTo>
                <a:lnTo>
                  <a:pt x="70810" y="30790"/>
                </a:lnTo>
                <a:lnTo>
                  <a:pt x="70820" y="30800"/>
                </a:lnTo>
                <a:lnTo>
                  <a:pt x="70830" y="30810"/>
                </a:lnTo>
                <a:lnTo>
                  <a:pt x="70850" y="30830"/>
                </a:lnTo>
                <a:lnTo>
                  <a:pt x="70880" y="30860"/>
                </a:lnTo>
                <a:lnTo>
                  <a:pt x="70910" y="30900"/>
                </a:lnTo>
                <a:lnTo>
                  <a:pt x="70920" y="30920"/>
                </a:lnTo>
                <a:lnTo>
                  <a:pt x="70940" y="30940"/>
                </a:lnTo>
                <a:lnTo>
                  <a:pt x="70950" y="30970"/>
                </a:lnTo>
                <a:lnTo>
                  <a:pt x="70950" y="30980"/>
                </a:lnTo>
                <a:lnTo>
                  <a:pt x="70940" y="31040"/>
                </a:lnTo>
                <a:lnTo>
                  <a:pt x="70930" y="31090"/>
                </a:lnTo>
                <a:lnTo>
                  <a:pt x="70920" y="31130"/>
                </a:lnTo>
                <a:lnTo>
                  <a:pt x="70910" y="31140"/>
                </a:lnTo>
                <a:lnTo>
                  <a:pt x="70910" y="31190"/>
                </a:lnTo>
                <a:lnTo>
                  <a:pt x="70920" y="31250"/>
                </a:lnTo>
                <a:lnTo>
                  <a:pt x="70930" y="31280"/>
                </a:lnTo>
                <a:lnTo>
                  <a:pt x="70940" y="31300"/>
                </a:lnTo>
                <a:lnTo>
                  <a:pt x="70950" y="31310"/>
                </a:lnTo>
                <a:lnTo>
                  <a:pt x="70960" y="31330"/>
                </a:lnTo>
                <a:lnTo>
                  <a:pt x="70960" y="31350"/>
                </a:lnTo>
                <a:lnTo>
                  <a:pt x="70970" y="31360"/>
                </a:lnTo>
                <a:lnTo>
                  <a:pt x="70980" y="31390"/>
                </a:lnTo>
                <a:lnTo>
                  <a:pt x="70980" y="31400"/>
                </a:lnTo>
                <a:lnTo>
                  <a:pt x="70990" y="31410"/>
                </a:lnTo>
                <a:lnTo>
                  <a:pt x="71000" y="31430"/>
                </a:lnTo>
                <a:lnTo>
                  <a:pt x="71000" y="31450"/>
                </a:lnTo>
                <a:lnTo>
                  <a:pt x="71000" y="31470"/>
                </a:lnTo>
                <a:lnTo>
                  <a:pt x="71000" y="31480"/>
                </a:lnTo>
                <a:lnTo>
                  <a:pt x="71010" y="31500"/>
                </a:lnTo>
                <a:lnTo>
                  <a:pt x="71020" y="31510"/>
                </a:lnTo>
                <a:lnTo>
                  <a:pt x="71030" y="31530"/>
                </a:lnTo>
                <a:lnTo>
                  <a:pt x="71040" y="31550"/>
                </a:lnTo>
                <a:lnTo>
                  <a:pt x="71040" y="31560"/>
                </a:lnTo>
                <a:lnTo>
                  <a:pt x="71050" y="31580"/>
                </a:lnTo>
                <a:lnTo>
                  <a:pt x="71060" y="31610"/>
                </a:lnTo>
                <a:lnTo>
                  <a:pt x="71060" y="31620"/>
                </a:lnTo>
                <a:lnTo>
                  <a:pt x="71060" y="31630"/>
                </a:lnTo>
                <a:lnTo>
                  <a:pt x="71070" y="31650"/>
                </a:lnTo>
                <a:lnTo>
                  <a:pt x="71070" y="31670"/>
                </a:lnTo>
                <a:lnTo>
                  <a:pt x="71080" y="31680"/>
                </a:lnTo>
                <a:lnTo>
                  <a:pt x="71080" y="31690"/>
                </a:lnTo>
                <a:lnTo>
                  <a:pt x="71070" y="31690"/>
                </a:lnTo>
                <a:lnTo>
                  <a:pt x="71070" y="31700"/>
                </a:lnTo>
                <a:lnTo>
                  <a:pt x="71080" y="31710"/>
                </a:lnTo>
                <a:lnTo>
                  <a:pt x="71090" y="31730"/>
                </a:lnTo>
                <a:lnTo>
                  <a:pt x="71090" y="31740"/>
                </a:lnTo>
                <a:lnTo>
                  <a:pt x="71090" y="31760"/>
                </a:lnTo>
                <a:lnTo>
                  <a:pt x="71100" y="31780"/>
                </a:lnTo>
                <a:lnTo>
                  <a:pt x="71110" y="31790"/>
                </a:lnTo>
                <a:lnTo>
                  <a:pt x="71120" y="31810"/>
                </a:lnTo>
                <a:lnTo>
                  <a:pt x="71140" y="31810"/>
                </a:lnTo>
                <a:lnTo>
                  <a:pt x="71160" y="31820"/>
                </a:lnTo>
                <a:lnTo>
                  <a:pt x="71170" y="31820"/>
                </a:lnTo>
                <a:lnTo>
                  <a:pt x="71190" y="31830"/>
                </a:lnTo>
                <a:lnTo>
                  <a:pt x="71210" y="31840"/>
                </a:lnTo>
                <a:lnTo>
                  <a:pt x="71240" y="31850"/>
                </a:lnTo>
                <a:lnTo>
                  <a:pt x="71280" y="31880"/>
                </a:lnTo>
                <a:lnTo>
                  <a:pt x="71310" y="31890"/>
                </a:lnTo>
                <a:lnTo>
                  <a:pt x="71350" y="31910"/>
                </a:lnTo>
                <a:lnTo>
                  <a:pt x="71360" y="31910"/>
                </a:lnTo>
                <a:lnTo>
                  <a:pt x="71360" y="31900"/>
                </a:lnTo>
                <a:lnTo>
                  <a:pt x="71360" y="31890"/>
                </a:lnTo>
                <a:lnTo>
                  <a:pt x="71370" y="31890"/>
                </a:lnTo>
                <a:lnTo>
                  <a:pt x="71380" y="31880"/>
                </a:lnTo>
                <a:lnTo>
                  <a:pt x="71390" y="31880"/>
                </a:lnTo>
                <a:lnTo>
                  <a:pt x="71410" y="31880"/>
                </a:lnTo>
                <a:lnTo>
                  <a:pt x="71430" y="31880"/>
                </a:lnTo>
                <a:lnTo>
                  <a:pt x="71450" y="31880"/>
                </a:lnTo>
                <a:lnTo>
                  <a:pt x="71460" y="31880"/>
                </a:lnTo>
                <a:lnTo>
                  <a:pt x="71450" y="31880"/>
                </a:lnTo>
                <a:lnTo>
                  <a:pt x="71400" y="32100"/>
                </a:lnTo>
                <a:lnTo>
                  <a:pt x="71060" y="32440"/>
                </a:lnTo>
                <a:lnTo>
                  <a:pt x="71030" y="32610"/>
                </a:lnTo>
                <a:lnTo>
                  <a:pt x="71030" y="32710"/>
                </a:lnTo>
                <a:lnTo>
                  <a:pt x="71040" y="32760"/>
                </a:lnTo>
                <a:lnTo>
                  <a:pt x="71060" y="32790"/>
                </a:lnTo>
                <a:lnTo>
                  <a:pt x="71090" y="32810"/>
                </a:lnTo>
                <a:lnTo>
                  <a:pt x="71110" y="32830"/>
                </a:lnTo>
                <a:lnTo>
                  <a:pt x="71150" y="32860"/>
                </a:lnTo>
                <a:lnTo>
                  <a:pt x="71170" y="32880"/>
                </a:lnTo>
                <a:lnTo>
                  <a:pt x="71180" y="32920"/>
                </a:lnTo>
                <a:lnTo>
                  <a:pt x="71190" y="33030"/>
                </a:lnTo>
                <a:lnTo>
                  <a:pt x="71170" y="33080"/>
                </a:lnTo>
                <a:lnTo>
                  <a:pt x="71130" y="33110"/>
                </a:lnTo>
                <a:lnTo>
                  <a:pt x="71050" y="33170"/>
                </a:lnTo>
                <a:lnTo>
                  <a:pt x="71000" y="33220"/>
                </a:lnTo>
                <a:lnTo>
                  <a:pt x="70970" y="33280"/>
                </a:lnTo>
                <a:lnTo>
                  <a:pt x="70960" y="33350"/>
                </a:lnTo>
                <a:lnTo>
                  <a:pt x="70980" y="33540"/>
                </a:lnTo>
                <a:lnTo>
                  <a:pt x="70980" y="33650"/>
                </a:lnTo>
                <a:lnTo>
                  <a:pt x="70910" y="33840"/>
                </a:lnTo>
                <a:lnTo>
                  <a:pt x="70760" y="34060"/>
                </a:lnTo>
                <a:lnTo>
                  <a:pt x="70490" y="34830"/>
                </a:lnTo>
                <a:lnTo>
                  <a:pt x="70470" y="34990"/>
                </a:lnTo>
                <a:lnTo>
                  <a:pt x="70470" y="35080"/>
                </a:lnTo>
                <a:lnTo>
                  <a:pt x="70500" y="35180"/>
                </a:lnTo>
                <a:lnTo>
                  <a:pt x="70500" y="35290"/>
                </a:lnTo>
                <a:lnTo>
                  <a:pt x="70470" y="35470"/>
                </a:lnTo>
                <a:lnTo>
                  <a:pt x="70390" y="35630"/>
                </a:lnTo>
                <a:lnTo>
                  <a:pt x="70310" y="35700"/>
                </a:lnTo>
                <a:lnTo>
                  <a:pt x="70230" y="35720"/>
                </a:lnTo>
                <a:lnTo>
                  <a:pt x="70160" y="35670"/>
                </a:lnTo>
                <a:lnTo>
                  <a:pt x="70130" y="35630"/>
                </a:lnTo>
                <a:lnTo>
                  <a:pt x="70090" y="35520"/>
                </a:lnTo>
                <a:lnTo>
                  <a:pt x="70050" y="35500"/>
                </a:lnTo>
                <a:lnTo>
                  <a:pt x="70010" y="35490"/>
                </a:lnTo>
                <a:lnTo>
                  <a:pt x="69880" y="35530"/>
                </a:lnTo>
                <a:lnTo>
                  <a:pt x="69800" y="35530"/>
                </a:lnTo>
                <a:lnTo>
                  <a:pt x="69740" y="35500"/>
                </a:lnTo>
                <a:lnTo>
                  <a:pt x="69700" y="35430"/>
                </a:lnTo>
                <a:lnTo>
                  <a:pt x="69670" y="35300"/>
                </a:lnTo>
                <a:lnTo>
                  <a:pt x="69630" y="35210"/>
                </a:lnTo>
                <a:lnTo>
                  <a:pt x="69590" y="35150"/>
                </a:lnTo>
                <a:lnTo>
                  <a:pt x="69540" y="35120"/>
                </a:lnTo>
                <a:lnTo>
                  <a:pt x="69490" y="35110"/>
                </a:lnTo>
                <a:lnTo>
                  <a:pt x="69350" y="35130"/>
                </a:lnTo>
                <a:lnTo>
                  <a:pt x="69280" y="35110"/>
                </a:lnTo>
                <a:lnTo>
                  <a:pt x="69210" y="35060"/>
                </a:lnTo>
                <a:lnTo>
                  <a:pt x="69140" y="34950"/>
                </a:lnTo>
                <a:lnTo>
                  <a:pt x="68970" y="34740"/>
                </a:lnTo>
                <a:lnTo>
                  <a:pt x="68900" y="34690"/>
                </a:lnTo>
                <a:lnTo>
                  <a:pt x="68830" y="34670"/>
                </a:lnTo>
                <a:lnTo>
                  <a:pt x="68740" y="34710"/>
                </a:lnTo>
                <a:lnTo>
                  <a:pt x="68720" y="34750"/>
                </a:lnTo>
                <a:lnTo>
                  <a:pt x="68720" y="34770"/>
                </a:lnTo>
                <a:lnTo>
                  <a:pt x="68790" y="34810"/>
                </a:lnTo>
                <a:lnTo>
                  <a:pt x="68830" y="34840"/>
                </a:lnTo>
                <a:lnTo>
                  <a:pt x="68840" y="34890"/>
                </a:lnTo>
                <a:lnTo>
                  <a:pt x="68830" y="34950"/>
                </a:lnTo>
                <a:lnTo>
                  <a:pt x="68770" y="35020"/>
                </a:lnTo>
                <a:lnTo>
                  <a:pt x="68740" y="35080"/>
                </a:lnTo>
                <a:lnTo>
                  <a:pt x="68690" y="35140"/>
                </a:lnTo>
                <a:lnTo>
                  <a:pt x="68620" y="35180"/>
                </a:lnTo>
                <a:lnTo>
                  <a:pt x="68450" y="35180"/>
                </a:lnTo>
                <a:lnTo>
                  <a:pt x="67940" y="35020"/>
                </a:lnTo>
                <a:lnTo>
                  <a:pt x="67700" y="34920"/>
                </a:lnTo>
                <a:lnTo>
                  <a:pt x="67650" y="34870"/>
                </a:lnTo>
                <a:lnTo>
                  <a:pt x="67660" y="34830"/>
                </a:lnTo>
                <a:lnTo>
                  <a:pt x="67660" y="34810"/>
                </a:lnTo>
                <a:lnTo>
                  <a:pt x="67660" y="34790"/>
                </a:lnTo>
                <a:lnTo>
                  <a:pt x="67650" y="34770"/>
                </a:lnTo>
                <a:lnTo>
                  <a:pt x="67640" y="34730"/>
                </a:lnTo>
                <a:lnTo>
                  <a:pt x="67620" y="34720"/>
                </a:lnTo>
                <a:lnTo>
                  <a:pt x="67600" y="34710"/>
                </a:lnTo>
                <a:lnTo>
                  <a:pt x="67580" y="34720"/>
                </a:lnTo>
                <a:lnTo>
                  <a:pt x="67550" y="34720"/>
                </a:lnTo>
                <a:lnTo>
                  <a:pt x="67540" y="34700"/>
                </a:lnTo>
                <a:lnTo>
                  <a:pt x="67530" y="34680"/>
                </a:lnTo>
                <a:lnTo>
                  <a:pt x="67530" y="34620"/>
                </a:lnTo>
                <a:lnTo>
                  <a:pt x="67520" y="34600"/>
                </a:lnTo>
                <a:lnTo>
                  <a:pt x="67520" y="34570"/>
                </a:lnTo>
                <a:lnTo>
                  <a:pt x="67520" y="34550"/>
                </a:lnTo>
                <a:lnTo>
                  <a:pt x="67530" y="34520"/>
                </a:lnTo>
                <a:lnTo>
                  <a:pt x="67540" y="34500"/>
                </a:lnTo>
                <a:lnTo>
                  <a:pt x="67530" y="34480"/>
                </a:lnTo>
                <a:lnTo>
                  <a:pt x="67520" y="34460"/>
                </a:lnTo>
                <a:lnTo>
                  <a:pt x="67520" y="34440"/>
                </a:lnTo>
                <a:lnTo>
                  <a:pt x="67520" y="34370"/>
                </a:lnTo>
                <a:lnTo>
                  <a:pt x="67500" y="34290"/>
                </a:lnTo>
                <a:lnTo>
                  <a:pt x="67480" y="34260"/>
                </a:lnTo>
                <a:lnTo>
                  <a:pt x="67440" y="34220"/>
                </a:lnTo>
                <a:lnTo>
                  <a:pt x="67430" y="34190"/>
                </a:lnTo>
                <a:lnTo>
                  <a:pt x="67420" y="34170"/>
                </a:lnTo>
                <a:lnTo>
                  <a:pt x="67430" y="34150"/>
                </a:lnTo>
                <a:lnTo>
                  <a:pt x="67440" y="34110"/>
                </a:lnTo>
                <a:lnTo>
                  <a:pt x="67440" y="34080"/>
                </a:lnTo>
                <a:lnTo>
                  <a:pt x="67450" y="34050"/>
                </a:lnTo>
                <a:lnTo>
                  <a:pt x="67440" y="33960"/>
                </a:lnTo>
                <a:lnTo>
                  <a:pt x="67450" y="33930"/>
                </a:lnTo>
                <a:lnTo>
                  <a:pt x="67460" y="33920"/>
                </a:lnTo>
                <a:lnTo>
                  <a:pt x="67470" y="33900"/>
                </a:lnTo>
                <a:lnTo>
                  <a:pt x="67480" y="33890"/>
                </a:lnTo>
                <a:lnTo>
                  <a:pt x="67480" y="33790"/>
                </a:lnTo>
                <a:lnTo>
                  <a:pt x="67490" y="33750"/>
                </a:lnTo>
                <a:lnTo>
                  <a:pt x="67510" y="33690"/>
                </a:lnTo>
                <a:lnTo>
                  <a:pt x="67510" y="33660"/>
                </a:lnTo>
                <a:lnTo>
                  <a:pt x="67510" y="33580"/>
                </a:lnTo>
                <a:lnTo>
                  <a:pt x="67520" y="33550"/>
                </a:lnTo>
                <a:lnTo>
                  <a:pt x="67530" y="33540"/>
                </a:lnTo>
                <a:lnTo>
                  <a:pt x="67610" y="33440"/>
                </a:lnTo>
                <a:lnTo>
                  <a:pt x="67610" y="33410"/>
                </a:lnTo>
                <a:lnTo>
                  <a:pt x="67620" y="33380"/>
                </a:lnTo>
                <a:lnTo>
                  <a:pt x="67610" y="33250"/>
                </a:lnTo>
                <a:lnTo>
                  <a:pt x="67610" y="33220"/>
                </a:lnTo>
                <a:lnTo>
                  <a:pt x="67620" y="33200"/>
                </a:lnTo>
                <a:lnTo>
                  <a:pt x="67620" y="33180"/>
                </a:lnTo>
                <a:lnTo>
                  <a:pt x="67630" y="33150"/>
                </a:lnTo>
                <a:lnTo>
                  <a:pt x="67640" y="33080"/>
                </a:lnTo>
                <a:lnTo>
                  <a:pt x="67650" y="33030"/>
                </a:lnTo>
                <a:lnTo>
                  <a:pt x="67660" y="33000"/>
                </a:lnTo>
                <a:lnTo>
                  <a:pt x="67670" y="32980"/>
                </a:lnTo>
                <a:lnTo>
                  <a:pt x="67720" y="32930"/>
                </a:lnTo>
                <a:lnTo>
                  <a:pt x="67760" y="32860"/>
                </a:lnTo>
                <a:lnTo>
                  <a:pt x="67780" y="32830"/>
                </a:lnTo>
                <a:lnTo>
                  <a:pt x="67840" y="32780"/>
                </a:lnTo>
                <a:lnTo>
                  <a:pt x="67860" y="32750"/>
                </a:lnTo>
                <a:lnTo>
                  <a:pt x="67870" y="32730"/>
                </a:lnTo>
                <a:lnTo>
                  <a:pt x="67880" y="32720"/>
                </a:lnTo>
                <a:lnTo>
                  <a:pt x="67930" y="32540"/>
                </a:lnTo>
                <a:lnTo>
                  <a:pt x="67940" y="32510"/>
                </a:lnTo>
                <a:lnTo>
                  <a:pt x="67960" y="32500"/>
                </a:lnTo>
                <a:lnTo>
                  <a:pt x="68050" y="32410"/>
                </a:lnTo>
                <a:lnTo>
                  <a:pt x="68080" y="32360"/>
                </a:lnTo>
                <a:lnTo>
                  <a:pt x="68100" y="32320"/>
                </a:lnTo>
                <a:lnTo>
                  <a:pt x="68140" y="32190"/>
                </a:lnTo>
                <a:lnTo>
                  <a:pt x="68250" y="31960"/>
                </a:lnTo>
                <a:lnTo>
                  <a:pt x="68300" y="31880"/>
                </a:lnTo>
                <a:lnTo>
                  <a:pt x="68330" y="31850"/>
                </a:lnTo>
                <a:lnTo>
                  <a:pt x="68450" y="31760"/>
                </a:lnTo>
                <a:lnTo>
                  <a:pt x="68560" y="31700"/>
                </a:lnTo>
                <a:lnTo>
                  <a:pt x="68920" y="31600"/>
                </a:lnTo>
                <a:lnTo>
                  <a:pt x="69470" y="31530"/>
                </a:lnTo>
                <a:lnTo>
                  <a:pt x="69650" y="31480"/>
                </a:lnTo>
                <a:lnTo>
                  <a:pt x="69670" y="31470"/>
                </a:lnTo>
                <a:lnTo>
                  <a:pt x="69700" y="31450"/>
                </a:lnTo>
                <a:lnTo>
                  <a:pt x="69710" y="31420"/>
                </a:lnTo>
                <a:lnTo>
                  <a:pt x="69720" y="31390"/>
                </a:lnTo>
                <a:lnTo>
                  <a:pt x="69740" y="31260"/>
                </a:lnTo>
                <a:lnTo>
                  <a:pt x="69870" y="31250"/>
                </a:lnTo>
                <a:lnTo>
                  <a:pt x="70120" y="31160"/>
                </a:lnTo>
                <a:lnTo>
                  <a:pt x="70180" y="31130"/>
                </a:lnTo>
                <a:lnTo>
                  <a:pt x="70220" y="31100"/>
                </a:lnTo>
                <a:lnTo>
                  <a:pt x="70230" y="31080"/>
                </a:lnTo>
                <a:lnTo>
                  <a:pt x="70340" y="30990"/>
                </a:lnTo>
                <a:lnTo>
                  <a:pt x="70630" y="30790"/>
                </a:lnTo>
                <a:lnTo>
                  <a:pt x="70660" y="30760"/>
                </a:lnTo>
                <a:lnTo>
                  <a:pt x="70670" y="30750"/>
                </a:lnTo>
                <a:lnTo>
                  <a:pt x="70700" y="3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