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Tang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81650" y="46320"/>
                </a:moveTo>
                <a:lnTo>
                  <a:pt x="81640" y="46330"/>
                </a:lnTo>
                <a:lnTo>
                  <a:pt x="81620" y="46350"/>
                </a:lnTo>
                <a:lnTo>
                  <a:pt x="81610" y="46360"/>
                </a:lnTo>
                <a:lnTo>
                  <a:pt x="81600" y="46360"/>
                </a:lnTo>
                <a:lnTo>
                  <a:pt x="81540" y="46340"/>
                </a:lnTo>
                <a:lnTo>
                  <a:pt x="81520" y="46330"/>
                </a:lnTo>
                <a:lnTo>
                  <a:pt x="81480" y="46320"/>
                </a:lnTo>
                <a:lnTo>
                  <a:pt x="81470" y="46310"/>
                </a:lnTo>
                <a:lnTo>
                  <a:pt x="81440" y="46290"/>
                </a:lnTo>
                <a:lnTo>
                  <a:pt x="81410" y="46280"/>
                </a:lnTo>
                <a:lnTo>
                  <a:pt x="81340" y="46250"/>
                </a:lnTo>
                <a:lnTo>
                  <a:pt x="81310" y="46250"/>
                </a:lnTo>
                <a:lnTo>
                  <a:pt x="81230" y="46240"/>
                </a:lnTo>
                <a:lnTo>
                  <a:pt x="81100" y="46250"/>
                </a:lnTo>
                <a:lnTo>
                  <a:pt x="80970" y="46220"/>
                </a:lnTo>
                <a:lnTo>
                  <a:pt x="80880" y="46190"/>
                </a:lnTo>
                <a:lnTo>
                  <a:pt x="80880" y="46180"/>
                </a:lnTo>
                <a:lnTo>
                  <a:pt x="80860" y="46190"/>
                </a:lnTo>
                <a:lnTo>
                  <a:pt x="80840" y="46200"/>
                </a:lnTo>
                <a:lnTo>
                  <a:pt x="80840" y="46210"/>
                </a:lnTo>
                <a:lnTo>
                  <a:pt x="80840" y="46230"/>
                </a:lnTo>
                <a:lnTo>
                  <a:pt x="80860" y="46230"/>
                </a:lnTo>
                <a:lnTo>
                  <a:pt x="80860" y="46250"/>
                </a:lnTo>
                <a:lnTo>
                  <a:pt x="80850" y="46280"/>
                </a:lnTo>
                <a:lnTo>
                  <a:pt x="80840" y="46290"/>
                </a:lnTo>
                <a:lnTo>
                  <a:pt x="80820" y="46300"/>
                </a:lnTo>
                <a:lnTo>
                  <a:pt x="80800" y="46320"/>
                </a:lnTo>
                <a:lnTo>
                  <a:pt x="80780" y="46320"/>
                </a:lnTo>
                <a:lnTo>
                  <a:pt x="80760" y="46310"/>
                </a:lnTo>
                <a:lnTo>
                  <a:pt x="80750" y="46310"/>
                </a:lnTo>
                <a:lnTo>
                  <a:pt x="80720" y="46300"/>
                </a:lnTo>
                <a:lnTo>
                  <a:pt x="80700" y="46290"/>
                </a:lnTo>
                <a:lnTo>
                  <a:pt x="80690" y="46290"/>
                </a:lnTo>
                <a:lnTo>
                  <a:pt x="80680" y="46280"/>
                </a:lnTo>
                <a:lnTo>
                  <a:pt x="80650" y="46260"/>
                </a:lnTo>
                <a:lnTo>
                  <a:pt x="80630" y="46240"/>
                </a:lnTo>
                <a:lnTo>
                  <a:pt x="80590" y="46230"/>
                </a:lnTo>
                <a:lnTo>
                  <a:pt x="80560" y="46240"/>
                </a:lnTo>
                <a:lnTo>
                  <a:pt x="80540" y="46250"/>
                </a:lnTo>
                <a:lnTo>
                  <a:pt x="80510" y="46240"/>
                </a:lnTo>
                <a:lnTo>
                  <a:pt x="80470" y="46260"/>
                </a:lnTo>
                <a:lnTo>
                  <a:pt x="80440" y="46280"/>
                </a:lnTo>
                <a:lnTo>
                  <a:pt x="80410" y="46300"/>
                </a:lnTo>
                <a:lnTo>
                  <a:pt x="80380" y="46330"/>
                </a:lnTo>
                <a:lnTo>
                  <a:pt x="80370" y="46360"/>
                </a:lnTo>
                <a:lnTo>
                  <a:pt x="80370" y="46380"/>
                </a:lnTo>
                <a:lnTo>
                  <a:pt x="80370" y="46390"/>
                </a:lnTo>
                <a:lnTo>
                  <a:pt x="80380" y="46400"/>
                </a:lnTo>
                <a:lnTo>
                  <a:pt x="80360" y="46410"/>
                </a:lnTo>
                <a:lnTo>
                  <a:pt x="80360" y="46430"/>
                </a:lnTo>
                <a:lnTo>
                  <a:pt x="80330" y="46450"/>
                </a:lnTo>
                <a:lnTo>
                  <a:pt x="80310" y="46470"/>
                </a:lnTo>
                <a:lnTo>
                  <a:pt x="80280" y="46480"/>
                </a:lnTo>
                <a:lnTo>
                  <a:pt x="80270" y="46500"/>
                </a:lnTo>
                <a:lnTo>
                  <a:pt x="80270" y="46510"/>
                </a:lnTo>
                <a:lnTo>
                  <a:pt x="80250" y="46520"/>
                </a:lnTo>
                <a:lnTo>
                  <a:pt x="80240" y="46520"/>
                </a:lnTo>
                <a:lnTo>
                  <a:pt x="80210" y="46530"/>
                </a:lnTo>
                <a:lnTo>
                  <a:pt x="80190" y="46520"/>
                </a:lnTo>
                <a:lnTo>
                  <a:pt x="80160" y="46510"/>
                </a:lnTo>
                <a:lnTo>
                  <a:pt x="80140" y="46500"/>
                </a:lnTo>
                <a:lnTo>
                  <a:pt x="80120" y="46500"/>
                </a:lnTo>
                <a:lnTo>
                  <a:pt x="80100" y="46510"/>
                </a:lnTo>
                <a:lnTo>
                  <a:pt x="80070" y="46520"/>
                </a:lnTo>
                <a:lnTo>
                  <a:pt x="80050" y="46510"/>
                </a:lnTo>
                <a:lnTo>
                  <a:pt x="80060" y="46490"/>
                </a:lnTo>
                <a:lnTo>
                  <a:pt x="80070" y="46470"/>
                </a:lnTo>
                <a:lnTo>
                  <a:pt x="80060" y="46450"/>
                </a:lnTo>
                <a:lnTo>
                  <a:pt x="80040" y="46450"/>
                </a:lnTo>
                <a:lnTo>
                  <a:pt x="80030" y="46460"/>
                </a:lnTo>
                <a:lnTo>
                  <a:pt x="80040" y="46480"/>
                </a:lnTo>
                <a:lnTo>
                  <a:pt x="80030" y="46480"/>
                </a:lnTo>
                <a:lnTo>
                  <a:pt x="80000" y="46480"/>
                </a:lnTo>
                <a:lnTo>
                  <a:pt x="79970" y="46480"/>
                </a:lnTo>
                <a:lnTo>
                  <a:pt x="79970" y="46510"/>
                </a:lnTo>
                <a:lnTo>
                  <a:pt x="79980" y="46520"/>
                </a:lnTo>
                <a:lnTo>
                  <a:pt x="79970" y="46530"/>
                </a:lnTo>
                <a:lnTo>
                  <a:pt x="79970" y="46540"/>
                </a:lnTo>
                <a:lnTo>
                  <a:pt x="79960" y="46550"/>
                </a:lnTo>
                <a:lnTo>
                  <a:pt x="79940" y="46560"/>
                </a:lnTo>
                <a:lnTo>
                  <a:pt x="79940" y="46580"/>
                </a:lnTo>
                <a:lnTo>
                  <a:pt x="79950" y="46580"/>
                </a:lnTo>
                <a:lnTo>
                  <a:pt x="79940" y="46580"/>
                </a:lnTo>
                <a:lnTo>
                  <a:pt x="79940" y="46590"/>
                </a:lnTo>
                <a:lnTo>
                  <a:pt x="79930" y="46600"/>
                </a:lnTo>
                <a:lnTo>
                  <a:pt x="79920" y="46600"/>
                </a:lnTo>
                <a:lnTo>
                  <a:pt x="79910" y="46600"/>
                </a:lnTo>
                <a:lnTo>
                  <a:pt x="79900" y="46610"/>
                </a:lnTo>
                <a:lnTo>
                  <a:pt x="79890" y="46610"/>
                </a:lnTo>
                <a:lnTo>
                  <a:pt x="79880" y="46610"/>
                </a:lnTo>
                <a:lnTo>
                  <a:pt x="79870" y="46610"/>
                </a:lnTo>
                <a:lnTo>
                  <a:pt x="79870" y="46620"/>
                </a:lnTo>
                <a:lnTo>
                  <a:pt x="79860" y="46620"/>
                </a:lnTo>
                <a:lnTo>
                  <a:pt x="79850" y="46620"/>
                </a:lnTo>
                <a:lnTo>
                  <a:pt x="79840" y="46630"/>
                </a:lnTo>
                <a:lnTo>
                  <a:pt x="79830" y="46630"/>
                </a:lnTo>
                <a:lnTo>
                  <a:pt x="79830" y="46640"/>
                </a:lnTo>
                <a:lnTo>
                  <a:pt x="79820" y="46650"/>
                </a:lnTo>
                <a:lnTo>
                  <a:pt x="79820" y="46660"/>
                </a:lnTo>
                <a:lnTo>
                  <a:pt x="79820" y="46670"/>
                </a:lnTo>
                <a:lnTo>
                  <a:pt x="79810" y="46680"/>
                </a:lnTo>
                <a:lnTo>
                  <a:pt x="79800" y="46690"/>
                </a:lnTo>
                <a:lnTo>
                  <a:pt x="79790" y="46690"/>
                </a:lnTo>
                <a:lnTo>
                  <a:pt x="79780" y="46690"/>
                </a:lnTo>
                <a:lnTo>
                  <a:pt x="79780" y="46700"/>
                </a:lnTo>
                <a:lnTo>
                  <a:pt x="79780" y="46710"/>
                </a:lnTo>
                <a:lnTo>
                  <a:pt x="79780" y="46720"/>
                </a:lnTo>
                <a:lnTo>
                  <a:pt x="79780" y="46730"/>
                </a:lnTo>
                <a:lnTo>
                  <a:pt x="79770" y="46730"/>
                </a:lnTo>
                <a:lnTo>
                  <a:pt x="79760" y="46730"/>
                </a:lnTo>
                <a:lnTo>
                  <a:pt x="79750" y="46730"/>
                </a:lnTo>
                <a:lnTo>
                  <a:pt x="79740" y="46730"/>
                </a:lnTo>
                <a:lnTo>
                  <a:pt x="79730" y="46730"/>
                </a:lnTo>
                <a:lnTo>
                  <a:pt x="79720" y="46730"/>
                </a:lnTo>
                <a:lnTo>
                  <a:pt x="79720" y="46750"/>
                </a:lnTo>
                <a:lnTo>
                  <a:pt x="79710" y="46750"/>
                </a:lnTo>
                <a:lnTo>
                  <a:pt x="79710" y="46760"/>
                </a:lnTo>
                <a:lnTo>
                  <a:pt x="79700" y="46760"/>
                </a:lnTo>
                <a:lnTo>
                  <a:pt x="79690" y="46770"/>
                </a:lnTo>
                <a:lnTo>
                  <a:pt x="79680" y="46770"/>
                </a:lnTo>
                <a:lnTo>
                  <a:pt x="79670" y="46770"/>
                </a:lnTo>
                <a:lnTo>
                  <a:pt x="79660" y="46770"/>
                </a:lnTo>
                <a:lnTo>
                  <a:pt x="79640" y="46760"/>
                </a:lnTo>
                <a:lnTo>
                  <a:pt x="79640" y="46750"/>
                </a:lnTo>
                <a:lnTo>
                  <a:pt x="79620" y="46750"/>
                </a:lnTo>
                <a:lnTo>
                  <a:pt x="79610" y="46740"/>
                </a:lnTo>
                <a:lnTo>
                  <a:pt x="79600" y="46730"/>
                </a:lnTo>
                <a:lnTo>
                  <a:pt x="79610" y="46720"/>
                </a:lnTo>
                <a:lnTo>
                  <a:pt x="79620" y="46720"/>
                </a:lnTo>
                <a:lnTo>
                  <a:pt x="79630" y="46720"/>
                </a:lnTo>
                <a:lnTo>
                  <a:pt x="79630" y="46710"/>
                </a:lnTo>
                <a:lnTo>
                  <a:pt x="79630" y="46700"/>
                </a:lnTo>
                <a:lnTo>
                  <a:pt x="79620" y="46690"/>
                </a:lnTo>
                <a:lnTo>
                  <a:pt x="79630" y="46690"/>
                </a:lnTo>
                <a:lnTo>
                  <a:pt x="79640" y="46690"/>
                </a:lnTo>
                <a:lnTo>
                  <a:pt x="79650" y="46690"/>
                </a:lnTo>
                <a:lnTo>
                  <a:pt x="79660" y="46690"/>
                </a:lnTo>
                <a:lnTo>
                  <a:pt x="79670" y="46690"/>
                </a:lnTo>
                <a:lnTo>
                  <a:pt x="79670" y="46700"/>
                </a:lnTo>
                <a:lnTo>
                  <a:pt x="79680" y="46690"/>
                </a:lnTo>
                <a:lnTo>
                  <a:pt x="79680" y="46680"/>
                </a:lnTo>
                <a:lnTo>
                  <a:pt x="79670" y="46680"/>
                </a:lnTo>
                <a:lnTo>
                  <a:pt x="79670" y="46670"/>
                </a:lnTo>
                <a:lnTo>
                  <a:pt x="79660" y="46660"/>
                </a:lnTo>
                <a:lnTo>
                  <a:pt x="79660" y="46670"/>
                </a:lnTo>
                <a:lnTo>
                  <a:pt x="79660" y="46660"/>
                </a:lnTo>
                <a:lnTo>
                  <a:pt x="79660" y="46650"/>
                </a:lnTo>
                <a:lnTo>
                  <a:pt x="79650" y="46650"/>
                </a:lnTo>
                <a:lnTo>
                  <a:pt x="79640" y="46650"/>
                </a:lnTo>
                <a:lnTo>
                  <a:pt x="79630" y="46660"/>
                </a:lnTo>
                <a:lnTo>
                  <a:pt x="79620" y="46660"/>
                </a:lnTo>
                <a:lnTo>
                  <a:pt x="79610" y="46660"/>
                </a:lnTo>
                <a:lnTo>
                  <a:pt x="79600" y="46660"/>
                </a:lnTo>
                <a:lnTo>
                  <a:pt x="79590" y="46660"/>
                </a:lnTo>
                <a:lnTo>
                  <a:pt x="79580" y="46660"/>
                </a:lnTo>
                <a:lnTo>
                  <a:pt x="79570" y="46650"/>
                </a:lnTo>
                <a:lnTo>
                  <a:pt x="79570" y="46640"/>
                </a:lnTo>
                <a:lnTo>
                  <a:pt x="79560" y="46630"/>
                </a:lnTo>
                <a:lnTo>
                  <a:pt x="79550" y="46620"/>
                </a:lnTo>
                <a:lnTo>
                  <a:pt x="79540" y="46610"/>
                </a:lnTo>
                <a:lnTo>
                  <a:pt x="79530" y="46610"/>
                </a:lnTo>
                <a:lnTo>
                  <a:pt x="79520" y="46620"/>
                </a:lnTo>
                <a:lnTo>
                  <a:pt x="79500" y="46630"/>
                </a:lnTo>
                <a:lnTo>
                  <a:pt x="79490" y="46630"/>
                </a:lnTo>
                <a:lnTo>
                  <a:pt x="79480" y="46640"/>
                </a:lnTo>
                <a:lnTo>
                  <a:pt x="79480" y="46650"/>
                </a:lnTo>
                <a:lnTo>
                  <a:pt x="79470" y="46660"/>
                </a:lnTo>
                <a:lnTo>
                  <a:pt x="79460" y="46670"/>
                </a:lnTo>
                <a:lnTo>
                  <a:pt x="79450" y="46680"/>
                </a:lnTo>
                <a:lnTo>
                  <a:pt x="79430" y="46690"/>
                </a:lnTo>
                <a:lnTo>
                  <a:pt x="79420" y="46690"/>
                </a:lnTo>
                <a:lnTo>
                  <a:pt x="79410" y="46690"/>
                </a:lnTo>
                <a:lnTo>
                  <a:pt x="79400" y="46690"/>
                </a:lnTo>
                <a:lnTo>
                  <a:pt x="79390" y="46700"/>
                </a:lnTo>
                <a:lnTo>
                  <a:pt x="79360" y="46700"/>
                </a:lnTo>
                <a:lnTo>
                  <a:pt x="79340" y="46700"/>
                </a:lnTo>
                <a:lnTo>
                  <a:pt x="79310" y="46710"/>
                </a:lnTo>
                <a:lnTo>
                  <a:pt x="79300" y="46700"/>
                </a:lnTo>
                <a:lnTo>
                  <a:pt x="79290" y="46700"/>
                </a:lnTo>
                <a:lnTo>
                  <a:pt x="79280" y="46700"/>
                </a:lnTo>
                <a:lnTo>
                  <a:pt x="79270" y="46690"/>
                </a:lnTo>
                <a:lnTo>
                  <a:pt x="79260" y="46690"/>
                </a:lnTo>
                <a:lnTo>
                  <a:pt x="79260" y="46680"/>
                </a:lnTo>
                <a:lnTo>
                  <a:pt x="79250" y="46670"/>
                </a:lnTo>
                <a:lnTo>
                  <a:pt x="79230" y="46680"/>
                </a:lnTo>
                <a:lnTo>
                  <a:pt x="79210" y="46680"/>
                </a:lnTo>
                <a:lnTo>
                  <a:pt x="79200" y="46670"/>
                </a:lnTo>
                <a:lnTo>
                  <a:pt x="79190" y="46670"/>
                </a:lnTo>
                <a:lnTo>
                  <a:pt x="79190" y="46660"/>
                </a:lnTo>
                <a:lnTo>
                  <a:pt x="79180" y="46660"/>
                </a:lnTo>
                <a:lnTo>
                  <a:pt x="79170" y="46660"/>
                </a:lnTo>
                <a:lnTo>
                  <a:pt x="79160" y="46660"/>
                </a:lnTo>
                <a:lnTo>
                  <a:pt x="79150" y="46660"/>
                </a:lnTo>
                <a:lnTo>
                  <a:pt x="79140" y="46660"/>
                </a:lnTo>
                <a:lnTo>
                  <a:pt x="79130" y="46660"/>
                </a:lnTo>
                <a:lnTo>
                  <a:pt x="79130" y="46670"/>
                </a:lnTo>
                <a:lnTo>
                  <a:pt x="79120" y="46670"/>
                </a:lnTo>
                <a:lnTo>
                  <a:pt x="79110" y="46670"/>
                </a:lnTo>
                <a:lnTo>
                  <a:pt x="79100" y="46670"/>
                </a:lnTo>
                <a:lnTo>
                  <a:pt x="79100" y="46660"/>
                </a:lnTo>
                <a:lnTo>
                  <a:pt x="79090" y="46660"/>
                </a:lnTo>
                <a:lnTo>
                  <a:pt x="79090" y="46650"/>
                </a:lnTo>
                <a:lnTo>
                  <a:pt x="79080" y="46650"/>
                </a:lnTo>
                <a:lnTo>
                  <a:pt x="79080" y="46640"/>
                </a:lnTo>
                <a:lnTo>
                  <a:pt x="79070" y="46640"/>
                </a:lnTo>
                <a:lnTo>
                  <a:pt x="79060" y="46630"/>
                </a:lnTo>
                <a:lnTo>
                  <a:pt x="79050" y="46630"/>
                </a:lnTo>
                <a:lnTo>
                  <a:pt x="79040" y="46630"/>
                </a:lnTo>
                <a:lnTo>
                  <a:pt x="79030" y="46640"/>
                </a:lnTo>
                <a:lnTo>
                  <a:pt x="79020" y="46640"/>
                </a:lnTo>
                <a:lnTo>
                  <a:pt x="79010" y="46640"/>
                </a:lnTo>
                <a:lnTo>
                  <a:pt x="79000" y="46640"/>
                </a:lnTo>
                <a:lnTo>
                  <a:pt x="79000" y="46650"/>
                </a:lnTo>
                <a:lnTo>
                  <a:pt x="78990" y="46650"/>
                </a:lnTo>
                <a:lnTo>
                  <a:pt x="78990" y="46660"/>
                </a:lnTo>
                <a:lnTo>
                  <a:pt x="78980" y="46670"/>
                </a:lnTo>
                <a:lnTo>
                  <a:pt x="78980" y="46680"/>
                </a:lnTo>
                <a:lnTo>
                  <a:pt x="78980" y="46690"/>
                </a:lnTo>
                <a:lnTo>
                  <a:pt x="78990" y="46700"/>
                </a:lnTo>
                <a:lnTo>
                  <a:pt x="78990" y="46710"/>
                </a:lnTo>
                <a:lnTo>
                  <a:pt x="78980" y="46710"/>
                </a:lnTo>
                <a:lnTo>
                  <a:pt x="78980" y="46720"/>
                </a:lnTo>
                <a:lnTo>
                  <a:pt x="78970" y="46720"/>
                </a:lnTo>
                <a:lnTo>
                  <a:pt x="78960" y="46720"/>
                </a:lnTo>
                <a:lnTo>
                  <a:pt x="78950" y="46720"/>
                </a:lnTo>
                <a:lnTo>
                  <a:pt x="78940" y="46720"/>
                </a:lnTo>
                <a:lnTo>
                  <a:pt x="78940" y="46730"/>
                </a:lnTo>
                <a:lnTo>
                  <a:pt x="78930" y="46730"/>
                </a:lnTo>
                <a:lnTo>
                  <a:pt x="78920" y="46740"/>
                </a:lnTo>
                <a:lnTo>
                  <a:pt x="78920" y="46750"/>
                </a:lnTo>
                <a:lnTo>
                  <a:pt x="78920" y="46760"/>
                </a:lnTo>
                <a:lnTo>
                  <a:pt x="78920" y="46770"/>
                </a:lnTo>
                <a:lnTo>
                  <a:pt x="78920" y="46780"/>
                </a:lnTo>
                <a:lnTo>
                  <a:pt x="78920" y="46790"/>
                </a:lnTo>
                <a:lnTo>
                  <a:pt x="78910" y="46790"/>
                </a:lnTo>
                <a:lnTo>
                  <a:pt x="78900" y="46800"/>
                </a:lnTo>
                <a:lnTo>
                  <a:pt x="78880" y="46800"/>
                </a:lnTo>
                <a:lnTo>
                  <a:pt x="78870" y="46810"/>
                </a:lnTo>
                <a:lnTo>
                  <a:pt x="78860" y="46800"/>
                </a:lnTo>
                <a:lnTo>
                  <a:pt x="78840" y="46800"/>
                </a:lnTo>
                <a:lnTo>
                  <a:pt x="78840" y="46790"/>
                </a:lnTo>
                <a:lnTo>
                  <a:pt x="78830" y="46780"/>
                </a:lnTo>
                <a:lnTo>
                  <a:pt x="78810" y="46770"/>
                </a:lnTo>
                <a:lnTo>
                  <a:pt x="78800" y="46770"/>
                </a:lnTo>
                <a:lnTo>
                  <a:pt x="78790" y="46760"/>
                </a:lnTo>
                <a:lnTo>
                  <a:pt x="78780" y="46750"/>
                </a:lnTo>
                <a:lnTo>
                  <a:pt x="78760" y="46740"/>
                </a:lnTo>
                <a:lnTo>
                  <a:pt x="78750" y="46730"/>
                </a:lnTo>
                <a:lnTo>
                  <a:pt x="78730" y="46710"/>
                </a:lnTo>
                <a:lnTo>
                  <a:pt x="78720" y="46710"/>
                </a:lnTo>
                <a:lnTo>
                  <a:pt x="78700" y="46730"/>
                </a:lnTo>
                <a:lnTo>
                  <a:pt x="78670" y="46740"/>
                </a:lnTo>
                <a:lnTo>
                  <a:pt x="78660" y="46740"/>
                </a:lnTo>
                <a:lnTo>
                  <a:pt x="78640" y="46740"/>
                </a:lnTo>
                <a:lnTo>
                  <a:pt x="78620" y="46750"/>
                </a:lnTo>
                <a:lnTo>
                  <a:pt x="78610" y="46750"/>
                </a:lnTo>
                <a:lnTo>
                  <a:pt x="78610" y="46760"/>
                </a:lnTo>
                <a:lnTo>
                  <a:pt x="78590" y="46760"/>
                </a:lnTo>
                <a:lnTo>
                  <a:pt x="78570" y="46760"/>
                </a:lnTo>
                <a:lnTo>
                  <a:pt x="78560" y="46760"/>
                </a:lnTo>
                <a:lnTo>
                  <a:pt x="78550" y="46750"/>
                </a:lnTo>
                <a:lnTo>
                  <a:pt x="78550" y="46740"/>
                </a:lnTo>
                <a:lnTo>
                  <a:pt x="78550" y="46730"/>
                </a:lnTo>
                <a:lnTo>
                  <a:pt x="78540" y="46730"/>
                </a:lnTo>
                <a:lnTo>
                  <a:pt x="78530" y="46730"/>
                </a:lnTo>
                <a:lnTo>
                  <a:pt x="78520" y="46730"/>
                </a:lnTo>
                <a:lnTo>
                  <a:pt x="78520" y="46710"/>
                </a:lnTo>
                <a:lnTo>
                  <a:pt x="78530" y="46700"/>
                </a:lnTo>
                <a:lnTo>
                  <a:pt x="78530" y="46690"/>
                </a:lnTo>
                <a:lnTo>
                  <a:pt x="78520" y="46690"/>
                </a:lnTo>
                <a:lnTo>
                  <a:pt x="78510" y="46700"/>
                </a:lnTo>
                <a:lnTo>
                  <a:pt x="78500" y="46700"/>
                </a:lnTo>
                <a:lnTo>
                  <a:pt x="78490" y="46700"/>
                </a:lnTo>
                <a:lnTo>
                  <a:pt x="78490" y="46680"/>
                </a:lnTo>
                <a:lnTo>
                  <a:pt x="78480" y="46680"/>
                </a:lnTo>
                <a:lnTo>
                  <a:pt x="78470" y="46680"/>
                </a:lnTo>
                <a:lnTo>
                  <a:pt x="78470" y="46690"/>
                </a:lnTo>
                <a:lnTo>
                  <a:pt x="78470" y="46700"/>
                </a:lnTo>
                <a:lnTo>
                  <a:pt x="78450" y="46690"/>
                </a:lnTo>
                <a:lnTo>
                  <a:pt x="78450" y="46680"/>
                </a:lnTo>
                <a:lnTo>
                  <a:pt x="78450" y="46670"/>
                </a:lnTo>
                <a:lnTo>
                  <a:pt x="78460" y="46670"/>
                </a:lnTo>
                <a:lnTo>
                  <a:pt x="78470" y="46660"/>
                </a:lnTo>
                <a:lnTo>
                  <a:pt x="78470" y="46650"/>
                </a:lnTo>
                <a:lnTo>
                  <a:pt x="78460" y="46640"/>
                </a:lnTo>
                <a:lnTo>
                  <a:pt x="78460" y="46630"/>
                </a:lnTo>
                <a:lnTo>
                  <a:pt x="78470" y="46620"/>
                </a:lnTo>
                <a:lnTo>
                  <a:pt x="78470" y="46610"/>
                </a:lnTo>
                <a:lnTo>
                  <a:pt x="78470" y="46600"/>
                </a:lnTo>
                <a:lnTo>
                  <a:pt x="78460" y="46590"/>
                </a:lnTo>
                <a:lnTo>
                  <a:pt x="78460" y="46600"/>
                </a:lnTo>
                <a:lnTo>
                  <a:pt x="78450" y="46610"/>
                </a:lnTo>
                <a:lnTo>
                  <a:pt x="78440" y="46610"/>
                </a:lnTo>
                <a:lnTo>
                  <a:pt x="78440" y="46620"/>
                </a:lnTo>
                <a:lnTo>
                  <a:pt x="78440" y="46610"/>
                </a:lnTo>
                <a:lnTo>
                  <a:pt x="78440" y="46600"/>
                </a:lnTo>
                <a:lnTo>
                  <a:pt x="78440" y="46590"/>
                </a:lnTo>
                <a:lnTo>
                  <a:pt x="78440" y="46580"/>
                </a:lnTo>
                <a:lnTo>
                  <a:pt x="78440" y="46570"/>
                </a:lnTo>
                <a:lnTo>
                  <a:pt x="78430" y="46560"/>
                </a:lnTo>
                <a:lnTo>
                  <a:pt x="78430" y="46540"/>
                </a:lnTo>
                <a:lnTo>
                  <a:pt x="78440" y="46530"/>
                </a:lnTo>
                <a:lnTo>
                  <a:pt x="78430" y="46520"/>
                </a:lnTo>
                <a:lnTo>
                  <a:pt x="78420" y="46520"/>
                </a:lnTo>
                <a:lnTo>
                  <a:pt x="78410" y="46530"/>
                </a:lnTo>
                <a:lnTo>
                  <a:pt x="78410" y="46540"/>
                </a:lnTo>
                <a:lnTo>
                  <a:pt x="78400" y="46540"/>
                </a:lnTo>
                <a:lnTo>
                  <a:pt x="78400" y="46530"/>
                </a:lnTo>
                <a:lnTo>
                  <a:pt x="78390" y="46530"/>
                </a:lnTo>
                <a:lnTo>
                  <a:pt x="78380" y="46530"/>
                </a:lnTo>
                <a:lnTo>
                  <a:pt x="78380" y="46520"/>
                </a:lnTo>
                <a:lnTo>
                  <a:pt x="78380" y="46510"/>
                </a:lnTo>
                <a:lnTo>
                  <a:pt x="78390" y="46500"/>
                </a:lnTo>
                <a:lnTo>
                  <a:pt x="78400" y="46490"/>
                </a:lnTo>
                <a:lnTo>
                  <a:pt x="78390" y="46490"/>
                </a:lnTo>
                <a:lnTo>
                  <a:pt x="78380" y="46480"/>
                </a:lnTo>
                <a:lnTo>
                  <a:pt x="78380" y="46470"/>
                </a:lnTo>
                <a:lnTo>
                  <a:pt x="78370" y="46470"/>
                </a:lnTo>
                <a:lnTo>
                  <a:pt x="78370" y="46460"/>
                </a:lnTo>
                <a:lnTo>
                  <a:pt x="78360" y="46460"/>
                </a:lnTo>
                <a:lnTo>
                  <a:pt x="78350" y="46470"/>
                </a:lnTo>
                <a:lnTo>
                  <a:pt x="78350" y="46480"/>
                </a:lnTo>
                <a:lnTo>
                  <a:pt x="78350" y="46490"/>
                </a:lnTo>
                <a:lnTo>
                  <a:pt x="78340" y="46490"/>
                </a:lnTo>
                <a:lnTo>
                  <a:pt x="78330" y="46490"/>
                </a:lnTo>
                <a:lnTo>
                  <a:pt x="78330" y="46480"/>
                </a:lnTo>
                <a:lnTo>
                  <a:pt x="78320" y="46470"/>
                </a:lnTo>
                <a:lnTo>
                  <a:pt x="78310" y="46470"/>
                </a:lnTo>
                <a:lnTo>
                  <a:pt x="78300" y="46460"/>
                </a:lnTo>
                <a:lnTo>
                  <a:pt x="78300" y="46470"/>
                </a:lnTo>
                <a:lnTo>
                  <a:pt x="78300" y="46480"/>
                </a:lnTo>
                <a:lnTo>
                  <a:pt x="78300" y="46490"/>
                </a:lnTo>
                <a:lnTo>
                  <a:pt x="78290" y="46490"/>
                </a:lnTo>
                <a:lnTo>
                  <a:pt x="78280" y="46490"/>
                </a:lnTo>
                <a:lnTo>
                  <a:pt x="78270" y="46490"/>
                </a:lnTo>
                <a:lnTo>
                  <a:pt x="78280" y="46500"/>
                </a:lnTo>
                <a:lnTo>
                  <a:pt x="78290" y="46500"/>
                </a:lnTo>
                <a:lnTo>
                  <a:pt x="78290" y="46510"/>
                </a:lnTo>
                <a:lnTo>
                  <a:pt x="78290" y="46520"/>
                </a:lnTo>
                <a:lnTo>
                  <a:pt x="78290" y="46530"/>
                </a:lnTo>
                <a:lnTo>
                  <a:pt x="78290" y="46540"/>
                </a:lnTo>
                <a:lnTo>
                  <a:pt x="78300" y="46540"/>
                </a:lnTo>
                <a:lnTo>
                  <a:pt x="78300" y="46550"/>
                </a:lnTo>
                <a:lnTo>
                  <a:pt x="78290" y="46550"/>
                </a:lnTo>
                <a:lnTo>
                  <a:pt x="78280" y="46550"/>
                </a:lnTo>
                <a:lnTo>
                  <a:pt x="78280" y="46560"/>
                </a:lnTo>
                <a:lnTo>
                  <a:pt x="78260" y="46560"/>
                </a:lnTo>
                <a:lnTo>
                  <a:pt x="78260" y="46570"/>
                </a:lnTo>
                <a:lnTo>
                  <a:pt x="78260" y="46580"/>
                </a:lnTo>
                <a:lnTo>
                  <a:pt x="78260" y="46590"/>
                </a:lnTo>
                <a:lnTo>
                  <a:pt x="78250" y="46580"/>
                </a:lnTo>
                <a:lnTo>
                  <a:pt x="78240" y="46580"/>
                </a:lnTo>
                <a:lnTo>
                  <a:pt x="78240" y="46560"/>
                </a:lnTo>
                <a:lnTo>
                  <a:pt x="78250" y="46550"/>
                </a:lnTo>
                <a:lnTo>
                  <a:pt x="78260" y="46550"/>
                </a:lnTo>
                <a:lnTo>
                  <a:pt x="78260" y="46540"/>
                </a:lnTo>
                <a:lnTo>
                  <a:pt x="78240" y="46530"/>
                </a:lnTo>
                <a:lnTo>
                  <a:pt x="78230" y="46530"/>
                </a:lnTo>
                <a:lnTo>
                  <a:pt x="78230" y="46520"/>
                </a:lnTo>
                <a:lnTo>
                  <a:pt x="78220" y="46530"/>
                </a:lnTo>
                <a:lnTo>
                  <a:pt x="78200" y="46530"/>
                </a:lnTo>
                <a:lnTo>
                  <a:pt x="78200" y="46520"/>
                </a:lnTo>
                <a:lnTo>
                  <a:pt x="78200" y="46510"/>
                </a:lnTo>
                <a:lnTo>
                  <a:pt x="78190" y="46500"/>
                </a:lnTo>
                <a:lnTo>
                  <a:pt x="78180" y="46500"/>
                </a:lnTo>
                <a:lnTo>
                  <a:pt x="78170" y="46490"/>
                </a:lnTo>
                <a:lnTo>
                  <a:pt x="78150" y="46480"/>
                </a:lnTo>
                <a:lnTo>
                  <a:pt x="78140" y="46490"/>
                </a:lnTo>
                <a:lnTo>
                  <a:pt x="78150" y="46500"/>
                </a:lnTo>
                <a:lnTo>
                  <a:pt x="78140" y="46500"/>
                </a:lnTo>
                <a:lnTo>
                  <a:pt x="78130" y="46510"/>
                </a:lnTo>
                <a:lnTo>
                  <a:pt x="78130" y="46500"/>
                </a:lnTo>
                <a:lnTo>
                  <a:pt x="78120" y="46520"/>
                </a:lnTo>
                <a:lnTo>
                  <a:pt x="78130" y="46530"/>
                </a:lnTo>
                <a:lnTo>
                  <a:pt x="78140" y="46530"/>
                </a:lnTo>
                <a:lnTo>
                  <a:pt x="78140" y="46540"/>
                </a:lnTo>
                <a:lnTo>
                  <a:pt x="78130" y="46550"/>
                </a:lnTo>
                <a:lnTo>
                  <a:pt x="78120" y="46540"/>
                </a:lnTo>
                <a:lnTo>
                  <a:pt x="78110" y="46540"/>
                </a:lnTo>
                <a:lnTo>
                  <a:pt x="78110" y="46530"/>
                </a:lnTo>
                <a:lnTo>
                  <a:pt x="78100" y="46520"/>
                </a:lnTo>
                <a:lnTo>
                  <a:pt x="78090" y="46510"/>
                </a:lnTo>
                <a:lnTo>
                  <a:pt x="78080" y="46520"/>
                </a:lnTo>
                <a:lnTo>
                  <a:pt x="78070" y="46510"/>
                </a:lnTo>
                <a:lnTo>
                  <a:pt x="78060" y="46500"/>
                </a:lnTo>
                <a:lnTo>
                  <a:pt x="78040" y="46500"/>
                </a:lnTo>
                <a:lnTo>
                  <a:pt x="78030" y="46500"/>
                </a:lnTo>
                <a:lnTo>
                  <a:pt x="78010" y="46510"/>
                </a:lnTo>
                <a:lnTo>
                  <a:pt x="78000" y="46510"/>
                </a:lnTo>
                <a:lnTo>
                  <a:pt x="77990" y="46520"/>
                </a:lnTo>
                <a:lnTo>
                  <a:pt x="77990" y="46530"/>
                </a:lnTo>
                <a:lnTo>
                  <a:pt x="77980" y="46520"/>
                </a:lnTo>
                <a:lnTo>
                  <a:pt x="77970" y="46520"/>
                </a:lnTo>
                <a:lnTo>
                  <a:pt x="77970" y="46510"/>
                </a:lnTo>
                <a:lnTo>
                  <a:pt x="77960" y="46500"/>
                </a:lnTo>
                <a:lnTo>
                  <a:pt x="77940" y="46500"/>
                </a:lnTo>
                <a:lnTo>
                  <a:pt x="77910" y="46510"/>
                </a:lnTo>
                <a:lnTo>
                  <a:pt x="77900" y="46520"/>
                </a:lnTo>
                <a:lnTo>
                  <a:pt x="77880" y="46520"/>
                </a:lnTo>
                <a:lnTo>
                  <a:pt x="77860" y="46530"/>
                </a:lnTo>
                <a:lnTo>
                  <a:pt x="77840" y="46530"/>
                </a:lnTo>
                <a:lnTo>
                  <a:pt x="77830" y="46530"/>
                </a:lnTo>
                <a:lnTo>
                  <a:pt x="77830" y="46510"/>
                </a:lnTo>
                <a:lnTo>
                  <a:pt x="77840" y="46490"/>
                </a:lnTo>
                <a:lnTo>
                  <a:pt x="77840" y="46470"/>
                </a:lnTo>
                <a:lnTo>
                  <a:pt x="77850" y="46450"/>
                </a:lnTo>
                <a:lnTo>
                  <a:pt x="77860" y="46420"/>
                </a:lnTo>
                <a:lnTo>
                  <a:pt x="77850" y="46410"/>
                </a:lnTo>
                <a:lnTo>
                  <a:pt x="77840" y="46410"/>
                </a:lnTo>
                <a:lnTo>
                  <a:pt x="77840" y="46420"/>
                </a:lnTo>
                <a:lnTo>
                  <a:pt x="77830" y="46410"/>
                </a:lnTo>
                <a:lnTo>
                  <a:pt x="77830" y="46400"/>
                </a:lnTo>
                <a:lnTo>
                  <a:pt x="77830" y="46380"/>
                </a:lnTo>
                <a:lnTo>
                  <a:pt x="77810" y="46370"/>
                </a:lnTo>
                <a:lnTo>
                  <a:pt x="77790" y="46360"/>
                </a:lnTo>
                <a:lnTo>
                  <a:pt x="77780" y="46350"/>
                </a:lnTo>
                <a:lnTo>
                  <a:pt x="77770" y="46350"/>
                </a:lnTo>
                <a:lnTo>
                  <a:pt x="77760" y="46350"/>
                </a:lnTo>
                <a:lnTo>
                  <a:pt x="77750" y="46340"/>
                </a:lnTo>
                <a:lnTo>
                  <a:pt x="77750" y="46330"/>
                </a:lnTo>
                <a:lnTo>
                  <a:pt x="77760" y="46320"/>
                </a:lnTo>
                <a:lnTo>
                  <a:pt x="77770" y="46310"/>
                </a:lnTo>
                <a:lnTo>
                  <a:pt x="77770" y="46290"/>
                </a:lnTo>
                <a:lnTo>
                  <a:pt x="77780" y="46280"/>
                </a:lnTo>
                <a:lnTo>
                  <a:pt x="77790" y="46290"/>
                </a:lnTo>
                <a:lnTo>
                  <a:pt x="77800" y="46290"/>
                </a:lnTo>
                <a:lnTo>
                  <a:pt x="77800" y="46280"/>
                </a:lnTo>
                <a:lnTo>
                  <a:pt x="77800" y="46270"/>
                </a:lnTo>
                <a:lnTo>
                  <a:pt x="77800" y="46260"/>
                </a:lnTo>
                <a:lnTo>
                  <a:pt x="77800" y="46250"/>
                </a:lnTo>
                <a:lnTo>
                  <a:pt x="77790" y="46230"/>
                </a:lnTo>
                <a:lnTo>
                  <a:pt x="77780" y="46230"/>
                </a:lnTo>
                <a:lnTo>
                  <a:pt x="77760" y="46230"/>
                </a:lnTo>
                <a:lnTo>
                  <a:pt x="77740" y="46220"/>
                </a:lnTo>
                <a:lnTo>
                  <a:pt x="77740" y="46210"/>
                </a:lnTo>
                <a:lnTo>
                  <a:pt x="77740" y="46200"/>
                </a:lnTo>
                <a:lnTo>
                  <a:pt x="77730" y="46200"/>
                </a:lnTo>
                <a:lnTo>
                  <a:pt x="77720" y="46190"/>
                </a:lnTo>
                <a:lnTo>
                  <a:pt x="77710" y="46180"/>
                </a:lnTo>
                <a:lnTo>
                  <a:pt x="77690" y="46180"/>
                </a:lnTo>
                <a:lnTo>
                  <a:pt x="77690" y="46170"/>
                </a:lnTo>
                <a:lnTo>
                  <a:pt x="77680" y="46160"/>
                </a:lnTo>
                <a:lnTo>
                  <a:pt x="77670" y="46150"/>
                </a:lnTo>
                <a:lnTo>
                  <a:pt x="77660" y="46140"/>
                </a:lnTo>
                <a:lnTo>
                  <a:pt x="77670" y="46130"/>
                </a:lnTo>
                <a:lnTo>
                  <a:pt x="77660" y="46110"/>
                </a:lnTo>
                <a:lnTo>
                  <a:pt x="77660" y="46120"/>
                </a:lnTo>
                <a:lnTo>
                  <a:pt x="77650" y="46120"/>
                </a:lnTo>
                <a:lnTo>
                  <a:pt x="77650" y="46110"/>
                </a:lnTo>
                <a:lnTo>
                  <a:pt x="77660" y="46100"/>
                </a:lnTo>
                <a:lnTo>
                  <a:pt x="77650" y="46090"/>
                </a:lnTo>
                <a:lnTo>
                  <a:pt x="77640" y="46090"/>
                </a:lnTo>
                <a:lnTo>
                  <a:pt x="77630" y="46090"/>
                </a:lnTo>
                <a:lnTo>
                  <a:pt x="77620" y="46090"/>
                </a:lnTo>
                <a:lnTo>
                  <a:pt x="77610" y="46080"/>
                </a:lnTo>
                <a:lnTo>
                  <a:pt x="77590" y="46080"/>
                </a:lnTo>
                <a:lnTo>
                  <a:pt x="77580" y="46080"/>
                </a:lnTo>
                <a:lnTo>
                  <a:pt x="77580" y="46090"/>
                </a:lnTo>
                <a:lnTo>
                  <a:pt x="77580" y="46100"/>
                </a:lnTo>
                <a:lnTo>
                  <a:pt x="77570" y="46110"/>
                </a:lnTo>
                <a:lnTo>
                  <a:pt x="77580" y="46120"/>
                </a:lnTo>
                <a:lnTo>
                  <a:pt x="77580" y="46130"/>
                </a:lnTo>
                <a:lnTo>
                  <a:pt x="77570" y="46140"/>
                </a:lnTo>
                <a:lnTo>
                  <a:pt x="77560" y="46140"/>
                </a:lnTo>
                <a:lnTo>
                  <a:pt x="77560" y="46130"/>
                </a:lnTo>
                <a:lnTo>
                  <a:pt x="77550" y="46120"/>
                </a:lnTo>
                <a:lnTo>
                  <a:pt x="77540" y="46110"/>
                </a:lnTo>
                <a:lnTo>
                  <a:pt x="77530" y="46100"/>
                </a:lnTo>
                <a:lnTo>
                  <a:pt x="77520" y="46090"/>
                </a:lnTo>
                <a:lnTo>
                  <a:pt x="77520" y="46080"/>
                </a:lnTo>
                <a:lnTo>
                  <a:pt x="77520" y="46070"/>
                </a:lnTo>
                <a:lnTo>
                  <a:pt x="77520" y="46060"/>
                </a:lnTo>
                <a:lnTo>
                  <a:pt x="77510" y="46060"/>
                </a:lnTo>
                <a:lnTo>
                  <a:pt x="77500" y="46060"/>
                </a:lnTo>
                <a:lnTo>
                  <a:pt x="77490" y="46060"/>
                </a:lnTo>
                <a:lnTo>
                  <a:pt x="77490" y="46050"/>
                </a:lnTo>
                <a:lnTo>
                  <a:pt x="77500" y="46050"/>
                </a:lnTo>
                <a:lnTo>
                  <a:pt x="77510" y="46050"/>
                </a:lnTo>
                <a:lnTo>
                  <a:pt x="77520" y="46040"/>
                </a:lnTo>
                <a:lnTo>
                  <a:pt x="77520" y="46030"/>
                </a:lnTo>
                <a:lnTo>
                  <a:pt x="77510" y="46030"/>
                </a:lnTo>
                <a:lnTo>
                  <a:pt x="77500" y="46030"/>
                </a:lnTo>
                <a:lnTo>
                  <a:pt x="77490" y="46030"/>
                </a:lnTo>
                <a:lnTo>
                  <a:pt x="77490" y="46020"/>
                </a:lnTo>
                <a:lnTo>
                  <a:pt x="77480" y="46020"/>
                </a:lnTo>
                <a:lnTo>
                  <a:pt x="77470" y="46020"/>
                </a:lnTo>
                <a:lnTo>
                  <a:pt x="77460" y="46010"/>
                </a:lnTo>
                <a:lnTo>
                  <a:pt x="77450" y="46000"/>
                </a:lnTo>
                <a:lnTo>
                  <a:pt x="77440" y="46010"/>
                </a:lnTo>
                <a:lnTo>
                  <a:pt x="77440" y="46020"/>
                </a:lnTo>
                <a:lnTo>
                  <a:pt x="77440" y="46040"/>
                </a:lnTo>
                <a:lnTo>
                  <a:pt x="77430" y="46050"/>
                </a:lnTo>
                <a:lnTo>
                  <a:pt x="77410" y="46050"/>
                </a:lnTo>
                <a:lnTo>
                  <a:pt x="77410" y="46070"/>
                </a:lnTo>
                <a:lnTo>
                  <a:pt x="77410" y="46080"/>
                </a:lnTo>
                <a:lnTo>
                  <a:pt x="77410" y="46090"/>
                </a:lnTo>
                <a:lnTo>
                  <a:pt x="77400" y="46100"/>
                </a:lnTo>
                <a:lnTo>
                  <a:pt x="77380" y="46100"/>
                </a:lnTo>
                <a:lnTo>
                  <a:pt x="77380" y="46070"/>
                </a:lnTo>
                <a:lnTo>
                  <a:pt x="77390" y="46060"/>
                </a:lnTo>
                <a:lnTo>
                  <a:pt x="77380" y="46040"/>
                </a:lnTo>
                <a:lnTo>
                  <a:pt x="77380" y="46030"/>
                </a:lnTo>
                <a:lnTo>
                  <a:pt x="77370" y="46010"/>
                </a:lnTo>
                <a:lnTo>
                  <a:pt x="77360" y="46010"/>
                </a:lnTo>
                <a:lnTo>
                  <a:pt x="77340" y="46020"/>
                </a:lnTo>
                <a:lnTo>
                  <a:pt x="77340" y="46010"/>
                </a:lnTo>
                <a:lnTo>
                  <a:pt x="77330" y="46010"/>
                </a:lnTo>
                <a:lnTo>
                  <a:pt x="77340" y="45990"/>
                </a:lnTo>
                <a:lnTo>
                  <a:pt x="77320" y="45990"/>
                </a:lnTo>
                <a:lnTo>
                  <a:pt x="77310" y="45980"/>
                </a:lnTo>
                <a:lnTo>
                  <a:pt x="77300" y="45980"/>
                </a:lnTo>
                <a:lnTo>
                  <a:pt x="77280" y="45990"/>
                </a:lnTo>
                <a:lnTo>
                  <a:pt x="77280" y="46000"/>
                </a:lnTo>
                <a:lnTo>
                  <a:pt x="77290" y="46010"/>
                </a:lnTo>
                <a:lnTo>
                  <a:pt x="77300" y="46020"/>
                </a:lnTo>
                <a:lnTo>
                  <a:pt x="77290" y="46030"/>
                </a:lnTo>
                <a:lnTo>
                  <a:pt x="77270" y="46030"/>
                </a:lnTo>
                <a:lnTo>
                  <a:pt x="77260" y="46040"/>
                </a:lnTo>
                <a:lnTo>
                  <a:pt x="77240" y="46050"/>
                </a:lnTo>
                <a:lnTo>
                  <a:pt x="77230" y="46050"/>
                </a:lnTo>
                <a:lnTo>
                  <a:pt x="77210" y="46050"/>
                </a:lnTo>
                <a:lnTo>
                  <a:pt x="77200" y="46060"/>
                </a:lnTo>
                <a:lnTo>
                  <a:pt x="77180" y="46050"/>
                </a:lnTo>
                <a:lnTo>
                  <a:pt x="77180" y="46030"/>
                </a:lnTo>
                <a:lnTo>
                  <a:pt x="77170" y="46030"/>
                </a:lnTo>
                <a:lnTo>
                  <a:pt x="77150" y="46040"/>
                </a:lnTo>
                <a:lnTo>
                  <a:pt x="77140" y="46020"/>
                </a:lnTo>
                <a:lnTo>
                  <a:pt x="77120" y="46020"/>
                </a:lnTo>
                <a:lnTo>
                  <a:pt x="77100" y="46020"/>
                </a:lnTo>
                <a:lnTo>
                  <a:pt x="77070" y="46020"/>
                </a:lnTo>
                <a:lnTo>
                  <a:pt x="77070" y="46030"/>
                </a:lnTo>
                <a:lnTo>
                  <a:pt x="77050" y="46040"/>
                </a:lnTo>
                <a:lnTo>
                  <a:pt x="77030" y="46040"/>
                </a:lnTo>
                <a:lnTo>
                  <a:pt x="77030" y="46030"/>
                </a:lnTo>
                <a:lnTo>
                  <a:pt x="77020" y="46020"/>
                </a:lnTo>
                <a:lnTo>
                  <a:pt x="77010" y="46000"/>
                </a:lnTo>
                <a:lnTo>
                  <a:pt x="76990" y="46000"/>
                </a:lnTo>
                <a:lnTo>
                  <a:pt x="76980" y="45990"/>
                </a:lnTo>
                <a:lnTo>
                  <a:pt x="76980" y="45980"/>
                </a:lnTo>
                <a:lnTo>
                  <a:pt x="76990" y="45960"/>
                </a:lnTo>
                <a:lnTo>
                  <a:pt x="76980" y="45950"/>
                </a:lnTo>
                <a:lnTo>
                  <a:pt x="76960" y="45960"/>
                </a:lnTo>
                <a:lnTo>
                  <a:pt x="76960" y="45970"/>
                </a:lnTo>
                <a:lnTo>
                  <a:pt x="76950" y="45970"/>
                </a:lnTo>
                <a:lnTo>
                  <a:pt x="76940" y="45980"/>
                </a:lnTo>
                <a:lnTo>
                  <a:pt x="76930" y="45990"/>
                </a:lnTo>
                <a:lnTo>
                  <a:pt x="76920" y="45990"/>
                </a:lnTo>
                <a:lnTo>
                  <a:pt x="76920" y="45970"/>
                </a:lnTo>
                <a:lnTo>
                  <a:pt x="76920" y="45960"/>
                </a:lnTo>
                <a:lnTo>
                  <a:pt x="76910" y="45960"/>
                </a:lnTo>
                <a:lnTo>
                  <a:pt x="76910" y="45950"/>
                </a:lnTo>
                <a:lnTo>
                  <a:pt x="76890" y="45940"/>
                </a:lnTo>
                <a:lnTo>
                  <a:pt x="76870" y="45920"/>
                </a:lnTo>
                <a:lnTo>
                  <a:pt x="76880" y="45910"/>
                </a:lnTo>
                <a:lnTo>
                  <a:pt x="76890" y="45920"/>
                </a:lnTo>
                <a:lnTo>
                  <a:pt x="76900" y="45910"/>
                </a:lnTo>
                <a:lnTo>
                  <a:pt x="76890" y="45900"/>
                </a:lnTo>
                <a:lnTo>
                  <a:pt x="76880" y="45880"/>
                </a:lnTo>
                <a:lnTo>
                  <a:pt x="76870" y="45860"/>
                </a:lnTo>
                <a:lnTo>
                  <a:pt x="76860" y="45840"/>
                </a:lnTo>
                <a:lnTo>
                  <a:pt x="76860" y="45850"/>
                </a:lnTo>
                <a:lnTo>
                  <a:pt x="76860" y="45830"/>
                </a:lnTo>
                <a:lnTo>
                  <a:pt x="76850" y="45820"/>
                </a:lnTo>
                <a:lnTo>
                  <a:pt x="76840" y="45820"/>
                </a:lnTo>
                <a:lnTo>
                  <a:pt x="76830" y="45810"/>
                </a:lnTo>
                <a:lnTo>
                  <a:pt x="76800" y="45800"/>
                </a:lnTo>
                <a:lnTo>
                  <a:pt x="76800" y="45780"/>
                </a:lnTo>
                <a:lnTo>
                  <a:pt x="76820" y="45760"/>
                </a:lnTo>
                <a:lnTo>
                  <a:pt x="76820" y="45750"/>
                </a:lnTo>
                <a:lnTo>
                  <a:pt x="76800" y="45760"/>
                </a:lnTo>
                <a:lnTo>
                  <a:pt x="76780" y="45770"/>
                </a:lnTo>
                <a:lnTo>
                  <a:pt x="76750" y="45750"/>
                </a:lnTo>
                <a:lnTo>
                  <a:pt x="76730" y="45730"/>
                </a:lnTo>
                <a:lnTo>
                  <a:pt x="76710" y="45710"/>
                </a:lnTo>
                <a:lnTo>
                  <a:pt x="76700" y="45720"/>
                </a:lnTo>
                <a:lnTo>
                  <a:pt x="76690" y="45740"/>
                </a:lnTo>
                <a:lnTo>
                  <a:pt x="76680" y="45750"/>
                </a:lnTo>
                <a:lnTo>
                  <a:pt x="76680" y="45770"/>
                </a:lnTo>
                <a:lnTo>
                  <a:pt x="76670" y="45760"/>
                </a:lnTo>
                <a:lnTo>
                  <a:pt x="76660" y="45740"/>
                </a:lnTo>
                <a:lnTo>
                  <a:pt x="76650" y="45750"/>
                </a:lnTo>
                <a:lnTo>
                  <a:pt x="76640" y="45750"/>
                </a:lnTo>
                <a:lnTo>
                  <a:pt x="76650" y="45730"/>
                </a:lnTo>
                <a:lnTo>
                  <a:pt x="76660" y="45720"/>
                </a:lnTo>
                <a:lnTo>
                  <a:pt x="76680" y="45700"/>
                </a:lnTo>
                <a:lnTo>
                  <a:pt x="76700" y="45690"/>
                </a:lnTo>
                <a:lnTo>
                  <a:pt x="76720" y="45690"/>
                </a:lnTo>
                <a:lnTo>
                  <a:pt x="76730" y="45680"/>
                </a:lnTo>
                <a:lnTo>
                  <a:pt x="76720" y="45660"/>
                </a:lnTo>
                <a:lnTo>
                  <a:pt x="76710" y="45660"/>
                </a:lnTo>
                <a:lnTo>
                  <a:pt x="76700" y="45670"/>
                </a:lnTo>
                <a:lnTo>
                  <a:pt x="76680" y="45670"/>
                </a:lnTo>
                <a:lnTo>
                  <a:pt x="76690" y="45650"/>
                </a:lnTo>
                <a:lnTo>
                  <a:pt x="76700" y="45630"/>
                </a:lnTo>
                <a:lnTo>
                  <a:pt x="76670" y="45610"/>
                </a:lnTo>
                <a:lnTo>
                  <a:pt x="76650" y="45580"/>
                </a:lnTo>
                <a:lnTo>
                  <a:pt x="76620" y="45580"/>
                </a:lnTo>
                <a:lnTo>
                  <a:pt x="76590" y="45580"/>
                </a:lnTo>
                <a:lnTo>
                  <a:pt x="76570" y="45570"/>
                </a:lnTo>
                <a:lnTo>
                  <a:pt x="76550" y="45550"/>
                </a:lnTo>
                <a:lnTo>
                  <a:pt x="76540" y="45540"/>
                </a:lnTo>
                <a:lnTo>
                  <a:pt x="76520" y="45540"/>
                </a:lnTo>
                <a:lnTo>
                  <a:pt x="76510" y="45550"/>
                </a:lnTo>
                <a:lnTo>
                  <a:pt x="76500" y="45560"/>
                </a:lnTo>
                <a:lnTo>
                  <a:pt x="76480" y="45570"/>
                </a:lnTo>
                <a:lnTo>
                  <a:pt x="76470" y="45550"/>
                </a:lnTo>
                <a:lnTo>
                  <a:pt x="76460" y="45550"/>
                </a:lnTo>
                <a:lnTo>
                  <a:pt x="76450" y="45540"/>
                </a:lnTo>
                <a:lnTo>
                  <a:pt x="76430" y="45520"/>
                </a:lnTo>
                <a:lnTo>
                  <a:pt x="76420" y="45530"/>
                </a:lnTo>
                <a:lnTo>
                  <a:pt x="76420" y="45540"/>
                </a:lnTo>
                <a:lnTo>
                  <a:pt x="76410" y="45540"/>
                </a:lnTo>
                <a:lnTo>
                  <a:pt x="76400" y="45540"/>
                </a:lnTo>
                <a:lnTo>
                  <a:pt x="76390" y="45540"/>
                </a:lnTo>
                <a:lnTo>
                  <a:pt x="76400" y="45530"/>
                </a:lnTo>
                <a:lnTo>
                  <a:pt x="76410" y="45520"/>
                </a:lnTo>
                <a:lnTo>
                  <a:pt x="76420" y="45500"/>
                </a:lnTo>
                <a:lnTo>
                  <a:pt x="76430" y="45480"/>
                </a:lnTo>
                <a:lnTo>
                  <a:pt x="76410" y="45460"/>
                </a:lnTo>
                <a:lnTo>
                  <a:pt x="76390" y="45460"/>
                </a:lnTo>
                <a:lnTo>
                  <a:pt x="76380" y="45470"/>
                </a:lnTo>
                <a:lnTo>
                  <a:pt x="76370" y="45470"/>
                </a:lnTo>
                <a:lnTo>
                  <a:pt x="76370" y="45460"/>
                </a:lnTo>
                <a:lnTo>
                  <a:pt x="76360" y="45450"/>
                </a:lnTo>
                <a:lnTo>
                  <a:pt x="76370" y="45440"/>
                </a:lnTo>
                <a:lnTo>
                  <a:pt x="76370" y="45430"/>
                </a:lnTo>
                <a:lnTo>
                  <a:pt x="76350" y="45420"/>
                </a:lnTo>
                <a:lnTo>
                  <a:pt x="76330" y="45430"/>
                </a:lnTo>
                <a:lnTo>
                  <a:pt x="76310" y="45450"/>
                </a:lnTo>
                <a:lnTo>
                  <a:pt x="76300" y="45450"/>
                </a:lnTo>
                <a:lnTo>
                  <a:pt x="76280" y="45440"/>
                </a:lnTo>
                <a:lnTo>
                  <a:pt x="76260" y="45420"/>
                </a:lnTo>
                <a:lnTo>
                  <a:pt x="76240" y="45420"/>
                </a:lnTo>
                <a:lnTo>
                  <a:pt x="76220" y="45430"/>
                </a:lnTo>
                <a:lnTo>
                  <a:pt x="76200" y="45440"/>
                </a:lnTo>
                <a:lnTo>
                  <a:pt x="76190" y="45410"/>
                </a:lnTo>
                <a:lnTo>
                  <a:pt x="76160" y="45410"/>
                </a:lnTo>
                <a:lnTo>
                  <a:pt x="76150" y="45420"/>
                </a:lnTo>
                <a:lnTo>
                  <a:pt x="76140" y="45440"/>
                </a:lnTo>
                <a:lnTo>
                  <a:pt x="76110" y="45440"/>
                </a:lnTo>
                <a:lnTo>
                  <a:pt x="76120" y="45470"/>
                </a:lnTo>
                <a:lnTo>
                  <a:pt x="76130" y="45480"/>
                </a:lnTo>
                <a:lnTo>
                  <a:pt x="76120" y="45500"/>
                </a:lnTo>
                <a:lnTo>
                  <a:pt x="76110" y="45510"/>
                </a:lnTo>
                <a:lnTo>
                  <a:pt x="76100" y="45500"/>
                </a:lnTo>
                <a:lnTo>
                  <a:pt x="76080" y="45490"/>
                </a:lnTo>
                <a:lnTo>
                  <a:pt x="76070" y="45470"/>
                </a:lnTo>
                <a:lnTo>
                  <a:pt x="76050" y="45470"/>
                </a:lnTo>
                <a:lnTo>
                  <a:pt x="76030" y="45470"/>
                </a:lnTo>
                <a:lnTo>
                  <a:pt x="76020" y="45480"/>
                </a:lnTo>
                <a:lnTo>
                  <a:pt x="76000" y="45470"/>
                </a:lnTo>
                <a:lnTo>
                  <a:pt x="75980" y="45470"/>
                </a:lnTo>
                <a:lnTo>
                  <a:pt x="75960" y="45480"/>
                </a:lnTo>
                <a:lnTo>
                  <a:pt x="75950" y="45470"/>
                </a:lnTo>
                <a:lnTo>
                  <a:pt x="75940" y="45450"/>
                </a:lnTo>
                <a:lnTo>
                  <a:pt x="75930" y="45440"/>
                </a:lnTo>
                <a:lnTo>
                  <a:pt x="75910" y="45440"/>
                </a:lnTo>
                <a:lnTo>
                  <a:pt x="75890" y="45430"/>
                </a:lnTo>
                <a:lnTo>
                  <a:pt x="75880" y="45420"/>
                </a:lnTo>
                <a:lnTo>
                  <a:pt x="75860" y="45430"/>
                </a:lnTo>
                <a:lnTo>
                  <a:pt x="75840" y="45440"/>
                </a:lnTo>
                <a:lnTo>
                  <a:pt x="75830" y="45460"/>
                </a:lnTo>
                <a:lnTo>
                  <a:pt x="75820" y="45470"/>
                </a:lnTo>
                <a:lnTo>
                  <a:pt x="75810" y="45460"/>
                </a:lnTo>
                <a:lnTo>
                  <a:pt x="75790" y="45460"/>
                </a:lnTo>
                <a:lnTo>
                  <a:pt x="75770" y="45450"/>
                </a:lnTo>
                <a:lnTo>
                  <a:pt x="75760" y="45440"/>
                </a:lnTo>
                <a:lnTo>
                  <a:pt x="75740" y="45440"/>
                </a:lnTo>
                <a:lnTo>
                  <a:pt x="75730" y="45430"/>
                </a:lnTo>
                <a:lnTo>
                  <a:pt x="75720" y="45410"/>
                </a:lnTo>
                <a:lnTo>
                  <a:pt x="75710" y="45380"/>
                </a:lnTo>
                <a:lnTo>
                  <a:pt x="75700" y="45380"/>
                </a:lnTo>
                <a:lnTo>
                  <a:pt x="75690" y="45400"/>
                </a:lnTo>
                <a:lnTo>
                  <a:pt x="75680" y="45410"/>
                </a:lnTo>
                <a:lnTo>
                  <a:pt x="75660" y="45410"/>
                </a:lnTo>
                <a:lnTo>
                  <a:pt x="75640" y="45390"/>
                </a:lnTo>
                <a:lnTo>
                  <a:pt x="75620" y="45370"/>
                </a:lnTo>
                <a:lnTo>
                  <a:pt x="75590" y="45360"/>
                </a:lnTo>
                <a:lnTo>
                  <a:pt x="75570" y="45370"/>
                </a:lnTo>
                <a:lnTo>
                  <a:pt x="75550" y="45400"/>
                </a:lnTo>
                <a:lnTo>
                  <a:pt x="75520" y="45420"/>
                </a:lnTo>
                <a:lnTo>
                  <a:pt x="75520" y="45450"/>
                </a:lnTo>
                <a:lnTo>
                  <a:pt x="75500" y="45470"/>
                </a:lnTo>
                <a:lnTo>
                  <a:pt x="75480" y="45480"/>
                </a:lnTo>
                <a:lnTo>
                  <a:pt x="75460" y="45490"/>
                </a:lnTo>
                <a:lnTo>
                  <a:pt x="75450" y="45470"/>
                </a:lnTo>
                <a:lnTo>
                  <a:pt x="75440" y="45460"/>
                </a:lnTo>
                <a:lnTo>
                  <a:pt x="75420" y="45460"/>
                </a:lnTo>
                <a:lnTo>
                  <a:pt x="75400" y="45480"/>
                </a:lnTo>
                <a:lnTo>
                  <a:pt x="75380" y="45470"/>
                </a:lnTo>
                <a:lnTo>
                  <a:pt x="75350" y="45470"/>
                </a:lnTo>
                <a:lnTo>
                  <a:pt x="75330" y="45460"/>
                </a:lnTo>
                <a:lnTo>
                  <a:pt x="75300" y="45460"/>
                </a:lnTo>
                <a:lnTo>
                  <a:pt x="75290" y="45460"/>
                </a:lnTo>
                <a:lnTo>
                  <a:pt x="75270" y="45460"/>
                </a:lnTo>
                <a:lnTo>
                  <a:pt x="75230" y="45450"/>
                </a:lnTo>
                <a:lnTo>
                  <a:pt x="75210" y="45460"/>
                </a:lnTo>
                <a:lnTo>
                  <a:pt x="75200" y="45470"/>
                </a:lnTo>
                <a:lnTo>
                  <a:pt x="75190" y="45490"/>
                </a:lnTo>
                <a:lnTo>
                  <a:pt x="75170" y="45490"/>
                </a:lnTo>
                <a:lnTo>
                  <a:pt x="75140" y="45470"/>
                </a:lnTo>
                <a:lnTo>
                  <a:pt x="75100" y="45450"/>
                </a:lnTo>
                <a:lnTo>
                  <a:pt x="75080" y="45450"/>
                </a:lnTo>
                <a:lnTo>
                  <a:pt x="75060" y="45450"/>
                </a:lnTo>
                <a:lnTo>
                  <a:pt x="75040" y="45460"/>
                </a:lnTo>
                <a:lnTo>
                  <a:pt x="75020" y="45500"/>
                </a:lnTo>
                <a:lnTo>
                  <a:pt x="75020" y="45540"/>
                </a:lnTo>
                <a:lnTo>
                  <a:pt x="75010" y="45570"/>
                </a:lnTo>
                <a:lnTo>
                  <a:pt x="74990" y="45580"/>
                </a:lnTo>
                <a:lnTo>
                  <a:pt x="74960" y="45570"/>
                </a:lnTo>
                <a:lnTo>
                  <a:pt x="74940" y="45550"/>
                </a:lnTo>
                <a:lnTo>
                  <a:pt x="74930" y="45520"/>
                </a:lnTo>
                <a:lnTo>
                  <a:pt x="74920" y="45510"/>
                </a:lnTo>
                <a:lnTo>
                  <a:pt x="74920" y="45500"/>
                </a:lnTo>
                <a:lnTo>
                  <a:pt x="74920" y="45480"/>
                </a:lnTo>
                <a:lnTo>
                  <a:pt x="74890" y="45450"/>
                </a:lnTo>
                <a:lnTo>
                  <a:pt x="74850" y="45430"/>
                </a:lnTo>
                <a:lnTo>
                  <a:pt x="74800" y="45410"/>
                </a:lnTo>
                <a:lnTo>
                  <a:pt x="74780" y="45400"/>
                </a:lnTo>
                <a:lnTo>
                  <a:pt x="74750" y="45370"/>
                </a:lnTo>
                <a:lnTo>
                  <a:pt x="74730" y="45360"/>
                </a:lnTo>
                <a:lnTo>
                  <a:pt x="74710" y="45370"/>
                </a:lnTo>
                <a:lnTo>
                  <a:pt x="74670" y="45380"/>
                </a:lnTo>
                <a:lnTo>
                  <a:pt x="74650" y="45390"/>
                </a:lnTo>
                <a:lnTo>
                  <a:pt x="74610" y="45380"/>
                </a:lnTo>
                <a:lnTo>
                  <a:pt x="74570" y="45380"/>
                </a:lnTo>
                <a:lnTo>
                  <a:pt x="74540" y="45370"/>
                </a:lnTo>
                <a:lnTo>
                  <a:pt x="74530" y="45340"/>
                </a:lnTo>
                <a:lnTo>
                  <a:pt x="74510" y="45320"/>
                </a:lnTo>
                <a:lnTo>
                  <a:pt x="74480" y="45310"/>
                </a:lnTo>
                <a:lnTo>
                  <a:pt x="74460" y="45300"/>
                </a:lnTo>
                <a:lnTo>
                  <a:pt x="74440" y="45300"/>
                </a:lnTo>
                <a:lnTo>
                  <a:pt x="74420" y="45320"/>
                </a:lnTo>
                <a:lnTo>
                  <a:pt x="74390" y="45320"/>
                </a:lnTo>
                <a:lnTo>
                  <a:pt x="74370" y="45320"/>
                </a:lnTo>
                <a:lnTo>
                  <a:pt x="74360" y="45320"/>
                </a:lnTo>
                <a:lnTo>
                  <a:pt x="74330" y="45330"/>
                </a:lnTo>
                <a:lnTo>
                  <a:pt x="74300" y="45360"/>
                </a:lnTo>
                <a:lnTo>
                  <a:pt x="74290" y="45370"/>
                </a:lnTo>
                <a:lnTo>
                  <a:pt x="74270" y="45400"/>
                </a:lnTo>
                <a:lnTo>
                  <a:pt x="74250" y="45420"/>
                </a:lnTo>
                <a:lnTo>
                  <a:pt x="74230" y="45460"/>
                </a:lnTo>
                <a:lnTo>
                  <a:pt x="74210" y="45500"/>
                </a:lnTo>
                <a:lnTo>
                  <a:pt x="74190" y="45510"/>
                </a:lnTo>
                <a:lnTo>
                  <a:pt x="74170" y="45520"/>
                </a:lnTo>
                <a:lnTo>
                  <a:pt x="74150" y="45540"/>
                </a:lnTo>
                <a:lnTo>
                  <a:pt x="74140" y="45560"/>
                </a:lnTo>
                <a:lnTo>
                  <a:pt x="74130" y="45560"/>
                </a:lnTo>
                <a:lnTo>
                  <a:pt x="74090" y="45560"/>
                </a:lnTo>
                <a:lnTo>
                  <a:pt x="74050" y="45560"/>
                </a:lnTo>
                <a:lnTo>
                  <a:pt x="74030" y="45570"/>
                </a:lnTo>
                <a:lnTo>
                  <a:pt x="74020" y="45570"/>
                </a:lnTo>
                <a:lnTo>
                  <a:pt x="74000" y="45580"/>
                </a:lnTo>
                <a:lnTo>
                  <a:pt x="73980" y="45580"/>
                </a:lnTo>
                <a:lnTo>
                  <a:pt x="73980" y="45600"/>
                </a:lnTo>
                <a:lnTo>
                  <a:pt x="73960" y="45610"/>
                </a:lnTo>
                <a:lnTo>
                  <a:pt x="73950" y="45620"/>
                </a:lnTo>
                <a:lnTo>
                  <a:pt x="73960" y="45640"/>
                </a:lnTo>
                <a:lnTo>
                  <a:pt x="73950" y="45650"/>
                </a:lnTo>
                <a:lnTo>
                  <a:pt x="73930" y="45640"/>
                </a:lnTo>
                <a:lnTo>
                  <a:pt x="73920" y="45660"/>
                </a:lnTo>
                <a:lnTo>
                  <a:pt x="73920" y="45680"/>
                </a:lnTo>
                <a:lnTo>
                  <a:pt x="73890" y="45690"/>
                </a:lnTo>
                <a:lnTo>
                  <a:pt x="73870" y="45690"/>
                </a:lnTo>
                <a:lnTo>
                  <a:pt x="73860" y="45710"/>
                </a:lnTo>
                <a:lnTo>
                  <a:pt x="73850" y="45730"/>
                </a:lnTo>
                <a:lnTo>
                  <a:pt x="73820" y="45730"/>
                </a:lnTo>
                <a:lnTo>
                  <a:pt x="73770" y="45720"/>
                </a:lnTo>
                <a:lnTo>
                  <a:pt x="73720" y="45700"/>
                </a:lnTo>
                <a:lnTo>
                  <a:pt x="73670" y="45700"/>
                </a:lnTo>
                <a:lnTo>
                  <a:pt x="73620" y="45700"/>
                </a:lnTo>
                <a:lnTo>
                  <a:pt x="73560" y="45680"/>
                </a:lnTo>
                <a:lnTo>
                  <a:pt x="73540" y="45680"/>
                </a:lnTo>
                <a:lnTo>
                  <a:pt x="73520" y="45680"/>
                </a:lnTo>
                <a:lnTo>
                  <a:pt x="73510" y="45680"/>
                </a:lnTo>
                <a:lnTo>
                  <a:pt x="73470" y="45660"/>
                </a:lnTo>
                <a:lnTo>
                  <a:pt x="73440" y="45670"/>
                </a:lnTo>
                <a:lnTo>
                  <a:pt x="73390" y="45690"/>
                </a:lnTo>
                <a:lnTo>
                  <a:pt x="73350" y="45700"/>
                </a:lnTo>
                <a:lnTo>
                  <a:pt x="73330" y="45710"/>
                </a:lnTo>
                <a:lnTo>
                  <a:pt x="73300" y="45710"/>
                </a:lnTo>
                <a:lnTo>
                  <a:pt x="73290" y="45720"/>
                </a:lnTo>
                <a:lnTo>
                  <a:pt x="73300" y="45730"/>
                </a:lnTo>
                <a:lnTo>
                  <a:pt x="73280" y="45730"/>
                </a:lnTo>
                <a:lnTo>
                  <a:pt x="73260" y="45720"/>
                </a:lnTo>
                <a:lnTo>
                  <a:pt x="73250" y="45720"/>
                </a:lnTo>
                <a:lnTo>
                  <a:pt x="73230" y="45740"/>
                </a:lnTo>
                <a:lnTo>
                  <a:pt x="73200" y="45760"/>
                </a:lnTo>
                <a:lnTo>
                  <a:pt x="73190" y="45760"/>
                </a:lnTo>
                <a:lnTo>
                  <a:pt x="73180" y="45760"/>
                </a:lnTo>
                <a:lnTo>
                  <a:pt x="73170" y="45760"/>
                </a:lnTo>
                <a:lnTo>
                  <a:pt x="73170" y="45750"/>
                </a:lnTo>
                <a:lnTo>
                  <a:pt x="73160" y="45750"/>
                </a:lnTo>
                <a:lnTo>
                  <a:pt x="73160" y="45760"/>
                </a:lnTo>
                <a:lnTo>
                  <a:pt x="73150" y="45770"/>
                </a:lnTo>
                <a:lnTo>
                  <a:pt x="73140" y="45770"/>
                </a:lnTo>
                <a:lnTo>
                  <a:pt x="73140" y="45740"/>
                </a:lnTo>
                <a:lnTo>
                  <a:pt x="73120" y="45740"/>
                </a:lnTo>
                <a:lnTo>
                  <a:pt x="73110" y="45740"/>
                </a:lnTo>
                <a:lnTo>
                  <a:pt x="73110" y="45750"/>
                </a:lnTo>
                <a:lnTo>
                  <a:pt x="73110" y="45770"/>
                </a:lnTo>
                <a:lnTo>
                  <a:pt x="73110" y="45780"/>
                </a:lnTo>
                <a:lnTo>
                  <a:pt x="73100" y="45790"/>
                </a:lnTo>
                <a:lnTo>
                  <a:pt x="73090" y="45780"/>
                </a:lnTo>
                <a:lnTo>
                  <a:pt x="73090" y="45770"/>
                </a:lnTo>
                <a:lnTo>
                  <a:pt x="73090" y="45760"/>
                </a:lnTo>
                <a:lnTo>
                  <a:pt x="73100" y="45750"/>
                </a:lnTo>
                <a:lnTo>
                  <a:pt x="73090" y="45740"/>
                </a:lnTo>
                <a:lnTo>
                  <a:pt x="73090" y="45730"/>
                </a:lnTo>
                <a:lnTo>
                  <a:pt x="73090" y="45720"/>
                </a:lnTo>
                <a:lnTo>
                  <a:pt x="73080" y="45720"/>
                </a:lnTo>
                <a:lnTo>
                  <a:pt x="73070" y="45710"/>
                </a:lnTo>
                <a:lnTo>
                  <a:pt x="73060" y="45710"/>
                </a:lnTo>
                <a:lnTo>
                  <a:pt x="73060" y="45690"/>
                </a:lnTo>
                <a:lnTo>
                  <a:pt x="73050" y="45690"/>
                </a:lnTo>
                <a:lnTo>
                  <a:pt x="73020" y="45690"/>
                </a:lnTo>
                <a:lnTo>
                  <a:pt x="73010" y="45680"/>
                </a:lnTo>
                <a:lnTo>
                  <a:pt x="73000" y="45690"/>
                </a:lnTo>
                <a:lnTo>
                  <a:pt x="72990" y="45700"/>
                </a:lnTo>
                <a:lnTo>
                  <a:pt x="72980" y="45700"/>
                </a:lnTo>
                <a:lnTo>
                  <a:pt x="72970" y="45700"/>
                </a:lnTo>
                <a:lnTo>
                  <a:pt x="72950" y="45700"/>
                </a:lnTo>
                <a:lnTo>
                  <a:pt x="72920" y="45700"/>
                </a:lnTo>
                <a:lnTo>
                  <a:pt x="72930" y="45690"/>
                </a:lnTo>
                <a:lnTo>
                  <a:pt x="72930" y="45680"/>
                </a:lnTo>
                <a:lnTo>
                  <a:pt x="72930" y="45670"/>
                </a:lnTo>
                <a:lnTo>
                  <a:pt x="72930" y="45660"/>
                </a:lnTo>
                <a:lnTo>
                  <a:pt x="72930" y="45650"/>
                </a:lnTo>
                <a:lnTo>
                  <a:pt x="72920" y="45650"/>
                </a:lnTo>
                <a:lnTo>
                  <a:pt x="72910" y="45640"/>
                </a:lnTo>
                <a:lnTo>
                  <a:pt x="72900" y="45640"/>
                </a:lnTo>
                <a:lnTo>
                  <a:pt x="72910" y="45630"/>
                </a:lnTo>
                <a:lnTo>
                  <a:pt x="72930" y="45610"/>
                </a:lnTo>
                <a:lnTo>
                  <a:pt x="72930" y="45590"/>
                </a:lnTo>
                <a:lnTo>
                  <a:pt x="72940" y="45580"/>
                </a:lnTo>
                <a:lnTo>
                  <a:pt x="72930" y="45580"/>
                </a:lnTo>
                <a:lnTo>
                  <a:pt x="72910" y="45570"/>
                </a:lnTo>
                <a:lnTo>
                  <a:pt x="72880" y="45570"/>
                </a:lnTo>
                <a:lnTo>
                  <a:pt x="72870" y="45570"/>
                </a:lnTo>
                <a:lnTo>
                  <a:pt x="72840" y="45570"/>
                </a:lnTo>
                <a:lnTo>
                  <a:pt x="72840" y="45530"/>
                </a:lnTo>
                <a:lnTo>
                  <a:pt x="72830" y="45520"/>
                </a:lnTo>
                <a:lnTo>
                  <a:pt x="72830" y="45510"/>
                </a:lnTo>
                <a:lnTo>
                  <a:pt x="72820" y="45530"/>
                </a:lnTo>
                <a:lnTo>
                  <a:pt x="72800" y="45540"/>
                </a:lnTo>
                <a:lnTo>
                  <a:pt x="72800" y="45550"/>
                </a:lnTo>
                <a:lnTo>
                  <a:pt x="72790" y="45550"/>
                </a:lnTo>
                <a:lnTo>
                  <a:pt x="72780" y="45560"/>
                </a:lnTo>
                <a:lnTo>
                  <a:pt x="72770" y="45570"/>
                </a:lnTo>
                <a:lnTo>
                  <a:pt x="72760" y="45570"/>
                </a:lnTo>
                <a:lnTo>
                  <a:pt x="72740" y="45580"/>
                </a:lnTo>
                <a:lnTo>
                  <a:pt x="72720" y="45580"/>
                </a:lnTo>
                <a:lnTo>
                  <a:pt x="72710" y="45580"/>
                </a:lnTo>
                <a:lnTo>
                  <a:pt x="72710" y="45590"/>
                </a:lnTo>
                <a:lnTo>
                  <a:pt x="72690" y="45580"/>
                </a:lnTo>
                <a:lnTo>
                  <a:pt x="72680" y="45570"/>
                </a:lnTo>
                <a:lnTo>
                  <a:pt x="72660" y="45560"/>
                </a:lnTo>
                <a:lnTo>
                  <a:pt x="72660" y="45550"/>
                </a:lnTo>
                <a:lnTo>
                  <a:pt x="72660" y="45540"/>
                </a:lnTo>
                <a:lnTo>
                  <a:pt x="72650" y="45540"/>
                </a:lnTo>
                <a:lnTo>
                  <a:pt x="72650" y="45530"/>
                </a:lnTo>
                <a:lnTo>
                  <a:pt x="72660" y="45530"/>
                </a:lnTo>
                <a:lnTo>
                  <a:pt x="72660" y="45520"/>
                </a:lnTo>
                <a:lnTo>
                  <a:pt x="72650" y="45520"/>
                </a:lnTo>
                <a:lnTo>
                  <a:pt x="72640" y="45510"/>
                </a:lnTo>
                <a:lnTo>
                  <a:pt x="72650" y="45500"/>
                </a:lnTo>
                <a:lnTo>
                  <a:pt x="72650" y="45490"/>
                </a:lnTo>
                <a:lnTo>
                  <a:pt x="72640" y="45490"/>
                </a:lnTo>
                <a:lnTo>
                  <a:pt x="72630" y="45490"/>
                </a:lnTo>
                <a:lnTo>
                  <a:pt x="72620" y="45520"/>
                </a:lnTo>
                <a:lnTo>
                  <a:pt x="72610" y="45520"/>
                </a:lnTo>
                <a:lnTo>
                  <a:pt x="72610" y="45530"/>
                </a:lnTo>
                <a:lnTo>
                  <a:pt x="72610" y="45540"/>
                </a:lnTo>
                <a:lnTo>
                  <a:pt x="72600" y="45540"/>
                </a:lnTo>
                <a:lnTo>
                  <a:pt x="72600" y="45550"/>
                </a:lnTo>
                <a:lnTo>
                  <a:pt x="72590" y="45550"/>
                </a:lnTo>
                <a:lnTo>
                  <a:pt x="72590" y="45560"/>
                </a:lnTo>
                <a:lnTo>
                  <a:pt x="72580" y="45570"/>
                </a:lnTo>
                <a:lnTo>
                  <a:pt x="72580" y="45580"/>
                </a:lnTo>
                <a:lnTo>
                  <a:pt x="72570" y="45580"/>
                </a:lnTo>
                <a:lnTo>
                  <a:pt x="72570" y="45590"/>
                </a:lnTo>
                <a:lnTo>
                  <a:pt x="72560" y="45600"/>
                </a:lnTo>
                <a:lnTo>
                  <a:pt x="72550" y="45600"/>
                </a:lnTo>
                <a:lnTo>
                  <a:pt x="72550" y="45610"/>
                </a:lnTo>
                <a:lnTo>
                  <a:pt x="72550" y="45620"/>
                </a:lnTo>
                <a:lnTo>
                  <a:pt x="72550" y="45630"/>
                </a:lnTo>
                <a:lnTo>
                  <a:pt x="72550" y="45640"/>
                </a:lnTo>
                <a:lnTo>
                  <a:pt x="72540" y="45640"/>
                </a:lnTo>
                <a:lnTo>
                  <a:pt x="72530" y="45650"/>
                </a:lnTo>
                <a:lnTo>
                  <a:pt x="72520" y="45670"/>
                </a:lnTo>
                <a:lnTo>
                  <a:pt x="72510" y="45680"/>
                </a:lnTo>
                <a:lnTo>
                  <a:pt x="72520" y="45690"/>
                </a:lnTo>
                <a:lnTo>
                  <a:pt x="72520" y="45710"/>
                </a:lnTo>
                <a:lnTo>
                  <a:pt x="72510" y="45720"/>
                </a:lnTo>
                <a:lnTo>
                  <a:pt x="72500" y="45730"/>
                </a:lnTo>
                <a:lnTo>
                  <a:pt x="72480" y="45740"/>
                </a:lnTo>
                <a:lnTo>
                  <a:pt x="72470" y="45750"/>
                </a:lnTo>
                <a:lnTo>
                  <a:pt x="72460" y="45760"/>
                </a:lnTo>
                <a:lnTo>
                  <a:pt x="72450" y="45780"/>
                </a:lnTo>
                <a:lnTo>
                  <a:pt x="72440" y="45800"/>
                </a:lnTo>
                <a:lnTo>
                  <a:pt x="72430" y="45820"/>
                </a:lnTo>
                <a:lnTo>
                  <a:pt x="72420" y="45830"/>
                </a:lnTo>
                <a:lnTo>
                  <a:pt x="72410" y="45840"/>
                </a:lnTo>
                <a:lnTo>
                  <a:pt x="72400" y="45850"/>
                </a:lnTo>
                <a:lnTo>
                  <a:pt x="72390" y="45850"/>
                </a:lnTo>
                <a:lnTo>
                  <a:pt x="72390" y="45870"/>
                </a:lnTo>
                <a:lnTo>
                  <a:pt x="72390" y="45890"/>
                </a:lnTo>
                <a:lnTo>
                  <a:pt x="72370" y="45910"/>
                </a:lnTo>
                <a:lnTo>
                  <a:pt x="72340" y="45940"/>
                </a:lnTo>
                <a:lnTo>
                  <a:pt x="72310" y="45970"/>
                </a:lnTo>
                <a:lnTo>
                  <a:pt x="72280" y="45990"/>
                </a:lnTo>
                <a:lnTo>
                  <a:pt x="72260" y="46010"/>
                </a:lnTo>
                <a:lnTo>
                  <a:pt x="72240" y="46040"/>
                </a:lnTo>
                <a:lnTo>
                  <a:pt x="72210" y="46060"/>
                </a:lnTo>
                <a:lnTo>
                  <a:pt x="72180" y="46090"/>
                </a:lnTo>
                <a:lnTo>
                  <a:pt x="72160" y="46100"/>
                </a:lnTo>
                <a:lnTo>
                  <a:pt x="72130" y="46120"/>
                </a:lnTo>
                <a:lnTo>
                  <a:pt x="72110" y="46130"/>
                </a:lnTo>
                <a:lnTo>
                  <a:pt x="72080" y="46150"/>
                </a:lnTo>
                <a:lnTo>
                  <a:pt x="72060" y="46160"/>
                </a:lnTo>
                <a:lnTo>
                  <a:pt x="72040" y="46170"/>
                </a:lnTo>
                <a:lnTo>
                  <a:pt x="72030" y="46170"/>
                </a:lnTo>
                <a:lnTo>
                  <a:pt x="72010" y="46190"/>
                </a:lnTo>
                <a:lnTo>
                  <a:pt x="71970" y="46210"/>
                </a:lnTo>
                <a:lnTo>
                  <a:pt x="71940" y="46220"/>
                </a:lnTo>
                <a:lnTo>
                  <a:pt x="71920" y="46220"/>
                </a:lnTo>
                <a:lnTo>
                  <a:pt x="71910" y="46210"/>
                </a:lnTo>
                <a:lnTo>
                  <a:pt x="71900" y="46200"/>
                </a:lnTo>
                <a:lnTo>
                  <a:pt x="71890" y="46170"/>
                </a:lnTo>
                <a:lnTo>
                  <a:pt x="71890" y="46160"/>
                </a:lnTo>
                <a:lnTo>
                  <a:pt x="71900" y="46130"/>
                </a:lnTo>
                <a:lnTo>
                  <a:pt x="71890" y="46110"/>
                </a:lnTo>
                <a:lnTo>
                  <a:pt x="71890" y="46100"/>
                </a:lnTo>
                <a:lnTo>
                  <a:pt x="71890" y="46080"/>
                </a:lnTo>
                <a:lnTo>
                  <a:pt x="71890" y="46070"/>
                </a:lnTo>
                <a:lnTo>
                  <a:pt x="71900" y="46050"/>
                </a:lnTo>
                <a:lnTo>
                  <a:pt x="71900" y="46030"/>
                </a:lnTo>
                <a:lnTo>
                  <a:pt x="71900" y="46020"/>
                </a:lnTo>
                <a:lnTo>
                  <a:pt x="71900" y="46000"/>
                </a:lnTo>
                <a:lnTo>
                  <a:pt x="71900" y="45990"/>
                </a:lnTo>
                <a:lnTo>
                  <a:pt x="71900" y="45980"/>
                </a:lnTo>
                <a:lnTo>
                  <a:pt x="71890" y="45970"/>
                </a:lnTo>
                <a:lnTo>
                  <a:pt x="71900" y="45960"/>
                </a:lnTo>
                <a:lnTo>
                  <a:pt x="71900" y="45950"/>
                </a:lnTo>
                <a:lnTo>
                  <a:pt x="71910" y="45940"/>
                </a:lnTo>
                <a:lnTo>
                  <a:pt x="71900" y="45920"/>
                </a:lnTo>
                <a:lnTo>
                  <a:pt x="71900" y="45910"/>
                </a:lnTo>
                <a:lnTo>
                  <a:pt x="71880" y="45910"/>
                </a:lnTo>
                <a:lnTo>
                  <a:pt x="71860" y="45910"/>
                </a:lnTo>
                <a:lnTo>
                  <a:pt x="71850" y="45900"/>
                </a:lnTo>
                <a:lnTo>
                  <a:pt x="71860" y="45890"/>
                </a:lnTo>
                <a:lnTo>
                  <a:pt x="71850" y="45880"/>
                </a:lnTo>
                <a:lnTo>
                  <a:pt x="71850" y="45870"/>
                </a:lnTo>
                <a:lnTo>
                  <a:pt x="71840" y="45870"/>
                </a:lnTo>
                <a:lnTo>
                  <a:pt x="71830" y="45870"/>
                </a:lnTo>
                <a:lnTo>
                  <a:pt x="71820" y="45870"/>
                </a:lnTo>
                <a:lnTo>
                  <a:pt x="71820" y="45860"/>
                </a:lnTo>
                <a:lnTo>
                  <a:pt x="71820" y="45850"/>
                </a:lnTo>
                <a:lnTo>
                  <a:pt x="71810" y="45830"/>
                </a:lnTo>
                <a:lnTo>
                  <a:pt x="71800" y="45820"/>
                </a:lnTo>
                <a:lnTo>
                  <a:pt x="71760" y="45800"/>
                </a:lnTo>
                <a:lnTo>
                  <a:pt x="71740" y="45790"/>
                </a:lnTo>
                <a:lnTo>
                  <a:pt x="71730" y="45790"/>
                </a:lnTo>
                <a:lnTo>
                  <a:pt x="71720" y="45780"/>
                </a:lnTo>
                <a:lnTo>
                  <a:pt x="71720" y="45750"/>
                </a:lnTo>
                <a:lnTo>
                  <a:pt x="71720" y="45730"/>
                </a:lnTo>
                <a:lnTo>
                  <a:pt x="71730" y="45700"/>
                </a:lnTo>
                <a:lnTo>
                  <a:pt x="71730" y="45670"/>
                </a:lnTo>
                <a:lnTo>
                  <a:pt x="71730" y="45640"/>
                </a:lnTo>
                <a:lnTo>
                  <a:pt x="71730" y="45630"/>
                </a:lnTo>
                <a:lnTo>
                  <a:pt x="71730" y="45610"/>
                </a:lnTo>
                <a:lnTo>
                  <a:pt x="71720" y="45600"/>
                </a:lnTo>
                <a:lnTo>
                  <a:pt x="71720" y="45580"/>
                </a:lnTo>
                <a:lnTo>
                  <a:pt x="71720" y="45570"/>
                </a:lnTo>
                <a:lnTo>
                  <a:pt x="71730" y="45560"/>
                </a:lnTo>
                <a:lnTo>
                  <a:pt x="71730" y="45550"/>
                </a:lnTo>
                <a:lnTo>
                  <a:pt x="71720" y="45540"/>
                </a:lnTo>
                <a:lnTo>
                  <a:pt x="71710" y="45520"/>
                </a:lnTo>
                <a:lnTo>
                  <a:pt x="71710" y="45510"/>
                </a:lnTo>
                <a:lnTo>
                  <a:pt x="71700" y="45500"/>
                </a:lnTo>
                <a:lnTo>
                  <a:pt x="71700" y="45480"/>
                </a:lnTo>
                <a:lnTo>
                  <a:pt x="71700" y="45470"/>
                </a:lnTo>
                <a:lnTo>
                  <a:pt x="71700" y="45450"/>
                </a:lnTo>
                <a:lnTo>
                  <a:pt x="71690" y="45440"/>
                </a:lnTo>
                <a:lnTo>
                  <a:pt x="71700" y="45440"/>
                </a:lnTo>
                <a:lnTo>
                  <a:pt x="71700" y="45430"/>
                </a:lnTo>
                <a:lnTo>
                  <a:pt x="71690" y="45420"/>
                </a:lnTo>
                <a:lnTo>
                  <a:pt x="71680" y="45420"/>
                </a:lnTo>
                <a:lnTo>
                  <a:pt x="71670" y="45410"/>
                </a:lnTo>
                <a:lnTo>
                  <a:pt x="71650" y="45410"/>
                </a:lnTo>
                <a:lnTo>
                  <a:pt x="71640" y="45410"/>
                </a:lnTo>
                <a:lnTo>
                  <a:pt x="71630" y="45410"/>
                </a:lnTo>
                <a:lnTo>
                  <a:pt x="71620" y="45420"/>
                </a:lnTo>
                <a:lnTo>
                  <a:pt x="71610" y="45420"/>
                </a:lnTo>
                <a:lnTo>
                  <a:pt x="71600" y="45420"/>
                </a:lnTo>
                <a:lnTo>
                  <a:pt x="71600" y="45410"/>
                </a:lnTo>
                <a:lnTo>
                  <a:pt x="71590" y="45390"/>
                </a:lnTo>
                <a:lnTo>
                  <a:pt x="71580" y="45390"/>
                </a:lnTo>
                <a:lnTo>
                  <a:pt x="71580" y="45380"/>
                </a:lnTo>
                <a:lnTo>
                  <a:pt x="71570" y="45380"/>
                </a:lnTo>
                <a:lnTo>
                  <a:pt x="71560" y="45380"/>
                </a:lnTo>
                <a:lnTo>
                  <a:pt x="71540" y="45380"/>
                </a:lnTo>
                <a:lnTo>
                  <a:pt x="71530" y="45360"/>
                </a:lnTo>
                <a:lnTo>
                  <a:pt x="71510" y="45350"/>
                </a:lnTo>
                <a:lnTo>
                  <a:pt x="71510" y="45330"/>
                </a:lnTo>
                <a:lnTo>
                  <a:pt x="71500" y="45330"/>
                </a:lnTo>
                <a:lnTo>
                  <a:pt x="71490" y="45330"/>
                </a:lnTo>
                <a:lnTo>
                  <a:pt x="71490" y="45320"/>
                </a:lnTo>
                <a:lnTo>
                  <a:pt x="71480" y="45320"/>
                </a:lnTo>
                <a:lnTo>
                  <a:pt x="71470" y="45310"/>
                </a:lnTo>
                <a:lnTo>
                  <a:pt x="71460" y="45300"/>
                </a:lnTo>
                <a:lnTo>
                  <a:pt x="71460" y="45290"/>
                </a:lnTo>
                <a:lnTo>
                  <a:pt x="71460" y="45280"/>
                </a:lnTo>
                <a:lnTo>
                  <a:pt x="71450" y="45270"/>
                </a:lnTo>
                <a:lnTo>
                  <a:pt x="71430" y="45270"/>
                </a:lnTo>
                <a:lnTo>
                  <a:pt x="71410" y="45260"/>
                </a:lnTo>
                <a:lnTo>
                  <a:pt x="71400" y="45270"/>
                </a:lnTo>
                <a:lnTo>
                  <a:pt x="71390" y="45280"/>
                </a:lnTo>
                <a:lnTo>
                  <a:pt x="71390" y="45290"/>
                </a:lnTo>
                <a:lnTo>
                  <a:pt x="71380" y="45290"/>
                </a:lnTo>
                <a:lnTo>
                  <a:pt x="71370" y="45290"/>
                </a:lnTo>
                <a:lnTo>
                  <a:pt x="71370" y="45300"/>
                </a:lnTo>
                <a:lnTo>
                  <a:pt x="71350" y="45300"/>
                </a:lnTo>
                <a:lnTo>
                  <a:pt x="71340" y="45300"/>
                </a:lnTo>
                <a:lnTo>
                  <a:pt x="71340" y="45310"/>
                </a:lnTo>
                <a:lnTo>
                  <a:pt x="71330" y="45310"/>
                </a:lnTo>
                <a:lnTo>
                  <a:pt x="71330" y="45300"/>
                </a:lnTo>
                <a:lnTo>
                  <a:pt x="71320" y="45300"/>
                </a:lnTo>
                <a:lnTo>
                  <a:pt x="71320" y="45290"/>
                </a:lnTo>
                <a:lnTo>
                  <a:pt x="71310" y="45280"/>
                </a:lnTo>
                <a:lnTo>
                  <a:pt x="71300" y="45270"/>
                </a:lnTo>
                <a:lnTo>
                  <a:pt x="71280" y="45210"/>
                </a:lnTo>
                <a:lnTo>
                  <a:pt x="71280" y="45200"/>
                </a:lnTo>
                <a:lnTo>
                  <a:pt x="71280" y="45190"/>
                </a:lnTo>
                <a:lnTo>
                  <a:pt x="71270" y="45190"/>
                </a:lnTo>
                <a:lnTo>
                  <a:pt x="71260" y="45190"/>
                </a:lnTo>
                <a:lnTo>
                  <a:pt x="71250" y="45190"/>
                </a:lnTo>
                <a:lnTo>
                  <a:pt x="71250" y="45180"/>
                </a:lnTo>
                <a:lnTo>
                  <a:pt x="71240" y="45150"/>
                </a:lnTo>
                <a:lnTo>
                  <a:pt x="71240" y="45140"/>
                </a:lnTo>
                <a:lnTo>
                  <a:pt x="71220" y="45130"/>
                </a:lnTo>
                <a:lnTo>
                  <a:pt x="71210" y="45130"/>
                </a:lnTo>
                <a:lnTo>
                  <a:pt x="71200" y="45130"/>
                </a:lnTo>
                <a:lnTo>
                  <a:pt x="71190" y="45120"/>
                </a:lnTo>
                <a:lnTo>
                  <a:pt x="71190" y="45110"/>
                </a:lnTo>
                <a:lnTo>
                  <a:pt x="71180" y="45110"/>
                </a:lnTo>
                <a:lnTo>
                  <a:pt x="71170" y="45110"/>
                </a:lnTo>
                <a:lnTo>
                  <a:pt x="71160" y="45110"/>
                </a:lnTo>
                <a:lnTo>
                  <a:pt x="71170" y="45100"/>
                </a:lnTo>
                <a:lnTo>
                  <a:pt x="71170" y="45090"/>
                </a:lnTo>
                <a:lnTo>
                  <a:pt x="71160" y="45080"/>
                </a:lnTo>
                <a:lnTo>
                  <a:pt x="71140" y="45080"/>
                </a:lnTo>
                <a:lnTo>
                  <a:pt x="71140" y="45070"/>
                </a:lnTo>
                <a:lnTo>
                  <a:pt x="71140" y="45060"/>
                </a:lnTo>
                <a:lnTo>
                  <a:pt x="71130" y="45050"/>
                </a:lnTo>
                <a:lnTo>
                  <a:pt x="71120" y="45050"/>
                </a:lnTo>
                <a:lnTo>
                  <a:pt x="71110" y="45070"/>
                </a:lnTo>
                <a:lnTo>
                  <a:pt x="71100" y="45070"/>
                </a:lnTo>
                <a:lnTo>
                  <a:pt x="71100" y="45090"/>
                </a:lnTo>
                <a:lnTo>
                  <a:pt x="71090" y="45100"/>
                </a:lnTo>
                <a:lnTo>
                  <a:pt x="71090" y="45110"/>
                </a:lnTo>
                <a:lnTo>
                  <a:pt x="71080" y="45120"/>
                </a:lnTo>
                <a:lnTo>
                  <a:pt x="71070" y="45120"/>
                </a:lnTo>
                <a:lnTo>
                  <a:pt x="71060" y="45110"/>
                </a:lnTo>
                <a:lnTo>
                  <a:pt x="71050" y="45110"/>
                </a:lnTo>
                <a:lnTo>
                  <a:pt x="71040" y="45100"/>
                </a:lnTo>
                <a:lnTo>
                  <a:pt x="71030" y="45090"/>
                </a:lnTo>
                <a:lnTo>
                  <a:pt x="71020" y="45090"/>
                </a:lnTo>
                <a:lnTo>
                  <a:pt x="71010" y="45100"/>
                </a:lnTo>
                <a:lnTo>
                  <a:pt x="71020" y="45120"/>
                </a:lnTo>
                <a:lnTo>
                  <a:pt x="71020" y="45130"/>
                </a:lnTo>
                <a:lnTo>
                  <a:pt x="71020" y="45140"/>
                </a:lnTo>
                <a:lnTo>
                  <a:pt x="71010" y="45150"/>
                </a:lnTo>
                <a:lnTo>
                  <a:pt x="71000" y="45150"/>
                </a:lnTo>
                <a:lnTo>
                  <a:pt x="70990" y="45140"/>
                </a:lnTo>
                <a:lnTo>
                  <a:pt x="70990" y="45130"/>
                </a:lnTo>
                <a:lnTo>
                  <a:pt x="70990" y="45120"/>
                </a:lnTo>
                <a:lnTo>
                  <a:pt x="70980" y="45110"/>
                </a:lnTo>
                <a:lnTo>
                  <a:pt x="70960" y="45120"/>
                </a:lnTo>
                <a:lnTo>
                  <a:pt x="70950" y="45120"/>
                </a:lnTo>
                <a:lnTo>
                  <a:pt x="70940" y="45120"/>
                </a:lnTo>
                <a:lnTo>
                  <a:pt x="70920" y="45130"/>
                </a:lnTo>
                <a:lnTo>
                  <a:pt x="70910" y="45120"/>
                </a:lnTo>
                <a:lnTo>
                  <a:pt x="70890" y="45120"/>
                </a:lnTo>
                <a:lnTo>
                  <a:pt x="70880" y="45110"/>
                </a:lnTo>
                <a:lnTo>
                  <a:pt x="70870" y="45110"/>
                </a:lnTo>
                <a:lnTo>
                  <a:pt x="70860" y="45100"/>
                </a:lnTo>
                <a:lnTo>
                  <a:pt x="70860" y="45110"/>
                </a:lnTo>
                <a:lnTo>
                  <a:pt x="70860" y="45120"/>
                </a:lnTo>
                <a:lnTo>
                  <a:pt x="70850" y="45120"/>
                </a:lnTo>
                <a:lnTo>
                  <a:pt x="70850" y="45130"/>
                </a:lnTo>
                <a:lnTo>
                  <a:pt x="70850" y="45140"/>
                </a:lnTo>
                <a:lnTo>
                  <a:pt x="70830" y="45130"/>
                </a:lnTo>
                <a:lnTo>
                  <a:pt x="70820" y="45120"/>
                </a:lnTo>
                <a:lnTo>
                  <a:pt x="70810" y="45120"/>
                </a:lnTo>
                <a:lnTo>
                  <a:pt x="70810" y="45090"/>
                </a:lnTo>
                <a:lnTo>
                  <a:pt x="70800" y="45090"/>
                </a:lnTo>
                <a:lnTo>
                  <a:pt x="70790" y="45090"/>
                </a:lnTo>
                <a:lnTo>
                  <a:pt x="70780" y="45090"/>
                </a:lnTo>
                <a:lnTo>
                  <a:pt x="70770" y="45080"/>
                </a:lnTo>
                <a:lnTo>
                  <a:pt x="70760" y="45080"/>
                </a:lnTo>
                <a:lnTo>
                  <a:pt x="70730" y="45080"/>
                </a:lnTo>
                <a:lnTo>
                  <a:pt x="70720" y="45090"/>
                </a:lnTo>
                <a:lnTo>
                  <a:pt x="70710" y="45130"/>
                </a:lnTo>
                <a:lnTo>
                  <a:pt x="70700" y="45150"/>
                </a:lnTo>
                <a:lnTo>
                  <a:pt x="70690" y="45160"/>
                </a:lnTo>
                <a:lnTo>
                  <a:pt x="70680" y="45160"/>
                </a:lnTo>
                <a:lnTo>
                  <a:pt x="70670" y="45150"/>
                </a:lnTo>
                <a:lnTo>
                  <a:pt x="70670" y="45140"/>
                </a:lnTo>
                <a:lnTo>
                  <a:pt x="70660" y="45140"/>
                </a:lnTo>
                <a:lnTo>
                  <a:pt x="70660" y="45130"/>
                </a:lnTo>
                <a:lnTo>
                  <a:pt x="70640" y="45130"/>
                </a:lnTo>
                <a:lnTo>
                  <a:pt x="70620" y="45130"/>
                </a:lnTo>
                <a:lnTo>
                  <a:pt x="70620" y="45120"/>
                </a:lnTo>
                <a:lnTo>
                  <a:pt x="70620" y="45090"/>
                </a:lnTo>
                <a:lnTo>
                  <a:pt x="70610" y="45090"/>
                </a:lnTo>
                <a:lnTo>
                  <a:pt x="70620" y="45070"/>
                </a:lnTo>
                <a:lnTo>
                  <a:pt x="70610" y="45070"/>
                </a:lnTo>
                <a:lnTo>
                  <a:pt x="70610" y="45060"/>
                </a:lnTo>
                <a:lnTo>
                  <a:pt x="70610" y="45050"/>
                </a:lnTo>
                <a:lnTo>
                  <a:pt x="70610" y="45040"/>
                </a:lnTo>
                <a:lnTo>
                  <a:pt x="70600" y="45020"/>
                </a:lnTo>
                <a:lnTo>
                  <a:pt x="70590" y="45010"/>
                </a:lnTo>
                <a:lnTo>
                  <a:pt x="70570" y="45000"/>
                </a:lnTo>
                <a:lnTo>
                  <a:pt x="70550" y="45000"/>
                </a:lnTo>
                <a:lnTo>
                  <a:pt x="70520" y="45030"/>
                </a:lnTo>
                <a:lnTo>
                  <a:pt x="70510" y="45020"/>
                </a:lnTo>
                <a:lnTo>
                  <a:pt x="70490" y="45000"/>
                </a:lnTo>
                <a:lnTo>
                  <a:pt x="70490" y="44980"/>
                </a:lnTo>
                <a:lnTo>
                  <a:pt x="70480" y="44980"/>
                </a:lnTo>
                <a:lnTo>
                  <a:pt x="70470" y="44970"/>
                </a:lnTo>
                <a:lnTo>
                  <a:pt x="70460" y="44960"/>
                </a:lnTo>
                <a:lnTo>
                  <a:pt x="70450" y="44960"/>
                </a:lnTo>
                <a:lnTo>
                  <a:pt x="70440" y="44980"/>
                </a:lnTo>
                <a:lnTo>
                  <a:pt x="70420" y="44980"/>
                </a:lnTo>
                <a:lnTo>
                  <a:pt x="70410" y="44980"/>
                </a:lnTo>
                <a:lnTo>
                  <a:pt x="70390" y="44980"/>
                </a:lnTo>
                <a:lnTo>
                  <a:pt x="70360" y="44960"/>
                </a:lnTo>
                <a:lnTo>
                  <a:pt x="70320" y="44970"/>
                </a:lnTo>
                <a:lnTo>
                  <a:pt x="70310" y="44980"/>
                </a:lnTo>
                <a:lnTo>
                  <a:pt x="70290" y="45000"/>
                </a:lnTo>
                <a:lnTo>
                  <a:pt x="70210" y="45080"/>
                </a:lnTo>
                <a:lnTo>
                  <a:pt x="70180" y="45110"/>
                </a:lnTo>
                <a:lnTo>
                  <a:pt x="70170" y="45130"/>
                </a:lnTo>
                <a:lnTo>
                  <a:pt x="70140" y="45150"/>
                </a:lnTo>
                <a:lnTo>
                  <a:pt x="70120" y="45170"/>
                </a:lnTo>
                <a:lnTo>
                  <a:pt x="70100" y="45190"/>
                </a:lnTo>
                <a:lnTo>
                  <a:pt x="70080" y="45220"/>
                </a:lnTo>
                <a:lnTo>
                  <a:pt x="70070" y="45250"/>
                </a:lnTo>
                <a:lnTo>
                  <a:pt x="70060" y="45270"/>
                </a:lnTo>
                <a:lnTo>
                  <a:pt x="70050" y="45290"/>
                </a:lnTo>
                <a:lnTo>
                  <a:pt x="70040" y="45310"/>
                </a:lnTo>
                <a:lnTo>
                  <a:pt x="70030" y="45320"/>
                </a:lnTo>
                <a:lnTo>
                  <a:pt x="70000" y="45350"/>
                </a:lnTo>
                <a:lnTo>
                  <a:pt x="69990" y="45360"/>
                </a:lnTo>
                <a:lnTo>
                  <a:pt x="69980" y="45370"/>
                </a:lnTo>
                <a:lnTo>
                  <a:pt x="69960" y="45390"/>
                </a:lnTo>
                <a:lnTo>
                  <a:pt x="69950" y="45410"/>
                </a:lnTo>
                <a:lnTo>
                  <a:pt x="69940" y="45430"/>
                </a:lnTo>
                <a:lnTo>
                  <a:pt x="69930" y="45440"/>
                </a:lnTo>
                <a:lnTo>
                  <a:pt x="69920" y="45460"/>
                </a:lnTo>
                <a:lnTo>
                  <a:pt x="69910" y="45490"/>
                </a:lnTo>
                <a:lnTo>
                  <a:pt x="69910" y="45500"/>
                </a:lnTo>
                <a:lnTo>
                  <a:pt x="69910" y="45510"/>
                </a:lnTo>
                <a:lnTo>
                  <a:pt x="69910" y="45530"/>
                </a:lnTo>
                <a:lnTo>
                  <a:pt x="69900" y="45540"/>
                </a:lnTo>
                <a:lnTo>
                  <a:pt x="69900" y="45590"/>
                </a:lnTo>
                <a:lnTo>
                  <a:pt x="69900" y="45600"/>
                </a:lnTo>
                <a:lnTo>
                  <a:pt x="69900" y="45620"/>
                </a:lnTo>
                <a:lnTo>
                  <a:pt x="69900" y="45630"/>
                </a:lnTo>
                <a:lnTo>
                  <a:pt x="69890" y="45640"/>
                </a:lnTo>
                <a:lnTo>
                  <a:pt x="69900" y="45680"/>
                </a:lnTo>
                <a:lnTo>
                  <a:pt x="69900" y="45690"/>
                </a:lnTo>
                <a:lnTo>
                  <a:pt x="69900" y="45700"/>
                </a:lnTo>
                <a:lnTo>
                  <a:pt x="69900" y="45710"/>
                </a:lnTo>
                <a:lnTo>
                  <a:pt x="69900" y="45750"/>
                </a:lnTo>
                <a:lnTo>
                  <a:pt x="69890" y="45790"/>
                </a:lnTo>
                <a:lnTo>
                  <a:pt x="69880" y="45790"/>
                </a:lnTo>
                <a:lnTo>
                  <a:pt x="69870" y="45820"/>
                </a:lnTo>
                <a:lnTo>
                  <a:pt x="69880" y="45850"/>
                </a:lnTo>
                <a:lnTo>
                  <a:pt x="69880" y="45860"/>
                </a:lnTo>
                <a:lnTo>
                  <a:pt x="69890" y="45880"/>
                </a:lnTo>
                <a:lnTo>
                  <a:pt x="69890" y="45900"/>
                </a:lnTo>
                <a:lnTo>
                  <a:pt x="69890" y="45910"/>
                </a:lnTo>
                <a:lnTo>
                  <a:pt x="69890" y="45950"/>
                </a:lnTo>
                <a:lnTo>
                  <a:pt x="69890" y="45960"/>
                </a:lnTo>
                <a:lnTo>
                  <a:pt x="69890" y="45970"/>
                </a:lnTo>
                <a:lnTo>
                  <a:pt x="69890" y="45980"/>
                </a:lnTo>
                <a:lnTo>
                  <a:pt x="69900" y="46020"/>
                </a:lnTo>
                <a:lnTo>
                  <a:pt x="69910" y="46040"/>
                </a:lnTo>
                <a:lnTo>
                  <a:pt x="69900" y="46060"/>
                </a:lnTo>
                <a:lnTo>
                  <a:pt x="69900" y="46090"/>
                </a:lnTo>
                <a:lnTo>
                  <a:pt x="69880" y="46140"/>
                </a:lnTo>
                <a:lnTo>
                  <a:pt x="69870" y="46170"/>
                </a:lnTo>
                <a:lnTo>
                  <a:pt x="69850" y="46200"/>
                </a:lnTo>
                <a:lnTo>
                  <a:pt x="69850" y="46210"/>
                </a:lnTo>
                <a:lnTo>
                  <a:pt x="69820" y="46260"/>
                </a:lnTo>
                <a:lnTo>
                  <a:pt x="69780" y="46310"/>
                </a:lnTo>
                <a:lnTo>
                  <a:pt x="69760" y="46350"/>
                </a:lnTo>
                <a:lnTo>
                  <a:pt x="69720" y="46380"/>
                </a:lnTo>
                <a:lnTo>
                  <a:pt x="69670" y="46410"/>
                </a:lnTo>
                <a:lnTo>
                  <a:pt x="69630" y="46430"/>
                </a:lnTo>
                <a:lnTo>
                  <a:pt x="69600" y="46430"/>
                </a:lnTo>
                <a:lnTo>
                  <a:pt x="69560" y="46430"/>
                </a:lnTo>
                <a:lnTo>
                  <a:pt x="69530" y="46430"/>
                </a:lnTo>
                <a:lnTo>
                  <a:pt x="69510" y="46430"/>
                </a:lnTo>
                <a:lnTo>
                  <a:pt x="69500" y="46430"/>
                </a:lnTo>
                <a:lnTo>
                  <a:pt x="69470" y="46440"/>
                </a:lnTo>
                <a:lnTo>
                  <a:pt x="69430" y="46460"/>
                </a:lnTo>
                <a:lnTo>
                  <a:pt x="69400" y="46470"/>
                </a:lnTo>
                <a:lnTo>
                  <a:pt x="69350" y="46490"/>
                </a:lnTo>
                <a:lnTo>
                  <a:pt x="69310" y="46490"/>
                </a:lnTo>
                <a:lnTo>
                  <a:pt x="69270" y="46480"/>
                </a:lnTo>
                <a:lnTo>
                  <a:pt x="69260" y="46470"/>
                </a:lnTo>
                <a:lnTo>
                  <a:pt x="69230" y="46470"/>
                </a:lnTo>
                <a:lnTo>
                  <a:pt x="69140" y="46470"/>
                </a:lnTo>
                <a:lnTo>
                  <a:pt x="69030" y="46550"/>
                </a:lnTo>
                <a:lnTo>
                  <a:pt x="69030" y="46560"/>
                </a:lnTo>
                <a:lnTo>
                  <a:pt x="69000" y="46570"/>
                </a:lnTo>
                <a:lnTo>
                  <a:pt x="68970" y="46570"/>
                </a:lnTo>
                <a:lnTo>
                  <a:pt x="68940" y="46560"/>
                </a:lnTo>
                <a:lnTo>
                  <a:pt x="68920" y="46550"/>
                </a:lnTo>
                <a:lnTo>
                  <a:pt x="68880" y="46570"/>
                </a:lnTo>
                <a:lnTo>
                  <a:pt x="68860" y="46600"/>
                </a:lnTo>
                <a:lnTo>
                  <a:pt x="68820" y="46590"/>
                </a:lnTo>
                <a:lnTo>
                  <a:pt x="68810" y="46580"/>
                </a:lnTo>
                <a:lnTo>
                  <a:pt x="68770" y="46580"/>
                </a:lnTo>
                <a:lnTo>
                  <a:pt x="68750" y="46590"/>
                </a:lnTo>
                <a:lnTo>
                  <a:pt x="68710" y="46590"/>
                </a:lnTo>
                <a:lnTo>
                  <a:pt x="68680" y="46590"/>
                </a:lnTo>
                <a:lnTo>
                  <a:pt x="68670" y="46590"/>
                </a:lnTo>
                <a:lnTo>
                  <a:pt x="68650" y="46590"/>
                </a:lnTo>
                <a:lnTo>
                  <a:pt x="68620" y="46600"/>
                </a:lnTo>
                <a:lnTo>
                  <a:pt x="68610" y="46600"/>
                </a:lnTo>
                <a:lnTo>
                  <a:pt x="68560" y="46640"/>
                </a:lnTo>
                <a:lnTo>
                  <a:pt x="68520" y="46640"/>
                </a:lnTo>
                <a:lnTo>
                  <a:pt x="68460" y="46640"/>
                </a:lnTo>
                <a:lnTo>
                  <a:pt x="68400" y="46640"/>
                </a:lnTo>
                <a:lnTo>
                  <a:pt x="68310" y="46640"/>
                </a:lnTo>
                <a:lnTo>
                  <a:pt x="68300" y="46640"/>
                </a:lnTo>
                <a:lnTo>
                  <a:pt x="68210" y="46630"/>
                </a:lnTo>
                <a:lnTo>
                  <a:pt x="68070" y="46650"/>
                </a:lnTo>
                <a:lnTo>
                  <a:pt x="68060" y="46640"/>
                </a:lnTo>
                <a:lnTo>
                  <a:pt x="68020" y="46620"/>
                </a:lnTo>
                <a:lnTo>
                  <a:pt x="67900" y="46570"/>
                </a:lnTo>
                <a:lnTo>
                  <a:pt x="67890" y="46560"/>
                </a:lnTo>
                <a:lnTo>
                  <a:pt x="67850" y="46560"/>
                </a:lnTo>
                <a:lnTo>
                  <a:pt x="67840" y="46560"/>
                </a:lnTo>
                <a:lnTo>
                  <a:pt x="67830" y="46550"/>
                </a:lnTo>
                <a:lnTo>
                  <a:pt x="67780" y="46490"/>
                </a:lnTo>
                <a:lnTo>
                  <a:pt x="67760" y="46460"/>
                </a:lnTo>
                <a:lnTo>
                  <a:pt x="67750" y="46450"/>
                </a:lnTo>
                <a:lnTo>
                  <a:pt x="67720" y="46420"/>
                </a:lnTo>
                <a:lnTo>
                  <a:pt x="67670" y="46360"/>
                </a:lnTo>
                <a:lnTo>
                  <a:pt x="67660" y="46340"/>
                </a:lnTo>
                <a:lnTo>
                  <a:pt x="67650" y="46330"/>
                </a:lnTo>
                <a:lnTo>
                  <a:pt x="67630" y="46300"/>
                </a:lnTo>
                <a:lnTo>
                  <a:pt x="67590" y="46210"/>
                </a:lnTo>
                <a:lnTo>
                  <a:pt x="67560" y="46140"/>
                </a:lnTo>
                <a:lnTo>
                  <a:pt x="67540" y="46100"/>
                </a:lnTo>
                <a:lnTo>
                  <a:pt x="67490" y="46000"/>
                </a:lnTo>
                <a:lnTo>
                  <a:pt x="67430" y="45870"/>
                </a:lnTo>
                <a:lnTo>
                  <a:pt x="67360" y="45750"/>
                </a:lnTo>
                <a:lnTo>
                  <a:pt x="67330" y="45680"/>
                </a:lnTo>
                <a:lnTo>
                  <a:pt x="67310" y="45620"/>
                </a:lnTo>
                <a:lnTo>
                  <a:pt x="67280" y="45570"/>
                </a:lnTo>
                <a:lnTo>
                  <a:pt x="67280" y="45560"/>
                </a:lnTo>
                <a:lnTo>
                  <a:pt x="67260" y="45510"/>
                </a:lnTo>
                <a:lnTo>
                  <a:pt x="67250" y="45490"/>
                </a:lnTo>
                <a:lnTo>
                  <a:pt x="67240" y="45470"/>
                </a:lnTo>
                <a:lnTo>
                  <a:pt x="67230" y="45450"/>
                </a:lnTo>
                <a:lnTo>
                  <a:pt x="67220" y="45450"/>
                </a:lnTo>
                <a:lnTo>
                  <a:pt x="67200" y="45480"/>
                </a:lnTo>
                <a:lnTo>
                  <a:pt x="66880" y="45700"/>
                </a:lnTo>
                <a:lnTo>
                  <a:pt x="66810" y="45750"/>
                </a:lnTo>
                <a:lnTo>
                  <a:pt x="66800" y="45750"/>
                </a:lnTo>
                <a:lnTo>
                  <a:pt x="66810" y="45730"/>
                </a:lnTo>
                <a:lnTo>
                  <a:pt x="66830" y="45700"/>
                </a:lnTo>
                <a:lnTo>
                  <a:pt x="66830" y="45680"/>
                </a:lnTo>
                <a:lnTo>
                  <a:pt x="66820" y="45660"/>
                </a:lnTo>
                <a:lnTo>
                  <a:pt x="66810" y="45640"/>
                </a:lnTo>
                <a:lnTo>
                  <a:pt x="66790" y="45630"/>
                </a:lnTo>
                <a:lnTo>
                  <a:pt x="66780" y="45620"/>
                </a:lnTo>
                <a:lnTo>
                  <a:pt x="66770" y="45620"/>
                </a:lnTo>
                <a:lnTo>
                  <a:pt x="66770" y="45610"/>
                </a:lnTo>
                <a:lnTo>
                  <a:pt x="66760" y="45600"/>
                </a:lnTo>
                <a:lnTo>
                  <a:pt x="66780" y="45600"/>
                </a:lnTo>
                <a:lnTo>
                  <a:pt x="66800" y="45590"/>
                </a:lnTo>
                <a:lnTo>
                  <a:pt x="66820" y="45580"/>
                </a:lnTo>
                <a:lnTo>
                  <a:pt x="66830" y="45570"/>
                </a:lnTo>
                <a:lnTo>
                  <a:pt x="66840" y="45540"/>
                </a:lnTo>
                <a:lnTo>
                  <a:pt x="66840" y="45530"/>
                </a:lnTo>
                <a:lnTo>
                  <a:pt x="66840" y="45520"/>
                </a:lnTo>
                <a:lnTo>
                  <a:pt x="66880" y="45480"/>
                </a:lnTo>
                <a:lnTo>
                  <a:pt x="66890" y="45470"/>
                </a:lnTo>
                <a:lnTo>
                  <a:pt x="66900" y="45410"/>
                </a:lnTo>
                <a:lnTo>
                  <a:pt x="66910" y="45370"/>
                </a:lnTo>
                <a:lnTo>
                  <a:pt x="66910" y="45360"/>
                </a:lnTo>
                <a:lnTo>
                  <a:pt x="66930" y="45330"/>
                </a:lnTo>
                <a:lnTo>
                  <a:pt x="66940" y="45330"/>
                </a:lnTo>
                <a:lnTo>
                  <a:pt x="66970" y="45300"/>
                </a:lnTo>
                <a:lnTo>
                  <a:pt x="66980" y="45300"/>
                </a:lnTo>
                <a:lnTo>
                  <a:pt x="66990" y="45300"/>
                </a:lnTo>
                <a:lnTo>
                  <a:pt x="67000" y="45300"/>
                </a:lnTo>
                <a:lnTo>
                  <a:pt x="67000" y="45290"/>
                </a:lnTo>
                <a:lnTo>
                  <a:pt x="67000" y="45270"/>
                </a:lnTo>
                <a:lnTo>
                  <a:pt x="67000" y="45260"/>
                </a:lnTo>
                <a:lnTo>
                  <a:pt x="67000" y="45250"/>
                </a:lnTo>
                <a:lnTo>
                  <a:pt x="67010" y="45220"/>
                </a:lnTo>
                <a:lnTo>
                  <a:pt x="67030" y="45190"/>
                </a:lnTo>
                <a:lnTo>
                  <a:pt x="67060" y="45190"/>
                </a:lnTo>
                <a:lnTo>
                  <a:pt x="67090" y="45170"/>
                </a:lnTo>
                <a:lnTo>
                  <a:pt x="67120" y="45160"/>
                </a:lnTo>
                <a:lnTo>
                  <a:pt x="67150" y="45120"/>
                </a:lnTo>
                <a:lnTo>
                  <a:pt x="67180" y="45070"/>
                </a:lnTo>
                <a:lnTo>
                  <a:pt x="67220" y="45010"/>
                </a:lnTo>
                <a:lnTo>
                  <a:pt x="67230" y="44980"/>
                </a:lnTo>
                <a:lnTo>
                  <a:pt x="67240" y="44970"/>
                </a:lnTo>
                <a:lnTo>
                  <a:pt x="67250" y="44960"/>
                </a:lnTo>
                <a:lnTo>
                  <a:pt x="67280" y="44940"/>
                </a:lnTo>
                <a:lnTo>
                  <a:pt x="67320" y="44840"/>
                </a:lnTo>
                <a:lnTo>
                  <a:pt x="67340" y="44820"/>
                </a:lnTo>
                <a:lnTo>
                  <a:pt x="67360" y="44810"/>
                </a:lnTo>
                <a:lnTo>
                  <a:pt x="67370" y="44800"/>
                </a:lnTo>
                <a:lnTo>
                  <a:pt x="67390" y="44790"/>
                </a:lnTo>
                <a:lnTo>
                  <a:pt x="67400" y="44780"/>
                </a:lnTo>
                <a:lnTo>
                  <a:pt x="67410" y="44770"/>
                </a:lnTo>
                <a:lnTo>
                  <a:pt x="67440" y="44770"/>
                </a:lnTo>
                <a:lnTo>
                  <a:pt x="67440" y="44760"/>
                </a:lnTo>
                <a:lnTo>
                  <a:pt x="67450" y="44750"/>
                </a:lnTo>
                <a:lnTo>
                  <a:pt x="67450" y="44710"/>
                </a:lnTo>
                <a:lnTo>
                  <a:pt x="67450" y="44700"/>
                </a:lnTo>
                <a:lnTo>
                  <a:pt x="67460" y="44700"/>
                </a:lnTo>
                <a:lnTo>
                  <a:pt x="67470" y="44690"/>
                </a:lnTo>
                <a:lnTo>
                  <a:pt x="67480" y="44700"/>
                </a:lnTo>
                <a:lnTo>
                  <a:pt x="67520" y="44700"/>
                </a:lnTo>
                <a:lnTo>
                  <a:pt x="67550" y="44710"/>
                </a:lnTo>
                <a:lnTo>
                  <a:pt x="67560" y="44710"/>
                </a:lnTo>
                <a:lnTo>
                  <a:pt x="67580" y="44720"/>
                </a:lnTo>
                <a:lnTo>
                  <a:pt x="67590" y="44700"/>
                </a:lnTo>
                <a:lnTo>
                  <a:pt x="67600" y="44690"/>
                </a:lnTo>
                <a:lnTo>
                  <a:pt x="67620" y="44670"/>
                </a:lnTo>
                <a:lnTo>
                  <a:pt x="67650" y="44650"/>
                </a:lnTo>
                <a:lnTo>
                  <a:pt x="67660" y="44640"/>
                </a:lnTo>
                <a:lnTo>
                  <a:pt x="67670" y="44620"/>
                </a:lnTo>
                <a:lnTo>
                  <a:pt x="67680" y="44610"/>
                </a:lnTo>
                <a:lnTo>
                  <a:pt x="67730" y="44580"/>
                </a:lnTo>
                <a:lnTo>
                  <a:pt x="67760" y="44550"/>
                </a:lnTo>
                <a:lnTo>
                  <a:pt x="67780" y="44530"/>
                </a:lnTo>
                <a:lnTo>
                  <a:pt x="67840" y="44460"/>
                </a:lnTo>
                <a:lnTo>
                  <a:pt x="67850" y="44470"/>
                </a:lnTo>
                <a:lnTo>
                  <a:pt x="67890" y="44490"/>
                </a:lnTo>
                <a:lnTo>
                  <a:pt x="67910" y="44490"/>
                </a:lnTo>
                <a:lnTo>
                  <a:pt x="67930" y="44500"/>
                </a:lnTo>
                <a:lnTo>
                  <a:pt x="67960" y="44500"/>
                </a:lnTo>
                <a:lnTo>
                  <a:pt x="67970" y="44510"/>
                </a:lnTo>
                <a:lnTo>
                  <a:pt x="67990" y="44510"/>
                </a:lnTo>
                <a:lnTo>
                  <a:pt x="68010" y="44510"/>
                </a:lnTo>
                <a:lnTo>
                  <a:pt x="68040" y="44510"/>
                </a:lnTo>
                <a:lnTo>
                  <a:pt x="68100" y="44510"/>
                </a:lnTo>
                <a:lnTo>
                  <a:pt x="68160" y="44510"/>
                </a:lnTo>
                <a:lnTo>
                  <a:pt x="68170" y="44510"/>
                </a:lnTo>
                <a:lnTo>
                  <a:pt x="68200" y="44510"/>
                </a:lnTo>
                <a:lnTo>
                  <a:pt x="68240" y="44520"/>
                </a:lnTo>
                <a:lnTo>
                  <a:pt x="68270" y="44520"/>
                </a:lnTo>
                <a:lnTo>
                  <a:pt x="68290" y="44520"/>
                </a:lnTo>
                <a:lnTo>
                  <a:pt x="68280" y="44540"/>
                </a:lnTo>
                <a:lnTo>
                  <a:pt x="68280" y="44550"/>
                </a:lnTo>
                <a:lnTo>
                  <a:pt x="68320" y="44550"/>
                </a:lnTo>
                <a:lnTo>
                  <a:pt x="68320" y="44540"/>
                </a:lnTo>
                <a:lnTo>
                  <a:pt x="68320" y="44520"/>
                </a:lnTo>
                <a:lnTo>
                  <a:pt x="68320" y="44490"/>
                </a:lnTo>
                <a:lnTo>
                  <a:pt x="68320" y="44460"/>
                </a:lnTo>
                <a:lnTo>
                  <a:pt x="68320" y="44400"/>
                </a:lnTo>
                <a:lnTo>
                  <a:pt x="68320" y="44360"/>
                </a:lnTo>
                <a:lnTo>
                  <a:pt x="68320" y="44330"/>
                </a:lnTo>
                <a:lnTo>
                  <a:pt x="68320" y="44320"/>
                </a:lnTo>
                <a:lnTo>
                  <a:pt x="68320" y="44300"/>
                </a:lnTo>
                <a:lnTo>
                  <a:pt x="68320" y="44290"/>
                </a:lnTo>
                <a:lnTo>
                  <a:pt x="68330" y="44240"/>
                </a:lnTo>
                <a:lnTo>
                  <a:pt x="68320" y="44240"/>
                </a:lnTo>
                <a:lnTo>
                  <a:pt x="68300" y="44240"/>
                </a:lnTo>
                <a:lnTo>
                  <a:pt x="68280" y="44240"/>
                </a:lnTo>
                <a:lnTo>
                  <a:pt x="68260" y="44250"/>
                </a:lnTo>
                <a:lnTo>
                  <a:pt x="68250" y="44240"/>
                </a:lnTo>
                <a:lnTo>
                  <a:pt x="68230" y="44240"/>
                </a:lnTo>
                <a:lnTo>
                  <a:pt x="68220" y="44240"/>
                </a:lnTo>
                <a:lnTo>
                  <a:pt x="68210" y="44240"/>
                </a:lnTo>
                <a:lnTo>
                  <a:pt x="68190" y="44240"/>
                </a:lnTo>
                <a:lnTo>
                  <a:pt x="68180" y="44240"/>
                </a:lnTo>
                <a:lnTo>
                  <a:pt x="68170" y="44240"/>
                </a:lnTo>
                <a:lnTo>
                  <a:pt x="68160" y="44240"/>
                </a:lnTo>
                <a:lnTo>
                  <a:pt x="68130" y="44240"/>
                </a:lnTo>
                <a:lnTo>
                  <a:pt x="68120" y="44250"/>
                </a:lnTo>
                <a:lnTo>
                  <a:pt x="68090" y="44250"/>
                </a:lnTo>
                <a:lnTo>
                  <a:pt x="68060" y="44250"/>
                </a:lnTo>
                <a:lnTo>
                  <a:pt x="68020" y="44250"/>
                </a:lnTo>
                <a:lnTo>
                  <a:pt x="67990" y="44250"/>
                </a:lnTo>
                <a:lnTo>
                  <a:pt x="68050" y="44150"/>
                </a:lnTo>
                <a:lnTo>
                  <a:pt x="68090" y="44080"/>
                </a:lnTo>
                <a:lnTo>
                  <a:pt x="68110" y="44050"/>
                </a:lnTo>
                <a:lnTo>
                  <a:pt x="68150" y="43970"/>
                </a:lnTo>
                <a:lnTo>
                  <a:pt x="68160" y="43960"/>
                </a:lnTo>
                <a:lnTo>
                  <a:pt x="68170" y="43950"/>
                </a:lnTo>
                <a:lnTo>
                  <a:pt x="68200" y="43920"/>
                </a:lnTo>
                <a:lnTo>
                  <a:pt x="68230" y="43890"/>
                </a:lnTo>
                <a:lnTo>
                  <a:pt x="68300" y="43810"/>
                </a:lnTo>
                <a:lnTo>
                  <a:pt x="68360" y="43740"/>
                </a:lnTo>
                <a:lnTo>
                  <a:pt x="68380" y="43730"/>
                </a:lnTo>
                <a:lnTo>
                  <a:pt x="68430" y="43700"/>
                </a:lnTo>
                <a:lnTo>
                  <a:pt x="68430" y="43690"/>
                </a:lnTo>
                <a:lnTo>
                  <a:pt x="68440" y="43680"/>
                </a:lnTo>
                <a:lnTo>
                  <a:pt x="68450" y="43670"/>
                </a:lnTo>
                <a:lnTo>
                  <a:pt x="68470" y="43630"/>
                </a:lnTo>
                <a:lnTo>
                  <a:pt x="68480" y="43600"/>
                </a:lnTo>
                <a:lnTo>
                  <a:pt x="68480" y="43570"/>
                </a:lnTo>
                <a:lnTo>
                  <a:pt x="68470" y="43530"/>
                </a:lnTo>
                <a:lnTo>
                  <a:pt x="68480" y="43520"/>
                </a:lnTo>
                <a:lnTo>
                  <a:pt x="68480" y="43510"/>
                </a:lnTo>
                <a:lnTo>
                  <a:pt x="68500" y="43490"/>
                </a:lnTo>
                <a:lnTo>
                  <a:pt x="68560" y="43470"/>
                </a:lnTo>
                <a:lnTo>
                  <a:pt x="68610" y="43490"/>
                </a:lnTo>
                <a:lnTo>
                  <a:pt x="68620" y="43500"/>
                </a:lnTo>
                <a:lnTo>
                  <a:pt x="68630" y="43500"/>
                </a:lnTo>
                <a:lnTo>
                  <a:pt x="68630" y="43490"/>
                </a:lnTo>
                <a:lnTo>
                  <a:pt x="68640" y="43480"/>
                </a:lnTo>
                <a:lnTo>
                  <a:pt x="68640" y="43460"/>
                </a:lnTo>
                <a:lnTo>
                  <a:pt x="68660" y="43450"/>
                </a:lnTo>
                <a:lnTo>
                  <a:pt x="68670" y="43440"/>
                </a:lnTo>
                <a:lnTo>
                  <a:pt x="68670" y="43430"/>
                </a:lnTo>
                <a:lnTo>
                  <a:pt x="68670" y="43420"/>
                </a:lnTo>
                <a:lnTo>
                  <a:pt x="68660" y="43420"/>
                </a:lnTo>
                <a:lnTo>
                  <a:pt x="68650" y="43410"/>
                </a:lnTo>
                <a:lnTo>
                  <a:pt x="68650" y="43400"/>
                </a:lnTo>
                <a:lnTo>
                  <a:pt x="68650" y="43390"/>
                </a:lnTo>
                <a:lnTo>
                  <a:pt x="68660" y="43380"/>
                </a:lnTo>
                <a:lnTo>
                  <a:pt x="68670" y="43370"/>
                </a:lnTo>
                <a:lnTo>
                  <a:pt x="68690" y="43360"/>
                </a:lnTo>
                <a:lnTo>
                  <a:pt x="68700" y="43350"/>
                </a:lnTo>
                <a:lnTo>
                  <a:pt x="68710" y="43340"/>
                </a:lnTo>
                <a:lnTo>
                  <a:pt x="68730" y="43320"/>
                </a:lnTo>
                <a:lnTo>
                  <a:pt x="68740" y="43310"/>
                </a:lnTo>
                <a:lnTo>
                  <a:pt x="68750" y="43300"/>
                </a:lnTo>
                <a:lnTo>
                  <a:pt x="68760" y="43290"/>
                </a:lnTo>
                <a:lnTo>
                  <a:pt x="68750" y="43290"/>
                </a:lnTo>
                <a:lnTo>
                  <a:pt x="68730" y="43280"/>
                </a:lnTo>
                <a:lnTo>
                  <a:pt x="68720" y="43280"/>
                </a:lnTo>
                <a:lnTo>
                  <a:pt x="68710" y="43280"/>
                </a:lnTo>
                <a:lnTo>
                  <a:pt x="68700" y="43270"/>
                </a:lnTo>
                <a:lnTo>
                  <a:pt x="68690" y="43270"/>
                </a:lnTo>
                <a:lnTo>
                  <a:pt x="68690" y="43260"/>
                </a:lnTo>
                <a:lnTo>
                  <a:pt x="68700" y="43250"/>
                </a:lnTo>
                <a:lnTo>
                  <a:pt x="68730" y="43190"/>
                </a:lnTo>
                <a:lnTo>
                  <a:pt x="68740" y="43160"/>
                </a:lnTo>
                <a:lnTo>
                  <a:pt x="68750" y="43150"/>
                </a:lnTo>
                <a:lnTo>
                  <a:pt x="68750" y="43140"/>
                </a:lnTo>
                <a:lnTo>
                  <a:pt x="68730" y="43120"/>
                </a:lnTo>
                <a:lnTo>
                  <a:pt x="68700" y="43100"/>
                </a:lnTo>
                <a:lnTo>
                  <a:pt x="68690" y="43090"/>
                </a:lnTo>
                <a:lnTo>
                  <a:pt x="68690" y="43080"/>
                </a:lnTo>
                <a:lnTo>
                  <a:pt x="68680" y="43080"/>
                </a:lnTo>
                <a:lnTo>
                  <a:pt x="68660" y="43070"/>
                </a:lnTo>
                <a:lnTo>
                  <a:pt x="68610" y="43040"/>
                </a:lnTo>
                <a:lnTo>
                  <a:pt x="68600" y="43040"/>
                </a:lnTo>
                <a:lnTo>
                  <a:pt x="68590" y="43030"/>
                </a:lnTo>
                <a:lnTo>
                  <a:pt x="68600" y="43010"/>
                </a:lnTo>
                <a:lnTo>
                  <a:pt x="68600" y="42980"/>
                </a:lnTo>
                <a:lnTo>
                  <a:pt x="68600" y="42970"/>
                </a:lnTo>
                <a:lnTo>
                  <a:pt x="68610" y="42950"/>
                </a:lnTo>
                <a:lnTo>
                  <a:pt x="68630" y="42920"/>
                </a:lnTo>
                <a:lnTo>
                  <a:pt x="68640" y="42920"/>
                </a:lnTo>
                <a:lnTo>
                  <a:pt x="68640" y="42910"/>
                </a:lnTo>
                <a:lnTo>
                  <a:pt x="68650" y="42890"/>
                </a:lnTo>
                <a:lnTo>
                  <a:pt x="68660" y="42890"/>
                </a:lnTo>
                <a:lnTo>
                  <a:pt x="68670" y="42850"/>
                </a:lnTo>
                <a:lnTo>
                  <a:pt x="68680" y="42820"/>
                </a:lnTo>
                <a:lnTo>
                  <a:pt x="68680" y="42810"/>
                </a:lnTo>
                <a:lnTo>
                  <a:pt x="68680" y="42800"/>
                </a:lnTo>
                <a:lnTo>
                  <a:pt x="68680" y="42790"/>
                </a:lnTo>
                <a:lnTo>
                  <a:pt x="68690" y="42770"/>
                </a:lnTo>
                <a:lnTo>
                  <a:pt x="68700" y="42750"/>
                </a:lnTo>
                <a:lnTo>
                  <a:pt x="68710" y="42740"/>
                </a:lnTo>
                <a:lnTo>
                  <a:pt x="68740" y="42720"/>
                </a:lnTo>
                <a:lnTo>
                  <a:pt x="68800" y="42690"/>
                </a:lnTo>
                <a:lnTo>
                  <a:pt x="68820" y="42670"/>
                </a:lnTo>
                <a:lnTo>
                  <a:pt x="68850" y="42650"/>
                </a:lnTo>
                <a:lnTo>
                  <a:pt x="68870" y="42630"/>
                </a:lnTo>
                <a:lnTo>
                  <a:pt x="68870" y="42620"/>
                </a:lnTo>
                <a:lnTo>
                  <a:pt x="68880" y="42610"/>
                </a:lnTo>
                <a:lnTo>
                  <a:pt x="68900" y="42580"/>
                </a:lnTo>
                <a:lnTo>
                  <a:pt x="68930" y="42540"/>
                </a:lnTo>
                <a:lnTo>
                  <a:pt x="68980" y="42480"/>
                </a:lnTo>
                <a:lnTo>
                  <a:pt x="68990" y="42480"/>
                </a:lnTo>
                <a:lnTo>
                  <a:pt x="69030" y="42440"/>
                </a:lnTo>
                <a:lnTo>
                  <a:pt x="69230" y="42190"/>
                </a:lnTo>
                <a:lnTo>
                  <a:pt x="69300" y="42090"/>
                </a:lnTo>
                <a:lnTo>
                  <a:pt x="69370" y="42010"/>
                </a:lnTo>
                <a:lnTo>
                  <a:pt x="69390" y="41940"/>
                </a:lnTo>
                <a:lnTo>
                  <a:pt x="69400" y="41910"/>
                </a:lnTo>
                <a:lnTo>
                  <a:pt x="69470" y="41680"/>
                </a:lnTo>
                <a:lnTo>
                  <a:pt x="69540" y="41450"/>
                </a:lnTo>
                <a:lnTo>
                  <a:pt x="69560" y="41360"/>
                </a:lnTo>
                <a:lnTo>
                  <a:pt x="69570" y="41340"/>
                </a:lnTo>
                <a:lnTo>
                  <a:pt x="69780" y="40660"/>
                </a:lnTo>
                <a:lnTo>
                  <a:pt x="69810" y="40550"/>
                </a:lnTo>
                <a:lnTo>
                  <a:pt x="69830" y="40490"/>
                </a:lnTo>
                <a:lnTo>
                  <a:pt x="69830" y="40480"/>
                </a:lnTo>
                <a:lnTo>
                  <a:pt x="69840" y="40440"/>
                </a:lnTo>
                <a:lnTo>
                  <a:pt x="69840" y="40430"/>
                </a:lnTo>
                <a:lnTo>
                  <a:pt x="69840" y="40350"/>
                </a:lnTo>
                <a:lnTo>
                  <a:pt x="69660" y="40100"/>
                </a:lnTo>
                <a:lnTo>
                  <a:pt x="69610" y="40050"/>
                </a:lnTo>
                <a:lnTo>
                  <a:pt x="69640" y="40020"/>
                </a:lnTo>
                <a:lnTo>
                  <a:pt x="69790" y="39860"/>
                </a:lnTo>
                <a:lnTo>
                  <a:pt x="69800" y="39850"/>
                </a:lnTo>
                <a:lnTo>
                  <a:pt x="70480" y="39030"/>
                </a:lnTo>
                <a:lnTo>
                  <a:pt x="70480" y="39040"/>
                </a:lnTo>
                <a:lnTo>
                  <a:pt x="70640" y="38830"/>
                </a:lnTo>
                <a:lnTo>
                  <a:pt x="70650" y="38830"/>
                </a:lnTo>
                <a:lnTo>
                  <a:pt x="70710" y="38720"/>
                </a:lnTo>
                <a:lnTo>
                  <a:pt x="71290" y="38390"/>
                </a:lnTo>
                <a:lnTo>
                  <a:pt x="71500" y="38270"/>
                </a:lnTo>
                <a:lnTo>
                  <a:pt x="71600" y="38270"/>
                </a:lnTo>
                <a:lnTo>
                  <a:pt x="71870" y="38340"/>
                </a:lnTo>
                <a:lnTo>
                  <a:pt x="72030" y="38420"/>
                </a:lnTo>
                <a:lnTo>
                  <a:pt x="72280" y="38540"/>
                </a:lnTo>
                <a:lnTo>
                  <a:pt x="72350" y="38560"/>
                </a:lnTo>
                <a:lnTo>
                  <a:pt x="72510" y="38470"/>
                </a:lnTo>
                <a:lnTo>
                  <a:pt x="72760" y="38360"/>
                </a:lnTo>
                <a:lnTo>
                  <a:pt x="73020" y="38310"/>
                </a:lnTo>
                <a:lnTo>
                  <a:pt x="73030" y="38320"/>
                </a:lnTo>
                <a:lnTo>
                  <a:pt x="73040" y="38320"/>
                </a:lnTo>
                <a:lnTo>
                  <a:pt x="73050" y="38330"/>
                </a:lnTo>
                <a:lnTo>
                  <a:pt x="73050" y="38340"/>
                </a:lnTo>
                <a:lnTo>
                  <a:pt x="73070" y="38360"/>
                </a:lnTo>
                <a:lnTo>
                  <a:pt x="73080" y="38360"/>
                </a:lnTo>
                <a:lnTo>
                  <a:pt x="73090" y="38360"/>
                </a:lnTo>
                <a:lnTo>
                  <a:pt x="73100" y="38370"/>
                </a:lnTo>
                <a:lnTo>
                  <a:pt x="73110" y="38380"/>
                </a:lnTo>
                <a:lnTo>
                  <a:pt x="73130" y="38380"/>
                </a:lnTo>
                <a:lnTo>
                  <a:pt x="73130" y="38390"/>
                </a:lnTo>
                <a:lnTo>
                  <a:pt x="73140" y="38390"/>
                </a:lnTo>
                <a:lnTo>
                  <a:pt x="73160" y="38390"/>
                </a:lnTo>
                <a:lnTo>
                  <a:pt x="73170" y="38390"/>
                </a:lnTo>
                <a:lnTo>
                  <a:pt x="73170" y="38400"/>
                </a:lnTo>
                <a:lnTo>
                  <a:pt x="73180" y="38410"/>
                </a:lnTo>
                <a:lnTo>
                  <a:pt x="73200" y="38410"/>
                </a:lnTo>
                <a:lnTo>
                  <a:pt x="73200" y="38420"/>
                </a:lnTo>
                <a:lnTo>
                  <a:pt x="73210" y="38420"/>
                </a:lnTo>
                <a:lnTo>
                  <a:pt x="73210" y="38430"/>
                </a:lnTo>
                <a:lnTo>
                  <a:pt x="73210" y="38440"/>
                </a:lnTo>
                <a:lnTo>
                  <a:pt x="73220" y="38450"/>
                </a:lnTo>
                <a:lnTo>
                  <a:pt x="73220" y="38460"/>
                </a:lnTo>
                <a:lnTo>
                  <a:pt x="73230" y="38470"/>
                </a:lnTo>
                <a:lnTo>
                  <a:pt x="73230" y="38480"/>
                </a:lnTo>
                <a:lnTo>
                  <a:pt x="73240" y="38480"/>
                </a:lnTo>
                <a:lnTo>
                  <a:pt x="73260" y="38490"/>
                </a:lnTo>
                <a:lnTo>
                  <a:pt x="73270" y="38490"/>
                </a:lnTo>
                <a:lnTo>
                  <a:pt x="73280" y="38480"/>
                </a:lnTo>
                <a:lnTo>
                  <a:pt x="73290" y="38480"/>
                </a:lnTo>
                <a:lnTo>
                  <a:pt x="73290" y="38470"/>
                </a:lnTo>
                <a:lnTo>
                  <a:pt x="73290" y="38460"/>
                </a:lnTo>
                <a:lnTo>
                  <a:pt x="73290" y="38450"/>
                </a:lnTo>
                <a:lnTo>
                  <a:pt x="73300" y="38440"/>
                </a:lnTo>
                <a:lnTo>
                  <a:pt x="73310" y="38430"/>
                </a:lnTo>
                <a:lnTo>
                  <a:pt x="73320" y="38430"/>
                </a:lnTo>
                <a:lnTo>
                  <a:pt x="73320" y="38420"/>
                </a:lnTo>
                <a:lnTo>
                  <a:pt x="73320" y="38410"/>
                </a:lnTo>
                <a:lnTo>
                  <a:pt x="73330" y="38410"/>
                </a:lnTo>
                <a:lnTo>
                  <a:pt x="73340" y="38400"/>
                </a:lnTo>
                <a:lnTo>
                  <a:pt x="73350" y="38400"/>
                </a:lnTo>
                <a:lnTo>
                  <a:pt x="73360" y="38400"/>
                </a:lnTo>
                <a:lnTo>
                  <a:pt x="73370" y="38410"/>
                </a:lnTo>
                <a:lnTo>
                  <a:pt x="73380" y="38400"/>
                </a:lnTo>
                <a:lnTo>
                  <a:pt x="73390" y="38410"/>
                </a:lnTo>
                <a:lnTo>
                  <a:pt x="73400" y="38410"/>
                </a:lnTo>
                <a:lnTo>
                  <a:pt x="73410" y="38410"/>
                </a:lnTo>
                <a:lnTo>
                  <a:pt x="73410" y="38400"/>
                </a:lnTo>
                <a:lnTo>
                  <a:pt x="73420" y="38410"/>
                </a:lnTo>
                <a:lnTo>
                  <a:pt x="73430" y="38400"/>
                </a:lnTo>
                <a:lnTo>
                  <a:pt x="73430" y="38410"/>
                </a:lnTo>
                <a:lnTo>
                  <a:pt x="73440" y="38410"/>
                </a:lnTo>
                <a:lnTo>
                  <a:pt x="73450" y="38410"/>
                </a:lnTo>
                <a:lnTo>
                  <a:pt x="73460" y="38410"/>
                </a:lnTo>
                <a:lnTo>
                  <a:pt x="73470" y="38400"/>
                </a:lnTo>
                <a:lnTo>
                  <a:pt x="73480" y="38400"/>
                </a:lnTo>
                <a:lnTo>
                  <a:pt x="73490" y="38400"/>
                </a:lnTo>
                <a:lnTo>
                  <a:pt x="73500" y="38400"/>
                </a:lnTo>
                <a:lnTo>
                  <a:pt x="73510" y="38400"/>
                </a:lnTo>
                <a:lnTo>
                  <a:pt x="73520" y="38380"/>
                </a:lnTo>
                <a:lnTo>
                  <a:pt x="73530" y="38370"/>
                </a:lnTo>
                <a:lnTo>
                  <a:pt x="73530" y="38350"/>
                </a:lnTo>
                <a:lnTo>
                  <a:pt x="73530" y="38340"/>
                </a:lnTo>
                <a:lnTo>
                  <a:pt x="73530" y="38330"/>
                </a:lnTo>
                <a:lnTo>
                  <a:pt x="73540" y="38330"/>
                </a:lnTo>
                <a:lnTo>
                  <a:pt x="73530" y="38330"/>
                </a:lnTo>
                <a:lnTo>
                  <a:pt x="73530" y="38310"/>
                </a:lnTo>
                <a:lnTo>
                  <a:pt x="73530" y="38300"/>
                </a:lnTo>
                <a:lnTo>
                  <a:pt x="73530" y="38290"/>
                </a:lnTo>
                <a:lnTo>
                  <a:pt x="73530" y="38280"/>
                </a:lnTo>
                <a:lnTo>
                  <a:pt x="73540" y="38270"/>
                </a:lnTo>
                <a:lnTo>
                  <a:pt x="73550" y="38270"/>
                </a:lnTo>
                <a:lnTo>
                  <a:pt x="73550" y="38260"/>
                </a:lnTo>
                <a:lnTo>
                  <a:pt x="73560" y="38250"/>
                </a:lnTo>
                <a:lnTo>
                  <a:pt x="73570" y="38240"/>
                </a:lnTo>
                <a:lnTo>
                  <a:pt x="73570" y="38230"/>
                </a:lnTo>
                <a:lnTo>
                  <a:pt x="73560" y="38220"/>
                </a:lnTo>
                <a:lnTo>
                  <a:pt x="73570" y="38210"/>
                </a:lnTo>
                <a:lnTo>
                  <a:pt x="73580" y="38210"/>
                </a:lnTo>
                <a:lnTo>
                  <a:pt x="73580" y="38200"/>
                </a:lnTo>
                <a:lnTo>
                  <a:pt x="73580" y="38190"/>
                </a:lnTo>
                <a:lnTo>
                  <a:pt x="73590" y="38190"/>
                </a:lnTo>
                <a:lnTo>
                  <a:pt x="73590" y="38180"/>
                </a:lnTo>
                <a:lnTo>
                  <a:pt x="73590" y="38170"/>
                </a:lnTo>
                <a:lnTo>
                  <a:pt x="73600" y="38170"/>
                </a:lnTo>
                <a:lnTo>
                  <a:pt x="73610" y="38170"/>
                </a:lnTo>
                <a:lnTo>
                  <a:pt x="73620" y="38170"/>
                </a:lnTo>
                <a:lnTo>
                  <a:pt x="73630" y="38160"/>
                </a:lnTo>
                <a:lnTo>
                  <a:pt x="73630" y="38150"/>
                </a:lnTo>
                <a:lnTo>
                  <a:pt x="73630" y="38110"/>
                </a:lnTo>
                <a:lnTo>
                  <a:pt x="73640" y="38110"/>
                </a:lnTo>
                <a:lnTo>
                  <a:pt x="73650" y="38110"/>
                </a:lnTo>
                <a:lnTo>
                  <a:pt x="73660" y="38120"/>
                </a:lnTo>
                <a:lnTo>
                  <a:pt x="73660" y="38110"/>
                </a:lnTo>
                <a:lnTo>
                  <a:pt x="73670" y="38110"/>
                </a:lnTo>
                <a:lnTo>
                  <a:pt x="73670" y="38100"/>
                </a:lnTo>
                <a:lnTo>
                  <a:pt x="73660" y="38100"/>
                </a:lnTo>
                <a:lnTo>
                  <a:pt x="73660" y="38090"/>
                </a:lnTo>
                <a:lnTo>
                  <a:pt x="73670" y="38080"/>
                </a:lnTo>
                <a:lnTo>
                  <a:pt x="73690" y="38080"/>
                </a:lnTo>
                <a:lnTo>
                  <a:pt x="73690" y="38070"/>
                </a:lnTo>
                <a:lnTo>
                  <a:pt x="73690" y="38050"/>
                </a:lnTo>
                <a:lnTo>
                  <a:pt x="73700" y="38050"/>
                </a:lnTo>
                <a:lnTo>
                  <a:pt x="73710" y="38050"/>
                </a:lnTo>
                <a:lnTo>
                  <a:pt x="73720" y="38050"/>
                </a:lnTo>
                <a:lnTo>
                  <a:pt x="73730" y="38050"/>
                </a:lnTo>
                <a:lnTo>
                  <a:pt x="73740" y="38050"/>
                </a:lnTo>
                <a:lnTo>
                  <a:pt x="73750" y="38040"/>
                </a:lnTo>
                <a:lnTo>
                  <a:pt x="73760" y="38050"/>
                </a:lnTo>
                <a:lnTo>
                  <a:pt x="73770" y="38050"/>
                </a:lnTo>
                <a:lnTo>
                  <a:pt x="73770" y="38060"/>
                </a:lnTo>
                <a:lnTo>
                  <a:pt x="73780" y="38060"/>
                </a:lnTo>
                <a:lnTo>
                  <a:pt x="73790" y="38060"/>
                </a:lnTo>
                <a:lnTo>
                  <a:pt x="73790" y="38050"/>
                </a:lnTo>
                <a:lnTo>
                  <a:pt x="73800" y="38060"/>
                </a:lnTo>
                <a:lnTo>
                  <a:pt x="73810" y="38060"/>
                </a:lnTo>
                <a:lnTo>
                  <a:pt x="73810" y="38070"/>
                </a:lnTo>
                <a:lnTo>
                  <a:pt x="73830" y="38070"/>
                </a:lnTo>
                <a:lnTo>
                  <a:pt x="73830" y="38050"/>
                </a:lnTo>
                <a:lnTo>
                  <a:pt x="73840" y="38050"/>
                </a:lnTo>
                <a:lnTo>
                  <a:pt x="73850" y="38050"/>
                </a:lnTo>
                <a:lnTo>
                  <a:pt x="73850" y="38040"/>
                </a:lnTo>
                <a:lnTo>
                  <a:pt x="73860" y="38040"/>
                </a:lnTo>
                <a:lnTo>
                  <a:pt x="73870" y="38030"/>
                </a:lnTo>
                <a:lnTo>
                  <a:pt x="73880" y="38030"/>
                </a:lnTo>
                <a:lnTo>
                  <a:pt x="73890" y="38020"/>
                </a:lnTo>
                <a:lnTo>
                  <a:pt x="73900" y="38020"/>
                </a:lnTo>
                <a:lnTo>
                  <a:pt x="73910" y="38020"/>
                </a:lnTo>
                <a:lnTo>
                  <a:pt x="73920" y="38020"/>
                </a:lnTo>
                <a:lnTo>
                  <a:pt x="73930" y="38020"/>
                </a:lnTo>
                <a:lnTo>
                  <a:pt x="73940" y="38020"/>
                </a:lnTo>
                <a:lnTo>
                  <a:pt x="73940" y="38010"/>
                </a:lnTo>
                <a:lnTo>
                  <a:pt x="73950" y="38010"/>
                </a:lnTo>
                <a:lnTo>
                  <a:pt x="73960" y="38010"/>
                </a:lnTo>
                <a:lnTo>
                  <a:pt x="73970" y="38010"/>
                </a:lnTo>
                <a:lnTo>
                  <a:pt x="73980" y="38010"/>
                </a:lnTo>
                <a:lnTo>
                  <a:pt x="73990" y="38010"/>
                </a:lnTo>
                <a:lnTo>
                  <a:pt x="74020" y="38010"/>
                </a:lnTo>
                <a:lnTo>
                  <a:pt x="74040" y="38000"/>
                </a:lnTo>
                <a:lnTo>
                  <a:pt x="74040" y="38010"/>
                </a:lnTo>
                <a:lnTo>
                  <a:pt x="74040" y="38020"/>
                </a:lnTo>
                <a:lnTo>
                  <a:pt x="74040" y="38030"/>
                </a:lnTo>
                <a:lnTo>
                  <a:pt x="74040" y="38040"/>
                </a:lnTo>
                <a:lnTo>
                  <a:pt x="74050" y="38040"/>
                </a:lnTo>
                <a:lnTo>
                  <a:pt x="74060" y="38040"/>
                </a:lnTo>
                <a:lnTo>
                  <a:pt x="74070" y="38040"/>
                </a:lnTo>
                <a:lnTo>
                  <a:pt x="74080" y="38040"/>
                </a:lnTo>
                <a:lnTo>
                  <a:pt x="74090" y="38030"/>
                </a:lnTo>
                <a:lnTo>
                  <a:pt x="74100" y="38020"/>
                </a:lnTo>
                <a:lnTo>
                  <a:pt x="74110" y="38020"/>
                </a:lnTo>
                <a:lnTo>
                  <a:pt x="74120" y="38020"/>
                </a:lnTo>
                <a:lnTo>
                  <a:pt x="74130" y="38020"/>
                </a:lnTo>
                <a:lnTo>
                  <a:pt x="74140" y="38020"/>
                </a:lnTo>
                <a:lnTo>
                  <a:pt x="74140" y="38010"/>
                </a:lnTo>
                <a:lnTo>
                  <a:pt x="74140" y="38000"/>
                </a:lnTo>
                <a:lnTo>
                  <a:pt x="74130" y="37990"/>
                </a:lnTo>
                <a:lnTo>
                  <a:pt x="74140" y="37990"/>
                </a:lnTo>
                <a:lnTo>
                  <a:pt x="74150" y="37990"/>
                </a:lnTo>
                <a:lnTo>
                  <a:pt x="74150" y="37980"/>
                </a:lnTo>
                <a:lnTo>
                  <a:pt x="74160" y="37980"/>
                </a:lnTo>
                <a:lnTo>
                  <a:pt x="74150" y="37970"/>
                </a:lnTo>
                <a:lnTo>
                  <a:pt x="74150" y="37960"/>
                </a:lnTo>
                <a:lnTo>
                  <a:pt x="74160" y="37960"/>
                </a:lnTo>
                <a:lnTo>
                  <a:pt x="74170" y="37970"/>
                </a:lnTo>
                <a:lnTo>
                  <a:pt x="74180" y="37980"/>
                </a:lnTo>
                <a:lnTo>
                  <a:pt x="74190" y="37980"/>
                </a:lnTo>
                <a:lnTo>
                  <a:pt x="74200" y="37970"/>
                </a:lnTo>
                <a:lnTo>
                  <a:pt x="74200" y="37960"/>
                </a:lnTo>
                <a:lnTo>
                  <a:pt x="74200" y="37950"/>
                </a:lnTo>
                <a:lnTo>
                  <a:pt x="74210" y="37950"/>
                </a:lnTo>
                <a:lnTo>
                  <a:pt x="74220" y="37940"/>
                </a:lnTo>
                <a:lnTo>
                  <a:pt x="74230" y="37940"/>
                </a:lnTo>
                <a:lnTo>
                  <a:pt x="74230" y="37930"/>
                </a:lnTo>
                <a:lnTo>
                  <a:pt x="74240" y="37940"/>
                </a:lnTo>
                <a:lnTo>
                  <a:pt x="74250" y="37940"/>
                </a:lnTo>
                <a:lnTo>
                  <a:pt x="74260" y="37940"/>
                </a:lnTo>
                <a:lnTo>
                  <a:pt x="74270" y="37930"/>
                </a:lnTo>
                <a:lnTo>
                  <a:pt x="74280" y="37930"/>
                </a:lnTo>
                <a:lnTo>
                  <a:pt x="74290" y="37930"/>
                </a:lnTo>
                <a:lnTo>
                  <a:pt x="74300" y="37930"/>
                </a:lnTo>
                <a:lnTo>
                  <a:pt x="74310" y="37940"/>
                </a:lnTo>
                <a:lnTo>
                  <a:pt x="74310" y="37950"/>
                </a:lnTo>
                <a:lnTo>
                  <a:pt x="74330" y="37950"/>
                </a:lnTo>
                <a:lnTo>
                  <a:pt x="74350" y="37950"/>
                </a:lnTo>
                <a:lnTo>
                  <a:pt x="74360" y="37930"/>
                </a:lnTo>
                <a:lnTo>
                  <a:pt x="74380" y="37930"/>
                </a:lnTo>
                <a:lnTo>
                  <a:pt x="74380" y="37920"/>
                </a:lnTo>
                <a:lnTo>
                  <a:pt x="74390" y="37910"/>
                </a:lnTo>
                <a:lnTo>
                  <a:pt x="74390" y="37900"/>
                </a:lnTo>
                <a:lnTo>
                  <a:pt x="74400" y="37890"/>
                </a:lnTo>
                <a:lnTo>
                  <a:pt x="74410" y="37880"/>
                </a:lnTo>
                <a:lnTo>
                  <a:pt x="74420" y="37890"/>
                </a:lnTo>
                <a:lnTo>
                  <a:pt x="74420" y="37900"/>
                </a:lnTo>
                <a:lnTo>
                  <a:pt x="74410" y="37910"/>
                </a:lnTo>
                <a:lnTo>
                  <a:pt x="74410" y="37920"/>
                </a:lnTo>
                <a:lnTo>
                  <a:pt x="74420" y="37920"/>
                </a:lnTo>
                <a:lnTo>
                  <a:pt x="74420" y="37930"/>
                </a:lnTo>
                <a:lnTo>
                  <a:pt x="74430" y="37930"/>
                </a:lnTo>
                <a:lnTo>
                  <a:pt x="74440" y="37930"/>
                </a:lnTo>
                <a:lnTo>
                  <a:pt x="74450" y="37940"/>
                </a:lnTo>
                <a:lnTo>
                  <a:pt x="74460" y="37940"/>
                </a:lnTo>
                <a:lnTo>
                  <a:pt x="74470" y="37930"/>
                </a:lnTo>
                <a:lnTo>
                  <a:pt x="74480" y="37930"/>
                </a:lnTo>
                <a:lnTo>
                  <a:pt x="74490" y="37930"/>
                </a:lnTo>
                <a:lnTo>
                  <a:pt x="74490" y="37920"/>
                </a:lnTo>
                <a:lnTo>
                  <a:pt x="74500" y="37910"/>
                </a:lnTo>
                <a:lnTo>
                  <a:pt x="74500" y="37900"/>
                </a:lnTo>
                <a:lnTo>
                  <a:pt x="74510" y="37900"/>
                </a:lnTo>
                <a:lnTo>
                  <a:pt x="74520" y="37910"/>
                </a:lnTo>
                <a:lnTo>
                  <a:pt x="74530" y="37920"/>
                </a:lnTo>
                <a:lnTo>
                  <a:pt x="74540" y="37920"/>
                </a:lnTo>
                <a:lnTo>
                  <a:pt x="74550" y="37910"/>
                </a:lnTo>
                <a:lnTo>
                  <a:pt x="74560" y="37920"/>
                </a:lnTo>
                <a:lnTo>
                  <a:pt x="74570" y="37930"/>
                </a:lnTo>
                <a:lnTo>
                  <a:pt x="74580" y="37930"/>
                </a:lnTo>
                <a:lnTo>
                  <a:pt x="74590" y="37930"/>
                </a:lnTo>
                <a:lnTo>
                  <a:pt x="74610" y="37940"/>
                </a:lnTo>
                <a:lnTo>
                  <a:pt x="74610" y="37950"/>
                </a:lnTo>
                <a:lnTo>
                  <a:pt x="74600" y="37950"/>
                </a:lnTo>
                <a:lnTo>
                  <a:pt x="74600" y="37960"/>
                </a:lnTo>
                <a:lnTo>
                  <a:pt x="74610" y="37960"/>
                </a:lnTo>
                <a:lnTo>
                  <a:pt x="74620" y="37960"/>
                </a:lnTo>
                <a:lnTo>
                  <a:pt x="74630" y="37960"/>
                </a:lnTo>
                <a:lnTo>
                  <a:pt x="74630" y="37970"/>
                </a:lnTo>
                <a:lnTo>
                  <a:pt x="74630" y="37980"/>
                </a:lnTo>
                <a:lnTo>
                  <a:pt x="74640" y="37990"/>
                </a:lnTo>
                <a:lnTo>
                  <a:pt x="74650" y="37990"/>
                </a:lnTo>
                <a:lnTo>
                  <a:pt x="74660" y="38000"/>
                </a:lnTo>
                <a:lnTo>
                  <a:pt x="74660" y="38010"/>
                </a:lnTo>
                <a:lnTo>
                  <a:pt x="74660" y="38020"/>
                </a:lnTo>
                <a:lnTo>
                  <a:pt x="74660" y="38030"/>
                </a:lnTo>
                <a:lnTo>
                  <a:pt x="74670" y="38030"/>
                </a:lnTo>
                <a:lnTo>
                  <a:pt x="74670" y="38040"/>
                </a:lnTo>
                <a:lnTo>
                  <a:pt x="74670" y="38050"/>
                </a:lnTo>
                <a:lnTo>
                  <a:pt x="74680" y="38050"/>
                </a:lnTo>
                <a:lnTo>
                  <a:pt x="74680" y="38060"/>
                </a:lnTo>
                <a:lnTo>
                  <a:pt x="74690" y="38050"/>
                </a:lnTo>
                <a:lnTo>
                  <a:pt x="74700" y="38060"/>
                </a:lnTo>
                <a:lnTo>
                  <a:pt x="74700" y="38070"/>
                </a:lnTo>
                <a:lnTo>
                  <a:pt x="74700" y="38080"/>
                </a:lnTo>
                <a:lnTo>
                  <a:pt x="74710" y="38080"/>
                </a:lnTo>
                <a:lnTo>
                  <a:pt x="74720" y="38070"/>
                </a:lnTo>
                <a:lnTo>
                  <a:pt x="74730" y="38070"/>
                </a:lnTo>
                <a:lnTo>
                  <a:pt x="74730" y="38080"/>
                </a:lnTo>
                <a:lnTo>
                  <a:pt x="74730" y="38090"/>
                </a:lnTo>
                <a:lnTo>
                  <a:pt x="74740" y="38100"/>
                </a:lnTo>
                <a:lnTo>
                  <a:pt x="74750" y="38100"/>
                </a:lnTo>
                <a:lnTo>
                  <a:pt x="74760" y="38110"/>
                </a:lnTo>
                <a:lnTo>
                  <a:pt x="74780" y="38120"/>
                </a:lnTo>
                <a:lnTo>
                  <a:pt x="74790" y="38120"/>
                </a:lnTo>
                <a:lnTo>
                  <a:pt x="74810" y="38130"/>
                </a:lnTo>
                <a:lnTo>
                  <a:pt x="74830" y="38130"/>
                </a:lnTo>
                <a:lnTo>
                  <a:pt x="74840" y="38120"/>
                </a:lnTo>
                <a:lnTo>
                  <a:pt x="74850" y="38120"/>
                </a:lnTo>
                <a:lnTo>
                  <a:pt x="74860" y="38130"/>
                </a:lnTo>
                <a:lnTo>
                  <a:pt x="74870" y="38130"/>
                </a:lnTo>
                <a:lnTo>
                  <a:pt x="74870" y="38140"/>
                </a:lnTo>
                <a:lnTo>
                  <a:pt x="74880" y="38130"/>
                </a:lnTo>
                <a:lnTo>
                  <a:pt x="74890" y="38130"/>
                </a:lnTo>
                <a:lnTo>
                  <a:pt x="74910" y="38140"/>
                </a:lnTo>
                <a:lnTo>
                  <a:pt x="74930" y="38130"/>
                </a:lnTo>
                <a:lnTo>
                  <a:pt x="74950" y="38130"/>
                </a:lnTo>
                <a:lnTo>
                  <a:pt x="74960" y="38130"/>
                </a:lnTo>
                <a:lnTo>
                  <a:pt x="74970" y="38150"/>
                </a:lnTo>
                <a:lnTo>
                  <a:pt x="74980" y="38160"/>
                </a:lnTo>
                <a:lnTo>
                  <a:pt x="74980" y="38140"/>
                </a:lnTo>
                <a:lnTo>
                  <a:pt x="74980" y="38120"/>
                </a:lnTo>
                <a:lnTo>
                  <a:pt x="74970" y="38090"/>
                </a:lnTo>
                <a:lnTo>
                  <a:pt x="74970" y="38050"/>
                </a:lnTo>
                <a:lnTo>
                  <a:pt x="74960" y="37980"/>
                </a:lnTo>
                <a:lnTo>
                  <a:pt x="74950" y="37920"/>
                </a:lnTo>
                <a:lnTo>
                  <a:pt x="74950" y="37870"/>
                </a:lnTo>
                <a:lnTo>
                  <a:pt x="74950" y="37820"/>
                </a:lnTo>
                <a:lnTo>
                  <a:pt x="74960" y="37770"/>
                </a:lnTo>
                <a:lnTo>
                  <a:pt x="74950" y="37730"/>
                </a:lnTo>
                <a:lnTo>
                  <a:pt x="74950" y="37680"/>
                </a:lnTo>
                <a:lnTo>
                  <a:pt x="74950" y="37620"/>
                </a:lnTo>
                <a:lnTo>
                  <a:pt x="74940" y="37570"/>
                </a:lnTo>
                <a:lnTo>
                  <a:pt x="74930" y="37530"/>
                </a:lnTo>
                <a:lnTo>
                  <a:pt x="74940" y="37460"/>
                </a:lnTo>
                <a:lnTo>
                  <a:pt x="74940" y="37410"/>
                </a:lnTo>
                <a:lnTo>
                  <a:pt x="74950" y="37340"/>
                </a:lnTo>
                <a:lnTo>
                  <a:pt x="74950" y="37280"/>
                </a:lnTo>
                <a:lnTo>
                  <a:pt x="74960" y="37200"/>
                </a:lnTo>
                <a:lnTo>
                  <a:pt x="74970" y="37150"/>
                </a:lnTo>
                <a:lnTo>
                  <a:pt x="74970" y="37110"/>
                </a:lnTo>
                <a:lnTo>
                  <a:pt x="74980" y="37100"/>
                </a:lnTo>
                <a:lnTo>
                  <a:pt x="74970" y="37050"/>
                </a:lnTo>
                <a:lnTo>
                  <a:pt x="74960" y="37010"/>
                </a:lnTo>
                <a:lnTo>
                  <a:pt x="74960" y="36980"/>
                </a:lnTo>
                <a:lnTo>
                  <a:pt x="74950" y="36930"/>
                </a:lnTo>
                <a:lnTo>
                  <a:pt x="74940" y="36880"/>
                </a:lnTo>
                <a:lnTo>
                  <a:pt x="74930" y="36830"/>
                </a:lnTo>
                <a:lnTo>
                  <a:pt x="74930" y="36770"/>
                </a:lnTo>
                <a:lnTo>
                  <a:pt x="74930" y="36700"/>
                </a:lnTo>
                <a:lnTo>
                  <a:pt x="74940" y="36620"/>
                </a:lnTo>
                <a:lnTo>
                  <a:pt x="74950" y="36560"/>
                </a:lnTo>
                <a:lnTo>
                  <a:pt x="74960" y="36500"/>
                </a:lnTo>
                <a:lnTo>
                  <a:pt x="74960" y="36460"/>
                </a:lnTo>
                <a:lnTo>
                  <a:pt x="74960" y="36420"/>
                </a:lnTo>
                <a:lnTo>
                  <a:pt x="74960" y="36360"/>
                </a:lnTo>
                <a:lnTo>
                  <a:pt x="74950" y="36320"/>
                </a:lnTo>
                <a:lnTo>
                  <a:pt x="74940" y="36290"/>
                </a:lnTo>
                <a:lnTo>
                  <a:pt x="74910" y="36270"/>
                </a:lnTo>
                <a:lnTo>
                  <a:pt x="74860" y="36230"/>
                </a:lnTo>
                <a:lnTo>
                  <a:pt x="74840" y="36180"/>
                </a:lnTo>
                <a:lnTo>
                  <a:pt x="74830" y="36140"/>
                </a:lnTo>
                <a:lnTo>
                  <a:pt x="74830" y="36110"/>
                </a:lnTo>
                <a:lnTo>
                  <a:pt x="74830" y="36080"/>
                </a:lnTo>
                <a:lnTo>
                  <a:pt x="74860" y="36020"/>
                </a:lnTo>
                <a:lnTo>
                  <a:pt x="74870" y="35930"/>
                </a:lnTo>
                <a:lnTo>
                  <a:pt x="74910" y="35840"/>
                </a:lnTo>
                <a:lnTo>
                  <a:pt x="74930" y="35770"/>
                </a:lnTo>
                <a:lnTo>
                  <a:pt x="74930" y="35760"/>
                </a:lnTo>
                <a:lnTo>
                  <a:pt x="74930" y="35730"/>
                </a:lnTo>
                <a:lnTo>
                  <a:pt x="74930" y="35670"/>
                </a:lnTo>
                <a:lnTo>
                  <a:pt x="74930" y="35590"/>
                </a:lnTo>
                <a:lnTo>
                  <a:pt x="74930" y="35550"/>
                </a:lnTo>
                <a:lnTo>
                  <a:pt x="74940" y="35510"/>
                </a:lnTo>
                <a:lnTo>
                  <a:pt x="74930" y="35490"/>
                </a:lnTo>
                <a:lnTo>
                  <a:pt x="74930" y="35440"/>
                </a:lnTo>
                <a:lnTo>
                  <a:pt x="74930" y="35390"/>
                </a:lnTo>
                <a:lnTo>
                  <a:pt x="74940" y="35340"/>
                </a:lnTo>
                <a:lnTo>
                  <a:pt x="74940" y="35280"/>
                </a:lnTo>
                <a:lnTo>
                  <a:pt x="74940" y="35270"/>
                </a:lnTo>
                <a:lnTo>
                  <a:pt x="74950" y="35260"/>
                </a:lnTo>
                <a:lnTo>
                  <a:pt x="74940" y="35260"/>
                </a:lnTo>
                <a:lnTo>
                  <a:pt x="74950" y="35250"/>
                </a:lnTo>
                <a:lnTo>
                  <a:pt x="74950" y="35210"/>
                </a:lnTo>
                <a:lnTo>
                  <a:pt x="74950" y="35190"/>
                </a:lnTo>
                <a:lnTo>
                  <a:pt x="74960" y="35140"/>
                </a:lnTo>
                <a:lnTo>
                  <a:pt x="74960" y="35130"/>
                </a:lnTo>
                <a:lnTo>
                  <a:pt x="74960" y="35100"/>
                </a:lnTo>
                <a:lnTo>
                  <a:pt x="74970" y="35080"/>
                </a:lnTo>
                <a:lnTo>
                  <a:pt x="74970" y="35060"/>
                </a:lnTo>
                <a:lnTo>
                  <a:pt x="74970" y="35040"/>
                </a:lnTo>
                <a:lnTo>
                  <a:pt x="74970" y="35020"/>
                </a:lnTo>
                <a:lnTo>
                  <a:pt x="74970" y="35010"/>
                </a:lnTo>
                <a:lnTo>
                  <a:pt x="74970" y="34990"/>
                </a:lnTo>
                <a:lnTo>
                  <a:pt x="74970" y="34970"/>
                </a:lnTo>
                <a:lnTo>
                  <a:pt x="74970" y="34960"/>
                </a:lnTo>
                <a:lnTo>
                  <a:pt x="74980" y="34960"/>
                </a:lnTo>
                <a:lnTo>
                  <a:pt x="74990" y="34940"/>
                </a:lnTo>
                <a:lnTo>
                  <a:pt x="74990" y="34920"/>
                </a:lnTo>
                <a:lnTo>
                  <a:pt x="74990" y="34900"/>
                </a:lnTo>
                <a:lnTo>
                  <a:pt x="74990" y="34880"/>
                </a:lnTo>
                <a:lnTo>
                  <a:pt x="74990" y="34850"/>
                </a:lnTo>
                <a:lnTo>
                  <a:pt x="75000" y="34850"/>
                </a:lnTo>
                <a:lnTo>
                  <a:pt x="75020" y="34790"/>
                </a:lnTo>
                <a:lnTo>
                  <a:pt x="75030" y="34800"/>
                </a:lnTo>
                <a:lnTo>
                  <a:pt x="75050" y="34800"/>
                </a:lnTo>
                <a:lnTo>
                  <a:pt x="75060" y="34820"/>
                </a:lnTo>
                <a:lnTo>
                  <a:pt x="75090" y="34820"/>
                </a:lnTo>
                <a:lnTo>
                  <a:pt x="75100" y="34830"/>
                </a:lnTo>
                <a:lnTo>
                  <a:pt x="75130" y="34850"/>
                </a:lnTo>
                <a:lnTo>
                  <a:pt x="75150" y="34850"/>
                </a:lnTo>
                <a:lnTo>
                  <a:pt x="75170" y="34850"/>
                </a:lnTo>
                <a:lnTo>
                  <a:pt x="75190" y="34850"/>
                </a:lnTo>
                <a:lnTo>
                  <a:pt x="75220" y="34850"/>
                </a:lnTo>
                <a:lnTo>
                  <a:pt x="75250" y="34830"/>
                </a:lnTo>
                <a:lnTo>
                  <a:pt x="75280" y="34820"/>
                </a:lnTo>
                <a:lnTo>
                  <a:pt x="75290" y="34810"/>
                </a:lnTo>
                <a:lnTo>
                  <a:pt x="75300" y="34830"/>
                </a:lnTo>
                <a:lnTo>
                  <a:pt x="75310" y="34830"/>
                </a:lnTo>
                <a:lnTo>
                  <a:pt x="75310" y="34850"/>
                </a:lnTo>
                <a:lnTo>
                  <a:pt x="75320" y="34870"/>
                </a:lnTo>
                <a:lnTo>
                  <a:pt x="75330" y="34880"/>
                </a:lnTo>
                <a:lnTo>
                  <a:pt x="75340" y="34910"/>
                </a:lnTo>
                <a:lnTo>
                  <a:pt x="75360" y="34930"/>
                </a:lnTo>
                <a:lnTo>
                  <a:pt x="75370" y="34940"/>
                </a:lnTo>
                <a:lnTo>
                  <a:pt x="75380" y="34960"/>
                </a:lnTo>
                <a:lnTo>
                  <a:pt x="75400" y="34980"/>
                </a:lnTo>
                <a:lnTo>
                  <a:pt x="75430" y="34980"/>
                </a:lnTo>
                <a:lnTo>
                  <a:pt x="75470" y="34970"/>
                </a:lnTo>
                <a:lnTo>
                  <a:pt x="75510" y="34980"/>
                </a:lnTo>
                <a:lnTo>
                  <a:pt x="75550" y="34980"/>
                </a:lnTo>
                <a:lnTo>
                  <a:pt x="75590" y="34980"/>
                </a:lnTo>
                <a:lnTo>
                  <a:pt x="75640" y="34970"/>
                </a:lnTo>
                <a:lnTo>
                  <a:pt x="75680" y="34960"/>
                </a:lnTo>
                <a:lnTo>
                  <a:pt x="75720" y="34940"/>
                </a:lnTo>
                <a:lnTo>
                  <a:pt x="75750" y="34920"/>
                </a:lnTo>
                <a:lnTo>
                  <a:pt x="75780" y="34910"/>
                </a:lnTo>
                <a:lnTo>
                  <a:pt x="75800" y="34890"/>
                </a:lnTo>
                <a:lnTo>
                  <a:pt x="75830" y="34870"/>
                </a:lnTo>
                <a:lnTo>
                  <a:pt x="75860" y="34860"/>
                </a:lnTo>
                <a:lnTo>
                  <a:pt x="75890" y="34830"/>
                </a:lnTo>
                <a:lnTo>
                  <a:pt x="75900" y="34810"/>
                </a:lnTo>
                <a:lnTo>
                  <a:pt x="75910" y="34790"/>
                </a:lnTo>
                <a:lnTo>
                  <a:pt x="75900" y="34780"/>
                </a:lnTo>
                <a:lnTo>
                  <a:pt x="75910" y="34790"/>
                </a:lnTo>
                <a:lnTo>
                  <a:pt x="75920" y="34770"/>
                </a:lnTo>
                <a:lnTo>
                  <a:pt x="75940" y="34750"/>
                </a:lnTo>
                <a:lnTo>
                  <a:pt x="75950" y="34730"/>
                </a:lnTo>
                <a:lnTo>
                  <a:pt x="75950" y="34720"/>
                </a:lnTo>
                <a:lnTo>
                  <a:pt x="75950" y="34700"/>
                </a:lnTo>
                <a:lnTo>
                  <a:pt x="75960" y="34670"/>
                </a:lnTo>
                <a:lnTo>
                  <a:pt x="75970" y="34660"/>
                </a:lnTo>
                <a:lnTo>
                  <a:pt x="75970" y="34650"/>
                </a:lnTo>
                <a:lnTo>
                  <a:pt x="75970" y="34640"/>
                </a:lnTo>
                <a:lnTo>
                  <a:pt x="75970" y="34630"/>
                </a:lnTo>
                <a:lnTo>
                  <a:pt x="75980" y="34590"/>
                </a:lnTo>
                <a:lnTo>
                  <a:pt x="75980" y="34550"/>
                </a:lnTo>
                <a:lnTo>
                  <a:pt x="75980" y="34510"/>
                </a:lnTo>
                <a:lnTo>
                  <a:pt x="75980" y="34470"/>
                </a:lnTo>
                <a:lnTo>
                  <a:pt x="75980" y="34430"/>
                </a:lnTo>
                <a:lnTo>
                  <a:pt x="75980" y="34380"/>
                </a:lnTo>
                <a:lnTo>
                  <a:pt x="75980" y="34340"/>
                </a:lnTo>
                <a:lnTo>
                  <a:pt x="75980" y="34300"/>
                </a:lnTo>
                <a:lnTo>
                  <a:pt x="75990" y="34280"/>
                </a:lnTo>
                <a:lnTo>
                  <a:pt x="76050" y="34200"/>
                </a:lnTo>
                <a:lnTo>
                  <a:pt x="76120" y="34100"/>
                </a:lnTo>
                <a:lnTo>
                  <a:pt x="76240" y="33950"/>
                </a:lnTo>
                <a:lnTo>
                  <a:pt x="76240" y="33940"/>
                </a:lnTo>
                <a:lnTo>
                  <a:pt x="76280" y="33890"/>
                </a:lnTo>
                <a:lnTo>
                  <a:pt x="76360" y="33790"/>
                </a:lnTo>
                <a:lnTo>
                  <a:pt x="76480" y="33630"/>
                </a:lnTo>
                <a:lnTo>
                  <a:pt x="76590" y="33460"/>
                </a:lnTo>
                <a:lnTo>
                  <a:pt x="76710" y="33280"/>
                </a:lnTo>
                <a:lnTo>
                  <a:pt x="76860" y="33070"/>
                </a:lnTo>
                <a:lnTo>
                  <a:pt x="76980" y="32890"/>
                </a:lnTo>
                <a:lnTo>
                  <a:pt x="77010" y="32840"/>
                </a:lnTo>
                <a:lnTo>
                  <a:pt x="77070" y="32750"/>
                </a:lnTo>
                <a:lnTo>
                  <a:pt x="77120" y="32680"/>
                </a:lnTo>
                <a:lnTo>
                  <a:pt x="77280" y="32450"/>
                </a:lnTo>
                <a:lnTo>
                  <a:pt x="77320" y="32380"/>
                </a:lnTo>
                <a:lnTo>
                  <a:pt x="77380" y="32290"/>
                </a:lnTo>
                <a:lnTo>
                  <a:pt x="77440" y="32190"/>
                </a:lnTo>
                <a:lnTo>
                  <a:pt x="77530" y="32040"/>
                </a:lnTo>
                <a:lnTo>
                  <a:pt x="77540" y="32040"/>
                </a:lnTo>
                <a:lnTo>
                  <a:pt x="77610" y="31930"/>
                </a:lnTo>
                <a:lnTo>
                  <a:pt x="77620" y="31910"/>
                </a:lnTo>
                <a:lnTo>
                  <a:pt x="77650" y="31860"/>
                </a:lnTo>
                <a:lnTo>
                  <a:pt x="77720" y="31760"/>
                </a:lnTo>
                <a:lnTo>
                  <a:pt x="77760" y="31680"/>
                </a:lnTo>
                <a:lnTo>
                  <a:pt x="77790" y="31640"/>
                </a:lnTo>
                <a:lnTo>
                  <a:pt x="77840" y="31560"/>
                </a:lnTo>
                <a:lnTo>
                  <a:pt x="77840" y="31550"/>
                </a:lnTo>
                <a:lnTo>
                  <a:pt x="77960" y="31350"/>
                </a:lnTo>
                <a:lnTo>
                  <a:pt x="77980" y="31310"/>
                </a:lnTo>
                <a:lnTo>
                  <a:pt x="78000" y="31300"/>
                </a:lnTo>
                <a:lnTo>
                  <a:pt x="78070" y="31190"/>
                </a:lnTo>
                <a:lnTo>
                  <a:pt x="78360" y="30740"/>
                </a:lnTo>
                <a:lnTo>
                  <a:pt x="78410" y="30770"/>
                </a:lnTo>
                <a:lnTo>
                  <a:pt x="78560" y="30880"/>
                </a:lnTo>
                <a:lnTo>
                  <a:pt x="78720" y="30980"/>
                </a:lnTo>
                <a:lnTo>
                  <a:pt x="78780" y="31030"/>
                </a:lnTo>
                <a:lnTo>
                  <a:pt x="79090" y="31250"/>
                </a:lnTo>
                <a:lnTo>
                  <a:pt x="79130" y="31270"/>
                </a:lnTo>
                <a:lnTo>
                  <a:pt x="79180" y="31300"/>
                </a:lnTo>
                <a:lnTo>
                  <a:pt x="79210" y="31330"/>
                </a:lnTo>
                <a:lnTo>
                  <a:pt x="79670" y="31650"/>
                </a:lnTo>
                <a:lnTo>
                  <a:pt x="80030" y="31900"/>
                </a:lnTo>
                <a:lnTo>
                  <a:pt x="80070" y="31930"/>
                </a:lnTo>
                <a:lnTo>
                  <a:pt x="80900" y="32510"/>
                </a:lnTo>
                <a:lnTo>
                  <a:pt x="81470" y="32920"/>
                </a:lnTo>
                <a:lnTo>
                  <a:pt x="81530" y="32950"/>
                </a:lnTo>
                <a:lnTo>
                  <a:pt x="81700" y="33060"/>
                </a:lnTo>
                <a:lnTo>
                  <a:pt x="81730" y="33080"/>
                </a:lnTo>
                <a:lnTo>
                  <a:pt x="82000" y="33270"/>
                </a:lnTo>
                <a:lnTo>
                  <a:pt x="82020" y="33290"/>
                </a:lnTo>
                <a:lnTo>
                  <a:pt x="82190" y="33410"/>
                </a:lnTo>
                <a:lnTo>
                  <a:pt x="82200" y="33410"/>
                </a:lnTo>
                <a:lnTo>
                  <a:pt x="82310" y="33490"/>
                </a:lnTo>
                <a:lnTo>
                  <a:pt x="82350" y="33520"/>
                </a:lnTo>
                <a:lnTo>
                  <a:pt x="82370" y="33530"/>
                </a:lnTo>
                <a:lnTo>
                  <a:pt x="82410" y="33560"/>
                </a:lnTo>
                <a:lnTo>
                  <a:pt x="82490" y="33610"/>
                </a:lnTo>
                <a:lnTo>
                  <a:pt x="82660" y="33730"/>
                </a:lnTo>
                <a:lnTo>
                  <a:pt x="83050" y="33990"/>
                </a:lnTo>
                <a:lnTo>
                  <a:pt x="83550" y="34340"/>
                </a:lnTo>
                <a:lnTo>
                  <a:pt x="83650" y="34420"/>
                </a:lnTo>
                <a:lnTo>
                  <a:pt x="84050" y="34700"/>
                </a:lnTo>
                <a:lnTo>
                  <a:pt x="84190" y="34800"/>
                </a:lnTo>
                <a:lnTo>
                  <a:pt x="84260" y="34850"/>
                </a:lnTo>
                <a:lnTo>
                  <a:pt x="84290" y="34870"/>
                </a:lnTo>
                <a:lnTo>
                  <a:pt x="84350" y="34920"/>
                </a:lnTo>
                <a:lnTo>
                  <a:pt x="84530" y="35050"/>
                </a:lnTo>
                <a:lnTo>
                  <a:pt x="84800" y="35240"/>
                </a:lnTo>
                <a:lnTo>
                  <a:pt x="84850" y="35270"/>
                </a:lnTo>
                <a:lnTo>
                  <a:pt x="84880" y="35300"/>
                </a:lnTo>
                <a:lnTo>
                  <a:pt x="84890" y="35300"/>
                </a:lnTo>
                <a:lnTo>
                  <a:pt x="84960" y="35350"/>
                </a:lnTo>
                <a:lnTo>
                  <a:pt x="84990" y="35380"/>
                </a:lnTo>
                <a:lnTo>
                  <a:pt x="84990" y="35410"/>
                </a:lnTo>
                <a:lnTo>
                  <a:pt x="84990" y="35430"/>
                </a:lnTo>
                <a:lnTo>
                  <a:pt x="84980" y="35440"/>
                </a:lnTo>
                <a:lnTo>
                  <a:pt x="84970" y="35480"/>
                </a:lnTo>
                <a:lnTo>
                  <a:pt x="84970" y="35490"/>
                </a:lnTo>
                <a:lnTo>
                  <a:pt x="84960" y="35500"/>
                </a:lnTo>
                <a:lnTo>
                  <a:pt x="84960" y="35510"/>
                </a:lnTo>
                <a:lnTo>
                  <a:pt x="84950" y="35510"/>
                </a:lnTo>
                <a:lnTo>
                  <a:pt x="84940" y="35500"/>
                </a:lnTo>
                <a:lnTo>
                  <a:pt x="84930" y="35510"/>
                </a:lnTo>
                <a:lnTo>
                  <a:pt x="84930" y="35520"/>
                </a:lnTo>
                <a:lnTo>
                  <a:pt x="84930" y="35530"/>
                </a:lnTo>
                <a:lnTo>
                  <a:pt x="84930" y="35540"/>
                </a:lnTo>
                <a:lnTo>
                  <a:pt x="84930" y="35550"/>
                </a:lnTo>
                <a:lnTo>
                  <a:pt x="84920" y="35550"/>
                </a:lnTo>
                <a:lnTo>
                  <a:pt x="84900" y="35550"/>
                </a:lnTo>
                <a:lnTo>
                  <a:pt x="84890" y="35550"/>
                </a:lnTo>
                <a:lnTo>
                  <a:pt x="84890" y="35560"/>
                </a:lnTo>
                <a:lnTo>
                  <a:pt x="84900" y="35570"/>
                </a:lnTo>
                <a:lnTo>
                  <a:pt x="84890" y="35570"/>
                </a:lnTo>
                <a:lnTo>
                  <a:pt x="84880" y="35570"/>
                </a:lnTo>
                <a:lnTo>
                  <a:pt x="84870" y="35560"/>
                </a:lnTo>
                <a:lnTo>
                  <a:pt x="84870" y="35570"/>
                </a:lnTo>
                <a:lnTo>
                  <a:pt x="84870" y="35580"/>
                </a:lnTo>
                <a:lnTo>
                  <a:pt x="84860" y="35590"/>
                </a:lnTo>
                <a:lnTo>
                  <a:pt x="84850" y="35590"/>
                </a:lnTo>
                <a:lnTo>
                  <a:pt x="84840" y="35600"/>
                </a:lnTo>
                <a:lnTo>
                  <a:pt x="84840" y="35610"/>
                </a:lnTo>
                <a:lnTo>
                  <a:pt x="84850" y="35610"/>
                </a:lnTo>
                <a:lnTo>
                  <a:pt x="84860" y="35610"/>
                </a:lnTo>
                <a:lnTo>
                  <a:pt x="84870" y="35620"/>
                </a:lnTo>
                <a:lnTo>
                  <a:pt x="84870" y="35630"/>
                </a:lnTo>
                <a:lnTo>
                  <a:pt x="84860" y="35640"/>
                </a:lnTo>
                <a:lnTo>
                  <a:pt x="84870" y="35650"/>
                </a:lnTo>
                <a:lnTo>
                  <a:pt x="84870" y="35660"/>
                </a:lnTo>
                <a:lnTo>
                  <a:pt x="84870" y="35670"/>
                </a:lnTo>
                <a:lnTo>
                  <a:pt x="84870" y="35690"/>
                </a:lnTo>
                <a:lnTo>
                  <a:pt x="84880" y="35690"/>
                </a:lnTo>
                <a:lnTo>
                  <a:pt x="84890" y="35690"/>
                </a:lnTo>
                <a:lnTo>
                  <a:pt x="84890" y="35700"/>
                </a:lnTo>
                <a:lnTo>
                  <a:pt x="84880" y="35700"/>
                </a:lnTo>
                <a:lnTo>
                  <a:pt x="84870" y="35700"/>
                </a:lnTo>
                <a:lnTo>
                  <a:pt x="84860" y="35710"/>
                </a:lnTo>
                <a:lnTo>
                  <a:pt x="84870" y="35710"/>
                </a:lnTo>
                <a:lnTo>
                  <a:pt x="84870" y="35720"/>
                </a:lnTo>
                <a:lnTo>
                  <a:pt x="84860" y="35730"/>
                </a:lnTo>
                <a:lnTo>
                  <a:pt x="84880" y="35740"/>
                </a:lnTo>
                <a:lnTo>
                  <a:pt x="84880" y="35750"/>
                </a:lnTo>
                <a:lnTo>
                  <a:pt x="84880" y="35760"/>
                </a:lnTo>
                <a:lnTo>
                  <a:pt x="84880" y="35770"/>
                </a:lnTo>
                <a:lnTo>
                  <a:pt x="84880" y="35760"/>
                </a:lnTo>
                <a:lnTo>
                  <a:pt x="84890" y="35770"/>
                </a:lnTo>
                <a:lnTo>
                  <a:pt x="84900" y="35770"/>
                </a:lnTo>
                <a:lnTo>
                  <a:pt x="84900" y="35780"/>
                </a:lnTo>
                <a:lnTo>
                  <a:pt x="84900" y="35790"/>
                </a:lnTo>
                <a:lnTo>
                  <a:pt x="84910" y="35800"/>
                </a:lnTo>
                <a:lnTo>
                  <a:pt x="84920" y="35800"/>
                </a:lnTo>
                <a:lnTo>
                  <a:pt x="84930" y="35810"/>
                </a:lnTo>
                <a:lnTo>
                  <a:pt x="84930" y="35830"/>
                </a:lnTo>
                <a:lnTo>
                  <a:pt x="84920" y="35840"/>
                </a:lnTo>
                <a:lnTo>
                  <a:pt x="84910" y="35850"/>
                </a:lnTo>
                <a:lnTo>
                  <a:pt x="84900" y="35860"/>
                </a:lnTo>
                <a:lnTo>
                  <a:pt x="84890" y="35870"/>
                </a:lnTo>
                <a:lnTo>
                  <a:pt x="84900" y="35880"/>
                </a:lnTo>
                <a:lnTo>
                  <a:pt x="84890" y="35890"/>
                </a:lnTo>
                <a:lnTo>
                  <a:pt x="84890" y="35900"/>
                </a:lnTo>
                <a:lnTo>
                  <a:pt x="84880" y="35900"/>
                </a:lnTo>
                <a:lnTo>
                  <a:pt x="84870" y="35910"/>
                </a:lnTo>
                <a:lnTo>
                  <a:pt x="84870" y="35920"/>
                </a:lnTo>
                <a:lnTo>
                  <a:pt x="84860" y="35920"/>
                </a:lnTo>
                <a:lnTo>
                  <a:pt x="84850" y="35930"/>
                </a:lnTo>
                <a:lnTo>
                  <a:pt x="84840" y="35950"/>
                </a:lnTo>
                <a:lnTo>
                  <a:pt x="84840" y="35960"/>
                </a:lnTo>
                <a:lnTo>
                  <a:pt x="84830" y="35960"/>
                </a:lnTo>
                <a:lnTo>
                  <a:pt x="84830" y="35950"/>
                </a:lnTo>
                <a:lnTo>
                  <a:pt x="84820" y="35950"/>
                </a:lnTo>
                <a:lnTo>
                  <a:pt x="84810" y="35950"/>
                </a:lnTo>
                <a:lnTo>
                  <a:pt x="84800" y="35950"/>
                </a:lnTo>
                <a:lnTo>
                  <a:pt x="84800" y="35960"/>
                </a:lnTo>
                <a:lnTo>
                  <a:pt x="84790" y="35970"/>
                </a:lnTo>
                <a:lnTo>
                  <a:pt x="84780" y="35980"/>
                </a:lnTo>
                <a:lnTo>
                  <a:pt x="84770" y="36000"/>
                </a:lnTo>
                <a:lnTo>
                  <a:pt x="84770" y="36020"/>
                </a:lnTo>
                <a:lnTo>
                  <a:pt x="84770" y="36030"/>
                </a:lnTo>
                <a:lnTo>
                  <a:pt x="84760" y="36040"/>
                </a:lnTo>
                <a:lnTo>
                  <a:pt x="84760" y="36050"/>
                </a:lnTo>
                <a:lnTo>
                  <a:pt x="84750" y="36060"/>
                </a:lnTo>
                <a:lnTo>
                  <a:pt x="84750" y="36070"/>
                </a:lnTo>
                <a:lnTo>
                  <a:pt x="84750" y="36090"/>
                </a:lnTo>
                <a:lnTo>
                  <a:pt x="84750" y="36100"/>
                </a:lnTo>
                <a:lnTo>
                  <a:pt x="84750" y="36110"/>
                </a:lnTo>
                <a:lnTo>
                  <a:pt x="84760" y="36120"/>
                </a:lnTo>
                <a:lnTo>
                  <a:pt x="84770" y="36120"/>
                </a:lnTo>
                <a:lnTo>
                  <a:pt x="84780" y="36130"/>
                </a:lnTo>
                <a:lnTo>
                  <a:pt x="84790" y="36130"/>
                </a:lnTo>
                <a:lnTo>
                  <a:pt x="84800" y="36130"/>
                </a:lnTo>
                <a:lnTo>
                  <a:pt x="84800" y="36140"/>
                </a:lnTo>
                <a:lnTo>
                  <a:pt x="84800" y="36150"/>
                </a:lnTo>
                <a:lnTo>
                  <a:pt x="84800" y="36160"/>
                </a:lnTo>
                <a:lnTo>
                  <a:pt x="84800" y="36170"/>
                </a:lnTo>
                <a:lnTo>
                  <a:pt x="84800" y="36180"/>
                </a:lnTo>
                <a:lnTo>
                  <a:pt x="84800" y="36190"/>
                </a:lnTo>
                <a:lnTo>
                  <a:pt x="84810" y="36190"/>
                </a:lnTo>
                <a:lnTo>
                  <a:pt x="84810" y="36200"/>
                </a:lnTo>
                <a:lnTo>
                  <a:pt x="84810" y="36210"/>
                </a:lnTo>
                <a:lnTo>
                  <a:pt x="84810" y="36220"/>
                </a:lnTo>
                <a:lnTo>
                  <a:pt x="84810" y="36230"/>
                </a:lnTo>
                <a:lnTo>
                  <a:pt x="84820" y="36220"/>
                </a:lnTo>
                <a:lnTo>
                  <a:pt x="84820" y="36210"/>
                </a:lnTo>
                <a:lnTo>
                  <a:pt x="84830" y="36210"/>
                </a:lnTo>
                <a:lnTo>
                  <a:pt x="84830" y="36200"/>
                </a:lnTo>
                <a:lnTo>
                  <a:pt x="84830" y="36210"/>
                </a:lnTo>
                <a:lnTo>
                  <a:pt x="84830" y="36220"/>
                </a:lnTo>
                <a:lnTo>
                  <a:pt x="84830" y="36230"/>
                </a:lnTo>
                <a:lnTo>
                  <a:pt x="84820" y="36240"/>
                </a:lnTo>
                <a:lnTo>
                  <a:pt x="84820" y="36250"/>
                </a:lnTo>
                <a:lnTo>
                  <a:pt x="84810" y="36260"/>
                </a:lnTo>
                <a:lnTo>
                  <a:pt x="84810" y="36270"/>
                </a:lnTo>
                <a:lnTo>
                  <a:pt x="84810" y="36280"/>
                </a:lnTo>
                <a:lnTo>
                  <a:pt x="84800" y="36290"/>
                </a:lnTo>
                <a:lnTo>
                  <a:pt x="84800" y="36300"/>
                </a:lnTo>
                <a:lnTo>
                  <a:pt x="84800" y="36310"/>
                </a:lnTo>
                <a:lnTo>
                  <a:pt x="84790" y="36310"/>
                </a:lnTo>
                <a:lnTo>
                  <a:pt x="84780" y="36320"/>
                </a:lnTo>
                <a:lnTo>
                  <a:pt x="84770" y="36320"/>
                </a:lnTo>
                <a:lnTo>
                  <a:pt x="84770" y="36330"/>
                </a:lnTo>
                <a:lnTo>
                  <a:pt x="84760" y="36340"/>
                </a:lnTo>
                <a:lnTo>
                  <a:pt x="84760" y="36350"/>
                </a:lnTo>
                <a:lnTo>
                  <a:pt x="84750" y="36360"/>
                </a:lnTo>
                <a:lnTo>
                  <a:pt x="84750" y="36370"/>
                </a:lnTo>
                <a:lnTo>
                  <a:pt x="84750" y="36380"/>
                </a:lnTo>
                <a:lnTo>
                  <a:pt x="84740" y="36390"/>
                </a:lnTo>
                <a:lnTo>
                  <a:pt x="84740" y="36400"/>
                </a:lnTo>
                <a:lnTo>
                  <a:pt x="84740" y="36410"/>
                </a:lnTo>
                <a:lnTo>
                  <a:pt x="84750" y="36410"/>
                </a:lnTo>
                <a:lnTo>
                  <a:pt x="84760" y="36420"/>
                </a:lnTo>
                <a:lnTo>
                  <a:pt x="84770" y="36430"/>
                </a:lnTo>
                <a:lnTo>
                  <a:pt x="84780" y="36440"/>
                </a:lnTo>
                <a:lnTo>
                  <a:pt x="84790" y="36450"/>
                </a:lnTo>
                <a:lnTo>
                  <a:pt x="84800" y="36470"/>
                </a:lnTo>
                <a:lnTo>
                  <a:pt x="84810" y="36480"/>
                </a:lnTo>
                <a:lnTo>
                  <a:pt x="84820" y="36490"/>
                </a:lnTo>
                <a:lnTo>
                  <a:pt x="84830" y="36510"/>
                </a:lnTo>
                <a:lnTo>
                  <a:pt x="84840" y="36530"/>
                </a:lnTo>
                <a:lnTo>
                  <a:pt x="84850" y="36540"/>
                </a:lnTo>
                <a:lnTo>
                  <a:pt x="84860" y="36560"/>
                </a:lnTo>
                <a:lnTo>
                  <a:pt x="84860" y="36570"/>
                </a:lnTo>
                <a:lnTo>
                  <a:pt x="84860" y="36580"/>
                </a:lnTo>
                <a:lnTo>
                  <a:pt x="84850" y="36590"/>
                </a:lnTo>
                <a:lnTo>
                  <a:pt x="84860" y="36600"/>
                </a:lnTo>
                <a:lnTo>
                  <a:pt x="84860" y="36610"/>
                </a:lnTo>
                <a:lnTo>
                  <a:pt x="84870" y="36620"/>
                </a:lnTo>
                <a:lnTo>
                  <a:pt x="84880" y="36620"/>
                </a:lnTo>
                <a:lnTo>
                  <a:pt x="84880" y="36610"/>
                </a:lnTo>
                <a:lnTo>
                  <a:pt x="84890" y="36600"/>
                </a:lnTo>
                <a:lnTo>
                  <a:pt x="84900" y="36580"/>
                </a:lnTo>
                <a:lnTo>
                  <a:pt x="84910" y="36580"/>
                </a:lnTo>
                <a:lnTo>
                  <a:pt x="84920" y="36570"/>
                </a:lnTo>
                <a:lnTo>
                  <a:pt x="84930" y="36570"/>
                </a:lnTo>
                <a:lnTo>
                  <a:pt x="84930" y="36580"/>
                </a:lnTo>
                <a:lnTo>
                  <a:pt x="84930" y="36590"/>
                </a:lnTo>
                <a:lnTo>
                  <a:pt x="84940" y="36590"/>
                </a:lnTo>
                <a:lnTo>
                  <a:pt x="84960" y="36600"/>
                </a:lnTo>
                <a:lnTo>
                  <a:pt x="84970" y="36600"/>
                </a:lnTo>
                <a:lnTo>
                  <a:pt x="84990" y="36610"/>
                </a:lnTo>
                <a:lnTo>
                  <a:pt x="85000" y="36630"/>
                </a:lnTo>
                <a:lnTo>
                  <a:pt x="85000" y="36640"/>
                </a:lnTo>
                <a:lnTo>
                  <a:pt x="85010" y="36650"/>
                </a:lnTo>
                <a:lnTo>
                  <a:pt x="85020" y="36660"/>
                </a:lnTo>
                <a:lnTo>
                  <a:pt x="85030" y="36650"/>
                </a:lnTo>
                <a:lnTo>
                  <a:pt x="85040" y="36640"/>
                </a:lnTo>
                <a:lnTo>
                  <a:pt x="85040" y="36630"/>
                </a:lnTo>
                <a:lnTo>
                  <a:pt x="85050" y="36610"/>
                </a:lnTo>
                <a:lnTo>
                  <a:pt x="85050" y="36600"/>
                </a:lnTo>
                <a:lnTo>
                  <a:pt x="85060" y="36590"/>
                </a:lnTo>
                <a:lnTo>
                  <a:pt x="85070" y="36600"/>
                </a:lnTo>
                <a:lnTo>
                  <a:pt x="85080" y="36600"/>
                </a:lnTo>
                <a:lnTo>
                  <a:pt x="85090" y="36600"/>
                </a:lnTo>
                <a:lnTo>
                  <a:pt x="85100" y="36600"/>
                </a:lnTo>
                <a:lnTo>
                  <a:pt x="85110" y="36590"/>
                </a:lnTo>
                <a:lnTo>
                  <a:pt x="85110" y="36570"/>
                </a:lnTo>
                <a:lnTo>
                  <a:pt x="85110" y="36560"/>
                </a:lnTo>
                <a:lnTo>
                  <a:pt x="85110" y="36540"/>
                </a:lnTo>
                <a:lnTo>
                  <a:pt x="85100" y="36540"/>
                </a:lnTo>
                <a:lnTo>
                  <a:pt x="85090" y="36530"/>
                </a:lnTo>
                <a:lnTo>
                  <a:pt x="85080" y="36520"/>
                </a:lnTo>
                <a:lnTo>
                  <a:pt x="85070" y="36510"/>
                </a:lnTo>
                <a:lnTo>
                  <a:pt x="85060" y="36500"/>
                </a:lnTo>
                <a:lnTo>
                  <a:pt x="85050" y="36490"/>
                </a:lnTo>
                <a:lnTo>
                  <a:pt x="85040" y="36490"/>
                </a:lnTo>
                <a:lnTo>
                  <a:pt x="85040" y="36480"/>
                </a:lnTo>
                <a:lnTo>
                  <a:pt x="85050" y="36480"/>
                </a:lnTo>
                <a:lnTo>
                  <a:pt x="85060" y="36470"/>
                </a:lnTo>
                <a:lnTo>
                  <a:pt x="85070" y="36470"/>
                </a:lnTo>
                <a:lnTo>
                  <a:pt x="85080" y="36470"/>
                </a:lnTo>
                <a:lnTo>
                  <a:pt x="85090" y="36480"/>
                </a:lnTo>
                <a:lnTo>
                  <a:pt x="85100" y="36480"/>
                </a:lnTo>
                <a:lnTo>
                  <a:pt x="85110" y="36480"/>
                </a:lnTo>
                <a:lnTo>
                  <a:pt x="85120" y="36470"/>
                </a:lnTo>
                <a:lnTo>
                  <a:pt x="85130" y="36460"/>
                </a:lnTo>
                <a:lnTo>
                  <a:pt x="85140" y="36460"/>
                </a:lnTo>
                <a:lnTo>
                  <a:pt x="85150" y="36460"/>
                </a:lnTo>
                <a:lnTo>
                  <a:pt x="85150" y="36470"/>
                </a:lnTo>
                <a:lnTo>
                  <a:pt x="85160" y="36480"/>
                </a:lnTo>
                <a:lnTo>
                  <a:pt x="85170" y="36490"/>
                </a:lnTo>
                <a:lnTo>
                  <a:pt x="85170" y="36510"/>
                </a:lnTo>
                <a:lnTo>
                  <a:pt x="85180" y="36520"/>
                </a:lnTo>
                <a:lnTo>
                  <a:pt x="85180" y="36530"/>
                </a:lnTo>
                <a:lnTo>
                  <a:pt x="85180" y="36550"/>
                </a:lnTo>
                <a:lnTo>
                  <a:pt x="85190" y="36570"/>
                </a:lnTo>
                <a:lnTo>
                  <a:pt x="85200" y="36590"/>
                </a:lnTo>
                <a:lnTo>
                  <a:pt x="85200" y="36600"/>
                </a:lnTo>
                <a:lnTo>
                  <a:pt x="85190" y="36620"/>
                </a:lnTo>
                <a:lnTo>
                  <a:pt x="85190" y="36640"/>
                </a:lnTo>
                <a:lnTo>
                  <a:pt x="85190" y="36660"/>
                </a:lnTo>
                <a:lnTo>
                  <a:pt x="85180" y="36680"/>
                </a:lnTo>
                <a:lnTo>
                  <a:pt x="85180" y="36700"/>
                </a:lnTo>
                <a:lnTo>
                  <a:pt x="85170" y="36720"/>
                </a:lnTo>
                <a:lnTo>
                  <a:pt x="85160" y="36730"/>
                </a:lnTo>
                <a:lnTo>
                  <a:pt x="85150" y="36740"/>
                </a:lnTo>
                <a:lnTo>
                  <a:pt x="85150" y="36730"/>
                </a:lnTo>
                <a:lnTo>
                  <a:pt x="85140" y="36730"/>
                </a:lnTo>
                <a:lnTo>
                  <a:pt x="85140" y="36720"/>
                </a:lnTo>
                <a:lnTo>
                  <a:pt x="85130" y="36720"/>
                </a:lnTo>
                <a:lnTo>
                  <a:pt x="85120" y="36730"/>
                </a:lnTo>
                <a:lnTo>
                  <a:pt x="85110" y="36730"/>
                </a:lnTo>
                <a:lnTo>
                  <a:pt x="85110" y="36740"/>
                </a:lnTo>
                <a:lnTo>
                  <a:pt x="85110" y="36750"/>
                </a:lnTo>
                <a:lnTo>
                  <a:pt x="85100" y="36760"/>
                </a:lnTo>
                <a:lnTo>
                  <a:pt x="85090" y="36760"/>
                </a:lnTo>
                <a:lnTo>
                  <a:pt x="85090" y="36750"/>
                </a:lnTo>
                <a:lnTo>
                  <a:pt x="85080" y="36750"/>
                </a:lnTo>
                <a:lnTo>
                  <a:pt x="85070" y="36740"/>
                </a:lnTo>
                <a:lnTo>
                  <a:pt x="85060" y="36730"/>
                </a:lnTo>
                <a:lnTo>
                  <a:pt x="85060" y="36720"/>
                </a:lnTo>
                <a:lnTo>
                  <a:pt x="85050" y="36710"/>
                </a:lnTo>
                <a:lnTo>
                  <a:pt x="85050" y="36700"/>
                </a:lnTo>
                <a:lnTo>
                  <a:pt x="85040" y="36690"/>
                </a:lnTo>
                <a:lnTo>
                  <a:pt x="85030" y="36690"/>
                </a:lnTo>
                <a:lnTo>
                  <a:pt x="85030" y="36700"/>
                </a:lnTo>
                <a:lnTo>
                  <a:pt x="85030" y="36710"/>
                </a:lnTo>
                <a:lnTo>
                  <a:pt x="85030" y="36730"/>
                </a:lnTo>
                <a:lnTo>
                  <a:pt x="85040" y="36750"/>
                </a:lnTo>
                <a:lnTo>
                  <a:pt x="85050" y="36760"/>
                </a:lnTo>
                <a:lnTo>
                  <a:pt x="85040" y="36770"/>
                </a:lnTo>
                <a:lnTo>
                  <a:pt x="85030" y="36780"/>
                </a:lnTo>
                <a:lnTo>
                  <a:pt x="85010" y="36780"/>
                </a:lnTo>
                <a:lnTo>
                  <a:pt x="85000" y="36780"/>
                </a:lnTo>
                <a:lnTo>
                  <a:pt x="84990" y="36790"/>
                </a:lnTo>
                <a:lnTo>
                  <a:pt x="84980" y="36800"/>
                </a:lnTo>
                <a:lnTo>
                  <a:pt x="84980" y="36810"/>
                </a:lnTo>
                <a:lnTo>
                  <a:pt x="84990" y="36810"/>
                </a:lnTo>
                <a:lnTo>
                  <a:pt x="84990" y="36820"/>
                </a:lnTo>
                <a:lnTo>
                  <a:pt x="84990" y="36830"/>
                </a:lnTo>
                <a:lnTo>
                  <a:pt x="84980" y="36840"/>
                </a:lnTo>
                <a:lnTo>
                  <a:pt x="84980" y="36850"/>
                </a:lnTo>
                <a:lnTo>
                  <a:pt x="84970" y="36850"/>
                </a:lnTo>
                <a:lnTo>
                  <a:pt x="84970" y="36860"/>
                </a:lnTo>
                <a:lnTo>
                  <a:pt x="84960" y="36860"/>
                </a:lnTo>
                <a:lnTo>
                  <a:pt x="84960" y="36870"/>
                </a:lnTo>
                <a:lnTo>
                  <a:pt x="84960" y="36880"/>
                </a:lnTo>
                <a:lnTo>
                  <a:pt x="84960" y="36890"/>
                </a:lnTo>
                <a:lnTo>
                  <a:pt x="84960" y="36900"/>
                </a:lnTo>
                <a:lnTo>
                  <a:pt x="84960" y="36910"/>
                </a:lnTo>
                <a:lnTo>
                  <a:pt x="84960" y="36920"/>
                </a:lnTo>
                <a:lnTo>
                  <a:pt x="84960" y="36930"/>
                </a:lnTo>
                <a:lnTo>
                  <a:pt x="84970" y="36920"/>
                </a:lnTo>
                <a:lnTo>
                  <a:pt x="84970" y="36910"/>
                </a:lnTo>
                <a:lnTo>
                  <a:pt x="84980" y="36910"/>
                </a:lnTo>
                <a:lnTo>
                  <a:pt x="84980" y="36900"/>
                </a:lnTo>
                <a:lnTo>
                  <a:pt x="84990" y="36900"/>
                </a:lnTo>
                <a:lnTo>
                  <a:pt x="85000" y="36890"/>
                </a:lnTo>
                <a:lnTo>
                  <a:pt x="85010" y="36880"/>
                </a:lnTo>
                <a:lnTo>
                  <a:pt x="85010" y="36870"/>
                </a:lnTo>
                <a:lnTo>
                  <a:pt x="85020" y="36870"/>
                </a:lnTo>
                <a:lnTo>
                  <a:pt x="85030" y="36860"/>
                </a:lnTo>
                <a:lnTo>
                  <a:pt x="85040" y="36860"/>
                </a:lnTo>
                <a:lnTo>
                  <a:pt x="85040" y="36870"/>
                </a:lnTo>
                <a:lnTo>
                  <a:pt x="85040" y="36880"/>
                </a:lnTo>
                <a:lnTo>
                  <a:pt x="85040" y="36890"/>
                </a:lnTo>
                <a:lnTo>
                  <a:pt x="85040" y="36900"/>
                </a:lnTo>
                <a:lnTo>
                  <a:pt x="85040" y="36910"/>
                </a:lnTo>
                <a:lnTo>
                  <a:pt x="85040" y="36920"/>
                </a:lnTo>
                <a:lnTo>
                  <a:pt x="85030" y="36920"/>
                </a:lnTo>
                <a:lnTo>
                  <a:pt x="85030" y="36930"/>
                </a:lnTo>
                <a:lnTo>
                  <a:pt x="85030" y="36940"/>
                </a:lnTo>
                <a:lnTo>
                  <a:pt x="85030" y="36950"/>
                </a:lnTo>
                <a:lnTo>
                  <a:pt x="85030" y="36960"/>
                </a:lnTo>
                <a:lnTo>
                  <a:pt x="85020" y="36970"/>
                </a:lnTo>
                <a:lnTo>
                  <a:pt x="85020" y="36980"/>
                </a:lnTo>
                <a:lnTo>
                  <a:pt x="85030" y="36980"/>
                </a:lnTo>
                <a:lnTo>
                  <a:pt x="85030" y="36990"/>
                </a:lnTo>
                <a:lnTo>
                  <a:pt x="85030" y="37000"/>
                </a:lnTo>
                <a:lnTo>
                  <a:pt x="85040" y="37000"/>
                </a:lnTo>
                <a:lnTo>
                  <a:pt x="85040" y="37010"/>
                </a:lnTo>
                <a:lnTo>
                  <a:pt x="85050" y="37010"/>
                </a:lnTo>
                <a:lnTo>
                  <a:pt x="85060" y="37000"/>
                </a:lnTo>
                <a:lnTo>
                  <a:pt x="85070" y="36990"/>
                </a:lnTo>
                <a:lnTo>
                  <a:pt x="85070" y="36980"/>
                </a:lnTo>
                <a:lnTo>
                  <a:pt x="85070" y="36970"/>
                </a:lnTo>
                <a:lnTo>
                  <a:pt x="85070" y="36960"/>
                </a:lnTo>
                <a:lnTo>
                  <a:pt x="85070" y="36950"/>
                </a:lnTo>
                <a:lnTo>
                  <a:pt x="85080" y="36930"/>
                </a:lnTo>
                <a:lnTo>
                  <a:pt x="85090" y="36920"/>
                </a:lnTo>
                <a:lnTo>
                  <a:pt x="85090" y="36910"/>
                </a:lnTo>
                <a:lnTo>
                  <a:pt x="85090" y="36900"/>
                </a:lnTo>
                <a:lnTo>
                  <a:pt x="85090" y="36890"/>
                </a:lnTo>
                <a:lnTo>
                  <a:pt x="85090" y="36880"/>
                </a:lnTo>
                <a:lnTo>
                  <a:pt x="85090" y="36870"/>
                </a:lnTo>
                <a:lnTo>
                  <a:pt x="85100" y="36870"/>
                </a:lnTo>
                <a:lnTo>
                  <a:pt x="85110" y="36870"/>
                </a:lnTo>
                <a:lnTo>
                  <a:pt x="85120" y="36880"/>
                </a:lnTo>
                <a:lnTo>
                  <a:pt x="85130" y="36880"/>
                </a:lnTo>
                <a:lnTo>
                  <a:pt x="85140" y="36890"/>
                </a:lnTo>
                <a:lnTo>
                  <a:pt x="85140" y="36900"/>
                </a:lnTo>
                <a:lnTo>
                  <a:pt x="85150" y="36910"/>
                </a:lnTo>
                <a:lnTo>
                  <a:pt x="85150" y="36920"/>
                </a:lnTo>
                <a:lnTo>
                  <a:pt x="85150" y="36930"/>
                </a:lnTo>
                <a:lnTo>
                  <a:pt x="85140" y="36940"/>
                </a:lnTo>
                <a:lnTo>
                  <a:pt x="85140" y="36950"/>
                </a:lnTo>
                <a:lnTo>
                  <a:pt x="85130" y="36950"/>
                </a:lnTo>
                <a:lnTo>
                  <a:pt x="85130" y="36970"/>
                </a:lnTo>
                <a:lnTo>
                  <a:pt x="85130" y="36990"/>
                </a:lnTo>
                <a:lnTo>
                  <a:pt x="85120" y="37000"/>
                </a:lnTo>
                <a:lnTo>
                  <a:pt x="85120" y="37010"/>
                </a:lnTo>
                <a:lnTo>
                  <a:pt x="85130" y="37020"/>
                </a:lnTo>
                <a:lnTo>
                  <a:pt x="85130" y="37030"/>
                </a:lnTo>
                <a:lnTo>
                  <a:pt x="85120" y="37040"/>
                </a:lnTo>
                <a:lnTo>
                  <a:pt x="85110" y="37040"/>
                </a:lnTo>
                <a:lnTo>
                  <a:pt x="85110" y="37050"/>
                </a:lnTo>
                <a:lnTo>
                  <a:pt x="85100" y="37060"/>
                </a:lnTo>
                <a:lnTo>
                  <a:pt x="85100" y="37070"/>
                </a:lnTo>
                <a:lnTo>
                  <a:pt x="85100" y="37080"/>
                </a:lnTo>
                <a:lnTo>
                  <a:pt x="85090" y="37090"/>
                </a:lnTo>
                <a:lnTo>
                  <a:pt x="85080" y="37100"/>
                </a:lnTo>
                <a:lnTo>
                  <a:pt x="85080" y="37110"/>
                </a:lnTo>
                <a:lnTo>
                  <a:pt x="85070" y="37110"/>
                </a:lnTo>
                <a:lnTo>
                  <a:pt x="85070" y="37120"/>
                </a:lnTo>
                <a:lnTo>
                  <a:pt x="85070" y="37130"/>
                </a:lnTo>
                <a:lnTo>
                  <a:pt x="85070" y="37140"/>
                </a:lnTo>
                <a:lnTo>
                  <a:pt x="85070" y="37150"/>
                </a:lnTo>
                <a:lnTo>
                  <a:pt x="85070" y="37160"/>
                </a:lnTo>
                <a:lnTo>
                  <a:pt x="85060" y="37170"/>
                </a:lnTo>
                <a:lnTo>
                  <a:pt x="85050" y="37180"/>
                </a:lnTo>
                <a:lnTo>
                  <a:pt x="85040" y="37190"/>
                </a:lnTo>
                <a:lnTo>
                  <a:pt x="85030" y="37200"/>
                </a:lnTo>
                <a:lnTo>
                  <a:pt x="85020" y="37210"/>
                </a:lnTo>
                <a:lnTo>
                  <a:pt x="85010" y="37220"/>
                </a:lnTo>
                <a:lnTo>
                  <a:pt x="85000" y="37240"/>
                </a:lnTo>
                <a:lnTo>
                  <a:pt x="85000" y="37250"/>
                </a:lnTo>
                <a:lnTo>
                  <a:pt x="84990" y="37260"/>
                </a:lnTo>
                <a:lnTo>
                  <a:pt x="84980" y="37280"/>
                </a:lnTo>
                <a:lnTo>
                  <a:pt x="84970" y="37300"/>
                </a:lnTo>
                <a:lnTo>
                  <a:pt x="84970" y="37310"/>
                </a:lnTo>
                <a:lnTo>
                  <a:pt x="84970" y="37320"/>
                </a:lnTo>
                <a:lnTo>
                  <a:pt x="84970" y="37330"/>
                </a:lnTo>
                <a:lnTo>
                  <a:pt x="84970" y="37340"/>
                </a:lnTo>
                <a:lnTo>
                  <a:pt x="84970" y="37350"/>
                </a:lnTo>
                <a:lnTo>
                  <a:pt x="84960" y="37360"/>
                </a:lnTo>
                <a:lnTo>
                  <a:pt x="84950" y="37370"/>
                </a:lnTo>
                <a:lnTo>
                  <a:pt x="84950" y="37380"/>
                </a:lnTo>
                <a:lnTo>
                  <a:pt x="84940" y="37400"/>
                </a:lnTo>
                <a:lnTo>
                  <a:pt x="84930" y="37400"/>
                </a:lnTo>
                <a:lnTo>
                  <a:pt x="84930" y="37410"/>
                </a:lnTo>
                <a:lnTo>
                  <a:pt x="84920" y="37420"/>
                </a:lnTo>
                <a:lnTo>
                  <a:pt x="84920" y="37430"/>
                </a:lnTo>
                <a:lnTo>
                  <a:pt x="84910" y="37440"/>
                </a:lnTo>
                <a:lnTo>
                  <a:pt x="84910" y="37450"/>
                </a:lnTo>
                <a:lnTo>
                  <a:pt x="84910" y="37460"/>
                </a:lnTo>
                <a:lnTo>
                  <a:pt x="84910" y="37470"/>
                </a:lnTo>
                <a:lnTo>
                  <a:pt x="84910" y="37480"/>
                </a:lnTo>
                <a:lnTo>
                  <a:pt x="84910" y="37490"/>
                </a:lnTo>
                <a:lnTo>
                  <a:pt x="84910" y="37500"/>
                </a:lnTo>
                <a:lnTo>
                  <a:pt x="84910" y="37510"/>
                </a:lnTo>
                <a:lnTo>
                  <a:pt x="84900" y="37520"/>
                </a:lnTo>
                <a:lnTo>
                  <a:pt x="84900" y="37540"/>
                </a:lnTo>
                <a:lnTo>
                  <a:pt x="84890" y="37560"/>
                </a:lnTo>
                <a:lnTo>
                  <a:pt x="84880" y="37570"/>
                </a:lnTo>
                <a:lnTo>
                  <a:pt x="84880" y="37580"/>
                </a:lnTo>
                <a:lnTo>
                  <a:pt x="84870" y="37590"/>
                </a:lnTo>
                <a:lnTo>
                  <a:pt x="84860" y="37600"/>
                </a:lnTo>
                <a:lnTo>
                  <a:pt x="84850" y="37610"/>
                </a:lnTo>
                <a:lnTo>
                  <a:pt x="84850" y="37620"/>
                </a:lnTo>
                <a:lnTo>
                  <a:pt x="84850" y="37630"/>
                </a:lnTo>
                <a:lnTo>
                  <a:pt x="84840" y="37650"/>
                </a:lnTo>
                <a:lnTo>
                  <a:pt x="84840" y="37670"/>
                </a:lnTo>
                <a:lnTo>
                  <a:pt x="84830" y="37670"/>
                </a:lnTo>
                <a:lnTo>
                  <a:pt x="84830" y="37680"/>
                </a:lnTo>
                <a:lnTo>
                  <a:pt x="84830" y="37690"/>
                </a:lnTo>
                <a:lnTo>
                  <a:pt x="84830" y="37700"/>
                </a:lnTo>
                <a:lnTo>
                  <a:pt x="84820" y="37700"/>
                </a:lnTo>
                <a:lnTo>
                  <a:pt x="84810" y="37690"/>
                </a:lnTo>
                <a:lnTo>
                  <a:pt x="84810" y="37680"/>
                </a:lnTo>
                <a:lnTo>
                  <a:pt x="84810" y="37670"/>
                </a:lnTo>
                <a:lnTo>
                  <a:pt x="84810" y="37650"/>
                </a:lnTo>
                <a:lnTo>
                  <a:pt x="84820" y="37630"/>
                </a:lnTo>
                <a:lnTo>
                  <a:pt x="84820" y="37610"/>
                </a:lnTo>
                <a:lnTo>
                  <a:pt x="84820" y="37600"/>
                </a:lnTo>
                <a:lnTo>
                  <a:pt x="84830" y="37590"/>
                </a:lnTo>
                <a:lnTo>
                  <a:pt x="84830" y="37580"/>
                </a:lnTo>
                <a:lnTo>
                  <a:pt x="84830" y="37570"/>
                </a:lnTo>
                <a:lnTo>
                  <a:pt x="84840" y="37550"/>
                </a:lnTo>
                <a:lnTo>
                  <a:pt x="84840" y="37540"/>
                </a:lnTo>
                <a:lnTo>
                  <a:pt x="84840" y="37530"/>
                </a:lnTo>
                <a:lnTo>
                  <a:pt x="84850" y="37520"/>
                </a:lnTo>
                <a:lnTo>
                  <a:pt x="84850" y="37510"/>
                </a:lnTo>
                <a:lnTo>
                  <a:pt x="84850" y="37500"/>
                </a:lnTo>
                <a:lnTo>
                  <a:pt x="84850" y="37490"/>
                </a:lnTo>
                <a:lnTo>
                  <a:pt x="84850" y="37470"/>
                </a:lnTo>
                <a:lnTo>
                  <a:pt x="84840" y="37460"/>
                </a:lnTo>
                <a:lnTo>
                  <a:pt x="84840" y="37450"/>
                </a:lnTo>
                <a:lnTo>
                  <a:pt x="84830" y="37450"/>
                </a:lnTo>
                <a:lnTo>
                  <a:pt x="84820" y="37440"/>
                </a:lnTo>
                <a:lnTo>
                  <a:pt x="84820" y="37430"/>
                </a:lnTo>
                <a:lnTo>
                  <a:pt x="84810" y="37420"/>
                </a:lnTo>
                <a:lnTo>
                  <a:pt x="84810" y="37410"/>
                </a:lnTo>
                <a:lnTo>
                  <a:pt x="84820" y="37410"/>
                </a:lnTo>
                <a:lnTo>
                  <a:pt x="84820" y="37400"/>
                </a:lnTo>
                <a:lnTo>
                  <a:pt x="84830" y="37400"/>
                </a:lnTo>
                <a:lnTo>
                  <a:pt x="84840" y="37400"/>
                </a:lnTo>
                <a:lnTo>
                  <a:pt x="84840" y="37390"/>
                </a:lnTo>
                <a:lnTo>
                  <a:pt x="84840" y="37380"/>
                </a:lnTo>
                <a:lnTo>
                  <a:pt x="84830" y="37380"/>
                </a:lnTo>
                <a:lnTo>
                  <a:pt x="84820" y="37380"/>
                </a:lnTo>
                <a:lnTo>
                  <a:pt x="84810" y="37380"/>
                </a:lnTo>
                <a:lnTo>
                  <a:pt x="84810" y="37370"/>
                </a:lnTo>
                <a:lnTo>
                  <a:pt x="84820" y="37370"/>
                </a:lnTo>
                <a:lnTo>
                  <a:pt x="84820" y="37360"/>
                </a:lnTo>
                <a:lnTo>
                  <a:pt x="84830" y="37360"/>
                </a:lnTo>
                <a:lnTo>
                  <a:pt x="84840" y="37360"/>
                </a:lnTo>
                <a:lnTo>
                  <a:pt x="84850" y="37360"/>
                </a:lnTo>
                <a:lnTo>
                  <a:pt x="84850" y="37350"/>
                </a:lnTo>
                <a:lnTo>
                  <a:pt x="84850" y="37340"/>
                </a:lnTo>
                <a:lnTo>
                  <a:pt x="84840" y="37330"/>
                </a:lnTo>
                <a:lnTo>
                  <a:pt x="84840" y="37320"/>
                </a:lnTo>
                <a:lnTo>
                  <a:pt x="84850" y="37320"/>
                </a:lnTo>
                <a:lnTo>
                  <a:pt x="84860" y="37310"/>
                </a:lnTo>
                <a:lnTo>
                  <a:pt x="84870" y="37300"/>
                </a:lnTo>
                <a:lnTo>
                  <a:pt x="84880" y="37290"/>
                </a:lnTo>
                <a:lnTo>
                  <a:pt x="84880" y="37280"/>
                </a:lnTo>
                <a:lnTo>
                  <a:pt x="84880" y="37270"/>
                </a:lnTo>
                <a:lnTo>
                  <a:pt x="84880" y="37260"/>
                </a:lnTo>
                <a:lnTo>
                  <a:pt x="84880" y="37270"/>
                </a:lnTo>
                <a:lnTo>
                  <a:pt x="84870" y="37270"/>
                </a:lnTo>
                <a:lnTo>
                  <a:pt x="84860" y="37260"/>
                </a:lnTo>
                <a:lnTo>
                  <a:pt x="84850" y="37260"/>
                </a:lnTo>
                <a:lnTo>
                  <a:pt x="84850" y="37250"/>
                </a:lnTo>
                <a:lnTo>
                  <a:pt x="84840" y="37240"/>
                </a:lnTo>
                <a:lnTo>
                  <a:pt x="84840" y="37230"/>
                </a:lnTo>
                <a:lnTo>
                  <a:pt x="84840" y="37220"/>
                </a:lnTo>
                <a:lnTo>
                  <a:pt x="84850" y="37200"/>
                </a:lnTo>
                <a:lnTo>
                  <a:pt x="84850" y="37180"/>
                </a:lnTo>
                <a:lnTo>
                  <a:pt x="84850" y="37170"/>
                </a:lnTo>
                <a:lnTo>
                  <a:pt x="84860" y="37160"/>
                </a:lnTo>
                <a:lnTo>
                  <a:pt x="84870" y="37160"/>
                </a:lnTo>
                <a:lnTo>
                  <a:pt x="84880" y="37150"/>
                </a:lnTo>
                <a:lnTo>
                  <a:pt x="84890" y="37150"/>
                </a:lnTo>
                <a:lnTo>
                  <a:pt x="84910" y="37140"/>
                </a:lnTo>
                <a:lnTo>
                  <a:pt x="84920" y="37130"/>
                </a:lnTo>
                <a:lnTo>
                  <a:pt x="84940" y="37120"/>
                </a:lnTo>
                <a:lnTo>
                  <a:pt x="84950" y="37100"/>
                </a:lnTo>
                <a:lnTo>
                  <a:pt x="84950" y="37090"/>
                </a:lnTo>
                <a:lnTo>
                  <a:pt x="84940" y="37080"/>
                </a:lnTo>
                <a:lnTo>
                  <a:pt x="84940" y="37070"/>
                </a:lnTo>
                <a:lnTo>
                  <a:pt x="84930" y="37070"/>
                </a:lnTo>
                <a:lnTo>
                  <a:pt x="84920" y="37080"/>
                </a:lnTo>
                <a:lnTo>
                  <a:pt x="84910" y="37080"/>
                </a:lnTo>
                <a:lnTo>
                  <a:pt x="84900" y="37090"/>
                </a:lnTo>
                <a:lnTo>
                  <a:pt x="84890" y="37100"/>
                </a:lnTo>
                <a:lnTo>
                  <a:pt x="84880" y="37100"/>
                </a:lnTo>
                <a:lnTo>
                  <a:pt x="84870" y="37110"/>
                </a:lnTo>
                <a:lnTo>
                  <a:pt x="84860" y="37120"/>
                </a:lnTo>
                <a:lnTo>
                  <a:pt x="84850" y="37120"/>
                </a:lnTo>
                <a:lnTo>
                  <a:pt x="84840" y="37120"/>
                </a:lnTo>
                <a:lnTo>
                  <a:pt x="84830" y="37110"/>
                </a:lnTo>
                <a:lnTo>
                  <a:pt x="84820" y="37110"/>
                </a:lnTo>
                <a:lnTo>
                  <a:pt x="84820" y="37100"/>
                </a:lnTo>
                <a:lnTo>
                  <a:pt x="84810" y="37100"/>
                </a:lnTo>
                <a:lnTo>
                  <a:pt x="84820" y="37090"/>
                </a:lnTo>
                <a:lnTo>
                  <a:pt x="84830" y="37080"/>
                </a:lnTo>
                <a:lnTo>
                  <a:pt x="84840" y="37080"/>
                </a:lnTo>
                <a:lnTo>
                  <a:pt x="84840" y="37070"/>
                </a:lnTo>
                <a:lnTo>
                  <a:pt x="84830" y="37060"/>
                </a:lnTo>
                <a:lnTo>
                  <a:pt x="84830" y="37050"/>
                </a:lnTo>
                <a:lnTo>
                  <a:pt x="84840" y="37040"/>
                </a:lnTo>
                <a:lnTo>
                  <a:pt x="84840" y="37030"/>
                </a:lnTo>
                <a:lnTo>
                  <a:pt x="84840" y="37010"/>
                </a:lnTo>
                <a:lnTo>
                  <a:pt x="84850" y="37000"/>
                </a:lnTo>
                <a:lnTo>
                  <a:pt x="84850" y="36990"/>
                </a:lnTo>
                <a:lnTo>
                  <a:pt x="84840" y="36980"/>
                </a:lnTo>
                <a:lnTo>
                  <a:pt x="84830" y="36970"/>
                </a:lnTo>
                <a:lnTo>
                  <a:pt x="84820" y="36970"/>
                </a:lnTo>
                <a:lnTo>
                  <a:pt x="84820" y="36960"/>
                </a:lnTo>
                <a:lnTo>
                  <a:pt x="84810" y="36960"/>
                </a:lnTo>
                <a:lnTo>
                  <a:pt x="84810" y="36950"/>
                </a:lnTo>
                <a:lnTo>
                  <a:pt x="84820" y="36940"/>
                </a:lnTo>
                <a:lnTo>
                  <a:pt x="84820" y="36930"/>
                </a:lnTo>
                <a:lnTo>
                  <a:pt x="84810" y="36930"/>
                </a:lnTo>
                <a:lnTo>
                  <a:pt x="84810" y="36920"/>
                </a:lnTo>
                <a:lnTo>
                  <a:pt x="84800" y="36920"/>
                </a:lnTo>
                <a:lnTo>
                  <a:pt x="84790" y="36920"/>
                </a:lnTo>
                <a:lnTo>
                  <a:pt x="84790" y="36910"/>
                </a:lnTo>
                <a:lnTo>
                  <a:pt x="84790" y="36900"/>
                </a:lnTo>
                <a:lnTo>
                  <a:pt x="84790" y="36890"/>
                </a:lnTo>
                <a:lnTo>
                  <a:pt x="84790" y="36880"/>
                </a:lnTo>
                <a:lnTo>
                  <a:pt x="84790" y="36870"/>
                </a:lnTo>
                <a:lnTo>
                  <a:pt x="84790" y="36860"/>
                </a:lnTo>
                <a:lnTo>
                  <a:pt x="84790" y="36850"/>
                </a:lnTo>
                <a:lnTo>
                  <a:pt x="84780" y="36850"/>
                </a:lnTo>
                <a:lnTo>
                  <a:pt x="84770" y="36850"/>
                </a:lnTo>
                <a:lnTo>
                  <a:pt x="84770" y="36840"/>
                </a:lnTo>
                <a:lnTo>
                  <a:pt x="84780" y="36840"/>
                </a:lnTo>
                <a:lnTo>
                  <a:pt x="84790" y="36830"/>
                </a:lnTo>
                <a:lnTo>
                  <a:pt x="84780" y="36820"/>
                </a:lnTo>
                <a:lnTo>
                  <a:pt x="84770" y="36810"/>
                </a:lnTo>
                <a:lnTo>
                  <a:pt x="84750" y="36800"/>
                </a:lnTo>
                <a:lnTo>
                  <a:pt x="84750" y="36790"/>
                </a:lnTo>
                <a:lnTo>
                  <a:pt x="84740" y="36790"/>
                </a:lnTo>
                <a:lnTo>
                  <a:pt x="84730" y="36780"/>
                </a:lnTo>
                <a:lnTo>
                  <a:pt x="84720" y="36790"/>
                </a:lnTo>
                <a:lnTo>
                  <a:pt x="84710" y="36790"/>
                </a:lnTo>
                <a:lnTo>
                  <a:pt x="84690" y="36790"/>
                </a:lnTo>
                <a:lnTo>
                  <a:pt x="84680" y="36790"/>
                </a:lnTo>
                <a:lnTo>
                  <a:pt x="84670" y="36790"/>
                </a:lnTo>
                <a:lnTo>
                  <a:pt x="84660" y="36790"/>
                </a:lnTo>
                <a:lnTo>
                  <a:pt x="84650" y="36800"/>
                </a:lnTo>
                <a:lnTo>
                  <a:pt x="84640" y="36790"/>
                </a:lnTo>
                <a:lnTo>
                  <a:pt x="84630" y="36780"/>
                </a:lnTo>
                <a:lnTo>
                  <a:pt x="84620" y="36780"/>
                </a:lnTo>
                <a:lnTo>
                  <a:pt x="84620" y="36770"/>
                </a:lnTo>
                <a:lnTo>
                  <a:pt x="84610" y="36760"/>
                </a:lnTo>
                <a:lnTo>
                  <a:pt x="84610" y="36750"/>
                </a:lnTo>
                <a:lnTo>
                  <a:pt x="84600" y="36750"/>
                </a:lnTo>
                <a:lnTo>
                  <a:pt x="84590" y="36750"/>
                </a:lnTo>
                <a:lnTo>
                  <a:pt x="84590" y="36760"/>
                </a:lnTo>
                <a:lnTo>
                  <a:pt x="84590" y="36770"/>
                </a:lnTo>
                <a:lnTo>
                  <a:pt x="84590" y="36780"/>
                </a:lnTo>
                <a:lnTo>
                  <a:pt x="84590" y="36790"/>
                </a:lnTo>
                <a:lnTo>
                  <a:pt x="84590" y="36800"/>
                </a:lnTo>
                <a:lnTo>
                  <a:pt x="84590" y="36810"/>
                </a:lnTo>
                <a:lnTo>
                  <a:pt x="84600" y="36810"/>
                </a:lnTo>
                <a:lnTo>
                  <a:pt x="84610" y="36820"/>
                </a:lnTo>
                <a:lnTo>
                  <a:pt x="84610" y="36830"/>
                </a:lnTo>
                <a:lnTo>
                  <a:pt x="84620" y="36840"/>
                </a:lnTo>
                <a:lnTo>
                  <a:pt x="84630" y="36850"/>
                </a:lnTo>
                <a:lnTo>
                  <a:pt x="84630" y="36860"/>
                </a:lnTo>
                <a:lnTo>
                  <a:pt x="84640" y="36870"/>
                </a:lnTo>
                <a:lnTo>
                  <a:pt x="84640" y="36880"/>
                </a:lnTo>
                <a:lnTo>
                  <a:pt x="84650" y="36880"/>
                </a:lnTo>
                <a:lnTo>
                  <a:pt x="84660" y="36880"/>
                </a:lnTo>
                <a:lnTo>
                  <a:pt x="84670" y="36900"/>
                </a:lnTo>
                <a:lnTo>
                  <a:pt x="84680" y="36910"/>
                </a:lnTo>
                <a:lnTo>
                  <a:pt x="84680" y="36920"/>
                </a:lnTo>
                <a:lnTo>
                  <a:pt x="84690" y="36920"/>
                </a:lnTo>
                <a:lnTo>
                  <a:pt x="84690" y="36930"/>
                </a:lnTo>
                <a:lnTo>
                  <a:pt x="84690" y="36940"/>
                </a:lnTo>
                <a:lnTo>
                  <a:pt x="84690" y="36950"/>
                </a:lnTo>
                <a:lnTo>
                  <a:pt x="84690" y="36960"/>
                </a:lnTo>
                <a:lnTo>
                  <a:pt x="84680" y="36960"/>
                </a:lnTo>
                <a:lnTo>
                  <a:pt x="84670" y="36960"/>
                </a:lnTo>
                <a:lnTo>
                  <a:pt x="84670" y="36970"/>
                </a:lnTo>
                <a:lnTo>
                  <a:pt x="84670" y="36980"/>
                </a:lnTo>
                <a:lnTo>
                  <a:pt x="84680" y="36980"/>
                </a:lnTo>
                <a:lnTo>
                  <a:pt x="84680" y="36990"/>
                </a:lnTo>
                <a:lnTo>
                  <a:pt x="84670" y="37000"/>
                </a:lnTo>
                <a:lnTo>
                  <a:pt x="84670" y="37010"/>
                </a:lnTo>
                <a:lnTo>
                  <a:pt x="84670" y="37020"/>
                </a:lnTo>
                <a:lnTo>
                  <a:pt x="84670" y="37030"/>
                </a:lnTo>
                <a:lnTo>
                  <a:pt x="84670" y="37040"/>
                </a:lnTo>
                <a:lnTo>
                  <a:pt x="84670" y="37050"/>
                </a:lnTo>
                <a:lnTo>
                  <a:pt x="84650" y="37050"/>
                </a:lnTo>
                <a:lnTo>
                  <a:pt x="84650" y="37060"/>
                </a:lnTo>
                <a:lnTo>
                  <a:pt x="84650" y="37070"/>
                </a:lnTo>
                <a:lnTo>
                  <a:pt x="84650" y="37080"/>
                </a:lnTo>
                <a:lnTo>
                  <a:pt x="84650" y="37100"/>
                </a:lnTo>
                <a:lnTo>
                  <a:pt x="84640" y="37110"/>
                </a:lnTo>
                <a:lnTo>
                  <a:pt x="84630" y="37120"/>
                </a:lnTo>
                <a:lnTo>
                  <a:pt x="84620" y="37120"/>
                </a:lnTo>
                <a:lnTo>
                  <a:pt x="84610" y="37130"/>
                </a:lnTo>
                <a:lnTo>
                  <a:pt x="84600" y="37140"/>
                </a:lnTo>
                <a:lnTo>
                  <a:pt x="84600" y="37150"/>
                </a:lnTo>
                <a:lnTo>
                  <a:pt x="84590" y="37150"/>
                </a:lnTo>
                <a:lnTo>
                  <a:pt x="84580" y="37170"/>
                </a:lnTo>
                <a:lnTo>
                  <a:pt x="84580" y="37180"/>
                </a:lnTo>
                <a:lnTo>
                  <a:pt x="84580" y="37190"/>
                </a:lnTo>
                <a:lnTo>
                  <a:pt x="84580" y="37200"/>
                </a:lnTo>
                <a:lnTo>
                  <a:pt x="84580" y="37210"/>
                </a:lnTo>
                <a:lnTo>
                  <a:pt x="84580" y="37220"/>
                </a:lnTo>
                <a:lnTo>
                  <a:pt x="84580" y="37230"/>
                </a:lnTo>
                <a:lnTo>
                  <a:pt x="84570" y="37230"/>
                </a:lnTo>
                <a:lnTo>
                  <a:pt x="84560" y="37230"/>
                </a:lnTo>
                <a:lnTo>
                  <a:pt x="84550" y="37230"/>
                </a:lnTo>
                <a:lnTo>
                  <a:pt x="84550" y="37220"/>
                </a:lnTo>
                <a:lnTo>
                  <a:pt x="84540" y="37220"/>
                </a:lnTo>
                <a:lnTo>
                  <a:pt x="84540" y="37230"/>
                </a:lnTo>
                <a:lnTo>
                  <a:pt x="84530" y="37240"/>
                </a:lnTo>
                <a:lnTo>
                  <a:pt x="84530" y="37250"/>
                </a:lnTo>
                <a:lnTo>
                  <a:pt x="84540" y="37250"/>
                </a:lnTo>
                <a:lnTo>
                  <a:pt x="84550" y="37250"/>
                </a:lnTo>
                <a:lnTo>
                  <a:pt x="84560" y="37250"/>
                </a:lnTo>
                <a:lnTo>
                  <a:pt x="84560" y="37260"/>
                </a:lnTo>
                <a:lnTo>
                  <a:pt x="84550" y="37270"/>
                </a:lnTo>
                <a:lnTo>
                  <a:pt x="84560" y="37290"/>
                </a:lnTo>
                <a:lnTo>
                  <a:pt x="84550" y="37300"/>
                </a:lnTo>
                <a:lnTo>
                  <a:pt x="84550" y="37310"/>
                </a:lnTo>
                <a:lnTo>
                  <a:pt x="84540" y="37320"/>
                </a:lnTo>
                <a:lnTo>
                  <a:pt x="84540" y="37330"/>
                </a:lnTo>
                <a:lnTo>
                  <a:pt x="84550" y="37340"/>
                </a:lnTo>
                <a:lnTo>
                  <a:pt x="84560" y="37340"/>
                </a:lnTo>
                <a:lnTo>
                  <a:pt x="84570" y="37340"/>
                </a:lnTo>
                <a:lnTo>
                  <a:pt x="84580" y="37350"/>
                </a:lnTo>
                <a:lnTo>
                  <a:pt x="84580" y="37360"/>
                </a:lnTo>
                <a:lnTo>
                  <a:pt x="84570" y="37370"/>
                </a:lnTo>
                <a:lnTo>
                  <a:pt x="84560" y="37390"/>
                </a:lnTo>
                <a:lnTo>
                  <a:pt x="84550" y="37400"/>
                </a:lnTo>
                <a:lnTo>
                  <a:pt x="84540" y="37420"/>
                </a:lnTo>
                <a:lnTo>
                  <a:pt x="84530" y="37430"/>
                </a:lnTo>
                <a:lnTo>
                  <a:pt x="84530" y="37450"/>
                </a:lnTo>
                <a:lnTo>
                  <a:pt x="84520" y="37460"/>
                </a:lnTo>
                <a:lnTo>
                  <a:pt x="84520" y="37470"/>
                </a:lnTo>
                <a:lnTo>
                  <a:pt x="84510" y="37480"/>
                </a:lnTo>
                <a:lnTo>
                  <a:pt x="84500" y="37500"/>
                </a:lnTo>
                <a:lnTo>
                  <a:pt x="84500" y="37520"/>
                </a:lnTo>
                <a:lnTo>
                  <a:pt x="84490" y="37530"/>
                </a:lnTo>
                <a:lnTo>
                  <a:pt x="84490" y="37540"/>
                </a:lnTo>
                <a:lnTo>
                  <a:pt x="84480" y="37540"/>
                </a:lnTo>
                <a:lnTo>
                  <a:pt x="84480" y="37550"/>
                </a:lnTo>
                <a:lnTo>
                  <a:pt x="84470" y="37550"/>
                </a:lnTo>
                <a:lnTo>
                  <a:pt x="84460" y="37550"/>
                </a:lnTo>
                <a:lnTo>
                  <a:pt x="84440" y="37540"/>
                </a:lnTo>
                <a:lnTo>
                  <a:pt x="84420" y="37540"/>
                </a:lnTo>
                <a:lnTo>
                  <a:pt x="84420" y="37530"/>
                </a:lnTo>
                <a:lnTo>
                  <a:pt x="84410" y="37520"/>
                </a:lnTo>
                <a:lnTo>
                  <a:pt x="84400" y="37510"/>
                </a:lnTo>
                <a:lnTo>
                  <a:pt x="84390" y="37500"/>
                </a:lnTo>
                <a:lnTo>
                  <a:pt x="84380" y="37490"/>
                </a:lnTo>
                <a:lnTo>
                  <a:pt x="84370" y="37490"/>
                </a:lnTo>
                <a:lnTo>
                  <a:pt x="84360" y="37490"/>
                </a:lnTo>
                <a:lnTo>
                  <a:pt x="84350" y="37490"/>
                </a:lnTo>
                <a:lnTo>
                  <a:pt x="84340" y="37500"/>
                </a:lnTo>
                <a:lnTo>
                  <a:pt x="84330" y="37500"/>
                </a:lnTo>
                <a:lnTo>
                  <a:pt x="84320" y="37490"/>
                </a:lnTo>
                <a:lnTo>
                  <a:pt x="84320" y="37480"/>
                </a:lnTo>
                <a:lnTo>
                  <a:pt x="84310" y="37480"/>
                </a:lnTo>
                <a:lnTo>
                  <a:pt x="84310" y="37470"/>
                </a:lnTo>
                <a:lnTo>
                  <a:pt x="84320" y="37460"/>
                </a:lnTo>
                <a:lnTo>
                  <a:pt x="84320" y="37440"/>
                </a:lnTo>
                <a:lnTo>
                  <a:pt x="84310" y="37430"/>
                </a:lnTo>
                <a:lnTo>
                  <a:pt x="84300" y="37420"/>
                </a:lnTo>
                <a:lnTo>
                  <a:pt x="84300" y="37410"/>
                </a:lnTo>
                <a:lnTo>
                  <a:pt x="84310" y="37400"/>
                </a:lnTo>
                <a:lnTo>
                  <a:pt x="84300" y="37400"/>
                </a:lnTo>
                <a:lnTo>
                  <a:pt x="84290" y="37400"/>
                </a:lnTo>
                <a:lnTo>
                  <a:pt x="84290" y="37390"/>
                </a:lnTo>
                <a:lnTo>
                  <a:pt x="84280" y="37380"/>
                </a:lnTo>
                <a:lnTo>
                  <a:pt x="84280" y="37370"/>
                </a:lnTo>
                <a:lnTo>
                  <a:pt x="84280" y="37360"/>
                </a:lnTo>
                <a:lnTo>
                  <a:pt x="84290" y="37350"/>
                </a:lnTo>
                <a:lnTo>
                  <a:pt x="84300" y="37360"/>
                </a:lnTo>
                <a:lnTo>
                  <a:pt x="84310" y="37360"/>
                </a:lnTo>
                <a:lnTo>
                  <a:pt x="84320" y="37360"/>
                </a:lnTo>
                <a:lnTo>
                  <a:pt x="84320" y="37350"/>
                </a:lnTo>
                <a:lnTo>
                  <a:pt x="84310" y="37340"/>
                </a:lnTo>
                <a:lnTo>
                  <a:pt x="84310" y="37330"/>
                </a:lnTo>
                <a:lnTo>
                  <a:pt x="84320" y="37330"/>
                </a:lnTo>
                <a:lnTo>
                  <a:pt x="84330" y="37330"/>
                </a:lnTo>
                <a:lnTo>
                  <a:pt x="84330" y="37320"/>
                </a:lnTo>
                <a:lnTo>
                  <a:pt x="84330" y="37310"/>
                </a:lnTo>
                <a:lnTo>
                  <a:pt x="84340" y="37300"/>
                </a:lnTo>
                <a:lnTo>
                  <a:pt x="84330" y="37300"/>
                </a:lnTo>
                <a:lnTo>
                  <a:pt x="84320" y="37310"/>
                </a:lnTo>
                <a:lnTo>
                  <a:pt x="84310" y="37310"/>
                </a:lnTo>
                <a:lnTo>
                  <a:pt x="84300" y="37310"/>
                </a:lnTo>
                <a:lnTo>
                  <a:pt x="84290" y="37300"/>
                </a:lnTo>
                <a:lnTo>
                  <a:pt x="84290" y="37290"/>
                </a:lnTo>
                <a:lnTo>
                  <a:pt x="84290" y="37280"/>
                </a:lnTo>
                <a:lnTo>
                  <a:pt x="84270" y="37280"/>
                </a:lnTo>
                <a:lnTo>
                  <a:pt x="84260" y="37280"/>
                </a:lnTo>
                <a:lnTo>
                  <a:pt x="84250" y="37280"/>
                </a:lnTo>
                <a:lnTo>
                  <a:pt x="84250" y="37290"/>
                </a:lnTo>
                <a:lnTo>
                  <a:pt x="84250" y="37300"/>
                </a:lnTo>
                <a:lnTo>
                  <a:pt x="84260" y="37310"/>
                </a:lnTo>
                <a:lnTo>
                  <a:pt x="84260" y="37320"/>
                </a:lnTo>
                <a:lnTo>
                  <a:pt x="84250" y="37330"/>
                </a:lnTo>
                <a:lnTo>
                  <a:pt x="84240" y="37330"/>
                </a:lnTo>
                <a:lnTo>
                  <a:pt x="84230" y="37330"/>
                </a:lnTo>
                <a:lnTo>
                  <a:pt x="84220" y="37330"/>
                </a:lnTo>
                <a:lnTo>
                  <a:pt x="84220" y="37340"/>
                </a:lnTo>
                <a:lnTo>
                  <a:pt x="84210" y="37350"/>
                </a:lnTo>
                <a:lnTo>
                  <a:pt x="84200" y="37350"/>
                </a:lnTo>
                <a:lnTo>
                  <a:pt x="84180" y="37350"/>
                </a:lnTo>
                <a:lnTo>
                  <a:pt x="84170" y="37350"/>
                </a:lnTo>
                <a:lnTo>
                  <a:pt x="84170" y="37360"/>
                </a:lnTo>
                <a:lnTo>
                  <a:pt x="84160" y="37360"/>
                </a:lnTo>
                <a:lnTo>
                  <a:pt x="84160" y="37370"/>
                </a:lnTo>
                <a:lnTo>
                  <a:pt x="84150" y="37380"/>
                </a:lnTo>
                <a:lnTo>
                  <a:pt x="84150" y="37390"/>
                </a:lnTo>
                <a:lnTo>
                  <a:pt x="84140" y="37400"/>
                </a:lnTo>
                <a:lnTo>
                  <a:pt x="84150" y="37410"/>
                </a:lnTo>
                <a:lnTo>
                  <a:pt x="84160" y="37410"/>
                </a:lnTo>
                <a:lnTo>
                  <a:pt x="84170" y="37410"/>
                </a:lnTo>
                <a:lnTo>
                  <a:pt x="84180" y="37410"/>
                </a:lnTo>
                <a:lnTo>
                  <a:pt x="84190" y="37410"/>
                </a:lnTo>
                <a:lnTo>
                  <a:pt x="84190" y="37420"/>
                </a:lnTo>
                <a:lnTo>
                  <a:pt x="84200" y="37430"/>
                </a:lnTo>
                <a:lnTo>
                  <a:pt x="84210" y="37430"/>
                </a:lnTo>
                <a:lnTo>
                  <a:pt x="84210" y="37420"/>
                </a:lnTo>
                <a:lnTo>
                  <a:pt x="84210" y="37410"/>
                </a:lnTo>
                <a:lnTo>
                  <a:pt x="84220" y="37410"/>
                </a:lnTo>
                <a:lnTo>
                  <a:pt x="84220" y="37420"/>
                </a:lnTo>
                <a:lnTo>
                  <a:pt x="84220" y="37430"/>
                </a:lnTo>
                <a:lnTo>
                  <a:pt x="84220" y="37440"/>
                </a:lnTo>
                <a:lnTo>
                  <a:pt x="84210" y="37450"/>
                </a:lnTo>
                <a:lnTo>
                  <a:pt x="84200" y="37460"/>
                </a:lnTo>
                <a:lnTo>
                  <a:pt x="84200" y="37470"/>
                </a:lnTo>
                <a:lnTo>
                  <a:pt x="84200" y="37480"/>
                </a:lnTo>
                <a:lnTo>
                  <a:pt x="84200" y="37490"/>
                </a:lnTo>
                <a:lnTo>
                  <a:pt x="84200" y="37510"/>
                </a:lnTo>
                <a:lnTo>
                  <a:pt x="84200" y="37520"/>
                </a:lnTo>
                <a:lnTo>
                  <a:pt x="84200" y="37530"/>
                </a:lnTo>
                <a:lnTo>
                  <a:pt x="84190" y="37530"/>
                </a:lnTo>
                <a:lnTo>
                  <a:pt x="84180" y="37520"/>
                </a:lnTo>
                <a:lnTo>
                  <a:pt x="84170" y="37520"/>
                </a:lnTo>
                <a:lnTo>
                  <a:pt x="84170" y="37500"/>
                </a:lnTo>
                <a:lnTo>
                  <a:pt x="84170" y="37490"/>
                </a:lnTo>
                <a:lnTo>
                  <a:pt x="84160" y="37490"/>
                </a:lnTo>
                <a:lnTo>
                  <a:pt x="84160" y="37500"/>
                </a:lnTo>
                <a:lnTo>
                  <a:pt x="84160" y="37510"/>
                </a:lnTo>
                <a:lnTo>
                  <a:pt x="84160" y="37530"/>
                </a:lnTo>
                <a:lnTo>
                  <a:pt x="84160" y="37540"/>
                </a:lnTo>
                <a:lnTo>
                  <a:pt x="84160" y="37550"/>
                </a:lnTo>
                <a:lnTo>
                  <a:pt x="84150" y="37560"/>
                </a:lnTo>
                <a:lnTo>
                  <a:pt x="84140" y="37560"/>
                </a:lnTo>
                <a:lnTo>
                  <a:pt x="84120" y="37570"/>
                </a:lnTo>
                <a:lnTo>
                  <a:pt x="84130" y="37580"/>
                </a:lnTo>
                <a:lnTo>
                  <a:pt x="84130" y="37590"/>
                </a:lnTo>
                <a:lnTo>
                  <a:pt x="84150" y="37590"/>
                </a:lnTo>
                <a:lnTo>
                  <a:pt x="84160" y="37600"/>
                </a:lnTo>
                <a:lnTo>
                  <a:pt x="84180" y="37600"/>
                </a:lnTo>
                <a:lnTo>
                  <a:pt x="84190" y="37610"/>
                </a:lnTo>
                <a:lnTo>
                  <a:pt x="84200" y="37620"/>
                </a:lnTo>
                <a:lnTo>
                  <a:pt x="84210" y="37630"/>
                </a:lnTo>
                <a:lnTo>
                  <a:pt x="84220" y="37630"/>
                </a:lnTo>
                <a:lnTo>
                  <a:pt x="84230" y="37620"/>
                </a:lnTo>
                <a:lnTo>
                  <a:pt x="84240" y="37610"/>
                </a:lnTo>
                <a:lnTo>
                  <a:pt x="84250" y="37610"/>
                </a:lnTo>
                <a:lnTo>
                  <a:pt x="84260" y="37600"/>
                </a:lnTo>
                <a:lnTo>
                  <a:pt x="84270" y="37590"/>
                </a:lnTo>
                <a:lnTo>
                  <a:pt x="84270" y="37580"/>
                </a:lnTo>
                <a:lnTo>
                  <a:pt x="84280" y="37570"/>
                </a:lnTo>
                <a:lnTo>
                  <a:pt x="84290" y="37580"/>
                </a:lnTo>
                <a:lnTo>
                  <a:pt x="84310" y="37580"/>
                </a:lnTo>
                <a:lnTo>
                  <a:pt x="84320" y="37590"/>
                </a:lnTo>
                <a:lnTo>
                  <a:pt x="84330" y="37600"/>
                </a:lnTo>
                <a:lnTo>
                  <a:pt x="84340" y="37610"/>
                </a:lnTo>
                <a:lnTo>
                  <a:pt x="84360" y="37620"/>
                </a:lnTo>
                <a:lnTo>
                  <a:pt x="84370" y="37630"/>
                </a:lnTo>
                <a:lnTo>
                  <a:pt x="84380" y="37650"/>
                </a:lnTo>
                <a:lnTo>
                  <a:pt x="84390" y="37660"/>
                </a:lnTo>
                <a:lnTo>
                  <a:pt x="84400" y="37660"/>
                </a:lnTo>
                <a:lnTo>
                  <a:pt x="84400" y="37670"/>
                </a:lnTo>
                <a:lnTo>
                  <a:pt x="84410" y="37670"/>
                </a:lnTo>
                <a:lnTo>
                  <a:pt x="84420" y="37670"/>
                </a:lnTo>
                <a:lnTo>
                  <a:pt x="84430" y="37680"/>
                </a:lnTo>
                <a:lnTo>
                  <a:pt x="84440" y="37680"/>
                </a:lnTo>
                <a:lnTo>
                  <a:pt x="84450" y="37690"/>
                </a:lnTo>
                <a:lnTo>
                  <a:pt x="84460" y="37690"/>
                </a:lnTo>
                <a:lnTo>
                  <a:pt x="84460" y="37700"/>
                </a:lnTo>
                <a:lnTo>
                  <a:pt x="84470" y="37710"/>
                </a:lnTo>
                <a:lnTo>
                  <a:pt x="84480" y="37710"/>
                </a:lnTo>
                <a:lnTo>
                  <a:pt x="84490" y="37720"/>
                </a:lnTo>
                <a:lnTo>
                  <a:pt x="84500" y="37730"/>
                </a:lnTo>
                <a:lnTo>
                  <a:pt x="84500" y="37740"/>
                </a:lnTo>
                <a:lnTo>
                  <a:pt x="84500" y="37750"/>
                </a:lnTo>
                <a:lnTo>
                  <a:pt x="84510" y="37760"/>
                </a:lnTo>
                <a:lnTo>
                  <a:pt x="84510" y="37770"/>
                </a:lnTo>
                <a:lnTo>
                  <a:pt x="84510" y="37780"/>
                </a:lnTo>
                <a:lnTo>
                  <a:pt x="84520" y="37790"/>
                </a:lnTo>
                <a:lnTo>
                  <a:pt x="84520" y="37800"/>
                </a:lnTo>
                <a:lnTo>
                  <a:pt x="84520" y="37810"/>
                </a:lnTo>
                <a:lnTo>
                  <a:pt x="84520" y="37820"/>
                </a:lnTo>
                <a:lnTo>
                  <a:pt x="84520" y="37840"/>
                </a:lnTo>
                <a:lnTo>
                  <a:pt x="84530" y="37850"/>
                </a:lnTo>
                <a:lnTo>
                  <a:pt x="84530" y="37860"/>
                </a:lnTo>
                <a:lnTo>
                  <a:pt x="84530" y="37870"/>
                </a:lnTo>
                <a:lnTo>
                  <a:pt x="84530" y="37880"/>
                </a:lnTo>
                <a:lnTo>
                  <a:pt x="84540" y="37880"/>
                </a:lnTo>
                <a:lnTo>
                  <a:pt x="84540" y="37890"/>
                </a:lnTo>
                <a:lnTo>
                  <a:pt x="84550" y="37890"/>
                </a:lnTo>
                <a:lnTo>
                  <a:pt x="84550" y="37900"/>
                </a:lnTo>
                <a:lnTo>
                  <a:pt x="84550" y="37910"/>
                </a:lnTo>
                <a:lnTo>
                  <a:pt x="84540" y="37910"/>
                </a:lnTo>
                <a:lnTo>
                  <a:pt x="84540" y="37920"/>
                </a:lnTo>
                <a:lnTo>
                  <a:pt x="84530" y="37920"/>
                </a:lnTo>
                <a:lnTo>
                  <a:pt x="84520" y="37930"/>
                </a:lnTo>
                <a:lnTo>
                  <a:pt x="84520" y="37940"/>
                </a:lnTo>
                <a:lnTo>
                  <a:pt x="84510" y="37940"/>
                </a:lnTo>
                <a:lnTo>
                  <a:pt x="84510" y="37950"/>
                </a:lnTo>
                <a:lnTo>
                  <a:pt x="84510" y="37960"/>
                </a:lnTo>
                <a:lnTo>
                  <a:pt x="84500" y="37970"/>
                </a:lnTo>
                <a:lnTo>
                  <a:pt x="84500" y="37980"/>
                </a:lnTo>
                <a:lnTo>
                  <a:pt x="84490" y="37990"/>
                </a:lnTo>
                <a:lnTo>
                  <a:pt x="84480" y="37990"/>
                </a:lnTo>
                <a:lnTo>
                  <a:pt x="84460" y="38000"/>
                </a:lnTo>
                <a:lnTo>
                  <a:pt x="84450" y="38010"/>
                </a:lnTo>
                <a:lnTo>
                  <a:pt x="84440" y="38020"/>
                </a:lnTo>
                <a:lnTo>
                  <a:pt x="84440" y="38030"/>
                </a:lnTo>
                <a:lnTo>
                  <a:pt x="84440" y="38040"/>
                </a:lnTo>
                <a:lnTo>
                  <a:pt x="84430" y="38040"/>
                </a:lnTo>
                <a:lnTo>
                  <a:pt x="84420" y="38030"/>
                </a:lnTo>
                <a:lnTo>
                  <a:pt x="84410" y="38030"/>
                </a:lnTo>
                <a:lnTo>
                  <a:pt x="84400" y="38020"/>
                </a:lnTo>
                <a:lnTo>
                  <a:pt x="84400" y="38010"/>
                </a:lnTo>
                <a:lnTo>
                  <a:pt x="84390" y="38010"/>
                </a:lnTo>
                <a:lnTo>
                  <a:pt x="84370" y="38010"/>
                </a:lnTo>
                <a:lnTo>
                  <a:pt x="84360" y="38000"/>
                </a:lnTo>
                <a:lnTo>
                  <a:pt x="84350" y="38000"/>
                </a:lnTo>
                <a:lnTo>
                  <a:pt x="84330" y="38000"/>
                </a:lnTo>
                <a:lnTo>
                  <a:pt x="84310" y="38000"/>
                </a:lnTo>
                <a:lnTo>
                  <a:pt x="84300" y="37990"/>
                </a:lnTo>
                <a:lnTo>
                  <a:pt x="84290" y="37990"/>
                </a:lnTo>
                <a:lnTo>
                  <a:pt x="84290" y="37980"/>
                </a:lnTo>
                <a:lnTo>
                  <a:pt x="84290" y="37970"/>
                </a:lnTo>
                <a:lnTo>
                  <a:pt x="84290" y="37960"/>
                </a:lnTo>
                <a:lnTo>
                  <a:pt x="84280" y="37960"/>
                </a:lnTo>
                <a:lnTo>
                  <a:pt x="84270" y="37950"/>
                </a:lnTo>
                <a:lnTo>
                  <a:pt x="84260" y="37950"/>
                </a:lnTo>
                <a:lnTo>
                  <a:pt x="84250" y="37950"/>
                </a:lnTo>
                <a:lnTo>
                  <a:pt x="84240" y="37950"/>
                </a:lnTo>
                <a:lnTo>
                  <a:pt x="84240" y="37940"/>
                </a:lnTo>
                <a:lnTo>
                  <a:pt x="84230" y="37930"/>
                </a:lnTo>
                <a:lnTo>
                  <a:pt x="84220" y="37930"/>
                </a:lnTo>
                <a:lnTo>
                  <a:pt x="84220" y="37920"/>
                </a:lnTo>
                <a:lnTo>
                  <a:pt x="84210" y="37920"/>
                </a:lnTo>
                <a:lnTo>
                  <a:pt x="84200" y="37920"/>
                </a:lnTo>
                <a:lnTo>
                  <a:pt x="84190" y="37920"/>
                </a:lnTo>
                <a:lnTo>
                  <a:pt x="84170" y="37940"/>
                </a:lnTo>
                <a:lnTo>
                  <a:pt x="84160" y="37950"/>
                </a:lnTo>
                <a:lnTo>
                  <a:pt x="84150" y="37960"/>
                </a:lnTo>
                <a:lnTo>
                  <a:pt x="84150" y="37970"/>
                </a:lnTo>
                <a:lnTo>
                  <a:pt x="84140" y="37980"/>
                </a:lnTo>
                <a:lnTo>
                  <a:pt x="84140" y="37990"/>
                </a:lnTo>
                <a:lnTo>
                  <a:pt x="84140" y="38000"/>
                </a:lnTo>
                <a:lnTo>
                  <a:pt x="84140" y="38010"/>
                </a:lnTo>
                <a:lnTo>
                  <a:pt x="84140" y="38000"/>
                </a:lnTo>
                <a:lnTo>
                  <a:pt x="84140" y="37990"/>
                </a:lnTo>
                <a:lnTo>
                  <a:pt x="84160" y="38010"/>
                </a:lnTo>
                <a:lnTo>
                  <a:pt x="84180" y="38020"/>
                </a:lnTo>
                <a:lnTo>
                  <a:pt x="84190" y="38020"/>
                </a:lnTo>
                <a:lnTo>
                  <a:pt x="84200" y="38020"/>
                </a:lnTo>
                <a:lnTo>
                  <a:pt x="84200" y="38030"/>
                </a:lnTo>
                <a:lnTo>
                  <a:pt x="84190" y="38040"/>
                </a:lnTo>
                <a:lnTo>
                  <a:pt x="84190" y="38050"/>
                </a:lnTo>
                <a:lnTo>
                  <a:pt x="84200" y="38050"/>
                </a:lnTo>
                <a:lnTo>
                  <a:pt x="84200" y="38060"/>
                </a:lnTo>
                <a:lnTo>
                  <a:pt x="84200" y="38070"/>
                </a:lnTo>
                <a:lnTo>
                  <a:pt x="84210" y="38080"/>
                </a:lnTo>
                <a:lnTo>
                  <a:pt x="84220" y="38070"/>
                </a:lnTo>
                <a:lnTo>
                  <a:pt x="84230" y="38070"/>
                </a:lnTo>
                <a:lnTo>
                  <a:pt x="84240" y="38060"/>
                </a:lnTo>
                <a:lnTo>
                  <a:pt x="84250" y="38070"/>
                </a:lnTo>
                <a:lnTo>
                  <a:pt x="84260" y="38090"/>
                </a:lnTo>
                <a:lnTo>
                  <a:pt x="84260" y="38100"/>
                </a:lnTo>
                <a:lnTo>
                  <a:pt x="84260" y="38110"/>
                </a:lnTo>
                <a:lnTo>
                  <a:pt x="84270" y="38110"/>
                </a:lnTo>
                <a:lnTo>
                  <a:pt x="84270" y="38090"/>
                </a:lnTo>
                <a:lnTo>
                  <a:pt x="84290" y="38080"/>
                </a:lnTo>
                <a:lnTo>
                  <a:pt x="84310" y="38090"/>
                </a:lnTo>
                <a:lnTo>
                  <a:pt x="84320" y="38090"/>
                </a:lnTo>
                <a:lnTo>
                  <a:pt x="84330" y="38090"/>
                </a:lnTo>
                <a:lnTo>
                  <a:pt x="84330" y="38080"/>
                </a:lnTo>
                <a:lnTo>
                  <a:pt x="84340" y="38080"/>
                </a:lnTo>
                <a:lnTo>
                  <a:pt x="84350" y="38100"/>
                </a:lnTo>
                <a:lnTo>
                  <a:pt x="84370" y="38110"/>
                </a:lnTo>
                <a:lnTo>
                  <a:pt x="84380" y="38130"/>
                </a:lnTo>
                <a:lnTo>
                  <a:pt x="84400" y="38140"/>
                </a:lnTo>
                <a:lnTo>
                  <a:pt x="84420" y="38150"/>
                </a:lnTo>
                <a:lnTo>
                  <a:pt x="84430" y="38160"/>
                </a:lnTo>
                <a:lnTo>
                  <a:pt x="84450" y="38180"/>
                </a:lnTo>
                <a:lnTo>
                  <a:pt x="84460" y="38190"/>
                </a:lnTo>
                <a:lnTo>
                  <a:pt x="84470" y="38210"/>
                </a:lnTo>
                <a:lnTo>
                  <a:pt x="84480" y="38220"/>
                </a:lnTo>
                <a:lnTo>
                  <a:pt x="84490" y="38220"/>
                </a:lnTo>
                <a:lnTo>
                  <a:pt x="84490" y="38240"/>
                </a:lnTo>
                <a:lnTo>
                  <a:pt x="84490" y="38260"/>
                </a:lnTo>
                <a:lnTo>
                  <a:pt x="84480" y="38280"/>
                </a:lnTo>
                <a:lnTo>
                  <a:pt x="84470" y="38290"/>
                </a:lnTo>
                <a:lnTo>
                  <a:pt x="84470" y="38310"/>
                </a:lnTo>
                <a:lnTo>
                  <a:pt x="84460" y="38320"/>
                </a:lnTo>
                <a:lnTo>
                  <a:pt x="84460" y="38330"/>
                </a:lnTo>
                <a:lnTo>
                  <a:pt x="84460" y="38340"/>
                </a:lnTo>
                <a:lnTo>
                  <a:pt x="84460" y="38360"/>
                </a:lnTo>
                <a:lnTo>
                  <a:pt x="84460" y="38370"/>
                </a:lnTo>
                <a:lnTo>
                  <a:pt x="84460" y="38400"/>
                </a:lnTo>
                <a:lnTo>
                  <a:pt x="84450" y="38410"/>
                </a:lnTo>
                <a:lnTo>
                  <a:pt x="84440" y="38430"/>
                </a:lnTo>
                <a:lnTo>
                  <a:pt x="84420" y="38440"/>
                </a:lnTo>
                <a:lnTo>
                  <a:pt x="84400" y="38430"/>
                </a:lnTo>
                <a:lnTo>
                  <a:pt x="84380" y="38420"/>
                </a:lnTo>
                <a:lnTo>
                  <a:pt x="84370" y="38420"/>
                </a:lnTo>
                <a:lnTo>
                  <a:pt x="84350" y="38400"/>
                </a:lnTo>
                <a:lnTo>
                  <a:pt x="84340" y="38400"/>
                </a:lnTo>
                <a:lnTo>
                  <a:pt x="84310" y="38400"/>
                </a:lnTo>
                <a:lnTo>
                  <a:pt x="84300" y="38410"/>
                </a:lnTo>
                <a:lnTo>
                  <a:pt x="84290" y="38410"/>
                </a:lnTo>
                <a:lnTo>
                  <a:pt x="84280" y="38400"/>
                </a:lnTo>
                <a:lnTo>
                  <a:pt x="84270" y="38400"/>
                </a:lnTo>
                <a:lnTo>
                  <a:pt x="84260" y="38390"/>
                </a:lnTo>
                <a:lnTo>
                  <a:pt x="84240" y="38380"/>
                </a:lnTo>
                <a:lnTo>
                  <a:pt x="84230" y="38390"/>
                </a:lnTo>
                <a:lnTo>
                  <a:pt x="84210" y="38400"/>
                </a:lnTo>
                <a:lnTo>
                  <a:pt x="84210" y="38410"/>
                </a:lnTo>
                <a:lnTo>
                  <a:pt x="84200" y="38410"/>
                </a:lnTo>
                <a:lnTo>
                  <a:pt x="84180" y="38410"/>
                </a:lnTo>
                <a:lnTo>
                  <a:pt x="84170" y="38420"/>
                </a:lnTo>
                <a:lnTo>
                  <a:pt x="84160" y="38410"/>
                </a:lnTo>
                <a:lnTo>
                  <a:pt x="84150" y="38410"/>
                </a:lnTo>
                <a:lnTo>
                  <a:pt x="84140" y="38410"/>
                </a:lnTo>
                <a:lnTo>
                  <a:pt x="84130" y="38410"/>
                </a:lnTo>
                <a:lnTo>
                  <a:pt x="84110" y="38420"/>
                </a:lnTo>
                <a:lnTo>
                  <a:pt x="84100" y="38430"/>
                </a:lnTo>
                <a:lnTo>
                  <a:pt x="84080" y="38430"/>
                </a:lnTo>
                <a:lnTo>
                  <a:pt x="84070" y="38430"/>
                </a:lnTo>
                <a:lnTo>
                  <a:pt x="84060" y="38420"/>
                </a:lnTo>
                <a:lnTo>
                  <a:pt x="84060" y="38410"/>
                </a:lnTo>
                <a:lnTo>
                  <a:pt x="84050" y="38400"/>
                </a:lnTo>
                <a:lnTo>
                  <a:pt x="84040" y="38390"/>
                </a:lnTo>
                <a:lnTo>
                  <a:pt x="84030" y="38390"/>
                </a:lnTo>
                <a:lnTo>
                  <a:pt x="84020" y="38390"/>
                </a:lnTo>
                <a:lnTo>
                  <a:pt x="84000" y="38400"/>
                </a:lnTo>
                <a:lnTo>
                  <a:pt x="83990" y="38410"/>
                </a:lnTo>
                <a:lnTo>
                  <a:pt x="83980" y="38420"/>
                </a:lnTo>
                <a:lnTo>
                  <a:pt x="83970" y="38430"/>
                </a:lnTo>
                <a:lnTo>
                  <a:pt x="83970" y="38440"/>
                </a:lnTo>
                <a:lnTo>
                  <a:pt x="83960" y="38450"/>
                </a:lnTo>
                <a:lnTo>
                  <a:pt x="83950" y="38470"/>
                </a:lnTo>
                <a:lnTo>
                  <a:pt x="83950" y="38490"/>
                </a:lnTo>
                <a:lnTo>
                  <a:pt x="83950" y="38510"/>
                </a:lnTo>
                <a:lnTo>
                  <a:pt x="83940" y="38520"/>
                </a:lnTo>
                <a:lnTo>
                  <a:pt x="83930" y="38520"/>
                </a:lnTo>
                <a:lnTo>
                  <a:pt x="83920" y="38520"/>
                </a:lnTo>
                <a:lnTo>
                  <a:pt x="83910" y="38510"/>
                </a:lnTo>
                <a:lnTo>
                  <a:pt x="83900" y="38510"/>
                </a:lnTo>
                <a:lnTo>
                  <a:pt x="83890" y="38530"/>
                </a:lnTo>
                <a:lnTo>
                  <a:pt x="83890" y="38540"/>
                </a:lnTo>
                <a:lnTo>
                  <a:pt x="83900" y="38560"/>
                </a:lnTo>
                <a:lnTo>
                  <a:pt x="83890" y="38560"/>
                </a:lnTo>
                <a:lnTo>
                  <a:pt x="83880" y="38560"/>
                </a:lnTo>
                <a:lnTo>
                  <a:pt x="83870" y="38550"/>
                </a:lnTo>
                <a:lnTo>
                  <a:pt x="83860" y="38560"/>
                </a:lnTo>
                <a:lnTo>
                  <a:pt x="83850" y="38560"/>
                </a:lnTo>
                <a:lnTo>
                  <a:pt x="83840" y="38560"/>
                </a:lnTo>
                <a:lnTo>
                  <a:pt x="83830" y="38560"/>
                </a:lnTo>
                <a:lnTo>
                  <a:pt x="83820" y="38560"/>
                </a:lnTo>
                <a:lnTo>
                  <a:pt x="83800" y="38570"/>
                </a:lnTo>
                <a:lnTo>
                  <a:pt x="83790" y="38580"/>
                </a:lnTo>
                <a:lnTo>
                  <a:pt x="83780" y="38580"/>
                </a:lnTo>
                <a:lnTo>
                  <a:pt x="83780" y="38590"/>
                </a:lnTo>
                <a:lnTo>
                  <a:pt x="83780" y="38600"/>
                </a:lnTo>
                <a:lnTo>
                  <a:pt x="83790" y="38620"/>
                </a:lnTo>
                <a:lnTo>
                  <a:pt x="83800" y="38630"/>
                </a:lnTo>
                <a:lnTo>
                  <a:pt x="83820" y="38640"/>
                </a:lnTo>
                <a:lnTo>
                  <a:pt x="83840" y="38640"/>
                </a:lnTo>
                <a:lnTo>
                  <a:pt x="83860" y="38640"/>
                </a:lnTo>
                <a:lnTo>
                  <a:pt x="83870" y="38640"/>
                </a:lnTo>
                <a:lnTo>
                  <a:pt x="83890" y="38630"/>
                </a:lnTo>
                <a:lnTo>
                  <a:pt x="83910" y="38630"/>
                </a:lnTo>
                <a:lnTo>
                  <a:pt x="83930" y="38630"/>
                </a:lnTo>
                <a:lnTo>
                  <a:pt x="83940" y="38630"/>
                </a:lnTo>
                <a:lnTo>
                  <a:pt x="83950" y="38630"/>
                </a:lnTo>
                <a:lnTo>
                  <a:pt x="83960" y="38610"/>
                </a:lnTo>
                <a:lnTo>
                  <a:pt x="83970" y="38600"/>
                </a:lnTo>
                <a:lnTo>
                  <a:pt x="83990" y="38600"/>
                </a:lnTo>
                <a:lnTo>
                  <a:pt x="84010" y="38600"/>
                </a:lnTo>
                <a:lnTo>
                  <a:pt x="84020" y="38600"/>
                </a:lnTo>
                <a:lnTo>
                  <a:pt x="84040" y="38580"/>
                </a:lnTo>
                <a:lnTo>
                  <a:pt x="84050" y="38580"/>
                </a:lnTo>
                <a:lnTo>
                  <a:pt x="84070" y="38580"/>
                </a:lnTo>
                <a:lnTo>
                  <a:pt x="84090" y="38570"/>
                </a:lnTo>
                <a:lnTo>
                  <a:pt x="84110" y="38570"/>
                </a:lnTo>
                <a:lnTo>
                  <a:pt x="84110" y="38580"/>
                </a:lnTo>
                <a:lnTo>
                  <a:pt x="84110" y="38600"/>
                </a:lnTo>
                <a:lnTo>
                  <a:pt x="84100" y="38600"/>
                </a:lnTo>
                <a:lnTo>
                  <a:pt x="84090" y="38600"/>
                </a:lnTo>
                <a:lnTo>
                  <a:pt x="84070" y="38610"/>
                </a:lnTo>
                <a:lnTo>
                  <a:pt x="84060" y="38620"/>
                </a:lnTo>
                <a:lnTo>
                  <a:pt x="84060" y="38640"/>
                </a:lnTo>
                <a:lnTo>
                  <a:pt x="84050" y="38660"/>
                </a:lnTo>
                <a:lnTo>
                  <a:pt x="84050" y="38670"/>
                </a:lnTo>
                <a:lnTo>
                  <a:pt x="84040" y="38680"/>
                </a:lnTo>
                <a:lnTo>
                  <a:pt x="84010" y="38680"/>
                </a:lnTo>
                <a:lnTo>
                  <a:pt x="84000" y="38680"/>
                </a:lnTo>
                <a:lnTo>
                  <a:pt x="83990" y="38680"/>
                </a:lnTo>
                <a:lnTo>
                  <a:pt x="83990" y="38690"/>
                </a:lnTo>
                <a:lnTo>
                  <a:pt x="83990" y="38710"/>
                </a:lnTo>
                <a:lnTo>
                  <a:pt x="83980" y="38720"/>
                </a:lnTo>
                <a:lnTo>
                  <a:pt x="83970" y="38730"/>
                </a:lnTo>
                <a:lnTo>
                  <a:pt x="83960" y="38730"/>
                </a:lnTo>
                <a:lnTo>
                  <a:pt x="83940" y="38740"/>
                </a:lnTo>
                <a:lnTo>
                  <a:pt x="83920" y="38750"/>
                </a:lnTo>
                <a:lnTo>
                  <a:pt x="83910" y="38760"/>
                </a:lnTo>
                <a:lnTo>
                  <a:pt x="83910" y="38770"/>
                </a:lnTo>
                <a:lnTo>
                  <a:pt x="83900" y="38780"/>
                </a:lnTo>
                <a:lnTo>
                  <a:pt x="83900" y="38790"/>
                </a:lnTo>
                <a:lnTo>
                  <a:pt x="83900" y="38800"/>
                </a:lnTo>
                <a:lnTo>
                  <a:pt x="83910" y="38800"/>
                </a:lnTo>
                <a:lnTo>
                  <a:pt x="83910" y="38790"/>
                </a:lnTo>
                <a:lnTo>
                  <a:pt x="83910" y="38780"/>
                </a:lnTo>
                <a:lnTo>
                  <a:pt x="83920" y="38770"/>
                </a:lnTo>
                <a:lnTo>
                  <a:pt x="83930" y="38760"/>
                </a:lnTo>
                <a:lnTo>
                  <a:pt x="83940" y="38760"/>
                </a:lnTo>
                <a:lnTo>
                  <a:pt x="83950" y="38760"/>
                </a:lnTo>
                <a:lnTo>
                  <a:pt x="83960" y="38760"/>
                </a:lnTo>
                <a:lnTo>
                  <a:pt x="83960" y="38750"/>
                </a:lnTo>
                <a:lnTo>
                  <a:pt x="83970" y="38750"/>
                </a:lnTo>
                <a:lnTo>
                  <a:pt x="83970" y="38760"/>
                </a:lnTo>
                <a:lnTo>
                  <a:pt x="83980" y="38760"/>
                </a:lnTo>
                <a:lnTo>
                  <a:pt x="83980" y="38750"/>
                </a:lnTo>
                <a:lnTo>
                  <a:pt x="83990" y="38750"/>
                </a:lnTo>
                <a:lnTo>
                  <a:pt x="84000" y="38750"/>
                </a:lnTo>
                <a:lnTo>
                  <a:pt x="84010" y="38750"/>
                </a:lnTo>
                <a:lnTo>
                  <a:pt x="84020" y="38750"/>
                </a:lnTo>
                <a:lnTo>
                  <a:pt x="84030" y="38750"/>
                </a:lnTo>
                <a:lnTo>
                  <a:pt x="84040" y="38750"/>
                </a:lnTo>
                <a:lnTo>
                  <a:pt x="84040" y="38740"/>
                </a:lnTo>
                <a:lnTo>
                  <a:pt x="84050" y="38740"/>
                </a:lnTo>
                <a:lnTo>
                  <a:pt x="84060" y="38740"/>
                </a:lnTo>
                <a:lnTo>
                  <a:pt x="84070" y="38740"/>
                </a:lnTo>
                <a:lnTo>
                  <a:pt x="84070" y="38730"/>
                </a:lnTo>
                <a:lnTo>
                  <a:pt x="84080" y="38740"/>
                </a:lnTo>
                <a:lnTo>
                  <a:pt x="84080" y="38750"/>
                </a:lnTo>
                <a:lnTo>
                  <a:pt x="84090" y="38750"/>
                </a:lnTo>
                <a:lnTo>
                  <a:pt x="84090" y="38740"/>
                </a:lnTo>
                <a:lnTo>
                  <a:pt x="84100" y="38750"/>
                </a:lnTo>
                <a:lnTo>
                  <a:pt x="84100" y="38740"/>
                </a:lnTo>
                <a:lnTo>
                  <a:pt x="84100" y="38750"/>
                </a:lnTo>
                <a:lnTo>
                  <a:pt x="84110" y="38750"/>
                </a:lnTo>
                <a:lnTo>
                  <a:pt x="84120" y="38750"/>
                </a:lnTo>
                <a:lnTo>
                  <a:pt x="84130" y="38750"/>
                </a:lnTo>
                <a:lnTo>
                  <a:pt x="84140" y="38750"/>
                </a:lnTo>
                <a:lnTo>
                  <a:pt x="84140" y="38760"/>
                </a:lnTo>
                <a:lnTo>
                  <a:pt x="84140" y="38750"/>
                </a:lnTo>
                <a:lnTo>
                  <a:pt x="84150" y="38750"/>
                </a:lnTo>
                <a:lnTo>
                  <a:pt x="84150" y="38760"/>
                </a:lnTo>
                <a:lnTo>
                  <a:pt x="84160" y="38760"/>
                </a:lnTo>
                <a:lnTo>
                  <a:pt x="84160" y="38770"/>
                </a:lnTo>
                <a:lnTo>
                  <a:pt x="84170" y="38770"/>
                </a:lnTo>
                <a:lnTo>
                  <a:pt x="84170" y="38780"/>
                </a:lnTo>
                <a:lnTo>
                  <a:pt x="84180" y="38780"/>
                </a:lnTo>
                <a:lnTo>
                  <a:pt x="84190" y="38780"/>
                </a:lnTo>
                <a:lnTo>
                  <a:pt x="84200" y="38780"/>
                </a:lnTo>
                <a:lnTo>
                  <a:pt x="84210" y="38780"/>
                </a:lnTo>
                <a:lnTo>
                  <a:pt x="84210" y="38770"/>
                </a:lnTo>
                <a:lnTo>
                  <a:pt x="84220" y="38770"/>
                </a:lnTo>
                <a:lnTo>
                  <a:pt x="84220" y="38760"/>
                </a:lnTo>
                <a:lnTo>
                  <a:pt x="84230" y="38760"/>
                </a:lnTo>
                <a:lnTo>
                  <a:pt x="84230" y="38750"/>
                </a:lnTo>
                <a:lnTo>
                  <a:pt x="84240" y="38750"/>
                </a:lnTo>
                <a:lnTo>
                  <a:pt x="84240" y="38740"/>
                </a:lnTo>
                <a:lnTo>
                  <a:pt x="84250" y="38740"/>
                </a:lnTo>
                <a:lnTo>
                  <a:pt x="84250" y="38750"/>
                </a:lnTo>
                <a:lnTo>
                  <a:pt x="84260" y="38750"/>
                </a:lnTo>
                <a:lnTo>
                  <a:pt x="84260" y="38740"/>
                </a:lnTo>
                <a:lnTo>
                  <a:pt x="84270" y="38740"/>
                </a:lnTo>
                <a:lnTo>
                  <a:pt x="84280" y="38740"/>
                </a:lnTo>
                <a:lnTo>
                  <a:pt x="84280" y="38730"/>
                </a:lnTo>
                <a:lnTo>
                  <a:pt x="84280" y="38740"/>
                </a:lnTo>
                <a:lnTo>
                  <a:pt x="84290" y="38740"/>
                </a:lnTo>
                <a:lnTo>
                  <a:pt x="84290" y="38730"/>
                </a:lnTo>
                <a:lnTo>
                  <a:pt x="84300" y="38730"/>
                </a:lnTo>
                <a:lnTo>
                  <a:pt x="84310" y="38730"/>
                </a:lnTo>
                <a:lnTo>
                  <a:pt x="84320" y="38730"/>
                </a:lnTo>
                <a:lnTo>
                  <a:pt x="84320" y="38720"/>
                </a:lnTo>
                <a:lnTo>
                  <a:pt x="84330" y="38720"/>
                </a:lnTo>
                <a:lnTo>
                  <a:pt x="84340" y="38720"/>
                </a:lnTo>
                <a:lnTo>
                  <a:pt x="84350" y="38710"/>
                </a:lnTo>
                <a:lnTo>
                  <a:pt x="84350" y="38700"/>
                </a:lnTo>
                <a:lnTo>
                  <a:pt x="84350" y="38690"/>
                </a:lnTo>
                <a:lnTo>
                  <a:pt x="84350" y="38680"/>
                </a:lnTo>
                <a:lnTo>
                  <a:pt x="84350" y="38670"/>
                </a:lnTo>
                <a:lnTo>
                  <a:pt x="84360" y="38670"/>
                </a:lnTo>
                <a:lnTo>
                  <a:pt x="84360" y="38660"/>
                </a:lnTo>
                <a:lnTo>
                  <a:pt x="84370" y="38660"/>
                </a:lnTo>
                <a:lnTo>
                  <a:pt x="84370" y="38670"/>
                </a:lnTo>
                <a:lnTo>
                  <a:pt x="84380" y="38660"/>
                </a:lnTo>
                <a:lnTo>
                  <a:pt x="84390" y="38670"/>
                </a:lnTo>
                <a:lnTo>
                  <a:pt x="84390" y="38680"/>
                </a:lnTo>
                <a:lnTo>
                  <a:pt x="84400" y="38680"/>
                </a:lnTo>
                <a:lnTo>
                  <a:pt x="84400" y="38690"/>
                </a:lnTo>
                <a:lnTo>
                  <a:pt x="84410" y="38690"/>
                </a:lnTo>
                <a:lnTo>
                  <a:pt x="84410" y="38700"/>
                </a:lnTo>
                <a:lnTo>
                  <a:pt x="84410" y="38710"/>
                </a:lnTo>
                <a:lnTo>
                  <a:pt x="84410" y="38720"/>
                </a:lnTo>
                <a:lnTo>
                  <a:pt x="84410" y="38730"/>
                </a:lnTo>
                <a:lnTo>
                  <a:pt x="84410" y="38740"/>
                </a:lnTo>
                <a:lnTo>
                  <a:pt x="84410" y="38750"/>
                </a:lnTo>
                <a:lnTo>
                  <a:pt x="84410" y="38760"/>
                </a:lnTo>
                <a:lnTo>
                  <a:pt x="84410" y="38770"/>
                </a:lnTo>
                <a:lnTo>
                  <a:pt x="84400" y="38770"/>
                </a:lnTo>
                <a:lnTo>
                  <a:pt x="84400" y="38780"/>
                </a:lnTo>
                <a:lnTo>
                  <a:pt x="84400" y="38790"/>
                </a:lnTo>
                <a:lnTo>
                  <a:pt x="84390" y="38800"/>
                </a:lnTo>
                <a:lnTo>
                  <a:pt x="84400" y="38800"/>
                </a:lnTo>
                <a:lnTo>
                  <a:pt x="84400" y="38810"/>
                </a:lnTo>
                <a:lnTo>
                  <a:pt x="84400" y="38820"/>
                </a:lnTo>
                <a:lnTo>
                  <a:pt x="84400" y="38830"/>
                </a:lnTo>
                <a:lnTo>
                  <a:pt x="84400" y="38840"/>
                </a:lnTo>
                <a:lnTo>
                  <a:pt x="84400" y="38850"/>
                </a:lnTo>
                <a:lnTo>
                  <a:pt x="84400" y="38860"/>
                </a:lnTo>
                <a:lnTo>
                  <a:pt x="84410" y="38860"/>
                </a:lnTo>
                <a:lnTo>
                  <a:pt x="84410" y="38870"/>
                </a:lnTo>
                <a:lnTo>
                  <a:pt x="84410" y="38880"/>
                </a:lnTo>
                <a:lnTo>
                  <a:pt x="84420" y="38880"/>
                </a:lnTo>
                <a:lnTo>
                  <a:pt x="84430" y="38880"/>
                </a:lnTo>
                <a:lnTo>
                  <a:pt x="84420" y="38880"/>
                </a:lnTo>
                <a:lnTo>
                  <a:pt x="84420" y="38890"/>
                </a:lnTo>
                <a:lnTo>
                  <a:pt x="84420" y="38900"/>
                </a:lnTo>
                <a:lnTo>
                  <a:pt x="84410" y="38900"/>
                </a:lnTo>
                <a:lnTo>
                  <a:pt x="84420" y="38900"/>
                </a:lnTo>
                <a:lnTo>
                  <a:pt x="84420" y="38910"/>
                </a:lnTo>
                <a:lnTo>
                  <a:pt x="84410" y="38910"/>
                </a:lnTo>
                <a:lnTo>
                  <a:pt x="84410" y="38920"/>
                </a:lnTo>
                <a:lnTo>
                  <a:pt x="84410" y="38910"/>
                </a:lnTo>
                <a:lnTo>
                  <a:pt x="84410" y="38900"/>
                </a:lnTo>
                <a:lnTo>
                  <a:pt x="84410" y="38910"/>
                </a:lnTo>
                <a:lnTo>
                  <a:pt x="84410" y="38920"/>
                </a:lnTo>
                <a:lnTo>
                  <a:pt x="84410" y="38930"/>
                </a:lnTo>
                <a:lnTo>
                  <a:pt x="84410" y="38940"/>
                </a:lnTo>
                <a:lnTo>
                  <a:pt x="84420" y="38940"/>
                </a:lnTo>
                <a:lnTo>
                  <a:pt x="84430" y="38940"/>
                </a:lnTo>
                <a:lnTo>
                  <a:pt x="84430" y="38930"/>
                </a:lnTo>
                <a:lnTo>
                  <a:pt x="84430" y="38940"/>
                </a:lnTo>
                <a:lnTo>
                  <a:pt x="84440" y="38950"/>
                </a:lnTo>
                <a:lnTo>
                  <a:pt x="84430" y="38950"/>
                </a:lnTo>
                <a:lnTo>
                  <a:pt x="84430" y="38960"/>
                </a:lnTo>
                <a:lnTo>
                  <a:pt x="84440" y="38960"/>
                </a:lnTo>
                <a:lnTo>
                  <a:pt x="84440" y="38970"/>
                </a:lnTo>
                <a:lnTo>
                  <a:pt x="84440" y="38980"/>
                </a:lnTo>
                <a:lnTo>
                  <a:pt x="84440" y="38990"/>
                </a:lnTo>
                <a:lnTo>
                  <a:pt x="84440" y="39000"/>
                </a:lnTo>
                <a:lnTo>
                  <a:pt x="84450" y="39000"/>
                </a:lnTo>
                <a:lnTo>
                  <a:pt x="84450" y="39010"/>
                </a:lnTo>
                <a:lnTo>
                  <a:pt x="84450" y="39020"/>
                </a:lnTo>
                <a:lnTo>
                  <a:pt x="84450" y="39030"/>
                </a:lnTo>
                <a:lnTo>
                  <a:pt x="84450" y="39040"/>
                </a:lnTo>
                <a:lnTo>
                  <a:pt x="84460" y="39040"/>
                </a:lnTo>
                <a:lnTo>
                  <a:pt x="84460" y="39050"/>
                </a:lnTo>
                <a:lnTo>
                  <a:pt x="84450" y="39050"/>
                </a:lnTo>
                <a:lnTo>
                  <a:pt x="84460" y="39050"/>
                </a:lnTo>
                <a:lnTo>
                  <a:pt x="84460" y="39060"/>
                </a:lnTo>
                <a:lnTo>
                  <a:pt x="84470" y="39060"/>
                </a:lnTo>
                <a:lnTo>
                  <a:pt x="84460" y="39060"/>
                </a:lnTo>
                <a:lnTo>
                  <a:pt x="84460" y="39070"/>
                </a:lnTo>
                <a:lnTo>
                  <a:pt x="84470" y="39070"/>
                </a:lnTo>
                <a:lnTo>
                  <a:pt x="84460" y="39070"/>
                </a:lnTo>
                <a:lnTo>
                  <a:pt x="84450" y="39070"/>
                </a:lnTo>
                <a:lnTo>
                  <a:pt x="84460" y="39070"/>
                </a:lnTo>
                <a:lnTo>
                  <a:pt x="84460" y="39080"/>
                </a:lnTo>
                <a:lnTo>
                  <a:pt x="84470" y="39080"/>
                </a:lnTo>
                <a:lnTo>
                  <a:pt x="84470" y="39090"/>
                </a:lnTo>
                <a:lnTo>
                  <a:pt x="84470" y="39110"/>
                </a:lnTo>
                <a:lnTo>
                  <a:pt x="84470" y="39120"/>
                </a:lnTo>
                <a:lnTo>
                  <a:pt x="84470" y="39130"/>
                </a:lnTo>
                <a:lnTo>
                  <a:pt x="84460" y="39130"/>
                </a:lnTo>
                <a:lnTo>
                  <a:pt x="84470" y="39120"/>
                </a:lnTo>
                <a:lnTo>
                  <a:pt x="84470" y="39110"/>
                </a:lnTo>
                <a:lnTo>
                  <a:pt x="84460" y="39110"/>
                </a:lnTo>
                <a:lnTo>
                  <a:pt x="84450" y="39110"/>
                </a:lnTo>
                <a:lnTo>
                  <a:pt x="84450" y="39100"/>
                </a:lnTo>
                <a:lnTo>
                  <a:pt x="84440" y="39110"/>
                </a:lnTo>
                <a:lnTo>
                  <a:pt x="84440" y="39100"/>
                </a:lnTo>
                <a:lnTo>
                  <a:pt x="84430" y="39100"/>
                </a:lnTo>
                <a:lnTo>
                  <a:pt x="84420" y="39090"/>
                </a:lnTo>
                <a:lnTo>
                  <a:pt x="84410" y="39100"/>
                </a:lnTo>
                <a:lnTo>
                  <a:pt x="84410" y="39110"/>
                </a:lnTo>
                <a:lnTo>
                  <a:pt x="84410" y="39120"/>
                </a:lnTo>
                <a:lnTo>
                  <a:pt x="84400" y="39120"/>
                </a:lnTo>
                <a:lnTo>
                  <a:pt x="84400" y="39130"/>
                </a:lnTo>
                <a:lnTo>
                  <a:pt x="84390" y="39130"/>
                </a:lnTo>
                <a:lnTo>
                  <a:pt x="84380" y="39130"/>
                </a:lnTo>
                <a:lnTo>
                  <a:pt x="84370" y="39130"/>
                </a:lnTo>
                <a:lnTo>
                  <a:pt x="84370" y="39140"/>
                </a:lnTo>
                <a:lnTo>
                  <a:pt x="84360" y="39150"/>
                </a:lnTo>
                <a:lnTo>
                  <a:pt x="84370" y="39150"/>
                </a:lnTo>
                <a:lnTo>
                  <a:pt x="84370" y="39160"/>
                </a:lnTo>
                <a:lnTo>
                  <a:pt x="84360" y="39160"/>
                </a:lnTo>
                <a:lnTo>
                  <a:pt x="84360" y="39170"/>
                </a:lnTo>
                <a:lnTo>
                  <a:pt x="84360" y="39180"/>
                </a:lnTo>
                <a:lnTo>
                  <a:pt x="84370" y="39180"/>
                </a:lnTo>
                <a:lnTo>
                  <a:pt x="84380" y="39180"/>
                </a:lnTo>
                <a:lnTo>
                  <a:pt x="84390" y="39170"/>
                </a:lnTo>
                <a:lnTo>
                  <a:pt x="84400" y="39170"/>
                </a:lnTo>
                <a:lnTo>
                  <a:pt x="84390" y="39180"/>
                </a:lnTo>
                <a:lnTo>
                  <a:pt x="84390" y="39190"/>
                </a:lnTo>
                <a:lnTo>
                  <a:pt x="84400" y="39190"/>
                </a:lnTo>
                <a:lnTo>
                  <a:pt x="84390" y="39200"/>
                </a:lnTo>
                <a:lnTo>
                  <a:pt x="84380" y="39200"/>
                </a:lnTo>
                <a:lnTo>
                  <a:pt x="84370" y="39200"/>
                </a:lnTo>
                <a:lnTo>
                  <a:pt x="84360" y="39210"/>
                </a:lnTo>
                <a:lnTo>
                  <a:pt x="84350" y="39210"/>
                </a:lnTo>
                <a:lnTo>
                  <a:pt x="84340" y="39220"/>
                </a:lnTo>
                <a:lnTo>
                  <a:pt x="84330" y="39220"/>
                </a:lnTo>
                <a:lnTo>
                  <a:pt x="84320" y="39230"/>
                </a:lnTo>
                <a:lnTo>
                  <a:pt x="84310" y="39240"/>
                </a:lnTo>
                <a:lnTo>
                  <a:pt x="84290" y="39260"/>
                </a:lnTo>
                <a:lnTo>
                  <a:pt x="84290" y="39270"/>
                </a:lnTo>
                <a:lnTo>
                  <a:pt x="84280" y="39280"/>
                </a:lnTo>
                <a:lnTo>
                  <a:pt x="84270" y="39280"/>
                </a:lnTo>
                <a:lnTo>
                  <a:pt x="84260" y="39290"/>
                </a:lnTo>
                <a:lnTo>
                  <a:pt x="84250" y="39300"/>
                </a:lnTo>
                <a:lnTo>
                  <a:pt x="84250" y="39310"/>
                </a:lnTo>
                <a:lnTo>
                  <a:pt x="84240" y="39310"/>
                </a:lnTo>
                <a:lnTo>
                  <a:pt x="84230" y="39320"/>
                </a:lnTo>
                <a:lnTo>
                  <a:pt x="84230" y="39330"/>
                </a:lnTo>
                <a:lnTo>
                  <a:pt x="84220" y="39340"/>
                </a:lnTo>
                <a:lnTo>
                  <a:pt x="84220" y="39350"/>
                </a:lnTo>
                <a:lnTo>
                  <a:pt x="84210" y="39360"/>
                </a:lnTo>
                <a:lnTo>
                  <a:pt x="84200" y="39370"/>
                </a:lnTo>
                <a:lnTo>
                  <a:pt x="84200" y="39390"/>
                </a:lnTo>
                <a:lnTo>
                  <a:pt x="84190" y="39410"/>
                </a:lnTo>
                <a:lnTo>
                  <a:pt x="84190" y="39430"/>
                </a:lnTo>
                <a:lnTo>
                  <a:pt x="84190" y="39450"/>
                </a:lnTo>
                <a:lnTo>
                  <a:pt x="84190" y="39470"/>
                </a:lnTo>
                <a:lnTo>
                  <a:pt x="84200" y="39480"/>
                </a:lnTo>
                <a:lnTo>
                  <a:pt x="84190" y="39490"/>
                </a:lnTo>
                <a:lnTo>
                  <a:pt x="84180" y="39500"/>
                </a:lnTo>
                <a:lnTo>
                  <a:pt x="84170" y="39510"/>
                </a:lnTo>
                <a:lnTo>
                  <a:pt x="84160" y="39510"/>
                </a:lnTo>
                <a:lnTo>
                  <a:pt x="84150" y="39510"/>
                </a:lnTo>
                <a:lnTo>
                  <a:pt x="84140" y="39510"/>
                </a:lnTo>
                <a:lnTo>
                  <a:pt x="84140" y="39500"/>
                </a:lnTo>
                <a:lnTo>
                  <a:pt x="84130" y="39510"/>
                </a:lnTo>
                <a:lnTo>
                  <a:pt x="84130" y="39520"/>
                </a:lnTo>
                <a:lnTo>
                  <a:pt x="84130" y="39530"/>
                </a:lnTo>
                <a:lnTo>
                  <a:pt x="84120" y="39540"/>
                </a:lnTo>
                <a:lnTo>
                  <a:pt x="84120" y="39550"/>
                </a:lnTo>
                <a:lnTo>
                  <a:pt x="84130" y="39560"/>
                </a:lnTo>
                <a:lnTo>
                  <a:pt x="84150" y="39560"/>
                </a:lnTo>
                <a:lnTo>
                  <a:pt x="84160" y="39560"/>
                </a:lnTo>
                <a:lnTo>
                  <a:pt x="84160" y="39580"/>
                </a:lnTo>
                <a:lnTo>
                  <a:pt x="84160" y="39590"/>
                </a:lnTo>
                <a:lnTo>
                  <a:pt x="84160" y="39610"/>
                </a:lnTo>
                <a:lnTo>
                  <a:pt x="84170" y="39620"/>
                </a:lnTo>
                <a:lnTo>
                  <a:pt x="84170" y="39640"/>
                </a:lnTo>
                <a:lnTo>
                  <a:pt x="84160" y="39650"/>
                </a:lnTo>
                <a:lnTo>
                  <a:pt x="84150" y="39650"/>
                </a:lnTo>
                <a:lnTo>
                  <a:pt x="84140" y="39650"/>
                </a:lnTo>
                <a:lnTo>
                  <a:pt x="84140" y="39660"/>
                </a:lnTo>
                <a:lnTo>
                  <a:pt x="84130" y="39660"/>
                </a:lnTo>
                <a:lnTo>
                  <a:pt x="84130" y="39670"/>
                </a:lnTo>
                <a:lnTo>
                  <a:pt x="84130" y="39680"/>
                </a:lnTo>
                <a:lnTo>
                  <a:pt x="84130" y="39690"/>
                </a:lnTo>
                <a:lnTo>
                  <a:pt x="84150" y="39710"/>
                </a:lnTo>
                <a:lnTo>
                  <a:pt x="84160" y="39730"/>
                </a:lnTo>
                <a:lnTo>
                  <a:pt x="84160" y="39740"/>
                </a:lnTo>
                <a:lnTo>
                  <a:pt x="84140" y="39750"/>
                </a:lnTo>
                <a:lnTo>
                  <a:pt x="84120" y="39760"/>
                </a:lnTo>
                <a:lnTo>
                  <a:pt x="84100" y="39780"/>
                </a:lnTo>
                <a:lnTo>
                  <a:pt x="84090" y="39800"/>
                </a:lnTo>
                <a:lnTo>
                  <a:pt x="84090" y="39810"/>
                </a:lnTo>
                <a:lnTo>
                  <a:pt x="84080" y="39820"/>
                </a:lnTo>
                <a:lnTo>
                  <a:pt x="84060" y="39840"/>
                </a:lnTo>
                <a:lnTo>
                  <a:pt x="84050" y="39850"/>
                </a:lnTo>
                <a:lnTo>
                  <a:pt x="84030" y="39870"/>
                </a:lnTo>
                <a:lnTo>
                  <a:pt x="84010" y="39890"/>
                </a:lnTo>
                <a:lnTo>
                  <a:pt x="83980" y="39900"/>
                </a:lnTo>
                <a:lnTo>
                  <a:pt x="83970" y="39930"/>
                </a:lnTo>
                <a:lnTo>
                  <a:pt x="83960" y="39940"/>
                </a:lnTo>
                <a:lnTo>
                  <a:pt x="83950" y="39950"/>
                </a:lnTo>
                <a:lnTo>
                  <a:pt x="83940" y="39960"/>
                </a:lnTo>
                <a:lnTo>
                  <a:pt x="83920" y="39970"/>
                </a:lnTo>
                <a:lnTo>
                  <a:pt x="83910" y="39980"/>
                </a:lnTo>
                <a:lnTo>
                  <a:pt x="83890" y="39990"/>
                </a:lnTo>
                <a:lnTo>
                  <a:pt x="83890" y="40000"/>
                </a:lnTo>
                <a:lnTo>
                  <a:pt x="83890" y="40010"/>
                </a:lnTo>
                <a:lnTo>
                  <a:pt x="83890" y="40020"/>
                </a:lnTo>
                <a:lnTo>
                  <a:pt x="83880" y="40050"/>
                </a:lnTo>
                <a:lnTo>
                  <a:pt x="83880" y="40060"/>
                </a:lnTo>
                <a:lnTo>
                  <a:pt x="83880" y="40070"/>
                </a:lnTo>
                <a:lnTo>
                  <a:pt x="83870" y="40080"/>
                </a:lnTo>
                <a:lnTo>
                  <a:pt x="83870" y="40090"/>
                </a:lnTo>
                <a:lnTo>
                  <a:pt x="83880" y="40100"/>
                </a:lnTo>
                <a:lnTo>
                  <a:pt x="83900" y="40090"/>
                </a:lnTo>
                <a:lnTo>
                  <a:pt x="83940" y="40090"/>
                </a:lnTo>
                <a:lnTo>
                  <a:pt x="83960" y="40080"/>
                </a:lnTo>
                <a:lnTo>
                  <a:pt x="83990" y="40080"/>
                </a:lnTo>
                <a:lnTo>
                  <a:pt x="84010" y="40090"/>
                </a:lnTo>
                <a:lnTo>
                  <a:pt x="84030" y="40090"/>
                </a:lnTo>
                <a:lnTo>
                  <a:pt x="84040" y="40100"/>
                </a:lnTo>
                <a:lnTo>
                  <a:pt x="84050" y="40100"/>
                </a:lnTo>
                <a:lnTo>
                  <a:pt x="84070" y="40100"/>
                </a:lnTo>
                <a:lnTo>
                  <a:pt x="84090" y="40090"/>
                </a:lnTo>
                <a:lnTo>
                  <a:pt x="84100" y="40100"/>
                </a:lnTo>
                <a:lnTo>
                  <a:pt x="84100" y="40130"/>
                </a:lnTo>
                <a:lnTo>
                  <a:pt x="84090" y="40170"/>
                </a:lnTo>
                <a:lnTo>
                  <a:pt x="84080" y="40190"/>
                </a:lnTo>
                <a:lnTo>
                  <a:pt x="84070" y="40210"/>
                </a:lnTo>
                <a:lnTo>
                  <a:pt x="84050" y="40220"/>
                </a:lnTo>
                <a:lnTo>
                  <a:pt x="84040" y="40240"/>
                </a:lnTo>
                <a:lnTo>
                  <a:pt x="84020" y="40270"/>
                </a:lnTo>
                <a:lnTo>
                  <a:pt x="84010" y="40300"/>
                </a:lnTo>
                <a:lnTo>
                  <a:pt x="84000" y="40330"/>
                </a:lnTo>
                <a:lnTo>
                  <a:pt x="83990" y="40350"/>
                </a:lnTo>
                <a:lnTo>
                  <a:pt x="83980" y="40360"/>
                </a:lnTo>
                <a:lnTo>
                  <a:pt x="83960" y="40390"/>
                </a:lnTo>
                <a:lnTo>
                  <a:pt x="83960" y="40400"/>
                </a:lnTo>
                <a:lnTo>
                  <a:pt x="83950" y="40410"/>
                </a:lnTo>
                <a:lnTo>
                  <a:pt x="83950" y="40420"/>
                </a:lnTo>
                <a:lnTo>
                  <a:pt x="83940" y="40430"/>
                </a:lnTo>
                <a:lnTo>
                  <a:pt x="83940" y="40440"/>
                </a:lnTo>
                <a:lnTo>
                  <a:pt x="83940" y="40450"/>
                </a:lnTo>
                <a:lnTo>
                  <a:pt x="83940" y="40460"/>
                </a:lnTo>
                <a:lnTo>
                  <a:pt x="83940" y="40470"/>
                </a:lnTo>
                <a:lnTo>
                  <a:pt x="83930" y="40480"/>
                </a:lnTo>
                <a:lnTo>
                  <a:pt x="83930" y="40490"/>
                </a:lnTo>
                <a:lnTo>
                  <a:pt x="83920" y="40500"/>
                </a:lnTo>
                <a:lnTo>
                  <a:pt x="83920" y="40510"/>
                </a:lnTo>
                <a:lnTo>
                  <a:pt x="83920" y="40530"/>
                </a:lnTo>
                <a:lnTo>
                  <a:pt x="83920" y="40540"/>
                </a:lnTo>
                <a:lnTo>
                  <a:pt x="83920" y="40550"/>
                </a:lnTo>
                <a:lnTo>
                  <a:pt x="83920" y="40560"/>
                </a:lnTo>
                <a:lnTo>
                  <a:pt x="83920" y="40570"/>
                </a:lnTo>
                <a:lnTo>
                  <a:pt x="83920" y="40580"/>
                </a:lnTo>
                <a:lnTo>
                  <a:pt x="83920" y="40590"/>
                </a:lnTo>
                <a:lnTo>
                  <a:pt x="83920" y="40600"/>
                </a:lnTo>
                <a:lnTo>
                  <a:pt x="83920" y="40610"/>
                </a:lnTo>
                <a:lnTo>
                  <a:pt x="83920" y="40620"/>
                </a:lnTo>
                <a:lnTo>
                  <a:pt x="83910" y="40640"/>
                </a:lnTo>
                <a:lnTo>
                  <a:pt x="83910" y="40650"/>
                </a:lnTo>
                <a:lnTo>
                  <a:pt x="83900" y="40660"/>
                </a:lnTo>
                <a:lnTo>
                  <a:pt x="83900" y="40680"/>
                </a:lnTo>
                <a:lnTo>
                  <a:pt x="83890" y="40690"/>
                </a:lnTo>
                <a:lnTo>
                  <a:pt x="83890" y="40700"/>
                </a:lnTo>
                <a:lnTo>
                  <a:pt x="83880" y="40710"/>
                </a:lnTo>
                <a:lnTo>
                  <a:pt x="83880" y="40720"/>
                </a:lnTo>
                <a:lnTo>
                  <a:pt x="83880" y="40730"/>
                </a:lnTo>
                <a:lnTo>
                  <a:pt x="83880" y="40740"/>
                </a:lnTo>
                <a:lnTo>
                  <a:pt x="83880" y="40750"/>
                </a:lnTo>
                <a:lnTo>
                  <a:pt x="83870" y="40760"/>
                </a:lnTo>
                <a:lnTo>
                  <a:pt x="83870" y="40770"/>
                </a:lnTo>
                <a:lnTo>
                  <a:pt x="83860" y="40790"/>
                </a:lnTo>
                <a:lnTo>
                  <a:pt x="83860" y="40800"/>
                </a:lnTo>
                <a:lnTo>
                  <a:pt x="83850" y="40810"/>
                </a:lnTo>
                <a:lnTo>
                  <a:pt x="83850" y="40830"/>
                </a:lnTo>
                <a:lnTo>
                  <a:pt x="83840" y="40840"/>
                </a:lnTo>
                <a:lnTo>
                  <a:pt x="83840" y="40850"/>
                </a:lnTo>
                <a:lnTo>
                  <a:pt x="83830" y="40850"/>
                </a:lnTo>
                <a:lnTo>
                  <a:pt x="83830" y="40860"/>
                </a:lnTo>
                <a:lnTo>
                  <a:pt x="83830" y="40870"/>
                </a:lnTo>
                <a:lnTo>
                  <a:pt x="83830" y="40880"/>
                </a:lnTo>
                <a:lnTo>
                  <a:pt x="83820" y="40880"/>
                </a:lnTo>
                <a:lnTo>
                  <a:pt x="83820" y="40890"/>
                </a:lnTo>
                <a:lnTo>
                  <a:pt x="83810" y="40900"/>
                </a:lnTo>
                <a:lnTo>
                  <a:pt x="83810" y="40910"/>
                </a:lnTo>
                <a:lnTo>
                  <a:pt x="83800" y="40920"/>
                </a:lnTo>
                <a:lnTo>
                  <a:pt x="83800" y="40930"/>
                </a:lnTo>
                <a:lnTo>
                  <a:pt x="83790" y="40940"/>
                </a:lnTo>
                <a:lnTo>
                  <a:pt x="83790" y="40950"/>
                </a:lnTo>
                <a:lnTo>
                  <a:pt x="83780" y="40960"/>
                </a:lnTo>
                <a:lnTo>
                  <a:pt x="83780" y="40970"/>
                </a:lnTo>
                <a:lnTo>
                  <a:pt x="83770" y="40980"/>
                </a:lnTo>
                <a:lnTo>
                  <a:pt x="83770" y="40990"/>
                </a:lnTo>
                <a:lnTo>
                  <a:pt x="83760" y="40990"/>
                </a:lnTo>
                <a:lnTo>
                  <a:pt x="83760" y="41000"/>
                </a:lnTo>
                <a:lnTo>
                  <a:pt x="83750" y="41020"/>
                </a:lnTo>
                <a:lnTo>
                  <a:pt x="83750" y="41030"/>
                </a:lnTo>
                <a:lnTo>
                  <a:pt x="83750" y="41040"/>
                </a:lnTo>
                <a:lnTo>
                  <a:pt x="83750" y="41050"/>
                </a:lnTo>
                <a:lnTo>
                  <a:pt x="83750" y="41070"/>
                </a:lnTo>
                <a:lnTo>
                  <a:pt x="83740" y="41070"/>
                </a:lnTo>
                <a:lnTo>
                  <a:pt x="83740" y="41090"/>
                </a:lnTo>
                <a:lnTo>
                  <a:pt x="83730" y="41110"/>
                </a:lnTo>
                <a:lnTo>
                  <a:pt x="83730" y="41120"/>
                </a:lnTo>
                <a:lnTo>
                  <a:pt x="83730" y="41130"/>
                </a:lnTo>
                <a:lnTo>
                  <a:pt x="83720" y="41150"/>
                </a:lnTo>
                <a:lnTo>
                  <a:pt x="83710" y="41170"/>
                </a:lnTo>
                <a:lnTo>
                  <a:pt x="83700" y="41190"/>
                </a:lnTo>
                <a:lnTo>
                  <a:pt x="83700" y="41200"/>
                </a:lnTo>
                <a:lnTo>
                  <a:pt x="83690" y="41220"/>
                </a:lnTo>
                <a:lnTo>
                  <a:pt x="83690" y="41240"/>
                </a:lnTo>
                <a:lnTo>
                  <a:pt x="83680" y="41260"/>
                </a:lnTo>
                <a:lnTo>
                  <a:pt x="83670" y="41270"/>
                </a:lnTo>
                <a:lnTo>
                  <a:pt x="83660" y="41280"/>
                </a:lnTo>
                <a:lnTo>
                  <a:pt x="83650" y="41310"/>
                </a:lnTo>
                <a:lnTo>
                  <a:pt x="83630" y="41340"/>
                </a:lnTo>
                <a:lnTo>
                  <a:pt x="83630" y="41390"/>
                </a:lnTo>
                <a:lnTo>
                  <a:pt x="83620" y="41410"/>
                </a:lnTo>
                <a:lnTo>
                  <a:pt x="83610" y="41430"/>
                </a:lnTo>
                <a:lnTo>
                  <a:pt x="83590" y="41490"/>
                </a:lnTo>
                <a:lnTo>
                  <a:pt x="83580" y="41520"/>
                </a:lnTo>
                <a:lnTo>
                  <a:pt x="83560" y="41560"/>
                </a:lnTo>
                <a:lnTo>
                  <a:pt x="83530" y="41610"/>
                </a:lnTo>
                <a:lnTo>
                  <a:pt x="83520" y="41620"/>
                </a:lnTo>
                <a:lnTo>
                  <a:pt x="83510" y="41640"/>
                </a:lnTo>
                <a:lnTo>
                  <a:pt x="83500" y="41660"/>
                </a:lnTo>
                <a:lnTo>
                  <a:pt x="83490" y="41660"/>
                </a:lnTo>
                <a:lnTo>
                  <a:pt x="83470" y="41670"/>
                </a:lnTo>
                <a:lnTo>
                  <a:pt x="83460" y="41660"/>
                </a:lnTo>
                <a:lnTo>
                  <a:pt x="83460" y="41640"/>
                </a:lnTo>
                <a:lnTo>
                  <a:pt x="83440" y="41630"/>
                </a:lnTo>
                <a:lnTo>
                  <a:pt x="83420" y="41630"/>
                </a:lnTo>
                <a:lnTo>
                  <a:pt x="83410" y="41640"/>
                </a:lnTo>
                <a:lnTo>
                  <a:pt x="83390" y="41650"/>
                </a:lnTo>
                <a:lnTo>
                  <a:pt x="83380" y="41650"/>
                </a:lnTo>
                <a:lnTo>
                  <a:pt x="83370" y="41660"/>
                </a:lnTo>
                <a:lnTo>
                  <a:pt x="83350" y="41670"/>
                </a:lnTo>
                <a:lnTo>
                  <a:pt x="83350" y="41680"/>
                </a:lnTo>
                <a:lnTo>
                  <a:pt x="83330" y="41680"/>
                </a:lnTo>
                <a:lnTo>
                  <a:pt x="83320" y="41670"/>
                </a:lnTo>
                <a:lnTo>
                  <a:pt x="83310" y="41670"/>
                </a:lnTo>
                <a:lnTo>
                  <a:pt x="83300" y="41670"/>
                </a:lnTo>
                <a:lnTo>
                  <a:pt x="83290" y="41680"/>
                </a:lnTo>
                <a:lnTo>
                  <a:pt x="83270" y="41700"/>
                </a:lnTo>
                <a:lnTo>
                  <a:pt x="83250" y="41740"/>
                </a:lnTo>
                <a:lnTo>
                  <a:pt x="83230" y="41800"/>
                </a:lnTo>
                <a:lnTo>
                  <a:pt x="83220" y="41810"/>
                </a:lnTo>
                <a:lnTo>
                  <a:pt x="83200" y="41830"/>
                </a:lnTo>
                <a:lnTo>
                  <a:pt x="83200" y="41840"/>
                </a:lnTo>
                <a:lnTo>
                  <a:pt x="83210" y="41860"/>
                </a:lnTo>
                <a:lnTo>
                  <a:pt x="83220" y="41870"/>
                </a:lnTo>
                <a:lnTo>
                  <a:pt x="83220" y="41880"/>
                </a:lnTo>
                <a:lnTo>
                  <a:pt x="83240" y="41900"/>
                </a:lnTo>
                <a:lnTo>
                  <a:pt x="83250" y="41950"/>
                </a:lnTo>
                <a:lnTo>
                  <a:pt x="83280" y="41970"/>
                </a:lnTo>
                <a:lnTo>
                  <a:pt x="83310" y="41980"/>
                </a:lnTo>
                <a:lnTo>
                  <a:pt x="83330" y="41980"/>
                </a:lnTo>
                <a:lnTo>
                  <a:pt x="83350" y="41980"/>
                </a:lnTo>
                <a:lnTo>
                  <a:pt x="83360" y="42050"/>
                </a:lnTo>
                <a:lnTo>
                  <a:pt x="83350" y="42060"/>
                </a:lnTo>
                <a:lnTo>
                  <a:pt x="83340" y="42060"/>
                </a:lnTo>
                <a:lnTo>
                  <a:pt x="83350" y="42080"/>
                </a:lnTo>
                <a:lnTo>
                  <a:pt x="83350" y="42100"/>
                </a:lnTo>
                <a:lnTo>
                  <a:pt x="83350" y="42120"/>
                </a:lnTo>
                <a:lnTo>
                  <a:pt x="83340" y="42120"/>
                </a:lnTo>
                <a:lnTo>
                  <a:pt x="83340" y="42130"/>
                </a:lnTo>
                <a:lnTo>
                  <a:pt x="83320" y="42210"/>
                </a:lnTo>
                <a:lnTo>
                  <a:pt x="83310" y="42260"/>
                </a:lnTo>
                <a:lnTo>
                  <a:pt x="83310" y="42270"/>
                </a:lnTo>
                <a:lnTo>
                  <a:pt x="83300" y="42290"/>
                </a:lnTo>
                <a:lnTo>
                  <a:pt x="83300" y="42300"/>
                </a:lnTo>
                <a:lnTo>
                  <a:pt x="83280" y="42350"/>
                </a:lnTo>
                <a:lnTo>
                  <a:pt x="83270" y="42350"/>
                </a:lnTo>
                <a:lnTo>
                  <a:pt x="83260" y="42360"/>
                </a:lnTo>
                <a:lnTo>
                  <a:pt x="83240" y="42390"/>
                </a:lnTo>
                <a:lnTo>
                  <a:pt x="83210" y="42430"/>
                </a:lnTo>
                <a:lnTo>
                  <a:pt x="83200" y="42460"/>
                </a:lnTo>
                <a:lnTo>
                  <a:pt x="83190" y="42490"/>
                </a:lnTo>
                <a:lnTo>
                  <a:pt x="83180" y="42520"/>
                </a:lnTo>
                <a:lnTo>
                  <a:pt x="83180" y="42540"/>
                </a:lnTo>
                <a:lnTo>
                  <a:pt x="83170" y="42580"/>
                </a:lnTo>
                <a:lnTo>
                  <a:pt x="83150" y="42620"/>
                </a:lnTo>
                <a:lnTo>
                  <a:pt x="83140" y="42630"/>
                </a:lnTo>
                <a:lnTo>
                  <a:pt x="83130" y="42640"/>
                </a:lnTo>
                <a:lnTo>
                  <a:pt x="83110" y="42670"/>
                </a:lnTo>
                <a:lnTo>
                  <a:pt x="83090" y="42720"/>
                </a:lnTo>
                <a:lnTo>
                  <a:pt x="83090" y="42770"/>
                </a:lnTo>
                <a:lnTo>
                  <a:pt x="83090" y="42810"/>
                </a:lnTo>
                <a:lnTo>
                  <a:pt x="83090" y="42850"/>
                </a:lnTo>
                <a:lnTo>
                  <a:pt x="83080" y="42860"/>
                </a:lnTo>
                <a:lnTo>
                  <a:pt x="83050" y="42900"/>
                </a:lnTo>
                <a:lnTo>
                  <a:pt x="83020" y="42930"/>
                </a:lnTo>
                <a:lnTo>
                  <a:pt x="83010" y="42930"/>
                </a:lnTo>
                <a:lnTo>
                  <a:pt x="82990" y="42940"/>
                </a:lnTo>
                <a:lnTo>
                  <a:pt x="82960" y="42980"/>
                </a:lnTo>
                <a:lnTo>
                  <a:pt x="82930" y="43000"/>
                </a:lnTo>
                <a:lnTo>
                  <a:pt x="82890" y="43080"/>
                </a:lnTo>
                <a:lnTo>
                  <a:pt x="82840" y="43200"/>
                </a:lnTo>
                <a:lnTo>
                  <a:pt x="82820" y="43260"/>
                </a:lnTo>
                <a:lnTo>
                  <a:pt x="82810" y="43270"/>
                </a:lnTo>
                <a:lnTo>
                  <a:pt x="82810" y="43320"/>
                </a:lnTo>
                <a:lnTo>
                  <a:pt x="82790" y="43380"/>
                </a:lnTo>
                <a:lnTo>
                  <a:pt x="82760" y="43420"/>
                </a:lnTo>
                <a:lnTo>
                  <a:pt x="82720" y="43450"/>
                </a:lnTo>
                <a:lnTo>
                  <a:pt x="82700" y="43460"/>
                </a:lnTo>
                <a:lnTo>
                  <a:pt x="82650" y="43500"/>
                </a:lnTo>
                <a:lnTo>
                  <a:pt x="82650" y="43510"/>
                </a:lnTo>
                <a:lnTo>
                  <a:pt x="82650" y="43520"/>
                </a:lnTo>
                <a:lnTo>
                  <a:pt x="82640" y="43520"/>
                </a:lnTo>
                <a:lnTo>
                  <a:pt x="82640" y="43550"/>
                </a:lnTo>
                <a:lnTo>
                  <a:pt x="82640" y="43570"/>
                </a:lnTo>
                <a:lnTo>
                  <a:pt x="82640" y="43590"/>
                </a:lnTo>
                <a:lnTo>
                  <a:pt x="82620" y="43600"/>
                </a:lnTo>
                <a:lnTo>
                  <a:pt x="82590" y="43610"/>
                </a:lnTo>
                <a:lnTo>
                  <a:pt x="82580" y="43600"/>
                </a:lnTo>
                <a:lnTo>
                  <a:pt x="82570" y="43600"/>
                </a:lnTo>
                <a:lnTo>
                  <a:pt x="82550" y="43610"/>
                </a:lnTo>
                <a:lnTo>
                  <a:pt x="82550" y="43620"/>
                </a:lnTo>
                <a:lnTo>
                  <a:pt x="82530" y="43610"/>
                </a:lnTo>
                <a:lnTo>
                  <a:pt x="82510" y="43620"/>
                </a:lnTo>
                <a:lnTo>
                  <a:pt x="82510" y="43630"/>
                </a:lnTo>
                <a:lnTo>
                  <a:pt x="82520" y="43630"/>
                </a:lnTo>
                <a:lnTo>
                  <a:pt x="82530" y="43640"/>
                </a:lnTo>
                <a:lnTo>
                  <a:pt x="82550" y="43640"/>
                </a:lnTo>
                <a:lnTo>
                  <a:pt x="82560" y="43670"/>
                </a:lnTo>
                <a:lnTo>
                  <a:pt x="82540" y="43720"/>
                </a:lnTo>
                <a:lnTo>
                  <a:pt x="82500" y="43790"/>
                </a:lnTo>
                <a:lnTo>
                  <a:pt x="82500" y="43850"/>
                </a:lnTo>
                <a:lnTo>
                  <a:pt x="82470" y="44070"/>
                </a:lnTo>
                <a:lnTo>
                  <a:pt x="82470" y="44090"/>
                </a:lnTo>
                <a:lnTo>
                  <a:pt x="82440" y="44250"/>
                </a:lnTo>
                <a:lnTo>
                  <a:pt x="82440" y="44260"/>
                </a:lnTo>
                <a:lnTo>
                  <a:pt x="82430" y="44290"/>
                </a:lnTo>
                <a:lnTo>
                  <a:pt x="82340" y="44470"/>
                </a:lnTo>
                <a:lnTo>
                  <a:pt x="82320" y="44500"/>
                </a:lnTo>
                <a:lnTo>
                  <a:pt x="82210" y="44660"/>
                </a:lnTo>
                <a:lnTo>
                  <a:pt x="82130" y="44780"/>
                </a:lnTo>
                <a:lnTo>
                  <a:pt x="82100" y="44840"/>
                </a:lnTo>
                <a:lnTo>
                  <a:pt x="82050" y="44920"/>
                </a:lnTo>
                <a:lnTo>
                  <a:pt x="81940" y="45120"/>
                </a:lnTo>
                <a:lnTo>
                  <a:pt x="81900" y="45190"/>
                </a:lnTo>
                <a:lnTo>
                  <a:pt x="81860" y="45270"/>
                </a:lnTo>
                <a:lnTo>
                  <a:pt x="81810" y="45510"/>
                </a:lnTo>
                <a:lnTo>
                  <a:pt x="81820" y="45900"/>
                </a:lnTo>
                <a:lnTo>
                  <a:pt x="81820" y="46090"/>
                </a:lnTo>
                <a:lnTo>
                  <a:pt x="81730" y="46160"/>
                </a:lnTo>
                <a:lnTo>
                  <a:pt x="81650" y="46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