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Tabora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Tanzania • State Map | Fully Editable Vector Shape</a:t>
            </a:r>
          </a:p>
        </p:txBody>
      </p:sp>
      <p:sp>
        <p:nvSpPr>
          <p:cNvPr id="101" name="Tabora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20220" y="33690"/>
                </a:moveTo>
                <a:lnTo>
                  <a:pt x="20230" y="33700"/>
                </a:lnTo>
                <a:lnTo>
                  <a:pt x="20240" y="33690"/>
                </a:lnTo>
                <a:lnTo>
                  <a:pt x="20280" y="33680"/>
                </a:lnTo>
                <a:lnTo>
                  <a:pt x="20290" y="33680"/>
                </a:lnTo>
                <a:lnTo>
                  <a:pt x="20290" y="33670"/>
                </a:lnTo>
                <a:lnTo>
                  <a:pt x="20360" y="33570"/>
                </a:lnTo>
                <a:lnTo>
                  <a:pt x="20380" y="33550"/>
                </a:lnTo>
                <a:lnTo>
                  <a:pt x="20410" y="33510"/>
                </a:lnTo>
                <a:lnTo>
                  <a:pt x="20480" y="33450"/>
                </a:lnTo>
                <a:lnTo>
                  <a:pt x="20510" y="33430"/>
                </a:lnTo>
                <a:lnTo>
                  <a:pt x="20510" y="33380"/>
                </a:lnTo>
                <a:lnTo>
                  <a:pt x="20510" y="33360"/>
                </a:lnTo>
                <a:lnTo>
                  <a:pt x="20510" y="33350"/>
                </a:lnTo>
                <a:lnTo>
                  <a:pt x="20520" y="33310"/>
                </a:lnTo>
                <a:lnTo>
                  <a:pt x="20540" y="33280"/>
                </a:lnTo>
                <a:lnTo>
                  <a:pt x="20600" y="33280"/>
                </a:lnTo>
                <a:lnTo>
                  <a:pt x="20640" y="33290"/>
                </a:lnTo>
                <a:lnTo>
                  <a:pt x="20680" y="33300"/>
                </a:lnTo>
                <a:lnTo>
                  <a:pt x="20830" y="33350"/>
                </a:lnTo>
                <a:lnTo>
                  <a:pt x="20870" y="33370"/>
                </a:lnTo>
                <a:lnTo>
                  <a:pt x="20960" y="33390"/>
                </a:lnTo>
                <a:lnTo>
                  <a:pt x="21020" y="33390"/>
                </a:lnTo>
                <a:lnTo>
                  <a:pt x="21040" y="33390"/>
                </a:lnTo>
                <a:lnTo>
                  <a:pt x="21080" y="33390"/>
                </a:lnTo>
                <a:lnTo>
                  <a:pt x="21120" y="33400"/>
                </a:lnTo>
                <a:lnTo>
                  <a:pt x="21170" y="33410"/>
                </a:lnTo>
                <a:lnTo>
                  <a:pt x="21220" y="33430"/>
                </a:lnTo>
                <a:lnTo>
                  <a:pt x="21270" y="33430"/>
                </a:lnTo>
                <a:lnTo>
                  <a:pt x="21310" y="33430"/>
                </a:lnTo>
                <a:lnTo>
                  <a:pt x="21350" y="33420"/>
                </a:lnTo>
                <a:lnTo>
                  <a:pt x="21370" y="33420"/>
                </a:lnTo>
                <a:lnTo>
                  <a:pt x="21380" y="33410"/>
                </a:lnTo>
                <a:lnTo>
                  <a:pt x="21410" y="33390"/>
                </a:lnTo>
                <a:lnTo>
                  <a:pt x="21440" y="33390"/>
                </a:lnTo>
                <a:lnTo>
                  <a:pt x="21480" y="33390"/>
                </a:lnTo>
                <a:lnTo>
                  <a:pt x="21500" y="33390"/>
                </a:lnTo>
                <a:lnTo>
                  <a:pt x="21580" y="33360"/>
                </a:lnTo>
                <a:lnTo>
                  <a:pt x="21670" y="33210"/>
                </a:lnTo>
                <a:lnTo>
                  <a:pt x="21680" y="33200"/>
                </a:lnTo>
                <a:lnTo>
                  <a:pt x="21700" y="33170"/>
                </a:lnTo>
                <a:lnTo>
                  <a:pt x="21760" y="33080"/>
                </a:lnTo>
                <a:lnTo>
                  <a:pt x="21790" y="33060"/>
                </a:lnTo>
                <a:lnTo>
                  <a:pt x="21830" y="33020"/>
                </a:lnTo>
                <a:lnTo>
                  <a:pt x="21830" y="33010"/>
                </a:lnTo>
                <a:lnTo>
                  <a:pt x="21850" y="32940"/>
                </a:lnTo>
                <a:lnTo>
                  <a:pt x="21870" y="32850"/>
                </a:lnTo>
                <a:lnTo>
                  <a:pt x="21930" y="32780"/>
                </a:lnTo>
                <a:lnTo>
                  <a:pt x="21950" y="32680"/>
                </a:lnTo>
                <a:lnTo>
                  <a:pt x="21960" y="32660"/>
                </a:lnTo>
                <a:lnTo>
                  <a:pt x="21960" y="32630"/>
                </a:lnTo>
                <a:lnTo>
                  <a:pt x="21970" y="32620"/>
                </a:lnTo>
                <a:lnTo>
                  <a:pt x="21980" y="32560"/>
                </a:lnTo>
                <a:lnTo>
                  <a:pt x="21990" y="32530"/>
                </a:lnTo>
                <a:lnTo>
                  <a:pt x="21970" y="32500"/>
                </a:lnTo>
                <a:lnTo>
                  <a:pt x="21950" y="32470"/>
                </a:lnTo>
                <a:lnTo>
                  <a:pt x="21940" y="32440"/>
                </a:lnTo>
                <a:lnTo>
                  <a:pt x="21920" y="32420"/>
                </a:lnTo>
                <a:lnTo>
                  <a:pt x="21890" y="32390"/>
                </a:lnTo>
                <a:lnTo>
                  <a:pt x="21870" y="32350"/>
                </a:lnTo>
                <a:lnTo>
                  <a:pt x="21870" y="32300"/>
                </a:lnTo>
                <a:lnTo>
                  <a:pt x="21870" y="32250"/>
                </a:lnTo>
                <a:lnTo>
                  <a:pt x="21860" y="32240"/>
                </a:lnTo>
                <a:lnTo>
                  <a:pt x="21860" y="32210"/>
                </a:lnTo>
                <a:lnTo>
                  <a:pt x="21860" y="32200"/>
                </a:lnTo>
                <a:lnTo>
                  <a:pt x="21850" y="32160"/>
                </a:lnTo>
                <a:lnTo>
                  <a:pt x="21870" y="32130"/>
                </a:lnTo>
                <a:lnTo>
                  <a:pt x="21870" y="32140"/>
                </a:lnTo>
                <a:lnTo>
                  <a:pt x="21890" y="32160"/>
                </a:lnTo>
                <a:lnTo>
                  <a:pt x="21890" y="32170"/>
                </a:lnTo>
                <a:lnTo>
                  <a:pt x="21930" y="32160"/>
                </a:lnTo>
                <a:lnTo>
                  <a:pt x="21960" y="32140"/>
                </a:lnTo>
                <a:lnTo>
                  <a:pt x="21970" y="32140"/>
                </a:lnTo>
                <a:lnTo>
                  <a:pt x="21970" y="32110"/>
                </a:lnTo>
                <a:lnTo>
                  <a:pt x="21980" y="32080"/>
                </a:lnTo>
                <a:lnTo>
                  <a:pt x="21990" y="32070"/>
                </a:lnTo>
                <a:lnTo>
                  <a:pt x="22000" y="32060"/>
                </a:lnTo>
                <a:lnTo>
                  <a:pt x="22010" y="32040"/>
                </a:lnTo>
                <a:lnTo>
                  <a:pt x="22050" y="31970"/>
                </a:lnTo>
                <a:lnTo>
                  <a:pt x="22050" y="31950"/>
                </a:lnTo>
                <a:lnTo>
                  <a:pt x="22050" y="31940"/>
                </a:lnTo>
                <a:lnTo>
                  <a:pt x="22030" y="31940"/>
                </a:lnTo>
                <a:lnTo>
                  <a:pt x="22020" y="31930"/>
                </a:lnTo>
                <a:lnTo>
                  <a:pt x="22010" y="31910"/>
                </a:lnTo>
                <a:lnTo>
                  <a:pt x="22000" y="31900"/>
                </a:lnTo>
                <a:lnTo>
                  <a:pt x="21980" y="31870"/>
                </a:lnTo>
                <a:lnTo>
                  <a:pt x="21960" y="31860"/>
                </a:lnTo>
                <a:lnTo>
                  <a:pt x="21970" y="31820"/>
                </a:lnTo>
                <a:lnTo>
                  <a:pt x="22040" y="31750"/>
                </a:lnTo>
                <a:lnTo>
                  <a:pt x="22050" y="31740"/>
                </a:lnTo>
                <a:lnTo>
                  <a:pt x="22080" y="31700"/>
                </a:lnTo>
                <a:lnTo>
                  <a:pt x="22070" y="31690"/>
                </a:lnTo>
                <a:lnTo>
                  <a:pt x="22050" y="31650"/>
                </a:lnTo>
                <a:lnTo>
                  <a:pt x="22060" y="31640"/>
                </a:lnTo>
                <a:lnTo>
                  <a:pt x="22070" y="31610"/>
                </a:lnTo>
                <a:lnTo>
                  <a:pt x="22070" y="31570"/>
                </a:lnTo>
                <a:lnTo>
                  <a:pt x="22050" y="31530"/>
                </a:lnTo>
                <a:lnTo>
                  <a:pt x="22040" y="31490"/>
                </a:lnTo>
                <a:lnTo>
                  <a:pt x="22030" y="31440"/>
                </a:lnTo>
                <a:lnTo>
                  <a:pt x="22030" y="31390"/>
                </a:lnTo>
                <a:lnTo>
                  <a:pt x="22000" y="31370"/>
                </a:lnTo>
                <a:lnTo>
                  <a:pt x="21990" y="31360"/>
                </a:lnTo>
                <a:lnTo>
                  <a:pt x="21990" y="31330"/>
                </a:lnTo>
                <a:lnTo>
                  <a:pt x="21980" y="31320"/>
                </a:lnTo>
                <a:lnTo>
                  <a:pt x="21970" y="31310"/>
                </a:lnTo>
                <a:lnTo>
                  <a:pt x="21960" y="31300"/>
                </a:lnTo>
                <a:lnTo>
                  <a:pt x="21960" y="31260"/>
                </a:lnTo>
                <a:lnTo>
                  <a:pt x="21940" y="31210"/>
                </a:lnTo>
                <a:lnTo>
                  <a:pt x="21950" y="31190"/>
                </a:lnTo>
                <a:lnTo>
                  <a:pt x="21950" y="31150"/>
                </a:lnTo>
                <a:lnTo>
                  <a:pt x="21950" y="31120"/>
                </a:lnTo>
                <a:lnTo>
                  <a:pt x="21940" y="31100"/>
                </a:lnTo>
                <a:lnTo>
                  <a:pt x="21930" y="31100"/>
                </a:lnTo>
                <a:lnTo>
                  <a:pt x="21920" y="31110"/>
                </a:lnTo>
                <a:lnTo>
                  <a:pt x="21880" y="31090"/>
                </a:lnTo>
                <a:lnTo>
                  <a:pt x="21830" y="31080"/>
                </a:lnTo>
                <a:lnTo>
                  <a:pt x="21790" y="31060"/>
                </a:lnTo>
                <a:lnTo>
                  <a:pt x="21760" y="31060"/>
                </a:lnTo>
                <a:lnTo>
                  <a:pt x="21740" y="31050"/>
                </a:lnTo>
                <a:lnTo>
                  <a:pt x="21710" y="31010"/>
                </a:lnTo>
                <a:lnTo>
                  <a:pt x="21700" y="31000"/>
                </a:lnTo>
                <a:lnTo>
                  <a:pt x="21670" y="30960"/>
                </a:lnTo>
                <a:lnTo>
                  <a:pt x="21680" y="30900"/>
                </a:lnTo>
                <a:lnTo>
                  <a:pt x="21690" y="30900"/>
                </a:lnTo>
                <a:lnTo>
                  <a:pt x="21700" y="30880"/>
                </a:lnTo>
                <a:lnTo>
                  <a:pt x="21700" y="30870"/>
                </a:lnTo>
                <a:lnTo>
                  <a:pt x="21720" y="30860"/>
                </a:lnTo>
                <a:lnTo>
                  <a:pt x="21730" y="30850"/>
                </a:lnTo>
                <a:lnTo>
                  <a:pt x="21760" y="30810"/>
                </a:lnTo>
                <a:lnTo>
                  <a:pt x="21770" y="30800"/>
                </a:lnTo>
                <a:lnTo>
                  <a:pt x="21780" y="30800"/>
                </a:lnTo>
                <a:lnTo>
                  <a:pt x="21800" y="30800"/>
                </a:lnTo>
                <a:lnTo>
                  <a:pt x="21810" y="30800"/>
                </a:lnTo>
                <a:lnTo>
                  <a:pt x="21830" y="30790"/>
                </a:lnTo>
                <a:lnTo>
                  <a:pt x="21840" y="30770"/>
                </a:lnTo>
                <a:lnTo>
                  <a:pt x="21800" y="30730"/>
                </a:lnTo>
                <a:lnTo>
                  <a:pt x="21790" y="30670"/>
                </a:lnTo>
                <a:lnTo>
                  <a:pt x="21790" y="30660"/>
                </a:lnTo>
                <a:lnTo>
                  <a:pt x="21810" y="30640"/>
                </a:lnTo>
                <a:lnTo>
                  <a:pt x="21810" y="30630"/>
                </a:lnTo>
                <a:lnTo>
                  <a:pt x="21820" y="30620"/>
                </a:lnTo>
                <a:lnTo>
                  <a:pt x="21830" y="30610"/>
                </a:lnTo>
                <a:lnTo>
                  <a:pt x="21870" y="30550"/>
                </a:lnTo>
                <a:lnTo>
                  <a:pt x="21870" y="30540"/>
                </a:lnTo>
                <a:lnTo>
                  <a:pt x="21870" y="30520"/>
                </a:lnTo>
                <a:lnTo>
                  <a:pt x="21870" y="30490"/>
                </a:lnTo>
                <a:lnTo>
                  <a:pt x="21870" y="30480"/>
                </a:lnTo>
                <a:lnTo>
                  <a:pt x="21880" y="30460"/>
                </a:lnTo>
                <a:lnTo>
                  <a:pt x="21880" y="30450"/>
                </a:lnTo>
                <a:lnTo>
                  <a:pt x="21890" y="30440"/>
                </a:lnTo>
                <a:lnTo>
                  <a:pt x="21890" y="30430"/>
                </a:lnTo>
                <a:lnTo>
                  <a:pt x="21900" y="30430"/>
                </a:lnTo>
                <a:lnTo>
                  <a:pt x="21930" y="30420"/>
                </a:lnTo>
                <a:lnTo>
                  <a:pt x="21940" y="30420"/>
                </a:lnTo>
                <a:lnTo>
                  <a:pt x="21970" y="30410"/>
                </a:lnTo>
                <a:lnTo>
                  <a:pt x="22000" y="30390"/>
                </a:lnTo>
                <a:lnTo>
                  <a:pt x="22010" y="30380"/>
                </a:lnTo>
                <a:lnTo>
                  <a:pt x="22010" y="30370"/>
                </a:lnTo>
                <a:lnTo>
                  <a:pt x="22020" y="30370"/>
                </a:lnTo>
                <a:lnTo>
                  <a:pt x="22060" y="30330"/>
                </a:lnTo>
                <a:lnTo>
                  <a:pt x="22070" y="30300"/>
                </a:lnTo>
                <a:lnTo>
                  <a:pt x="22070" y="30290"/>
                </a:lnTo>
                <a:lnTo>
                  <a:pt x="22080" y="30270"/>
                </a:lnTo>
                <a:lnTo>
                  <a:pt x="22080" y="30280"/>
                </a:lnTo>
                <a:lnTo>
                  <a:pt x="22120" y="30290"/>
                </a:lnTo>
                <a:lnTo>
                  <a:pt x="22130" y="30300"/>
                </a:lnTo>
                <a:lnTo>
                  <a:pt x="22240" y="30310"/>
                </a:lnTo>
                <a:lnTo>
                  <a:pt x="22300" y="30330"/>
                </a:lnTo>
                <a:lnTo>
                  <a:pt x="22320" y="30340"/>
                </a:lnTo>
                <a:lnTo>
                  <a:pt x="22370" y="30370"/>
                </a:lnTo>
                <a:lnTo>
                  <a:pt x="22400" y="30390"/>
                </a:lnTo>
                <a:lnTo>
                  <a:pt x="22430" y="30400"/>
                </a:lnTo>
                <a:lnTo>
                  <a:pt x="22480" y="30410"/>
                </a:lnTo>
                <a:lnTo>
                  <a:pt x="22520" y="30420"/>
                </a:lnTo>
                <a:lnTo>
                  <a:pt x="22540" y="30430"/>
                </a:lnTo>
                <a:lnTo>
                  <a:pt x="22580" y="30440"/>
                </a:lnTo>
                <a:lnTo>
                  <a:pt x="22610" y="30450"/>
                </a:lnTo>
                <a:lnTo>
                  <a:pt x="22650" y="30480"/>
                </a:lnTo>
                <a:lnTo>
                  <a:pt x="22700" y="30490"/>
                </a:lnTo>
                <a:lnTo>
                  <a:pt x="22800" y="30520"/>
                </a:lnTo>
                <a:lnTo>
                  <a:pt x="22830" y="30520"/>
                </a:lnTo>
                <a:lnTo>
                  <a:pt x="22860" y="30540"/>
                </a:lnTo>
                <a:lnTo>
                  <a:pt x="22930" y="30560"/>
                </a:lnTo>
                <a:lnTo>
                  <a:pt x="22960" y="30570"/>
                </a:lnTo>
                <a:lnTo>
                  <a:pt x="22980" y="30570"/>
                </a:lnTo>
                <a:lnTo>
                  <a:pt x="23040" y="30560"/>
                </a:lnTo>
                <a:lnTo>
                  <a:pt x="23060" y="30560"/>
                </a:lnTo>
                <a:lnTo>
                  <a:pt x="23150" y="30570"/>
                </a:lnTo>
                <a:lnTo>
                  <a:pt x="23290" y="30570"/>
                </a:lnTo>
                <a:lnTo>
                  <a:pt x="23390" y="30600"/>
                </a:lnTo>
                <a:lnTo>
                  <a:pt x="23460" y="30610"/>
                </a:lnTo>
                <a:lnTo>
                  <a:pt x="23510" y="30630"/>
                </a:lnTo>
                <a:lnTo>
                  <a:pt x="23540" y="30630"/>
                </a:lnTo>
                <a:lnTo>
                  <a:pt x="23610" y="30640"/>
                </a:lnTo>
                <a:lnTo>
                  <a:pt x="23740" y="30660"/>
                </a:lnTo>
                <a:lnTo>
                  <a:pt x="23750" y="30660"/>
                </a:lnTo>
                <a:lnTo>
                  <a:pt x="23780" y="30680"/>
                </a:lnTo>
                <a:lnTo>
                  <a:pt x="23830" y="30720"/>
                </a:lnTo>
                <a:lnTo>
                  <a:pt x="23880" y="30750"/>
                </a:lnTo>
                <a:lnTo>
                  <a:pt x="23940" y="30770"/>
                </a:lnTo>
                <a:lnTo>
                  <a:pt x="24000" y="30800"/>
                </a:lnTo>
                <a:lnTo>
                  <a:pt x="24040" y="30800"/>
                </a:lnTo>
                <a:lnTo>
                  <a:pt x="24050" y="30810"/>
                </a:lnTo>
                <a:lnTo>
                  <a:pt x="24150" y="30840"/>
                </a:lnTo>
                <a:lnTo>
                  <a:pt x="24220" y="30870"/>
                </a:lnTo>
                <a:lnTo>
                  <a:pt x="24300" y="30920"/>
                </a:lnTo>
                <a:lnTo>
                  <a:pt x="24330" y="30950"/>
                </a:lnTo>
                <a:lnTo>
                  <a:pt x="24340" y="30970"/>
                </a:lnTo>
                <a:lnTo>
                  <a:pt x="24380" y="31010"/>
                </a:lnTo>
                <a:lnTo>
                  <a:pt x="24390" y="31030"/>
                </a:lnTo>
                <a:lnTo>
                  <a:pt x="24410" y="31060"/>
                </a:lnTo>
                <a:lnTo>
                  <a:pt x="24460" y="31120"/>
                </a:lnTo>
                <a:lnTo>
                  <a:pt x="24560" y="31190"/>
                </a:lnTo>
                <a:lnTo>
                  <a:pt x="24600" y="31220"/>
                </a:lnTo>
                <a:lnTo>
                  <a:pt x="24620" y="31250"/>
                </a:lnTo>
                <a:lnTo>
                  <a:pt x="24640" y="31280"/>
                </a:lnTo>
                <a:lnTo>
                  <a:pt x="24650" y="31290"/>
                </a:lnTo>
                <a:lnTo>
                  <a:pt x="24660" y="31300"/>
                </a:lnTo>
                <a:lnTo>
                  <a:pt x="24670" y="31310"/>
                </a:lnTo>
                <a:lnTo>
                  <a:pt x="24690" y="31320"/>
                </a:lnTo>
                <a:lnTo>
                  <a:pt x="24690" y="31340"/>
                </a:lnTo>
                <a:lnTo>
                  <a:pt x="24690" y="31350"/>
                </a:lnTo>
                <a:lnTo>
                  <a:pt x="24720" y="31380"/>
                </a:lnTo>
                <a:lnTo>
                  <a:pt x="24730" y="31390"/>
                </a:lnTo>
                <a:lnTo>
                  <a:pt x="24750" y="31400"/>
                </a:lnTo>
                <a:lnTo>
                  <a:pt x="24770" y="31400"/>
                </a:lnTo>
                <a:lnTo>
                  <a:pt x="24780" y="31390"/>
                </a:lnTo>
                <a:lnTo>
                  <a:pt x="24780" y="31400"/>
                </a:lnTo>
                <a:lnTo>
                  <a:pt x="24810" y="31390"/>
                </a:lnTo>
                <a:lnTo>
                  <a:pt x="24820" y="31390"/>
                </a:lnTo>
                <a:lnTo>
                  <a:pt x="24830" y="31400"/>
                </a:lnTo>
                <a:lnTo>
                  <a:pt x="24840" y="31420"/>
                </a:lnTo>
                <a:lnTo>
                  <a:pt x="24850" y="31430"/>
                </a:lnTo>
                <a:lnTo>
                  <a:pt x="24880" y="31450"/>
                </a:lnTo>
                <a:lnTo>
                  <a:pt x="24890" y="31450"/>
                </a:lnTo>
                <a:lnTo>
                  <a:pt x="24890" y="31460"/>
                </a:lnTo>
                <a:lnTo>
                  <a:pt x="24900" y="31460"/>
                </a:lnTo>
                <a:lnTo>
                  <a:pt x="24910" y="31470"/>
                </a:lnTo>
                <a:lnTo>
                  <a:pt x="24920" y="31480"/>
                </a:lnTo>
                <a:lnTo>
                  <a:pt x="24940" y="31490"/>
                </a:lnTo>
                <a:lnTo>
                  <a:pt x="24960" y="31500"/>
                </a:lnTo>
                <a:lnTo>
                  <a:pt x="24970" y="31500"/>
                </a:lnTo>
                <a:lnTo>
                  <a:pt x="24980" y="31500"/>
                </a:lnTo>
                <a:lnTo>
                  <a:pt x="24990" y="31510"/>
                </a:lnTo>
                <a:lnTo>
                  <a:pt x="25000" y="31520"/>
                </a:lnTo>
                <a:lnTo>
                  <a:pt x="25020" y="31550"/>
                </a:lnTo>
                <a:lnTo>
                  <a:pt x="25030" y="31560"/>
                </a:lnTo>
                <a:lnTo>
                  <a:pt x="25040" y="31570"/>
                </a:lnTo>
                <a:lnTo>
                  <a:pt x="25050" y="31580"/>
                </a:lnTo>
                <a:lnTo>
                  <a:pt x="25060" y="31590"/>
                </a:lnTo>
                <a:lnTo>
                  <a:pt x="25070" y="31600"/>
                </a:lnTo>
                <a:lnTo>
                  <a:pt x="25110" y="31600"/>
                </a:lnTo>
                <a:lnTo>
                  <a:pt x="25120" y="31600"/>
                </a:lnTo>
                <a:lnTo>
                  <a:pt x="25130" y="31600"/>
                </a:lnTo>
                <a:lnTo>
                  <a:pt x="25150" y="31600"/>
                </a:lnTo>
                <a:lnTo>
                  <a:pt x="25180" y="31610"/>
                </a:lnTo>
                <a:lnTo>
                  <a:pt x="25190" y="31610"/>
                </a:lnTo>
                <a:lnTo>
                  <a:pt x="25200" y="31620"/>
                </a:lnTo>
                <a:lnTo>
                  <a:pt x="25210" y="31630"/>
                </a:lnTo>
                <a:lnTo>
                  <a:pt x="25220" y="31640"/>
                </a:lnTo>
                <a:lnTo>
                  <a:pt x="25240" y="31660"/>
                </a:lnTo>
                <a:lnTo>
                  <a:pt x="25250" y="31660"/>
                </a:lnTo>
                <a:lnTo>
                  <a:pt x="25260" y="31670"/>
                </a:lnTo>
                <a:lnTo>
                  <a:pt x="25270" y="31700"/>
                </a:lnTo>
                <a:lnTo>
                  <a:pt x="25290" y="31700"/>
                </a:lnTo>
                <a:lnTo>
                  <a:pt x="25300" y="31710"/>
                </a:lnTo>
                <a:lnTo>
                  <a:pt x="25320" y="31710"/>
                </a:lnTo>
                <a:lnTo>
                  <a:pt x="25330" y="31720"/>
                </a:lnTo>
                <a:lnTo>
                  <a:pt x="25340" y="31730"/>
                </a:lnTo>
                <a:lnTo>
                  <a:pt x="25340" y="31740"/>
                </a:lnTo>
                <a:lnTo>
                  <a:pt x="25350" y="31750"/>
                </a:lnTo>
                <a:lnTo>
                  <a:pt x="25350" y="31760"/>
                </a:lnTo>
                <a:lnTo>
                  <a:pt x="25370" y="31760"/>
                </a:lnTo>
                <a:lnTo>
                  <a:pt x="25370" y="31770"/>
                </a:lnTo>
                <a:lnTo>
                  <a:pt x="25380" y="31770"/>
                </a:lnTo>
                <a:lnTo>
                  <a:pt x="25390" y="31780"/>
                </a:lnTo>
                <a:lnTo>
                  <a:pt x="25400" y="31790"/>
                </a:lnTo>
                <a:lnTo>
                  <a:pt x="25410" y="31810"/>
                </a:lnTo>
                <a:lnTo>
                  <a:pt x="25420" y="31810"/>
                </a:lnTo>
                <a:lnTo>
                  <a:pt x="25430" y="31810"/>
                </a:lnTo>
                <a:lnTo>
                  <a:pt x="25440" y="31810"/>
                </a:lnTo>
                <a:lnTo>
                  <a:pt x="25450" y="31810"/>
                </a:lnTo>
                <a:lnTo>
                  <a:pt x="25470" y="31820"/>
                </a:lnTo>
                <a:lnTo>
                  <a:pt x="25480" y="31820"/>
                </a:lnTo>
                <a:lnTo>
                  <a:pt x="25510" y="31830"/>
                </a:lnTo>
                <a:lnTo>
                  <a:pt x="25540" y="31840"/>
                </a:lnTo>
                <a:lnTo>
                  <a:pt x="25550" y="31850"/>
                </a:lnTo>
                <a:lnTo>
                  <a:pt x="25570" y="31850"/>
                </a:lnTo>
                <a:lnTo>
                  <a:pt x="25570" y="31880"/>
                </a:lnTo>
                <a:lnTo>
                  <a:pt x="25580" y="31870"/>
                </a:lnTo>
                <a:lnTo>
                  <a:pt x="25580" y="31880"/>
                </a:lnTo>
                <a:lnTo>
                  <a:pt x="25590" y="31880"/>
                </a:lnTo>
                <a:lnTo>
                  <a:pt x="25600" y="31880"/>
                </a:lnTo>
                <a:lnTo>
                  <a:pt x="25610" y="31880"/>
                </a:lnTo>
                <a:lnTo>
                  <a:pt x="25620" y="31870"/>
                </a:lnTo>
                <a:lnTo>
                  <a:pt x="25620" y="31880"/>
                </a:lnTo>
                <a:lnTo>
                  <a:pt x="25630" y="31880"/>
                </a:lnTo>
                <a:lnTo>
                  <a:pt x="25630" y="31890"/>
                </a:lnTo>
                <a:lnTo>
                  <a:pt x="25630" y="31900"/>
                </a:lnTo>
                <a:lnTo>
                  <a:pt x="25640" y="31900"/>
                </a:lnTo>
                <a:lnTo>
                  <a:pt x="25650" y="31900"/>
                </a:lnTo>
                <a:lnTo>
                  <a:pt x="25660" y="31900"/>
                </a:lnTo>
                <a:lnTo>
                  <a:pt x="25670" y="31900"/>
                </a:lnTo>
                <a:lnTo>
                  <a:pt x="25670" y="31890"/>
                </a:lnTo>
                <a:lnTo>
                  <a:pt x="25680" y="31890"/>
                </a:lnTo>
                <a:lnTo>
                  <a:pt x="25690" y="31890"/>
                </a:lnTo>
                <a:lnTo>
                  <a:pt x="25700" y="31890"/>
                </a:lnTo>
                <a:lnTo>
                  <a:pt x="25710" y="31880"/>
                </a:lnTo>
                <a:lnTo>
                  <a:pt x="25720" y="31880"/>
                </a:lnTo>
                <a:lnTo>
                  <a:pt x="25730" y="31880"/>
                </a:lnTo>
                <a:lnTo>
                  <a:pt x="25740" y="31890"/>
                </a:lnTo>
                <a:lnTo>
                  <a:pt x="25750" y="31880"/>
                </a:lnTo>
                <a:lnTo>
                  <a:pt x="25750" y="31890"/>
                </a:lnTo>
                <a:lnTo>
                  <a:pt x="25790" y="31880"/>
                </a:lnTo>
                <a:lnTo>
                  <a:pt x="25810" y="31880"/>
                </a:lnTo>
                <a:lnTo>
                  <a:pt x="25820" y="31880"/>
                </a:lnTo>
                <a:lnTo>
                  <a:pt x="25830" y="31880"/>
                </a:lnTo>
                <a:lnTo>
                  <a:pt x="25840" y="31880"/>
                </a:lnTo>
                <a:lnTo>
                  <a:pt x="25850" y="31880"/>
                </a:lnTo>
                <a:lnTo>
                  <a:pt x="25860" y="31880"/>
                </a:lnTo>
                <a:lnTo>
                  <a:pt x="25870" y="31880"/>
                </a:lnTo>
                <a:lnTo>
                  <a:pt x="25880" y="31880"/>
                </a:lnTo>
                <a:lnTo>
                  <a:pt x="25890" y="31880"/>
                </a:lnTo>
                <a:lnTo>
                  <a:pt x="25900" y="31880"/>
                </a:lnTo>
                <a:lnTo>
                  <a:pt x="25910" y="31880"/>
                </a:lnTo>
                <a:lnTo>
                  <a:pt x="25920" y="31880"/>
                </a:lnTo>
                <a:lnTo>
                  <a:pt x="25920" y="31890"/>
                </a:lnTo>
                <a:lnTo>
                  <a:pt x="25950" y="31880"/>
                </a:lnTo>
                <a:lnTo>
                  <a:pt x="25960" y="31880"/>
                </a:lnTo>
                <a:lnTo>
                  <a:pt x="25960" y="31890"/>
                </a:lnTo>
                <a:lnTo>
                  <a:pt x="25970" y="31890"/>
                </a:lnTo>
                <a:lnTo>
                  <a:pt x="25980" y="31890"/>
                </a:lnTo>
                <a:lnTo>
                  <a:pt x="25990" y="31890"/>
                </a:lnTo>
                <a:lnTo>
                  <a:pt x="26000" y="31900"/>
                </a:lnTo>
                <a:lnTo>
                  <a:pt x="26010" y="31910"/>
                </a:lnTo>
                <a:lnTo>
                  <a:pt x="26030" y="31920"/>
                </a:lnTo>
                <a:lnTo>
                  <a:pt x="26040" y="31920"/>
                </a:lnTo>
                <a:lnTo>
                  <a:pt x="26060" y="31910"/>
                </a:lnTo>
                <a:lnTo>
                  <a:pt x="26070" y="31910"/>
                </a:lnTo>
                <a:lnTo>
                  <a:pt x="26080" y="31920"/>
                </a:lnTo>
                <a:lnTo>
                  <a:pt x="26110" y="31930"/>
                </a:lnTo>
                <a:lnTo>
                  <a:pt x="26130" y="31930"/>
                </a:lnTo>
                <a:lnTo>
                  <a:pt x="26130" y="31940"/>
                </a:lnTo>
                <a:lnTo>
                  <a:pt x="26140" y="31950"/>
                </a:lnTo>
                <a:lnTo>
                  <a:pt x="26140" y="31960"/>
                </a:lnTo>
                <a:lnTo>
                  <a:pt x="26170" y="31950"/>
                </a:lnTo>
                <a:lnTo>
                  <a:pt x="26190" y="31950"/>
                </a:lnTo>
                <a:lnTo>
                  <a:pt x="26200" y="31940"/>
                </a:lnTo>
                <a:lnTo>
                  <a:pt x="26220" y="31950"/>
                </a:lnTo>
                <a:lnTo>
                  <a:pt x="26230" y="31960"/>
                </a:lnTo>
                <a:lnTo>
                  <a:pt x="26240" y="31960"/>
                </a:lnTo>
                <a:lnTo>
                  <a:pt x="26250" y="31970"/>
                </a:lnTo>
                <a:lnTo>
                  <a:pt x="26260" y="31970"/>
                </a:lnTo>
                <a:lnTo>
                  <a:pt x="26270" y="31980"/>
                </a:lnTo>
                <a:lnTo>
                  <a:pt x="26280" y="31980"/>
                </a:lnTo>
                <a:lnTo>
                  <a:pt x="26280" y="31990"/>
                </a:lnTo>
                <a:lnTo>
                  <a:pt x="26280" y="32000"/>
                </a:lnTo>
                <a:lnTo>
                  <a:pt x="26280" y="32010"/>
                </a:lnTo>
                <a:lnTo>
                  <a:pt x="26300" y="32010"/>
                </a:lnTo>
                <a:lnTo>
                  <a:pt x="26340" y="32010"/>
                </a:lnTo>
                <a:lnTo>
                  <a:pt x="26350" y="32010"/>
                </a:lnTo>
                <a:lnTo>
                  <a:pt x="26360" y="32010"/>
                </a:lnTo>
                <a:lnTo>
                  <a:pt x="26370" y="32010"/>
                </a:lnTo>
                <a:lnTo>
                  <a:pt x="26390" y="32030"/>
                </a:lnTo>
                <a:lnTo>
                  <a:pt x="26400" y="32020"/>
                </a:lnTo>
                <a:lnTo>
                  <a:pt x="26410" y="32010"/>
                </a:lnTo>
                <a:lnTo>
                  <a:pt x="26420" y="32010"/>
                </a:lnTo>
                <a:lnTo>
                  <a:pt x="26420" y="32020"/>
                </a:lnTo>
                <a:lnTo>
                  <a:pt x="26430" y="32020"/>
                </a:lnTo>
                <a:lnTo>
                  <a:pt x="26440" y="32020"/>
                </a:lnTo>
                <a:lnTo>
                  <a:pt x="26450" y="32020"/>
                </a:lnTo>
                <a:lnTo>
                  <a:pt x="26460" y="32020"/>
                </a:lnTo>
                <a:lnTo>
                  <a:pt x="26470" y="32030"/>
                </a:lnTo>
                <a:lnTo>
                  <a:pt x="26480" y="32030"/>
                </a:lnTo>
                <a:lnTo>
                  <a:pt x="26480" y="32020"/>
                </a:lnTo>
                <a:lnTo>
                  <a:pt x="26490" y="32020"/>
                </a:lnTo>
                <a:lnTo>
                  <a:pt x="26500" y="32020"/>
                </a:lnTo>
                <a:lnTo>
                  <a:pt x="26510" y="32030"/>
                </a:lnTo>
                <a:lnTo>
                  <a:pt x="26520" y="32020"/>
                </a:lnTo>
                <a:lnTo>
                  <a:pt x="26530" y="32020"/>
                </a:lnTo>
                <a:lnTo>
                  <a:pt x="26540" y="32020"/>
                </a:lnTo>
                <a:lnTo>
                  <a:pt x="26550" y="32020"/>
                </a:lnTo>
                <a:lnTo>
                  <a:pt x="26560" y="32020"/>
                </a:lnTo>
                <a:lnTo>
                  <a:pt x="26570" y="32020"/>
                </a:lnTo>
                <a:lnTo>
                  <a:pt x="26580" y="32020"/>
                </a:lnTo>
                <a:lnTo>
                  <a:pt x="26590" y="32020"/>
                </a:lnTo>
                <a:lnTo>
                  <a:pt x="26590" y="32010"/>
                </a:lnTo>
                <a:lnTo>
                  <a:pt x="26600" y="32010"/>
                </a:lnTo>
                <a:lnTo>
                  <a:pt x="26600" y="32020"/>
                </a:lnTo>
                <a:lnTo>
                  <a:pt x="26610" y="32020"/>
                </a:lnTo>
                <a:lnTo>
                  <a:pt x="26610" y="32030"/>
                </a:lnTo>
                <a:lnTo>
                  <a:pt x="26610" y="32050"/>
                </a:lnTo>
                <a:lnTo>
                  <a:pt x="26620" y="32050"/>
                </a:lnTo>
                <a:lnTo>
                  <a:pt x="26620" y="32040"/>
                </a:lnTo>
                <a:lnTo>
                  <a:pt x="26630" y="32040"/>
                </a:lnTo>
                <a:lnTo>
                  <a:pt x="26640" y="32050"/>
                </a:lnTo>
                <a:lnTo>
                  <a:pt x="26640" y="32060"/>
                </a:lnTo>
                <a:lnTo>
                  <a:pt x="26650" y="32060"/>
                </a:lnTo>
                <a:lnTo>
                  <a:pt x="26660" y="32060"/>
                </a:lnTo>
                <a:lnTo>
                  <a:pt x="26670" y="32070"/>
                </a:lnTo>
                <a:lnTo>
                  <a:pt x="26690" y="32070"/>
                </a:lnTo>
                <a:lnTo>
                  <a:pt x="26700" y="32070"/>
                </a:lnTo>
                <a:lnTo>
                  <a:pt x="26710" y="32080"/>
                </a:lnTo>
                <a:lnTo>
                  <a:pt x="26720" y="32070"/>
                </a:lnTo>
                <a:lnTo>
                  <a:pt x="26730" y="32070"/>
                </a:lnTo>
                <a:lnTo>
                  <a:pt x="26740" y="32070"/>
                </a:lnTo>
                <a:lnTo>
                  <a:pt x="26750" y="32060"/>
                </a:lnTo>
                <a:lnTo>
                  <a:pt x="26760" y="32060"/>
                </a:lnTo>
                <a:lnTo>
                  <a:pt x="26770" y="32060"/>
                </a:lnTo>
                <a:lnTo>
                  <a:pt x="26780" y="32060"/>
                </a:lnTo>
                <a:lnTo>
                  <a:pt x="26790" y="32060"/>
                </a:lnTo>
                <a:lnTo>
                  <a:pt x="26790" y="32070"/>
                </a:lnTo>
                <a:lnTo>
                  <a:pt x="26810" y="32070"/>
                </a:lnTo>
                <a:lnTo>
                  <a:pt x="26820" y="32080"/>
                </a:lnTo>
                <a:lnTo>
                  <a:pt x="26840" y="32090"/>
                </a:lnTo>
                <a:lnTo>
                  <a:pt x="26850" y="32090"/>
                </a:lnTo>
                <a:lnTo>
                  <a:pt x="26870" y="32100"/>
                </a:lnTo>
                <a:lnTo>
                  <a:pt x="26900" y="32100"/>
                </a:lnTo>
                <a:lnTo>
                  <a:pt x="26910" y="32100"/>
                </a:lnTo>
                <a:lnTo>
                  <a:pt x="26950" y="32100"/>
                </a:lnTo>
                <a:lnTo>
                  <a:pt x="26990" y="32100"/>
                </a:lnTo>
                <a:lnTo>
                  <a:pt x="27030" y="32110"/>
                </a:lnTo>
                <a:lnTo>
                  <a:pt x="27070" y="32120"/>
                </a:lnTo>
                <a:lnTo>
                  <a:pt x="27080" y="32120"/>
                </a:lnTo>
                <a:lnTo>
                  <a:pt x="27090" y="32130"/>
                </a:lnTo>
                <a:lnTo>
                  <a:pt x="27110" y="32130"/>
                </a:lnTo>
                <a:lnTo>
                  <a:pt x="27130" y="32140"/>
                </a:lnTo>
                <a:lnTo>
                  <a:pt x="27150" y="32140"/>
                </a:lnTo>
                <a:lnTo>
                  <a:pt x="27170" y="32130"/>
                </a:lnTo>
                <a:lnTo>
                  <a:pt x="27180" y="32130"/>
                </a:lnTo>
                <a:lnTo>
                  <a:pt x="27190" y="32120"/>
                </a:lnTo>
                <a:lnTo>
                  <a:pt x="27200" y="32120"/>
                </a:lnTo>
                <a:lnTo>
                  <a:pt x="27210" y="32110"/>
                </a:lnTo>
                <a:lnTo>
                  <a:pt x="27220" y="32110"/>
                </a:lnTo>
                <a:lnTo>
                  <a:pt x="27230" y="32110"/>
                </a:lnTo>
                <a:lnTo>
                  <a:pt x="27240" y="32100"/>
                </a:lnTo>
                <a:lnTo>
                  <a:pt x="27250" y="32110"/>
                </a:lnTo>
                <a:lnTo>
                  <a:pt x="27260" y="32110"/>
                </a:lnTo>
                <a:lnTo>
                  <a:pt x="27270" y="32100"/>
                </a:lnTo>
                <a:lnTo>
                  <a:pt x="27300" y="32090"/>
                </a:lnTo>
                <a:lnTo>
                  <a:pt x="27310" y="32080"/>
                </a:lnTo>
                <a:lnTo>
                  <a:pt x="27330" y="32070"/>
                </a:lnTo>
                <a:lnTo>
                  <a:pt x="27330" y="32080"/>
                </a:lnTo>
                <a:lnTo>
                  <a:pt x="27350" y="32080"/>
                </a:lnTo>
                <a:lnTo>
                  <a:pt x="27370" y="32080"/>
                </a:lnTo>
                <a:lnTo>
                  <a:pt x="27380" y="32080"/>
                </a:lnTo>
                <a:lnTo>
                  <a:pt x="27410" y="32080"/>
                </a:lnTo>
                <a:lnTo>
                  <a:pt x="27450" y="32080"/>
                </a:lnTo>
                <a:lnTo>
                  <a:pt x="27450" y="32090"/>
                </a:lnTo>
                <a:lnTo>
                  <a:pt x="27460" y="32090"/>
                </a:lnTo>
                <a:lnTo>
                  <a:pt x="27480" y="32100"/>
                </a:lnTo>
                <a:lnTo>
                  <a:pt x="27480" y="32110"/>
                </a:lnTo>
                <a:lnTo>
                  <a:pt x="27500" y="32120"/>
                </a:lnTo>
                <a:lnTo>
                  <a:pt x="27510" y="32120"/>
                </a:lnTo>
                <a:lnTo>
                  <a:pt x="27520" y="32130"/>
                </a:lnTo>
                <a:lnTo>
                  <a:pt x="27550" y="32140"/>
                </a:lnTo>
                <a:lnTo>
                  <a:pt x="27570" y="32150"/>
                </a:lnTo>
                <a:lnTo>
                  <a:pt x="27590" y="32160"/>
                </a:lnTo>
                <a:lnTo>
                  <a:pt x="27610" y="32160"/>
                </a:lnTo>
                <a:lnTo>
                  <a:pt x="27630" y="32160"/>
                </a:lnTo>
                <a:lnTo>
                  <a:pt x="27640" y="32170"/>
                </a:lnTo>
                <a:lnTo>
                  <a:pt x="27650" y="32180"/>
                </a:lnTo>
                <a:lnTo>
                  <a:pt x="27670" y="32200"/>
                </a:lnTo>
                <a:lnTo>
                  <a:pt x="27700" y="32220"/>
                </a:lnTo>
                <a:lnTo>
                  <a:pt x="27710" y="32230"/>
                </a:lnTo>
                <a:lnTo>
                  <a:pt x="27720" y="32240"/>
                </a:lnTo>
                <a:lnTo>
                  <a:pt x="27720" y="32260"/>
                </a:lnTo>
                <a:lnTo>
                  <a:pt x="27720" y="32270"/>
                </a:lnTo>
                <a:lnTo>
                  <a:pt x="27720" y="32280"/>
                </a:lnTo>
                <a:lnTo>
                  <a:pt x="27720" y="32300"/>
                </a:lnTo>
                <a:lnTo>
                  <a:pt x="27730" y="32320"/>
                </a:lnTo>
                <a:lnTo>
                  <a:pt x="27750" y="32330"/>
                </a:lnTo>
                <a:lnTo>
                  <a:pt x="27750" y="32340"/>
                </a:lnTo>
                <a:lnTo>
                  <a:pt x="27760" y="32350"/>
                </a:lnTo>
                <a:lnTo>
                  <a:pt x="27770" y="32350"/>
                </a:lnTo>
                <a:lnTo>
                  <a:pt x="27770" y="32360"/>
                </a:lnTo>
                <a:lnTo>
                  <a:pt x="27780" y="32370"/>
                </a:lnTo>
                <a:lnTo>
                  <a:pt x="27790" y="32380"/>
                </a:lnTo>
                <a:lnTo>
                  <a:pt x="27800" y="32390"/>
                </a:lnTo>
                <a:lnTo>
                  <a:pt x="27820" y="32400"/>
                </a:lnTo>
                <a:lnTo>
                  <a:pt x="27820" y="32390"/>
                </a:lnTo>
                <a:lnTo>
                  <a:pt x="27840" y="32390"/>
                </a:lnTo>
                <a:lnTo>
                  <a:pt x="27840" y="32380"/>
                </a:lnTo>
                <a:lnTo>
                  <a:pt x="27860" y="32400"/>
                </a:lnTo>
                <a:lnTo>
                  <a:pt x="27870" y="32400"/>
                </a:lnTo>
                <a:lnTo>
                  <a:pt x="27870" y="32410"/>
                </a:lnTo>
                <a:lnTo>
                  <a:pt x="27890" y="32410"/>
                </a:lnTo>
                <a:lnTo>
                  <a:pt x="27910" y="32410"/>
                </a:lnTo>
                <a:lnTo>
                  <a:pt x="27930" y="32430"/>
                </a:lnTo>
                <a:lnTo>
                  <a:pt x="27930" y="32440"/>
                </a:lnTo>
                <a:lnTo>
                  <a:pt x="27940" y="32420"/>
                </a:lnTo>
                <a:lnTo>
                  <a:pt x="27950" y="32440"/>
                </a:lnTo>
                <a:lnTo>
                  <a:pt x="27970" y="32460"/>
                </a:lnTo>
                <a:lnTo>
                  <a:pt x="27980" y="32470"/>
                </a:lnTo>
                <a:lnTo>
                  <a:pt x="28010" y="32470"/>
                </a:lnTo>
                <a:lnTo>
                  <a:pt x="28020" y="32470"/>
                </a:lnTo>
                <a:lnTo>
                  <a:pt x="28040" y="32510"/>
                </a:lnTo>
                <a:lnTo>
                  <a:pt x="28050" y="32530"/>
                </a:lnTo>
                <a:lnTo>
                  <a:pt x="28070" y="32540"/>
                </a:lnTo>
                <a:lnTo>
                  <a:pt x="28080" y="32550"/>
                </a:lnTo>
                <a:lnTo>
                  <a:pt x="28090" y="32550"/>
                </a:lnTo>
                <a:lnTo>
                  <a:pt x="28100" y="32550"/>
                </a:lnTo>
                <a:lnTo>
                  <a:pt x="28100" y="32540"/>
                </a:lnTo>
                <a:lnTo>
                  <a:pt x="28110" y="32530"/>
                </a:lnTo>
                <a:lnTo>
                  <a:pt x="28120" y="32490"/>
                </a:lnTo>
                <a:lnTo>
                  <a:pt x="28130" y="32460"/>
                </a:lnTo>
                <a:lnTo>
                  <a:pt x="28160" y="32420"/>
                </a:lnTo>
                <a:lnTo>
                  <a:pt x="28190" y="32380"/>
                </a:lnTo>
                <a:lnTo>
                  <a:pt x="28200" y="32350"/>
                </a:lnTo>
                <a:lnTo>
                  <a:pt x="28210" y="32310"/>
                </a:lnTo>
                <a:lnTo>
                  <a:pt x="28220" y="32260"/>
                </a:lnTo>
                <a:lnTo>
                  <a:pt x="28220" y="32250"/>
                </a:lnTo>
                <a:lnTo>
                  <a:pt x="28230" y="32240"/>
                </a:lnTo>
                <a:lnTo>
                  <a:pt x="28230" y="32230"/>
                </a:lnTo>
                <a:lnTo>
                  <a:pt x="28240" y="32200"/>
                </a:lnTo>
                <a:lnTo>
                  <a:pt x="28240" y="32190"/>
                </a:lnTo>
                <a:lnTo>
                  <a:pt x="28240" y="32170"/>
                </a:lnTo>
                <a:lnTo>
                  <a:pt x="28240" y="32130"/>
                </a:lnTo>
                <a:lnTo>
                  <a:pt x="28240" y="32120"/>
                </a:lnTo>
                <a:lnTo>
                  <a:pt x="28240" y="32060"/>
                </a:lnTo>
                <a:lnTo>
                  <a:pt x="28250" y="32010"/>
                </a:lnTo>
                <a:lnTo>
                  <a:pt x="28250" y="31940"/>
                </a:lnTo>
                <a:lnTo>
                  <a:pt x="28240" y="31910"/>
                </a:lnTo>
                <a:lnTo>
                  <a:pt x="28230" y="31910"/>
                </a:lnTo>
                <a:lnTo>
                  <a:pt x="28240" y="31910"/>
                </a:lnTo>
                <a:lnTo>
                  <a:pt x="28220" y="31860"/>
                </a:lnTo>
                <a:lnTo>
                  <a:pt x="28210" y="31840"/>
                </a:lnTo>
                <a:lnTo>
                  <a:pt x="28170" y="31730"/>
                </a:lnTo>
                <a:lnTo>
                  <a:pt x="28160" y="31690"/>
                </a:lnTo>
                <a:lnTo>
                  <a:pt x="28150" y="31670"/>
                </a:lnTo>
                <a:lnTo>
                  <a:pt x="28140" y="31610"/>
                </a:lnTo>
                <a:lnTo>
                  <a:pt x="28140" y="31600"/>
                </a:lnTo>
                <a:lnTo>
                  <a:pt x="28170" y="31600"/>
                </a:lnTo>
                <a:lnTo>
                  <a:pt x="28180" y="31600"/>
                </a:lnTo>
                <a:lnTo>
                  <a:pt x="28220" y="31590"/>
                </a:lnTo>
                <a:lnTo>
                  <a:pt x="28270" y="31590"/>
                </a:lnTo>
                <a:lnTo>
                  <a:pt x="28290" y="31600"/>
                </a:lnTo>
                <a:lnTo>
                  <a:pt x="28300" y="31600"/>
                </a:lnTo>
                <a:lnTo>
                  <a:pt x="28310" y="31600"/>
                </a:lnTo>
                <a:lnTo>
                  <a:pt x="28310" y="31610"/>
                </a:lnTo>
                <a:lnTo>
                  <a:pt x="28330" y="31620"/>
                </a:lnTo>
                <a:lnTo>
                  <a:pt x="28340" y="31610"/>
                </a:lnTo>
                <a:lnTo>
                  <a:pt x="28350" y="31600"/>
                </a:lnTo>
                <a:lnTo>
                  <a:pt x="28360" y="31610"/>
                </a:lnTo>
                <a:lnTo>
                  <a:pt x="28380" y="31620"/>
                </a:lnTo>
                <a:lnTo>
                  <a:pt x="28390" y="31610"/>
                </a:lnTo>
                <a:lnTo>
                  <a:pt x="28400" y="31620"/>
                </a:lnTo>
                <a:lnTo>
                  <a:pt x="28410" y="31620"/>
                </a:lnTo>
                <a:lnTo>
                  <a:pt x="28430" y="31610"/>
                </a:lnTo>
                <a:lnTo>
                  <a:pt x="28450" y="31600"/>
                </a:lnTo>
                <a:lnTo>
                  <a:pt x="28460" y="31600"/>
                </a:lnTo>
                <a:lnTo>
                  <a:pt x="28470" y="31600"/>
                </a:lnTo>
                <a:lnTo>
                  <a:pt x="28470" y="31610"/>
                </a:lnTo>
                <a:lnTo>
                  <a:pt x="28470" y="31620"/>
                </a:lnTo>
                <a:lnTo>
                  <a:pt x="28490" y="31620"/>
                </a:lnTo>
                <a:lnTo>
                  <a:pt x="28500" y="31630"/>
                </a:lnTo>
                <a:lnTo>
                  <a:pt x="28540" y="31650"/>
                </a:lnTo>
                <a:lnTo>
                  <a:pt x="28590" y="31670"/>
                </a:lnTo>
                <a:lnTo>
                  <a:pt x="28620" y="31680"/>
                </a:lnTo>
                <a:lnTo>
                  <a:pt x="28700" y="31710"/>
                </a:lnTo>
                <a:lnTo>
                  <a:pt x="28750" y="31730"/>
                </a:lnTo>
                <a:lnTo>
                  <a:pt x="28760" y="31730"/>
                </a:lnTo>
                <a:lnTo>
                  <a:pt x="28790" y="31740"/>
                </a:lnTo>
                <a:lnTo>
                  <a:pt x="28800" y="31730"/>
                </a:lnTo>
                <a:lnTo>
                  <a:pt x="28810" y="31730"/>
                </a:lnTo>
                <a:lnTo>
                  <a:pt x="28850" y="31720"/>
                </a:lnTo>
                <a:lnTo>
                  <a:pt x="28860" y="31710"/>
                </a:lnTo>
                <a:lnTo>
                  <a:pt x="28870" y="31710"/>
                </a:lnTo>
                <a:lnTo>
                  <a:pt x="28890" y="31690"/>
                </a:lnTo>
                <a:lnTo>
                  <a:pt x="28920" y="31650"/>
                </a:lnTo>
                <a:lnTo>
                  <a:pt x="28940" y="31630"/>
                </a:lnTo>
                <a:lnTo>
                  <a:pt x="28940" y="31600"/>
                </a:lnTo>
                <a:lnTo>
                  <a:pt x="28940" y="31580"/>
                </a:lnTo>
                <a:lnTo>
                  <a:pt x="28940" y="31570"/>
                </a:lnTo>
                <a:lnTo>
                  <a:pt x="28940" y="31530"/>
                </a:lnTo>
                <a:lnTo>
                  <a:pt x="28940" y="31470"/>
                </a:lnTo>
                <a:lnTo>
                  <a:pt x="28940" y="31460"/>
                </a:lnTo>
                <a:lnTo>
                  <a:pt x="28940" y="31440"/>
                </a:lnTo>
                <a:lnTo>
                  <a:pt x="28950" y="31420"/>
                </a:lnTo>
                <a:lnTo>
                  <a:pt x="28980" y="31380"/>
                </a:lnTo>
                <a:lnTo>
                  <a:pt x="29020" y="31350"/>
                </a:lnTo>
                <a:lnTo>
                  <a:pt x="29030" y="31350"/>
                </a:lnTo>
                <a:lnTo>
                  <a:pt x="29070" y="31340"/>
                </a:lnTo>
                <a:lnTo>
                  <a:pt x="29080" y="31330"/>
                </a:lnTo>
                <a:lnTo>
                  <a:pt x="29100" y="31320"/>
                </a:lnTo>
                <a:lnTo>
                  <a:pt x="29130" y="31320"/>
                </a:lnTo>
                <a:lnTo>
                  <a:pt x="29160" y="31320"/>
                </a:lnTo>
                <a:lnTo>
                  <a:pt x="29180" y="31310"/>
                </a:lnTo>
                <a:lnTo>
                  <a:pt x="29210" y="31290"/>
                </a:lnTo>
                <a:lnTo>
                  <a:pt x="29220" y="31290"/>
                </a:lnTo>
                <a:lnTo>
                  <a:pt x="29230" y="31280"/>
                </a:lnTo>
                <a:lnTo>
                  <a:pt x="29230" y="31310"/>
                </a:lnTo>
                <a:lnTo>
                  <a:pt x="29240" y="31330"/>
                </a:lnTo>
                <a:lnTo>
                  <a:pt x="29250" y="31350"/>
                </a:lnTo>
                <a:lnTo>
                  <a:pt x="29270" y="31390"/>
                </a:lnTo>
                <a:lnTo>
                  <a:pt x="29310" y="31440"/>
                </a:lnTo>
                <a:lnTo>
                  <a:pt x="29320" y="31450"/>
                </a:lnTo>
                <a:lnTo>
                  <a:pt x="29340" y="31450"/>
                </a:lnTo>
                <a:lnTo>
                  <a:pt x="29350" y="31460"/>
                </a:lnTo>
                <a:lnTo>
                  <a:pt x="29450" y="31510"/>
                </a:lnTo>
                <a:lnTo>
                  <a:pt x="29490" y="31510"/>
                </a:lnTo>
                <a:lnTo>
                  <a:pt x="29560" y="31520"/>
                </a:lnTo>
                <a:lnTo>
                  <a:pt x="29570" y="31520"/>
                </a:lnTo>
                <a:lnTo>
                  <a:pt x="29590" y="31520"/>
                </a:lnTo>
                <a:lnTo>
                  <a:pt x="29590" y="31530"/>
                </a:lnTo>
                <a:lnTo>
                  <a:pt x="29600" y="31550"/>
                </a:lnTo>
                <a:lnTo>
                  <a:pt x="29610" y="31590"/>
                </a:lnTo>
                <a:lnTo>
                  <a:pt x="29630" y="31650"/>
                </a:lnTo>
                <a:lnTo>
                  <a:pt x="29640" y="31750"/>
                </a:lnTo>
                <a:lnTo>
                  <a:pt x="29650" y="31810"/>
                </a:lnTo>
                <a:lnTo>
                  <a:pt x="29660" y="31870"/>
                </a:lnTo>
                <a:lnTo>
                  <a:pt x="29690" y="31940"/>
                </a:lnTo>
                <a:lnTo>
                  <a:pt x="29690" y="31950"/>
                </a:lnTo>
                <a:lnTo>
                  <a:pt x="29690" y="31970"/>
                </a:lnTo>
                <a:lnTo>
                  <a:pt x="29690" y="31990"/>
                </a:lnTo>
                <a:lnTo>
                  <a:pt x="29690" y="32010"/>
                </a:lnTo>
                <a:lnTo>
                  <a:pt x="29690" y="32050"/>
                </a:lnTo>
                <a:lnTo>
                  <a:pt x="29680" y="32080"/>
                </a:lnTo>
                <a:lnTo>
                  <a:pt x="29680" y="32140"/>
                </a:lnTo>
                <a:lnTo>
                  <a:pt x="29660" y="32190"/>
                </a:lnTo>
                <a:lnTo>
                  <a:pt x="29660" y="32220"/>
                </a:lnTo>
                <a:lnTo>
                  <a:pt x="29670" y="32230"/>
                </a:lnTo>
                <a:lnTo>
                  <a:pt x="29690" y="32220"/>
                </a:lnTo>
                <a:lnTo>
                  <a:pt x="29700" y="32220"/>
                </a:lnTo>
                <a:lnTo>
                  <a:pt x="29700" y="32210"/>
                </a:lnTo>
                <a:lnTo>
                  <a:pt x="29710" y="32210"/>
                </a:lnTo>
                <a:lnTo>
                  <a:pt x="29730" y="32210"/>
                </a:lnTo>
                <a:lnTo>
                  <a:pt x="29730" y="32200"/>
                </a:lnTo>
                <a:lnTo>
                  <a:pt x="29740" y="32200"/>
                </a:lnTo>
                <a:lnTo>
                  <a:pt x="29750" y="32200"/>
                </a:lnTo>
                <a:lnTo>
                  <a:pt x="29760" y="32200"/>
                </a:lnTo>
                <a:lnTo>
                  <a:pt x="29760" y="32190"/>
                </a:lnTo>
                <a:lnTo>
                  <a:pt x="29770" y="32190"/>
                </a:lnTo>
                <a:lnTo>
                  <a:pt x="29780" y="32190"/>
                </a:lnTo>
                <a:lnTo>
                  <a:pt x="29790" y="32190"/>
                </a:lnTo>
                <a:lnTo>
                  <a:pt x="29800" y="32200"/>
                </a:lnTo>
                <a:lnTo>
                  <a:pt x="29820" y="32170"/>
                </a:lnTo>
                <a:lnTo>
                  <a:pt x="29840" y="32160"/>
                </a:lnTo>
                <a:lnTo>
                  <a:pt x="29860" y="32160"/>
                </a:lnTo>
                <a:lnTo>
                  <a:pt x="29880" y="32160"/>
                </a:lnTo>
                <a:lnTo>
                  <a:pt x="29900" y="32160"/>
                </a:lnTo>
                <a:lnTo>
                  <a:pt x="29910" y="32160"/>
                </a:lnTo>
                <a:lnTo>
                  <a:pt x="29920" y="32150"/>
                </a:lnTo>
                <a:lnTo>
                  <a:pt x="29930" y="32140"/>
                </a:lnTo>
                <a:lnTo>
                  <a:pt x="29950" y="32140"/>
                </a:lnTo>
                <a:lnTo>
                  <a:pt x="29970" y="32130"/>
                </a:lnTo>
                <a:lnTo>
                  <a:pt x="29990" y="32130"/>
                </a:lnTo>
                <a:lnTo>
                  <a:pt x="30010" y="32130"/>
                </a:lnTo>
                <a:lnTo>
                  <a:pt x="30020" y="32120"/>
                </a:lnTo>
                <a:lnTo>
                  <a:pt x="30050" y="32120"/>
                </a:lnTo>
                <a:lnTo>
                  <a:pt x="30070" y="32120"/>
                </a:lnTo>
                <a:lnTo>
                  <a:pt x="30080" y="32120"/>
                </a:lnTo>
                <a:lnTo>
                  <a:pt x="30100" y="32120"/>
                </a:lnTo>
                <a:lnTo>
                  <a:pt x="30110" y="32120"/>
                </a:lnTo>
                <a:lnTo>
                  <a:pt x="30120" y="32120"/>
                </a:lnTo>
                <a:lnTo>
                  <a:pt x="30130" y="32110"/>
                </a:lnTo>
                <a:lnTo>
                  <a:pt x="30140" y="32110"/>
                </a:lnTo>
                <a:lnTo>
                  <a:pt x="30140" y="32100"/>
                </a:lnTo>
                <a:lnTo>
                  <a:pt x="30170" y="32090"/>
                </a:lnTo>
                <a:lnTo>
                  <a:pt x="30190" y="32080"/>
                </a:lnTo>
                <a:lnTo>
                  <a:pt x="30210" y="32080"/>
                </a:lnTo>
                <a:lnTo>
                  <a:pt x="30230" y="32080"/>
                </a:lnTo>
                <a:lnTo>
                  <a:pt x="30240" y="32070"/>
                </a:lnTo>
                <a:lnTo>
                  <a:pt x="30260" y="32060"/>
                </a:lnTo>
                <a:lnTo>
                  <a:pt x="30280" y="32060"/>
                </a:lnTo>
                <a:lnTo>
                  <a:pt x="30290" y="32060"/>
                </a:lnTo>
                <a:lnTo>
                  <a:pt x="30300" y="32050"/>
                </a:lnTo>
                <a:lnTo>
                  <a:pt x="30310" y="32050"/>
                </a:lnTo>
                <a:lnTo>
                  <a:pt x="30330" y="32030"/>
                </a:lnTo>
                <a:lnTo>
                  <a:pt x="30350" y="32010"/>
                </a:lnTo>
                <a:lnTo>
                  <a:pt x="30360" y="32010"/>
                </a:lnTo>
                <a:lnTo>
                  <a:pt x="30380" y="32000"/>
                </a:lnTo>
                <a:lnTo>
                  <a:pt x="30390" y="32000"/>
                </a:lnTo>
                <a:lnTo>
                  <a:pt x="30430" y="31980"/>
                </a:lnTo>
                <a:lnTo>
                  <a:pt x="30460" y="31970"/>
                </a:lnTo>
                <a:lnTo>
                  <a:pt x="30480" y="31970"/>
                </a:lnTo>
                <a:lnTo>
                  <a:pt x="30520" y="31960"/>
                </a:lnTo>
                <a:lnTo>
                  <a:pt x="30530" y="31960"/>
                </a:lnTo>
                <a:lnTo>
                  <a:pt x="30570" y="31960"/>
                </a:lnTo>
                <a:lnTo>
                  <a:pt x="30600" y="31940"/>
                </a:lnTo>
                <a:lnTo>
                  <a:pt x="30620" y="31930"/>
                </a:lnTo>
                <a:lnTo>
                  <a:pt x="30640" y="31920"/>
                </a:lnTo>
                <a:lnTo>
                  <a:pt x="30660" y="31910"/>
                </a:lnTo>
                <a:lnTo>
                  <a:pt x="30710" y="31910"/>
                </a:lnTo>
                <a:lnTo>
                  <a:pt x="30740" y="31910"/>
                </a:lnTo>
                <a:lnTo>
                  <a:pt x="30760" y="31900"/>
                </a:lnTo>
                <a:lnTo>
                  <a:pt x="30780" y="31900"/>
                </a:lnTo>
                <a:lnTo>
                  <a:pt x="30790" y="31880"/>
                </a:lnTo>
                <a:lnTo>
                  <a:pt x="30800" y="31870"/>
                </a:lnTo>
                <a:lnTo>
                  <a:pt x="30810" y="31870"/>
                </a:lnTo>
                <a:lnTo>
                  <a:pt x="30820" y="31870"/>
                </a:lnTo>
                <a:lnTo>
                  <a:pt x="30820" y="31880"/>
                </a:lnTo>
                <a:lnTo>
                  <a:pt x="30830" y="31870"/>
                </a:lnTo>
                <a:lnTo>
                  <a:pt x="30840" y="31860"/>
                </a:lnTo>
                <a:lnTo>
                  <a:pt x="30850" y="31860"/>
                </a:lnTo>
                <a:lnTo>
                  <a:pt x="30870" y="31850"/>
                </a:lnTo>
                <a:lnTo>
                  <a:pt x="30880" y="31840"/>
                </a:lnTo>
                <a:lnTo>
                  <a:pt x="30910" y="31820"/>
                </a:lnTo>
                <a:lnTo>
                  <a:pt x="30940" y="31810"/>
                </a:lnTo>
                <a:lnTo>
                  <a:pt x="30960" y="31810"/>
                </a:lnTo>
                <a:lnTo>
                  <a:pt x="30980" y="31810"/>
                </a:lnTo>
                <a:lnTo>
                  <a:pt x="30990" y="31810"/>
                </a:lnTo>
                <a:lnTo>
                  <a:pt x="30980" y="31800"/>
                </a:lnTo>
                <a:lnTo>
                  <a:pt x="30980" y="31780"/>
                </a:lnTo>
                <a:lnTo>
                  <a:pt x="30980" y="31750"/>
                </a:lnTo>
                <a:lnTo>
                  <a:pt x="30970" y="31740"/>
                </a:lnTo>
                <a:lnTo>
                  <a:pt x="30950" y="31710"/>
                </a:lnTo>
                <a:lnTo>
                  <a:pt x="30950" y="31700"/>
                </a:lnTo>
                <a:lnTo>
                  <a:pt x="30930" y="31660"/>
                </a:lnTo>
                <a:lnTo>
                  <a:pt x="30930" y="31640"/>
                </a:lnTo>
                <a:lnTo>
                  <a:pt x="30920" y="31640"/>
                </a:lnTo>
                <a:lnTo>
                  <a:pt x="30910" y="31610"/>
                </a:lnTo>
                <a:lnTo>
                  <a:pt x="30910" y="31600"/>
                </a:lnTo>
                <a:lnTo>
                  <a:pt x="30890" y="31570"/>
                </a:lnTo>
                <a:lnTo>
                  <a:pt x="30890" y="31550"/>
                </a:lnTo>
                <a:lnTo>
                  <a:pt x="30890" y="31540"/>
                </a:lnTo>
                <a:lnTo>
                  <a:pt x="30880" y="31540"/>
                </a:lnTo>
                <a:lnTo>
                  <a:pt x="30880" y="31530"/>
                </a:lnTo>
                <a:lnTo>
                  <a:pt x="30890" y="31520"/>
                </a:lnTo>
                <a:lnTo>
                  <a:pt x="30890" y="31510"/>
                </a:lnTo>
                <a:lnTo>
                  <a:pt x="30880" y="31490"/>
                </a:lnTo>
                <a:lnTo>
                  <a:pt x="30880" y="31480"/>
                </a:lnTo>
                <a:lnTo>
                  <a:pt x="30870" y="31460"/>
                </a:lnTo>
                <a:lnTo>
                  <a:pt x="30860" y="31440"/>
                </a:lnTo>
                <a:lnTo>
                  <a:pt x="30860" y="31430"/>
                </a:lnTo>
                <a:lnTo>
                  <a:pt x="30850" y="31410"/>
                </a:lnTo>
                <a:lnTo>
                  <a:pt x="30850" y="31400"/>
                </a:lnTo>
                <a:lnTo>
                  <a:pt x="30850" y="31390"/>
                </a:lnTo>
                <a:lnTo>
                  <a:pt x="30710" y="31410"/>
                </a:lnTo>
                <a:lnTo>
                  <a:pt x="30690" y="31420"/>
                </a:lnTo>
                <a:lnTo>
                  <a:pt x="30670" y="31420"/>
                </a:lnTo>
                <a:lnTo>
                  <a:pt x="30570" y="31420"/>
                </a:lnTo>
                <a:lnTo>
                  <a:pt x="30560" y="31410"/>
                </a:lnTo>
                <a:lnTo>
                  <a:pt x="30550" y="31400"/>
                </a:lnTo>
                <a:lnTo>
                  <a:pt x="30500" y="31350"/>
                </a:lnTo>
                <a:lnTo>
                  <a:pt x="30440" y="31290"/>
                </a:lnTo>
                <a:lnTo>
                  <a:pt x="30400" y="31250"/>
                </a:lnTo>
                <a:lnTo>
                  <a:pt x="30390" y="31250"/>
                </a:lnTo>
                <a:lnTo>
                  <a:pt x="30390" y="31240"/>
                </a:lnTo>
                <a:lnTo>
                  <a:pt x="30370" y="31240"/>
                </a:lnTo>
                <a:lnTo>
                  <a:pt x="30350" y="31240"/>
                </a:lnTo>
                <a:lnTo>
                  <a:pt x="30290" y="31220"/>
                </a:lnTo>
                <a:lnTo>
                  <a:pt x="30290" y="31230"/>
                </a:lnTo>
                <a:lnTo>
                  <a:pt x="30270" y="31230"/>
                </a:lnTo>
                <a:lnTo>
                  <a:pt x="30250" y="31200"/>
                </a:lnTo>
                <a:lnTo>
                  <a:pt x="30250" y="31190"/>
                </a:lnTo>
                <a:lnTo>
                  <a:pt x="30230" y="31160"/>
                </a:lnTo>
                <a:lnTo>
                  <a:pt x="30210" y="31130"/>
                </a:lnTo>
                <a:lnTo>
                  <a:pt x="30200" y="31120"/>
                </a:lnTo>
                <a:lnTo>
                  <a:pt x="30160" y="31060"/>
                </a:lnTo>
                <a:lnTo>
                  <a:pt x="30150" y="31050"/>
                </a:lnTo>
                <a:lnTo>
                  <a:pt x="30080" y="30920"/>
                </a:lnTo>
                <a:lnTo>
                  <a:pt x="30150" y="30910"/>
                </a:lnTo>
                <a:lnTo>
                  <a:pt x="30210" y="30900"/>
                </a:lnTo>
                <a:lnTo>
                  <a:pt x="30220" y="30890"/>
                </a:lnTo>
                <a:lnTo>
                  <a:pt x="30230" y="30890"/>
                </a:lnTo>
                <a:lnTo>
                  <a:pt x="30250" y="30890"/>
                </a:lnTo>
                <a:lnTo>
                  <a:pt x="30330" y="30860"/>
                </a:lnTo>
                <a:lnTo>
                  <a:pt x="30340" y="30850"/>
                </a:lnTo>
                <a:lnTo>
                  <a:pt x="30370" y="30820"/>
                </a:lnTo>
                <a:lnTo>
                  <a:pt x="30380" y="30760"/>
                </a:lnTo>
                <a:lnTo>
                  <a:pt x="30390" y="30680"/>
                </a:lnTo>
                <a:lnTo>
                  <a:pt x="30410" y="30640"/>
                </a:lnTo>
                <a:lnTo>
                  <a:pt x="30440" y="30620"/>
                </a:lnTo>
                <a:lnTo>
                  <a:pt x="30480" y="30590"/>
                </a:lnTo>
                <a:lnTo>
                  <a:pt x="30490" y="30580"/>
                </a:lnTo>
                <a:lnTo>
                  <a:pt x="30520" y="30550"/>
                </a:lnTo>
                <a:lnTo>
                  <a:pt x="30540" y="30490"/>
                </a:lnTo>
                <a:lnTo>
                  <a:pt x="30540" y="30440"/>
                </a:lnTo>
                <a:lnTo>
                  <a:pt x="30540" y="30430"/>
                </a:lnTo>
                <a:lnTo>
                  <a:pt x="30490" y="30180"/>
                </a:lnTo>
                <a:lnTo>
                  <a:pt x="30560" y="29980"/>
                </a:lnTo>
                <a:lnTo>
                  <a:pt x="30570" y="29920"/>
                </a:lnTo>
                <a:lnTo>
                  <a:pt x="30580" y="29910"/>
                </a:lnTo>
                <a:lnTo>
                  <a:pt x="30590" y="29860"/>
                </a:lnTo>
                <a:lnTo>
                  <a:pt x="30600" y="29830"/>
                </a:lnTo>
                <a:lnTo>
                  <a:pt x="30600" y="29820"/>
                </a:lnTo>
                <a:lnTo>
                  <a:pt x="30600" y="29800"/>
                </a:lnTo>
                <a:lnTo>
                  <a:pt x="30600" y="29790"/>
                </a:lnTo>
                <a:lnTo>
                  <a:pt x="30600" y="29770"/>
                </a:lnTo>
                <a:lnTo>
                  <a:pt x="30600" y="29760"/>
                </a:lnTo>
                <a:lnTo>
                  <a:pt x="30610" y="29740"/>
                </a:lnTo>
                <a:lnTo>
                  <a:pt x="30610" y="29720"/>
                </a:lnTo>
                <a:lnTo>
                  <a:pt x="30610" y="29690"/>
                </a:lnTo>
                <a:lnTo>
                  <a:pt x="30610" y="29680"/>
                </a:lnTo>
                <a:lnTo>
                  <a:pt x="30610" y="29670"/>
                </a:lnTo>
                <a:lnTo>
                  <a:pt x="30600" y="29640"/>
                </a:lnTo>
                <a:lnTo>
                  <a:pt x="30600" y="29630"/>
                </a:lnTo>
                <a:lnTo>
                  <a:pt x="30600" y="29600"/>
                </a:lnTo>
                <a:lnTo>
                  <a:pt x="30600" y="29590"/>
                </a:lnTo>
                <a:lnTo>
                  <a:pt x="30590" y="29580"/>
                </a:lnTo>
                <a:lnTo>
                  <a:pt x="30590" y="29560"/>
                </a:lnTo>
                <a:lnTo>
                  <a:pt x="30600" y="29540"/>
                </a:lnTo>
                <a:lnTo>
                  <a:pt x="30600" y="29530"/>
                </a:lnTo>
                <a:lnTo>
                  <a:pt x="30610" y="29510"/>
                </a:lnTo>
                <a:lnTo>
                  <a:pt x="30610" y="29480"/>
                </a:lnTo>
                <a:lnTo>
                  <a:pt x="30610" y="29450"/>
                </a:lnTo>
                <a:lnTo>
                  <a:pt x="30620" y="29420"/>
                </a:lnTo>
                <a:lnTo>
                  <a:pt x="30620" y="29370"/>
                </a:lnTo>
                <a:lnTo>
                  <a:pt x="30630" y="29360"/>
                </a:lnTo>
                <a:lnTo>
                  <a:pt x="30660" y="29360"/>
                </a:lnTo>
                <a:lnTo>
                  <a:pt x="30720" y="29360"/>
                </a:lnTo>
                <a:lnTo>
                  <a:pt x="30740" y="29360"/>
                </a:lnTo>
                <a:lnTo>
                  <a:pt x="30790" y="29370"/>
                </a:lnTo>
                <a:lnTo>
                  <a:pt x="30840" y="29370"/>
                </a:lnTo>
                <a:lnTo>
                  <a:pt x="30950" y="29370"/>
                </a:lnTo>
                <a:lnTo>
                  <a:pt x="30960" y="29380"/>
                </a:lnTo>
                <a:lnTo>
                  <a:pt x="31020" y="29410"/>
                </a:lnTo>
                <a:lnTo>
                  <a:pt x="31040" y="29420"/>
                </a:lnTo>
                <a:lnTo>
                  <a:pt x="31060" y="29420"/>
                </a:lnTo>
                <a:lnTo>
                  <a:pt x="31080" y="29420"/>
                </a:lnTo>
                <a:lnTo>
                  <a:pt x="31130" y="29420"/>
                </a:lnTo>
                <a:lnTo>
                  <a:pt x="31180" y="29420"/>
                </a:lnTo>
                <a:lnTo>
                  <a:pt x="31200" y="29420"/>
                </a:lnTo>
                <a:lnTo>
                  <a:pt x="31210" y="29420"/>
                </a:lnTo>
                <a:lnTo>
                  <a:pt x="31220" y="29420"/>
                </a:lnTo>
                <a:lnTo>
                  <a:pt x="31240" y="29420"/>
                </a:lnTo>
                <a:lnTo>
                  <a:pt x="31260" y="29410"/>
                </a:lnTo>
                <a:lnTo>
                  <a:pt x="31310" y="29420"/>
                </a:lnTo>
                <a:lnTo>
                  <a:pt x="31340" y="29430"/>
                </a:lnTo>
                <a:lnTo>
                  <a:pt x="31360" y="29430"/>
                </a:lnTo>
                <a:lnTo>
                  <a:pt x="31370" y="29430"/>
                </a:lnTo>
                <a:lnTo>
                  <a:pt x="31410" y="29420"/>
                </a:lnTo>
                <a:lnTo>
                  <a:pt x="31420" y="29420"/>
                </a:lnTo>
                <a:lnTo>
                  <a:pt x="31450" y="29420"/>
                </a:lnTo>
                <a:lnTo>
                  <a:pt x="31470" y="29420"/>
                </a:lnTo>
                <a:lnTo>
                  <a:pt x="31530" y="29410"/>
                </a:lnTo>
                <a:lnTo>
                  <a:pt x="31540" y="29410"/>
                </a:lnTo>
                <a:lnTo>
                  <a:pt x="31550" y="29400"/>
                </a:lnTo>
                <a:lnTo>
                  <a:pt x="31560" y="29390"/>
                </a:lnTo>
                <a:lnTo>
                  <a:pt x="31570" y="29380"/>
                </a:lnTo>
                <a:lnTo>
                  <a:pt x="31580" y="29370"/>
                </a:lnTo>
                <a:lnTo>
                  <a:pt x="31590" y="29360"/>
                </a:lnTo>
                <a:lnTo>
                  <a:pt x="31600" y="29350"/>
                </a:lnTo>
                <a:lnTo>
                  <a:pt x="31610" y="29340"/>
                </a:lnTo>
                <a:lnTo>
                  <a:pt x="31620" y="29330"/>
                </a:lnTo>
                <a:lnTo>
                  <a:pt x="31630" y="29320"/>
                </a:lnTo>
                <a:lnTo>
                  <a:pt x="31640" y="29330"/>
                </a:lnTo>
                <a:lnTo>
                  <a:pt x="31650" y="29330"/>
                </a:lnTo>
                <a:lnTo>
                  <a:pt x="31660" y="29320"/>
                </a:lnTo>
                <a:lnTo>
                  <a:pt x="31670" y="29310"/>
                </a:lnTo>
                <a:lnTo>
                  <a:pt x="31690" y="29300"/>
                </a:lnTo>
                <a:lnTo>
                  <a:pt x="31710" y="29290"/>
                </a:lnTo>
                <a:lnTo>
                  <a:pt x="31720" y="29290"/>
                </a:lnTo>
                <a:lnTo>
                  <a:pt x="31730" y="29280"/>
                </a:lnTo>
                <a:lnTo>
                  <a:pt x="31740" y="29270"/>
                </a:lnTo>
                <a:lnTo>
                  <a:pt x="31760" y="29240"/>
                </a:lnTo>
                <a:lnTo>
                  <a:pt x="31760" y="29220"/>
                </a:lnTo>
                <a:lnTo>
                  <a:pt x="31780" y="29210"/>
                </a:lnTo>
                <a:lnTo>
                  <a:pt x="31790" y="29210"/>
                </a:lnTo>
                <a:lnTo>
                  <a:pt x="31790" y="29200"/>
                </a:lnTo>
                <a:lnTo>
                  <a:pt x="31800" y="29190"/>
                </a:lnTo>
                <a:lnTo>
                  <a:pt x="31800" y="29180"/>
                </a:lnTo>
                <a:lnTo>
                  <a:pt x="31790" y="29170"/>
                </a:lnTo>
                <a:lnTo>
                  <a:pt x="31800" y="29160"/>
                </a:lnTo>
                <a:lnTo>
                  <a:pt x="31810" y="29150"/>
                </a:lnTo>
                <a:lnTo>
                  <a:pt x="31820" y="29140"/>
                </a:lnTo>
                <a:lnTo>
                  <a:pt x="31840" y="29120"/>
                </a:lnTo>
                <a:lnTo>
                  <a:pt x="31850" y="29120"/>
                </a:lnTo>
                <a:lnTo>
                  <a:pt x="31860" y="29120"/>
                </a:lnTo>
                <a:lnTo>
                  <a:pt x="31880" y="29120"/>
                </a:lnTo>
                <a:lnTo>
                  <a:pt x="31910" y="29120"/>
                </a:lnTo>
                <a:lnTo>
                  <a:pt x="31940" y="29130"/>
                </a:lnTo>
                <a:lnTo>
                  <a:pt x="31970" y="29130"/>
                </a:lnTo>
                <a:lnTo>
                  <a:pt x="31990" y="29130"/>
                </a:lnTo>
                <a:lnTo>
                  <a:pt x="32060" y="29140"/>
                </a:lnTo>
                <a:lnTo>
                  <a:pt x="32090" y="29150"/>
                </a:lnTo>
                <a:lnTo>
                  <a:pt x="32120" y="29150"/>
                </a:lnTo>
                <a:lnTo>
                  <a:pt x="32160" y="29150"/>
                </a:lnTo>
                <a:lnTo>
                  <a:pt x="32160" y="29160"/>
                </a:lnTo>
                <a:lnTo>
                  <a:pt x="32180" y="29160"/>
                </a:lnTo>
                <a:lnTo>
                  <a:pt x="32220" y="29160"/>
                </a:lnTo>
                <a:lnTo>
                  <a:pt x="32220" y="29170"/>
                </a:lnTo>
                <a:lnTo>
                  <a:pt x="32270" y="29180"/>
                </a:lnTo>
                <a:lnTo>
                  <a:pt x="32320" y="29190"/>
                </a:lnTo>
                <a:lnTo>
                  <a:pt x="32330" y="29200"/>
                </a:lnTo>
                <a:lnTo>
                  <a:pt x="32330" y="29190"/>
                </a:lnTo>
                <a:lnTo>
                  <a:pt x="32330" y="29200"/>
                </a:lnTo>
                <a:lnTo>
                  <a:pt x="32360" y="29200"/>
                </a:lnTo>
                <a:lnTo>
                  <a:pt x="32380" y="29200"/>
                </a:lnTo>
                <a:lnTo>
                  <a:pt x="32400" y="29200"/>
                </a:lnTo>
                <a:lnTo>
                  <a:pt x="32420" y="29200"/>
                </a:lnTo>
                <a:lnTo>
                  <a:pt x="32430" y="29200"/>
                </a:lnTo>
                <a:lnTo>
                  <a:pt x="32440" y="29200"/>
                </a:lnTo>
                <a:lnTo>
                  <a:pt x="32450" y="29200"/>
                </a:lnTo>
                <a:lnTo>
                  <a:pt x="32460" y="29190"/>
                </a:lnTo>
                <a:lnTo>
                  <a:pt x="32460" y="29180"/>
                </a:lnTo>
                <a:lnTo>
                  <a:pt x="32460" y="29170"/>
                </a:lnTo>
                <a:lnTo>
                  <a:pt x="32470" y="29160"/>
                </a:lnTo>
                <a:lnTo>
                  <a:pt x="32470" y="29150"/>
                </a:lnTo>
                <a:lnTo>
                  <a:pt x="32480" y="29140"/>
                </a:lnTo>
                <a:lnTo>
                  <a:pt x="32500" y="29130"/>
                </a:lnTo>
                <a:lnTo>
                  <a:pt x="32520" y="29120"/>
                </a:lnTo>
                <a:lnTo>
                  <a:pt x="32530" y="29120"/>
                </a:lnTo>
                <a:lnTo>
                  <a:pt x="32550" y="29110"/>
                </a:lnTo>
                <a:lnTo>
                  <a:pt x="32560" y="29110"/>
                </a:lnTo>
                <a:lnTo>
                  <a:pt x="32580" y="29110"/>
                </a:lnTo>
                <a:lnTo>
                  <a:pt x="32590" y="29110"/>
                </a:lnTo>
                <a:lnTo>
                  <a:pt x="32610" y="29100"/>
                </a:lnTo>
                <a:lnTo>
                  <a:pt x="32620" y="29100"/>
                </a:lnTo>
                <a:lnTo>
                  <a:pt x="32640" y="29100"/>
                </a:lnTo>
                <a:lnTo>
                  <a:pt x="32650" y="29100"/>
                </a:lnTo>
                <a:lnTo>
                  <a:pt x="32670" y="29100"/>
                </a:lnTo>
                <a:lnTo>
                  <a:pt x="32680" y="29100"/>
                </a:lnTo>
                <a:lnTo>
                  <a:pt x="32700" y="29100"/>
                </a:lnTo>
                <a:lnTo>
                  <a:pt x="32740" y="29080"/>
                </a:lnTo>
                <a:lnTo>
                  <a:pt x="32770" y="29080"/>
                </a:lnTo>
                <a:lnTo>
                  <a:pt x="32780" y="29080"/>
                </a:lnTo>
                <a:lnTo>
                  <a:pt x="32790" y="29070"/>
                </a:lnTo>
                <a:lnTo>
                  <a:pt x="32800" y="29070"/>
                </a:lnTo>
                <a:lnTo>
                  <a:pt x="32810" y="29060"/>
                </a:lnTo>
                <a:lnTo>
                  <a:pt x="32830" y="29060"/>
                </a:lnTo>
                <a:lnTo>
                  <a:pt x="32880" y="29060"/>
                </a:lnTo>
                <a:lnTo>
                  <a:pt x="32890" y="29060"/>
                </a:lnTo>
                <a:lnTo>
                  <a:pt x="32930" y="29050"/>
                </a:lnTo>
                <a:lnTo>
                  <a:pt x="32940" y="29050"/>
                </a:lnTo>
                <a:lnTo>
                  <a:pt x="32950" y="29050"/>
                </a:lnTo>
                <a:lnTo>
                  <a:pt x="32960" y="29050"/>
                </a:lnTo>
                <a:lnTo>
                  <a:pt x="32970" y="29050"/>
                </a:lnTo>
                <a:lnTo>
                  <a:pt x="32980" y="29050"/>
                </a:lnTo>
                <a:lnTo>
                  <a:pt x="33000" y="29050"/>
                </a:lnTo>
                <a:lnTo>
                  <a:pt x="33020" y="29050"/>
                </a:lnTo>
                <a:lnTo>
                  <a:pt x="33040" y="29050"/>
                </a:lnTo>
                <a:lnTo>
                  <a:pt x="33070" y="29040"/>
                </a:lnTo>
                <a:lnTo>
                  <a:pt x="33090" y="29040"/>
                </a:lnTo>
                <a:lnTo>
                  <a:pt x="33100" y="29040"/>
                </a:lnTo>
                <a:lnTo>
                  <a:pt x="33110" y="29040"/>
                </a:lnTo>
                <a:lnTo>
                  <a:pt x="33120" y="29050"/>
                </a:lnTo>
                <a:lnTo>
                  <a:pt x="33140" y="29050"/>
                </a:lnTo>
                <a:lnTo>
                  <a:pt x="33150" y="29040"/>
                </a:lnTo>
                <a:lnTo>
                  <a:pt x="33180" y="29040"/>
                </a:lnTo>
                <a:lnTo>
                  <a:pt x="33210" y="29040"/>
                </a:lnTo>
                <a:lnTo>
                  <a:pt x="33220" y="29040"/>
                </a:lnTo>
                <a:lnTo>
                  <a:pt x="33230" y="29070"/>
                </a:lnTo>
                <a:lnTo>
                  <a:pt x="33250" y="29080"/>
                </a:lnTo>
                <a:lnTo>
                  <a:pt x="33260" y="29090"/>
                </a:lnTo>
                <a:lnTo>
                  <a:pt x="33260" y="29100"/>
                </a:lnTo>
                <a:lnTo>
                  <a:pt x="33280" y="29110"/>
                </a:lnTo>
                <a:lnTo>
                  <a:pt x="33290" y="29120"/>
                </a:lnTo>
                <a:lnTo>
                  <a:pt x="33300" y="29120"/>
                </a:lnTo>
                <a:lnTo>
                  <a:pt x="33300" y="29140"/>
                </a:lnTo>
                <a:lnTo>
                  <a:pt x="33310" y="29160"/>
                </a:lnTo>
                <a:lnTo>
                  <a:pt x="33310" y="29170"/>
                </a:lnTo>
                <a:lnTo>
                  <a:pt x="33320" y="29190"/>
                </a:lnTo>
                <a:lnTo>
                  <a:pt x="33320" y="29210"/>
                </a:lnTo>
                <a:lnTo>
                  <a:pt x="33320" y="29220"/>
                </a:lnTo>
                <a:lnTo>
                  <a:pt x="33320" y="29230"/>
                </a:lnTo>
                <a:lnTo>
                  <a:pt x="33330" y="29260"/>
                </a:lnTo>
                <a:lnTo>
                  <a:pt x="33330" y="29270"/>
                </a:lnTo>
                <a:lnTo>
                  <a:pt x="33340" y="29290"/>
                </a:lnTo>
                <a:lnTo>
                  <a:pt x="33340" y="29300"/>
                </a:lnTo>
                <a:lnTo>
                  <a:pt x="33350" y="29300"/>
                </a:lnTo>
                <a:lnTo>
                  <a:pt x="33360" y="29300"/>
                </a:lnTo>
                <a:lnTo>
                  <a:pt x="33370" y="29310"/>
                </a:lnTo>
                <a:lnTo>
                  <a:pt x="33370" y="29320"/>
                </a:lnTo>
                <a:lnTo>
                  <a:pt x="33380" y="29320"/>
                </a:lnTo>
                <a:lnTo>
                  <a:pt x="33390" y="29320"/>
                </a:lnTo>
                <a:lnTo>
                  <a:pt x="33400" y="29320"/>
                </a:lnTo>
                <a:lnTo>
                  <a:pt x="33420" y="29330"/>
                </a:lnTo>
                <a:lnTo>
                  <a:pt x="33430" y="29330"/>
                </a:lnTo>
                <a:lnTo>
                  <a:pt x="33440" y="29340"/>
                </a:lnTo>
                <a:lnTo>
                  <a:pt x="33440" y="29350"/>
                </a:lnTo>
                <a:lnTo>
                  <a:pt x="33450" y="29340"/>
                </a:lnTo>
                <a:lnTo>
                  <a:pt x="33460" y="29340"/>
                </a:lnTo>
                <a:lnTo>
                  <a:pt x="33450" y="29350"/>
                </a:lnTo>
                <a:lnTo>
                  <a:pt x="33450" y="29360"/>
                </a:lnTo>
                <a:lnTo>
                  <a:pt x="33450" y="29370"/>
                </a:lnTo>
                <a:lnTo>
                  <a:pt x="33460" y="29360"/>
                </a:lnTo>
                <a:lnTo>
                  <a:pt x="33460" y="29370"/>
                </a:lnTo>
                <a:lnTo>
                  <a:pt x="33470" y="29380"/>
                </a:lnTo>
                <a:lnTo>
                  <a:pt x="33480" y="29380"/>
                </a:lnTo>
                <a:lnTo>
                  <a:pt x="33490" y="29390"/>
                </a:lnTo>
                <a:lnTo>
                  <a:pt x="33500" y="29380"/>
                </a:lnTo>
                <a:lnTo>
                  <a:pt x="33500" y="29390"/>
                </a:lnTo>
                <a:lnTo>
                  <a:pt x="33510" y="29400"/>
                </a:lnTo>
                <a:lnTo>
                  <a:pt x="33520" y="29400"/>
                </a:lnTo>
                <a:lnTo>
                  <a:pt x="33530" y="29410"/>
                </a:lnTo>
                <a:lnTo>
                  <a:pt x="33540" y="29410"/>
                </a:lnTo>
                <a:lnTo>
                  <a:pt x="33540" y="29420"/>
                </a:lnTo>
                <a:lnTo>
                  <a:pt x="33550" y="29420"/>
                </a:lnTo>
                <a:lnTo>
                  <a:pt x="33550" y="29410"/>
                </a:lnTo>
                <a:lnTo>
                  <a:pt x="33560" y="29410"/>
                </a:lnTo>
                <a:lnTo>
                  <a:pt x="33560" y="29420"/>
                </a:lnTo>
                <a:lnTo>
                  <a:pt x="33570" y="29430"/>
                </a:lnTo>
                <a:lnTo>
                  <a:pt x="33580" y="29440"/>
                </a:lnTo>
                <a:lnTo>
                  <a:pt x="33590" y="29440"/>
                </a:lnTo>
                <a:lnTo>
                  <a:pt x="33600" y="29450"/>
                </a:lnTo>
                <a:lnTo>
                  <a:pt x="33620" y="29450"/>
                </a:lnTo>
                <a:lnTo>
                  <a:pt x="33630" y="29460"/>
                </a:lnTo>
                <a:lnTo>
                  <a:pt x="33640" y="29460"/>
                </a:lnTo>
                <a:lnTo>
                  <a:pt x="33640" y="29470"/>
                </a:lnTo>
                <a:lnTo>
                  <a:pt x="33660" y="29480"/>
                </a:lnTo>
                <a:lnTo>
                  <a:pt x="33660" y="29490"/>
                </a:lnTo>
                <a:lnTo>
                  <a:pt x="33670" y="29500"/>
                </a:lnTo>
                <a:lnTo>
                  <a:pt x="33680" y="29510"/>
                </a:lnTo>
                <a:lnTo>
                  <a:pt x="33700" y="29520"/>
                </a:lnTo>
                <a:lnTo>
                  <a:pt x="33710" y="29520"/>
                </a:lnTo>
                <a:lnTo>
                  <a:pt x="33730" y="29520"/>
                </a:lnTo>
                <a:lnTo>
                  <a:pt x="33740" y="29520"/>
                </a:lnTo>
                <a:lnTo>
                  <a:pt x="33760" y="29530"/>
                </a:lnTo>
                <a:lnTo>
                  <a:pt x="33770" y="29530"/>
                </a:lnTo>
                <a:lnTo>
                  <a:pt x="33780" y="29530"/>
                </a:lnTo>
                <a:lnTo>
                  <a:pt x="33790" y="29530"/>
                </a:lnTo>
                <a:lnTo>
                  <a:pt x="33810" y="29540"/>
                </a:lnTo>
                <a:lnTo>
                  <a:pt x="33820" y="29540"/>
                </a:lnTo>
                <a:lnTo>
                  <a:pt x="33840" y="29540"/>
                </a:lnTo>
                <a:lnTo>
                  <a:pt x="33850" y="29530"/>
                </a:lnTo>
                <a:lnTo>
                  <a:pt x="33860" y="29520"/>
                </a:lnTo>
                <a:lnTo>
                  <a:pt x="33870" y="29530"/>
                </a:lnTo>
                <a:lnTo>
                  <a:pt x="33890" y="29530"/>
                </a:lnTo>
                <a:lnTo>
                  <a:pt x="33910" y="29530"/>
                </a:lnTo>
                <a:lnTo>
                  <a:pt x="33920" y="29530"/>
                </a:lnTo>
                <a:lnTo>
                  <a:pt x="33940" y="29540"/>
                </a:lnTo>
                <a:lnTo>
                  <a:pt x="33960" y="29540"/>
                </a:lnTo>
                <a:lnTo>
                  <a:pt x="33970" y="29530"/>
                </a:lnTo>
                <a:lnTo>
                  <a:pt x="33980" y="29530"/>
                </a:lnTo>
                <a:lnTo>
                  <a:pt x="34000" y="29530"/>
                </a:lnTo>
                <a:lnTo>
                  <a:pt x="34000" y="29520"/>
                </a:lnTo>
                <a:lnTo>
                  <a:pt x="34020" y="29520"/>
                </a:lnTo>
                <a:lnTo>
                  <a:pt x="34030" y="29530"/>
                </a:lnTo>
                <a:lnTo>
                  <a:pt x="34040" y="29520"/>
                </a:lnTo>
                <a:lnTo>
                  <a:pt x="34050" y="29520"/>
                </a:lnTo>
                <a:lnTo>
                  <a:pt x="34060" y="29520"/>
                </a:lnTo>
                <a:lnTo>
                  <a:pt x="34080" y="29510"/>
                </a:lnTo>
                <a:lnTo>
                  <a:pt x="34090" y="29510"/>
                </a:lnTo>
                <a:lnTo>
                  <a:pt x="34110" y="29510"/>
                </a:lnTo>
                <a:lnTo>
                  <a:pt x="34130" y="29490"/>
                </a:lnTo>
                <a:lnTo>
                  <a:pt x="34160" y="29480"/>
                </a:lnTo>
                <a:lnTo>
                  <a:pt x="34180" y="29480"/>
                </a:lnTo>
                <a:lnTo>
                  <a:pt x="34190" y="29470"/>
                </a:lnTo>
                <a:lnTo>
                  <a:pt x="34210" y="29470"/>
                </a:lnTo>
                <a:lnTo>
                  <a:pt x="34230" y="29470"/>
                </a:lnTo>
                <a:lnTo>
                  <a:pt x="34250" y="29480"/>
                </a:lnTo>
                <a:lnTo>
                  <a:pt x="34260" y="29480"/>
                </a:lnTo>
                <a:lnTo>
                  <a:pt x="34280" y="29500"/>
                </a:lnTo>
                <a:lnTo>
                  <a:pt x="34300" y="29500"/>
                </a:lnTo>
                <a:lnTo>
                  <a:pt x="34320" y="29500"/>
                </a:lnTo>
                <a:lnTo>
                  <a:pt x="34340" y="29500"/>
                </a:lnTo>
                <a:lnTo>
                  <a:pt x="34350" y="29500"/>
                </a:lnTo>
                <a:lnTo>
                  <a:pt x="34360" y="29490"/>
                </a:lnTo>
                <a:lnTo>
                  <a:pt x="34370" y="29490"/>
                </a:lnTo>
                <a:lnTo>
                  <a:pt x="34370" y="29480"/>
                </a:lnTo>
                <a:lnTo>
                  <a:pt x="34370" y="29490"/>
                </a:lnTo>
                <a:lnTo>
                  <a:pt x="34380" y="29490"/>
                </a:lnTo>
                <a:lnTo>
                  <a:pt x="34380" y="29480"/>
                </a:lnTo>
                <a:lnTo>
                  <a:pt x="34390" y="29480"/>
                </a:lnTo>
                <a:lnTo>
                  <a:pt x="34400" y="29490"/>
                </a:lnTo>
                <a:lnTo>
                  <a:pt x="34410" y="29500"/>
                </a:lnTo>
                <a:lnTo>
                  <a:pt x="34420" y="29500"/>
                </a:lnTo>
                <a:lnTo>
                  <a:pt x="34420" y="29510"/>
                </a:lnTo>
                <a:lnTo>
                  <a:pt x="34430" y="29510"/>
                </a:lnTo>
                <a:lnTo>
                  <a:pt x="34440" y="29510"/>
                </a:lnTo>
                <a:lnTo>
                  <a:pt x="34450" y="29500"/>
                </a:lnTo>
                <a:lnTo>
                  <a:pt x="34450" y="29510"/>
                </a:lnTo>
                <a:lnTo>
                  <a:pt x="34460" y="29500"/>
                </a:lnTo>
                <a:lnTo>
                  <a:pt x="34470" y="29500"/>
                </a:lnTo>
                <a:lnTo>
                  <a:pt x="34480" y="29510"/>
                </a:lnTo>
                <a:lnTo>
                  <a:pt x="34490" y="29500"/>
                </a:lnTo>
                <a:lnTo>
                  <a:pt x="34510" y="29500"/>
                </a:lnTo>
                <a:lnTo>
                  <a:pt x="34520" y="29510"/>
                </a:lnTo>
                <a:lnTo>
                  <a:pt x="34530" y="29510"/>
                </a:lnTo>
                <a:lnTo>
                  <a:pt x="34540" y="29510"/>
                </a:lnTo>
                <a:lnTo>
                  <a:pt x="34550" y="29500"/>
                </a:lnTo>
                <a:lnTo>
                  <a:pt x="34560" y="29500"/>
                </a:lnTo>
                <a:lnTo>
                  <a:pt x="34570" y="29490"/>
                </a:lnTo>
                <a:lnTo>
                  <a:pt x="34590" y="29490"/>
                </a:lnTo>
                <a:lnTo>
                  <a:pt x="34610" y="29490"/>
                </a:lnTo>
                <a:lnTo>
                  <a:pt x="34620" y="29470"/>
                </a:lnTo>
                <a:lnTo>
                  <a:pt x="34640" y="29470"/>
                </a:lnTo>
                <a:lnTo>
                  <a:pt x="34660" y="29470"/>
                </a:lnTo>
                <a:lnTo>
                  <a:pt x="34670" y="29470"/>
                </a:lnTo>
                <a:lnTo>
                  <a:pt x="34680" y="29460"/>
                </a:lnTo>
                <a:lnTo>
                  <a:pt x="34680" y="29450"/>
                </a:lnTo>
                <a:lnTo>
                  <a:pt x="34690" y="29440"/>
                </a:lnTo>
                <a:lnTo>
                  <a:pt x="34700" y="29430"/>
                </a:lnTo>
                <a:lnTo>
                  <a:pt x="34710" y="29410"/>
                </a:lnTo>
                <a:lnTo>
                  <a:pt x="34720" y="29410"/>
                </a:lnTo>
                <a:lnTo>
                  <a:pt x="34730" y="29400"/>
                </a:lnTo>
                <a:lnTo>
                  <a:pt x="34740" y="29400"/>
                </a:lnTo>
                <a:lnTo>
                  <a:pt x="34750" y="29400"/>
                </a:lnTo>
                <a:lnTo>
                  <a:pt x="34760" y="29410"/>
                </a:lnTo>
                <a:lnTo>
                  <a:pt x="34770" y="29410"/>
                </a:lnTo>
                <a:lnTo>
                  <a:pt x="34780" y="29410"/>
                </a:lnTo>
                <a:lnTo>
                  <a:pt x="34790" y="29410"/>
                </a:lnTo>
                <a:lnTo>
                  <a:pt x="34790" y="29420"/>
                </a:lnTo>
                <a:lnTo>
                  <a:pt x="34800" y="29440"/>
                </a:lnTo>
                <a:lnTo>
                  <a:pt x="34810" y="29440"/>
                </a:lnTo>
                <a:lnTo>
                  <a:pt x="34800" y="29450"/>
                </a:lnTo>
                <a:lnTo>
                  <a:pt x="34810" y="29460"/>
                </a:lnTo>
                <a:lnTo>
                  <a:pt x="34810" y="29450"/>
                </a:lnTo>
                <a:lnTo>
                  <a:pt x="34820" y="29450"/>
                </a:lnTo>
                <a:lnTo>
                  <a:pt x="34820" y="29460"/>
                </a:lnTo>
                <a:lnTo>
                  <a:pt x="34830" y="29460"/>
                </a:lnTo>
                <a:lnTo>
                  <a:pt x="34840" y="29460"/>
                </a:lnTo>
                <a:lnTo>
                  <a:pt x="34850" y="29460"/>
                </a:lnTo>
                <a:lnTo>
                  <a:pt x="34870" y="29450"/>
                </a:lnTo>
                <a:lnTo>
                  <a:pt x="34880" y="29450"/>
                </a:lnTo>
                <a:lnTo>
                  <a:pt x="34890" y="29460"/>
                </a:lnTo>
                <a:lnTo>
                  <a:pt x="34890" y="29450"/>
                </a:lnTo>
                <a:lnTo>
                  <a:pt x="34900" y="29450"/>
                </a:lnTo>
                <a:lnTo>
                  <a:pt x="34900" y="29460"/>
                </a:lnTo>
                <a:lnTo>
                  <a:pt x="34910" y="29460"/>
                </a:lnTo>
                <a:lnTo>
                  <a:pt x="34920" y="29460"/>
                </a:lnTo>
                <a:lnTo>
                  <a:pt x="34930" y="29460"/>
                </a:lnTo>
                <a:lnTo>
                  <a:pt x="34940" y="29450"/>
                </a:lnTo>
                <a:lnTo>
                  <a:pt x="34940" y="29440"/>
                </a:lnTo>
                <a:lnTo>
                  <a:pt x="34940" y="29430"/>
                </a:lnTo>
                <a:lnTo>
                  <a:pt x="34940" y="29410"/>
                </a:lnTo>
                <a:lnTo>
                  <a:pt x="34950" y="29410"/>
                </a:lnTo>
                <a:lnTo>
                  <a:pt x="34950" y="29400"/>
                </a:lnTo>
                <a:lnTo>
                  <a:pt x="34930" y="29390"/>
                </a:lnTo>
                <a:lnTo>
                  <a:pt x="34940" y="29380"/>
                </a:lnTo>
                <a:lnTo>
                  <a:pt x="34940" y="29370"/>
                </a:lnTo>
                <a:lnTo>
                  <a:pt x="34950" y="29360"/>
                </a:lnTo>
                <a:lnTo>
                  <a:pt x="34960" y="29360"/>
                </a:lnTo>
                <a:lnTo>
                  <a:pt x="34970" y="29350"/>
                </a:lnTo>
                <a:lnTo>
                  <a:pt x="34970" y="29340"/>
                </a:lnTo>
                <a:lnTo>
                  <a:pt x="34980" y="29330"/>
                </a:lnTo>
                <a:lnTo>
                  <a:pt x="34970" y="29310"/>
                </a:lnTo>
                <a:lnTo>
                  <a:pt x="34970" y="29290"/>
                </a:lnTo>
                <a:lnTo>
                  <a:pt x="34980" y="29280"/>
                </a:lnTo>
                <a:lnTo>
                  <a:pt x="34980" y="29270"/>
                </a:lnTo>
                <a:lnTo>
                  <a:pt x="35000" y="29270"/>
                </a:lnTo>
                <a:lnTo>
                  <a:pt x="35000" y="29260"/>
                </a:lnTo>
                <a:lnTo>
                  <a:pt x="35020" y="29270"/>
                </a:lnTo>
                <a:lnTo>
                  <a:pt x="35020" y="29280"/>
                </a:lnTo>
                <a:lnTo>
                  <a:pt x="35030" y="29270"/>
                </a:lnTo>
                <a:lnTo>
                  <a:pt x="35030" y="29250"/>
                </a:lnTo>
                <a:lnTo>
                  <a:pt x="35060" y="29250"/>
                </a:lnTo>
                <a:lnTo>
                  <a:pt x="35070" y="29250"/>
                </a:lnTo>
                <a:lnTo>
                  <a:pt x="35090" y="29260"/>
                </a:lnTo>
                <a:lnTo>
                  <a:pt x="35100" y="29270"/>
                </a:lnTo>
                <a:lnTo>
                  <a:pt x="35130" y="29270"/>
                </a:lnTo>
                <a:lnTo>
                  <a:pt x="35150" y="29270"/>
                </a:lnTo>
                <a:lnTo>
                  <a:pt x="35160" y="29270"/>
                </a:lnTo>
                <a:lnTo>
                  <a:pt x="35170" y="29270"/>
                </a:lnTo>
                <a:lnTo>
                  <a:pt x="35190" y="29260"/>
                </a:lnTo>
                <a:lnTo>
                  <a:pt x="35210" y="29240"/>
                </a:lnTo>
                <a:lnTo>
                  <a:pt x="35220" y="29230"/>
                </a:lnTo>
                <a:lnTo>
                  <a:pt x="35220" y="29220"/>
                </a:lnTo>
                <a:lnTo>
                  <a:pt x="35230" y="29210"/>
                </a:lnTo>
                <a:lnTo>
                  <a:pt x="35240" y="29210"/>
                </a:lnTo>
                <a:lnTo>
                  <a:pt x="35250" y="29200"/>
                </a:lnTo>
                <a:lnTo>
                  <a:pt x="35270" y="29190"/>
                </a:lnTo>
                <a:lnTo>
                  <a:pt x="35280" y="29180"/>
                </a:lnTo>
                <a:lnTo>
                  <a:pt x="35290" y="29180"/>
                </a:lnTo>
                <a:lnTo>
                  <a:pt x="35320" y="29170"/>
                </a:lnTo>
                <a:lnTo>
                  <a:pt x="35330" y="29160"/>
                </a:lnTo>
                <a:lnTo>
                  <a:pt x="35350" y="29160"/>
                </a:lnTo>
                <a:lnTo>
                  <a:pt x="35350" y="29150"/>
                </a:lnTo>
                <a:lnTo>
                  <a:pt x="35350" y="29140"/>
                </a:lnTo>
                <a:lnTo>
                  <a:pt x="35350" y="29130"/>
                </a:lnTo>
                <a:lnTo>
                  <a:pt x="35350" y="29120"/>
                </a:lnTo>
                <a:lnTo>
                  <a:pt x="35370" y="29120"/>
                </a:lnTo>
                <a:lnTo>
                  <a:pt x="35380" y="29110"/>
                </a:lnTo>
                <a:lnTo>
                  <a:pt x="35380" y="29120"/>
                </a:lnTo>
                <a:lnTo>
                  <a:pt x="35390" y="29120"/>
                </a:lnTo>
                <a:lnTo>
                  <a:pt x="35400" y="29110"/>
                </a:lnTo>
                <a:lnTo>
                  <a:pt x="35400" y="29120"/>
                </a:lnTo>
                <a:lnTo>
                  <a:pt x="35410" y="29110"/>
                </a:lnTo>
                <a:lnTo>
                  <a:pt x="35420" y="29100"/>
                </a:lnTo>
                <a:lnTo>
                  <a:pt x="35430" y="29100"/>
                </a:lnTo>
                <a:lnTo>
                  <a:pt x="35420" y="29090"/>
                </a:lnTo>
                <a:lnTo>
                  <a:pt x="35430" y="29090"/>
                </a:lnTo>
                <a:lnTo>
                  <a:pt x="35440" y="29090"/>
                </a:lnTo>
                <a:lnTo>
                  <a:pt x="35450" y="29100"/>
                </a:lnTo>
                <a:lnTo>
                  <a:pt x="35460" y="29110"/>
                </a:lnTo>
                <a:lnTo>
                  <a:pt x="35470" y="29110"/>
                </a:lnTo>
                <a:lnTo>
                  <a:pt x="35500" y="29100"/>
                </a:lnTo>
                <a:lnTo>
                  <a:pt x="35510" y="29100"/>
                </a:lnTo>
                <a:lnTo>
                  <a:pt x="35520" y="29110"/>
                </a:lnTo>
                <a:lnTo>
                  <a:pt x="35530" y="29090"/>
                </a:lnTo>
                <a:lnTo>
                  <a:pt x="35540" y="29100"/>
                </a:lnTo>
                <a:lnTo>
                  <a:pt x="35550" y="29100"/>
                </a:lnTo>
                <a:lnTo>
                  <a:pt x="35560" y="29100"/>
                </a:lnTo>
                <a:lnTo>
                  <a:pt x="35570" y="29100"/>
                </a:lnTo>
                <a:lnTo>
                  <a:pt x="35580" y="29080"/>
                </a:lnTo>
                <a:lnTo>
                  <a:pt x="35580" y="29070"/>
                </a:lnTo>
                <a:lnTo>
                  <a:pt x="35600" y="29070"/>
                </a:lnTo>
                <a:lnTo>
                  <a:pt x="35610" y="29070"/>
                </a:lnTo>
                <a:lnTo>
                  <a:pt x="35620" y="29060"/>
                </a:lnTo>
                <a:lnTo>
                  <a:pt x="35630" y="29050"/>
                </a:lnTo>
                <a:lnTo>
                  <a:pt x="35650" y="29060"/>
                </a:lnTo>
                <a:lnTo>
                  <a:pt x="35660" y="29060"/>
                </a:lnTo>
                <a:lnTo>
                  <a:pt x="35660" y="29050"/>
                </a:lnTo>
                <a:lnTo>
                  <a:pt x="35670" y="29040"/>
                </a:lnTo>
                <a:lnTo>
                  <a:pt x="35690" y="29030"/>
                </a:lnTo>
                <a:lnTo>
                  <a:pt x="35700" y="29040"/>
                </a:lnTo>
                <a:lnTo>
                  <a:pt x="35720" y="29050"/>
                </a:lnTo>
                <a:lnTo>
                  <a:pt x="35730" y="29050"/>
                </a:lnTo>
                <a:lnTo>
                  <a:pt x="35740" y="29060"/>
                </a:lnTo>
                <a:lnTo>
                  <a:pt x="35760" y="29060"/>
                </a:lnTo>
                <a:lnTo>
                  <a:pt x="35780" y="29050"/>
                </a:lnTo>
                <a:lnTo>
                  <a:pt x="35790" y="29040"/>
                </a:lnTo>
                <a:lnTo>
                  <a:pt x="35800" y="29030"/>
                </a:lnTo>
                <a:lnTo>
                  <a:pt x="35820" y="29020"/>
                </a:lnTo>
                <a:lnTo>
                  <a:pt x="35850" y="29010"/>
                </a:lnTo>
                <a:lnTo>
                  <a:pt x="35860" y="29000"/>
                </a:lnTo>
                <a:lnTo>
                  <a:pt x="35870" y="28980"/>
                </a:lnTo>
                <a:lnTo>
                  <a:pt x="35880" y="28980"/>
                </a:lnTo>
                <a:lnTo>
                  <a:pt x="35890" y="28980"/>
                </a:lnTo>
                <a:lnTo>
                  <a:pt x="35900" y="28980"/>
                </a:lnTo>
                <a:lnTo>
                  <a:pt x="35920" y="28980"/>
                </a:lnTo>
                <a:lnTo>
                  <a:pt x="35930" y="28980"/>
                </a:lnTo>
                <a:lnTo>
                  <a:pt x="35940" y="28980"/>
                </a:lnTo>
                <a:lnTo>
                  <a:pt x="35950" y="28970"/>
                </a:lnTo>
                <a:lnTo>
                  <a:pt x="35970" y="28980"/>
                </a:lnTo>
                <a:lnTo>
                  <a:pt x="35990" y="28980"/>
                </a:lnTo>
                <a:lnTo>
                  <a:pt x="36000" y="28980"/>
                </a:lnTo>
                <a:lnTo>
                  <a:pt x="35980" y="28990"/>
                </a:lnTo>
                <a:lnTo>
                  <a:pt x="35990" y="28980"/>
                </a:lnTo>
                <a:lnTo>
                  <a:pt x="36000" y="28990"/>
                </a:lnTo>
                <a:lnTo>
                  <a:pt x="36020" y="28980"/>
                </a:lnTo>
                <a:lnTo>
                  <a:pt x="36030" y="28970"/>
                </a:lnTo>
                <a:lnTo>
                  <a:pt x="36040" y="28960"/>
                </a:lnTo>
                <a:lnTo>
                  <a:pt x="36030" y="28950"/>
                </a:lnTo>
                <a:lnTo>
                  <a:pt x="36040" y="28950"/>
                </a:lnTo>
                <a:lnTo>
                  <a:pt x="36050" y="28940"/>
                </a:lnTo>
                <a:lnTo>
                  <a:pt x="36060" y="28930"/>
                </a:lnTo>
                <a:lnTo>
                  <a:pt x="36070" y="28930"/>
                </a:lnTo>
                <a:lnTo>
                  <a:pt x="36080" y="28930"/>
                </a:lnTo>
                <a:lnTo>
                  <a:pt x="36090" y="28930"/>
                </a:lnTo>
                <a:lnTo>
                  <a:pt x="36100" y="28940"/>
                </a:lnTo>
                <a:lnTo>
                  <a:pt x="36100" y="28960"/>
                </a:lnTo>
                <a:lnTo>
                  <a:pt x="36120" y="28960"/>
                </a:lnTo>
                <a:lnTo>
                  <a:pt x="36130" y="28960"/>
                </a:lnTo>
                <a:lnTo>
                  <a:pt x="36140" y="28950"/>
                </a:lnTo>
                <a:lnTo>
                  <a:pt x="36140" y="28960"/>
                </a:lnTo>
                <a:lnTo>
                  <a:pt x="36150" y="28950"/>
                </a:lnTo>
                <a:lnTo>
                  <a:pt x="36160" y="28950"/>
                </a:lnTo>
                <a:lnTo>
                  <a:pt x="36160" y="28940"/>
                </a:lnTo>
                <a:lnTo>
                  <a:pt x="36180" y="28930"/>
                </a:lnTo>
                <a:lnTo>
                  <a:pt x="36180" y="28940"/>
                </a:lnTo>
                <a:lnTo>
                  <a:pt x="36190" y="28940"/>
                </a:lnTo>
                <a:lnTo>
                  <a:pt x="36200" y="28940"/>
                </a:lnTo>
                <a:lnTo>
                  <a:pt x="36200" y="28930"/>
                </a:lnTo>
                <a:lnTo>
                  <a:pt x="36190" y="28920"/>
                </a:lnTo>
                <a:lnTo>
                  <a:pt x="36200" y="28920"/>
                </a:lnTo>
                <a:lnTo>
                  <a:pt x="36210" y="28920"/>
                </a:lnTo>
                <a:lnTo>
                  <a:pt x="36210" y="28910"/>
                </a:lnTo>
                <a:lnTo>
                  <a:pt x="36220" y="28910"/>
                </a:lnTo>
                <a:lnTo>
                  <a:pt x="36220" y="28920"/>
                </a:lnTo>
                <a:lnTo>
                  <a:pt x="36230" y="28930"/>
                </a:lnTo>
                <a:lnTo>
                  <a:pt x="36250" y="28930"/>
                </a:lnTo>
                <a:lnTo>
                  <a:pt x="36260" y="28920"/>
                </a:lnTo>
                <a:lnTo>
                  <a:pt x="36270" y="28920"/>
                </a:lnTo>
                <a:lnTo>
                  <a:pt x="36280" y="28920"/>
                </a:lnTo>
                <a:lnTo>
                  <a:pt x="36280" y="28910"/>
                </a:lnTo>
                <a:lnTo>
                  <a:pt x="36290" y="28900"/>
                </a:lnTo>
                <a:lnTo>
                  <a:pt x="36300" y="28910"/>
                </a:lnTo>
                <a:lnTo>
                  <a:pt x="36310" y="28910"/>
                </a:lnTo>
                <a:lnTo>
                  <a:pt x="36310" y="28920"/>
                </a:lnTo>
                <a:lnTo>
                  <a:pt x="36320" y="28930"/>
                </a:lnTo>
                <a:lnTo>
                  <a:pt x="36320" y="28920"/>
                </a:lnTo>
                <a:lnTo>
                  <a:pt x="36330" y="28920"/>
                </a:lnTo>
                <a:lnTo>
                  <a:pt x="36340" y="28920"/>
                </a:lnTo>
                <a:lnTo>
                  <a:pt x="36340" y="28930"/>
                </a:lnTo>
                <a:lnTo>
                  <a:pt x="36350" y="28930"/>
                </a:lnTo>
                <a:lnTo>
                  <a:pt x="36370" y="28930"/>
                </a:lnTo>
                <a:lnTo>
                  <a:pt x="36360" y="28920"/>
                </a:lnTo>
                <a:lnTo>
                  <a:pt x="36360" y="28910"/>
                </a:lnTo>
                <a:lnTo>
                  <a:pt x="36370" y="28900"/>
                </a:lnTo>
                <a:lnTo>
                  <a:pt x="36390" y="28910"/>
                </a:lnTo>
                <a:lnTo>
                  <a:pt x="36400" y="28920"/>
                </a:lnTo>
                <a:lnTo>
                  <a:pt x="36410" y="28910"/>
                </a:lnTo>
                <a:lnTo>
                  <a:pt x="36420" y="28890"/>
                </a:lnTo>
                <a:lnTo>
                  <a:pt x="36420" y="28880"/>
                </a:lnTo>
                <a:lnTo>
                  <a:pt x="36430" y="28880"/>
                </a:lnTo>
                <a:lnTo>
                  <a:pt x="36440" y="28870"/>
                </a:lnTo>
                <a:lnTo>
                  <a:pt x="36450" y="28870"/>
                </a:lnTo>
                <a:lnTo>
                  <a:pt x="36450" y="28880"/>
                </a:lnTo>
                <a:lnTo>
                  <a:pt x="36460" y="28880"/>
                </a:lnTo>
                <a:lnTo>
                  <a:pt x="36470" y="28870"/>
                </a:lnTo>
                <a:lnTo>
                  <a:pt x="36480" y="28860"/>
                </a:lnTo>
                <a:lnTo>
                  <a:pt x="36480" y="28870"/>
                </a:lnTo>
                <a:lnTo>
                  <a:pt x="36490" y="28880"/>
                </a:lnTo>
                <a:lnTo>
                  <a:pt x="36500" y="28880"/>
                </a:lnTo>
                <a:lnTo>
                  <a:pt x="36500" y="28890"/>
                </a:lnTo>
                <a:lnTo>
                  <a:pt x="36500" y="28900"/>
                </a:lnTo>
                <a:lnTo>
                  <a:pt x="36510" y="28900"/>
                </a:lnTo>
                <a:lnTo>
                  <a:pt x="36520" y="28900"/>
                </a:lnTo>
                <a:lnTo>
                  <a:pt x="36530" y="28890"/>
                </a:lnTo>
                <a:lnTo>
                  <a:pt x="36540" y="28880"/>
                </a:lnTo>
                <a:lnTo>
                  <a:pt x="36550" y="28880"/>
                </a:lnTo>
                <a:lnTo>
                  <a:pt x="36560" y="28880"/>
                </a:lnTo>
                <a:lnTo>
                  <a:pt x="36570" y="28880"/>
                </a:lnTo>
                <a:lnTo>
                  <a:pt x="36580" y="28890"/>
                </a:lnTo>
                <a:lnTo>
                  <a:pt x="36590" y="28900"/>
                </a:lnTo>
                <a:lnTo>
                  <a:pt x="36590" y="28910"/>
                </a:lnTo>
                <a:lnTo>
                  <a:pt x="36580" y="28910"/>
                </a:lnTo>
                <a:lnTo>
                  <a:pt x="36590" y="28920"/>
                </a:lnTo>
                <a:lnTo>
                  <a:pt x="36600" y="28920"/>
                </a:lnTo>
                <a:lnTo>
                  <a:pt x="36600" y="28930"/>
                </a:lnTo>
                <a:lnTo>
                  <a:pt x="36610" y="28930"/>
                </a:lnTo>
                <a:lnTo>
                  <a:pt x="36610" y="28940"/>
                </a:lnTo>
                <a:lnTo>
                  <a:pt x="36610" y="28950"/>
                </a:lnTo>
                <a:lnTo>
                  <a:pt x="36610" y="28960"/>
                </a:lnTo>
                <a:lnTo>
                  <a:pt x="36620" y="28970"/>
                </a:lnTo>
                <a:lnTo>
                  <a:pt x="36640" y="28970"/>
                </a:lnTo>
                <a:lnTo>
                  <a:pt x="36650" y="28970"/>
                </a:lnTo>
                <a:lnTo>
                  <a:pt x="36670" y="28970"/>
                </a:lnTo>
                <a:lnTo>
                  <a:pt x="36680" y="28980"/>
                </a:lnTo>
                <a:lnTo>
                  <a:pt x="36680" y="28990"/>
                </a:lnTo>
                <a:lnTo>
                  <a:pt x="36700" y="29010"/>
                </a:lnTo>
                <a:lnTo>
                  <a:pt x="36720" y="29000"/>
                </a:lnTo>
                <a:lnTo>
                  <a:pt x="36720" y="29010"/>
                </a:lnTo>
                <a:lnTo>
                  <a:pt x="36720" y="29000"/>
                </a:lnTo>
                <a:lnTo>
                  <a:pt x="36720" y="29010"/>
                </a:lnTo>
                <a:lnTo>
                  <a:pt x="36730" y="29010"/>
                </a:lnTo>
                <a:lnTo>
                  <a:pt x="36740" y="29010"/>
                </a:lnTo>
                <a:lnTo>
                  <a:pt x="36750" y="29010"/>
                </a:lnTo>
                <a:lnTo>
                  <a:pt x="36750" y="29020"/>
                </a:lnTo>
                <a:lnTo>
                  <a:pt x="36760" y="29020"/>
                </a:lnTo>
                <a:lnTo>
                  <a:pt x="36760" y="29030"/>
                </a:lnTo>
                <a:lnTo>
                  <a:pt x="36750" y="29040"/>
                </a:lnTo>
                <a:lnTo>
                  <a:pt x="36760" y="29050"/>
                </a:lnTo>
                <a:lnTo>
                  <a:pt x="36770" y="29060"/>
                </a:lnTo>
                <a:lnTo>
                  <a:pt x="36780" y="29070"/>
                </a:lnTo>
                <a:lnTo>
                  <a:pt x="36790" y="29070"/>
                </a:lnTo>
                <a:lnTo>
                  <a:pt x="36810" y="29070"/>
                </a:lnTo>
                <a:lnTo>
                  <a:pt x="36810" y="29080"/>
                </a:lnTo>
                <a:lnTo>
                  <a:pt x="36810" y="29090"/>
                </a:lnTo>
                <a:lnTo>
                  <a:pt x="36820" y="29080"/>
                </a:lnTo>
                <a:lnTo>
                  <a:pt x="36830" y="29080"/>
                </a:lnTo>
                <a:lnTo>
                  <a:pt x="36830" y="29070"/>
                </a:lnTo>
                <a:lnTo>
                  <a:pt x="36840" y="29060"/>
                </a:lnTo>
                <a:lnTo>
                  <a:pt x="36840" y="29070"/>
                </a:lnTo>
                <a:lnTo>
                  <a:pt x="36850" y="29070"/>
                </a:lnTo>
                <a:lnTo>
                  <a:pt x="36860" y="29070"/>
                </a:lnTo>
                <a:lnTo>
                  <a:pt x="36870" y="29070"/>
                </a:lnTo>
                <a:lnTo>
                  <a:pt x="36880" y="29070"/>
                </a:lnTo>
                <a:lnTo>
                  <a:pt x="36890" y="29080"/>
                </a:lnTo>
                <a:lnTo>
                  <a:pt x="36890" y="29070"/>
                </a:lnTo>
                <a:lnTo>
                  <a:pt x="36890" y="29060"/>
                </a:lnTo>
                <a:lnTo>
                  <a:pt x="36900" y="29050"/>
                </a:lnTo>
                <a:lnTo>
                  <a:pt x="36920" y="29030"/>
                </a:lnTo>
                <a:lnTo>
                  <a:pt x="36940" y="29030"/>
                </a:lnTo>
                <a:lnTo>
                  <a:pt x="36950" y="29010"/>
                </a:lnTo>
                <a:lnTo>
                  <a:pt x="36970" y="28990"/>
                </a:lnTo>
                <a:lnTo>
                  <a:pt x="36990" y="29000"/>
                </a:lnTo>
                <a:lnTo>
                  <a:pt x="37020" y="29000"/>
                </a:lnTo>
                <a:lnTo>
                  <a:pt x="37070" y="29010"/>
                </a:lnTo>
                <a:lnTo>
                  <a:pt x="37080" y="29010"/>
                </a:lnTo>
                <a:lnTo>
                  <a:pt x="37100" y="29020"/>
                </a:lnTo>
                <a:lnTo>
                  <a:pt x="37120" y="29020"/>
                </a:lnTo>
                <a:lnTo>
                  <a:pt x="37160" y="29030"/>
                </a:lnTo>
                <a:lnTo>
                  <a:pt x="37190" y="29040"/>
                </a:lnTo>
                <a:lnTo>
                  <a:pt x="37200" y="29040"/>
                </a:lnTo>
                <a:lnTo>
                  <a:pt x="37210" y="29040"/>
                </a:lnTo>
                <a:lnTo>
                  <a:pt x="37230" y="29050"/>
                </a:lnTo>
                <a:lnTo>
                  <a:pt x="37250" y="29060"/>
                </a:lnTo>
                <a:lnTo>
                  <a:pt x="37260" y="29050"/>
                </a:lnTo>
                <a:lnTo>
                  <a:pt x="37280" y="29050"/>
                </a:lnTo>
                <a:lnTo>
                  <a:pt x="37320" y="29030"/>
                </a:lnTo>
                <a:lnTo>
                  <a:pt x="37350" y="29030"/>
                </a:lnTo>
                <a:lnTo>
                  <a:pt x="37370" y="29030"/>
                </a:lnTo>
                <a:lnTo>
                  <a:pt x="37390" y="29040"/>
                </a:lnTo>
                <a:lnTo>
                  <a:pt x="37400" y="29030"/>
                </a:lnTo>
                <a:lnTo>
                  <a:pt x="37450" y="29040"/>
                </a:lnTo>
                <a:lnTo>
                  <a:pt x="37460" y="29020"/>
                </a:lnTo>
                <a:lnTo>
                  <a:pt x="37480" y="29010"/>
                </a:lnTo>
                <a:lnTo>
                  <a:pt x="37480" y="29000"/>
                </a:lnTo>
                <a:lnTo>
                  <a:pt x="37490" y="28980"/>
                </a:lnTo>
                <a:lnTo>
                  <a:pt x="37510" y="28960"/>
                </a:lnTo>
                <a:lnTo>
                  <a:pt x="37540" y="28940"/>
                </a:lnTo>
                <a:lnTo>
                  <a:pt x="37560" y="28940"/>
                </a:lnTo>
                <a:lnTo>
                  <a:pt x="37570" y="28940"/>
                </a:lnTo>
                <a:lnTo>
                  <a:pt x="37580" y="28940"/>
                </a:lnTo>
                <a:lnTo>
                  <a:pt x="37590" y="28930"/>
                </a:lnTo>
                <a:lnTo>
                  <a:pt x="37590" y="28940"/>
                </a:lnTo>
                <a:lnTo>
                  <a:pt x="37590" y="28950"/>
                </a:lnTo>
                <a:lnTo>
                  <a:pt x="37600" y="28950"/>
                </a:lnTo>
                <a:lnTo>
                  <a:pt x="37610" y="28950"/>
                </a:lnTo>
                <a:lnTo>
                  <a:pt x="37610" y="28930"/>
                </a:lnTo>
                <a:lnTo>
                  <a:pt x="37620" y="28920"/>
                </a:lnTo>
                <a:lnTo>
                  <a:pt x="37620" y="28930"/>
                </a:lnTo>
                <a:lnTo>
                  <a:pt x="37630" y="28930"/>
                </a:lnTo>
                <a:lnTo>
                  <a:pt x="37640" y="28930"/>
                </a:lnTo>
                <a:lnTo>
                  <a:pt x="37640" y="28940"/>
                </a:lnTo>
                <a:lnTo>
                  <a:pt x="37650" y="28950"/>
                </a:lnTo>
                <a:lnTo>
                  <a:pt x="37660" y="28950"/>
                </a:lnTo>
                <a:lnTo>
                  <a:pt x="37690" y="28950"/>
                </a:lnTo>
                <a:lnTo>
                  <a:pt x="37700" y="28950"/>
                </a:lnTo>
                <a:lnTo>
                  <a:pt x="37710" y="28950"/>
                </a:lnTo>
                <a:lnTo>
                  <a:pt x="37720" y="28950"/>
                </a:lnTo>
                <a:lnTo>
                  <a:pt x="37710" y="28940"/>
                </a:lnTo>
                <a:lnTo>
                  <a:pt x="37700" y="28930"/>
                </a:lnTo>
                <a:lnTo>
                  <a:pt x="37700" y="28920"/>
                </a:lnTo>
                <a:lnTo>
                  <a:pt x="37720" y="28920"/>
                </a:lnTo>
                <a:lnTo>
                  <a:pt x="37730" y="28920"/>
                </a:lnTo>
                <a:lnTo>
                  <a:pt x="37730" y="28910"/>
                </a:lnTo>
                <a:lnTo>
                  <a:pt x="37740" y="28910"/>
                </a:lnTo>
                <a:lnTo>
                  <a:pt x="37750" y="28910"/>
                </a:lnTo>
                <a:lnTo>
                  <a:pt x="37750" y="28900"/>
                </a:lnTo>
                <a:lnTo>
                  <a:pt x="37770" y="28900"/>
                </a:lnTo>
                <a:lnTo>
                  <a:pt x="37770" y="28890"/>
                </a:lnTo>
                <a:lnTo>
                  <a:pt x="37760" y="28880"/>
                </a:lnTo>
                <a:lnTo>
                  <a:pt x="37770" y="28880"/>
                </a:lnTo>
                <a:lnTo>
                  <a:pt x="37780" y="28870"/>
                </a:lnTo>
                <a:lnTo>
                  <a:pt x="37780" y="28860"/>
                </a:lnTo>
                <a:lnTo>
                  <a:pt x="37790" y="28860"/>
                </a:lnTo>
                <a:lnTo>
                  <a:pt x="37800" y="28860"/>
                </a:lnTo>
                <a:lnTo>
                  <a:pt x="37800" y="28850"/>
                </a:lnTo>
                <a:lnTo>
                  <a:pt x="37800" y="28840"/>
                </a:lnTo>
                <a:lnTo>
                  <a:pt x="37810" y="28850"/>
                </a:lnTo>
                <a:lnTo>
                  <a:pt x="37820" y="28840"/>
                </a:lnTo>
                <a:lnTo>
                  <a:pt x="37830" y="28850"/>
                </a:lnTo>
                <a:lnTo>
                  <a:pt x="37840" y="28860"/>
                </a:lnTo>
                <a:lnTo>
                  <a:pt x="37850" y="28860"/>
                </a:lnTo>
                <a:lnTo>
                  <a:pt x="37860" y="28860"/>
                </a:lnTo>
                <a:lnTo>
                  <a:pt x="37870" y="28870"/>
                </a:lnTo>
                <a:lnTo>
                  <a:pt x="37880" y="28860"/>
                </a:lnTo>
                <a:lnTo>
                  <a:pt x="37890" y="28850"/>
                </a:lnTo>
                <a:lnTo>
                  <a:pt x="37900" y="28870"/>
                </a:lnTo>
                <a:lnTo>
                  <a:pt x="37910" y="28870"/>
                </a:lnTo>
                <a:lnTo>
                  <a:pt x="37920" y="28870"/>
                </a:lnTo>
                <a:lnTo>
                  <a:pt x="37940" y="28860"/>
                </a:lnTo>
                <a:lnTo>
                  <a:pt x="37950" y="28850"/>
                </a:lnTo>
                <a:lnTo>
                  <a:pt x="37960" y="28840"/>
                </a:lnTo>
                <a:lnTo>
                  <a:pt x="37970" y="28840"/>
                </a:lnTo>
                <a:lnTo>
                  <a:pt x="37980" y="28840"/>
                </a:lnTo>
                <a:lnTo>
                  <a:pt x="37980" y="28820"/>
                </a:lnTo>
                <a:lnTo>
                  <a:pt x="37990" y="28830"/>
                </a:lnTo>
                <a:lnTo>
                  <a:pt x="38000" y="28830"/>
                </a:lnTo>
                <a:lnTo>
                  <a:pt x="38000" y="28810"/>
                </a:lnTo>
                <a:lnTo>
                  <a:pt x="38010" y="28810"/>
                </a:lnTo>
                <a:lnTo>
                  <a:pt x="38020" y="28820"/>
                </a:lnTo>
                <a:lnTo>
                  <a:pt x="38020" y="28810"/>
                </a:lnTo>
                <a:lnTo>
                  <a:pt x="38030" y="28810"/>
                </a:lnTo>
                <a:lnTo>
                  <a:pt x="38040" y="28800"/>
                </a:lnTo>
                <a:lnTo>
                  <a:pt x="38060" y="28800"/>
                </a:lnTo>
                <a:lnTo>
                  <a:pt x="38070" y="28810"/>
                </a:lnTo>
                <a:lnTo>
                  <a:pt x="38090" y="28810"/>
                </a:lnTo>
                <a:lnTo>
                  <a:pt x="38100" y="28810"/>
                </a:lnTo>
                <a:lnTo>
                  <a:pt x="38110" y="28810"/>
                </a:lnTo>
                <a:lnTo>
                  <a:pt x="38120" y="28800"/>
                </a:lnTo>
                <a:lnTo>
                  <a:pt x="38130" y="28790"/>
                </a:lnTo>
                <a:lnTo>
                  <a:pt x="38150" y="28800"/>
                </a:lnTo>
                <a:lnTo>
                  <a:pt x="38150" y="28820"/>
                </a:lnTo>
                <a:lnTo>
                  <a:pt x="38170" y="28820"/>
                </a:lnTo>
                <a:lnTo>
                  <a:pt x="38170" y="28810"/>
                </a:lnTo>
                <a:lnTo>
                  <a:pt x="38180" y="28800"/>
                </a:lnTo>
                <a:lnTo>
                  <a:pt x="38190" y="28800"/>
                </a:lnTo>
                <a:lnTo>
                  <a:pt x="38190" y="28820"/>
                </a:lnTo>
                <a:lnTo>
                  <a:pt x="38200" y="28830"/>
                </a:lnTo>
                <a:lnTo>
                  <a:pt x="38200" y="28840"/>
                </a:lnTo>
                <a:lnTo>
                  <a:pt x="38210" y="28830"/>
                </a:lnTo>
                <a:lnTo>
                  <a:pt x="38230" y="28820"/>
                </a:lnTo>
                <a:lnTo>
                  <a:pt x="38230" y="28840"/>
                </a:lnTo>
                <a:lnTo>
                  <a:pt x="38240" y="28840"/>
                </a:lnTo>
                <a:lnTo>
                  <a:pt x="38260" y="28830"/>
                </a:lnTo>
                <a:lnTo>
                  <a:pt x="38260" y="28840"/>
                </a:lnTo>
                <a:lnTo>
                  <a:pt x="38260" y="28850"/>
                </a:lnTo>
                <a:lnTo>
                  <a:pt x="38270" y="28860"/>
                </a:lnTo>
                <a:lnTo>
                  <a:pt x="38280" y="28860"/>
                </a:lnTo>
                <a:lnTo>
                  <a:pt x="38290" y="28850"/>
                </a:lnTo>
                <a:lnTo>
                  <a:pt x="38280" y="28840"/>
                </a:lnTo>
                <a:lnTo>
                  <a:pt x="38280" y="28830"/>
                </a:lnTo>
                <a:lnTo>
                  <a:pt x="38280" y="28820"/>
                </a:lnTo>
                <a:lnTo>
                  <a:pt x="38310" y="28820"/>
                </a:lnTo>
                <a:lnTo>
                  <a:pt x="38330" y="28820"/>
                </a:lnTo>
                <a:lnTo>
                  <a:pt x="38340" y="28830"/>
                </a:lnTo>
                <a:lnTo>
                  <a:pt x="38370" y="28840"/>
                </a:lnTo>
                <a:lnTo>
                  <a:pt x="38400" y="28840"/>
                </a:lnTo>
                <a:lnTo>
                  <a:pt x="38430" y="28850"/>
                </a:lnTo>
                <a:lnTo>
                  <a:pt x="38440" y="28850"/>
                </a:lnTo>
                <a:lnTo>
                  <a:pt x="38450" y="28870"/>
                </a:lnTo>
                <a:lnTo>
                  <a:pt x="38460" y="28880"/>
                </a:lnTo>
                <a:lnTo>
                  <a:pt x="38490" y="28880"/>
                </a:lnTo>
                <a:lnTo>
                  <a:pt x="38520" y="28880"/>
                </a:lnTo>
                <a:lnTo>
                  <a:pt x="38530" y="28900"/>
                </a:lnTo>
                <a:lnTo>
                  <a:pt x="38530" y="28910"/>
                </a:lnTo>
                <a:lnTo>
                  <a:pt x="38550" y="28920"/>
                </a:lnTo>
                <a:lnTo>
                  <a:pt x="38560" y="28920"/>
                </a:lnTo>
                <a:lnTo>
                  <a:pt x="38580" y="28920"/>
                </a:lnTo>
                <a:lnTo>
                  <a:pt x="38580" y="28930"/>
                </a:lnTo>
                <a:lnTo>
                  <a:pt x="38590" y="28940"/>
                </a:lnTo>
                <a:lnTo>
                  <a:pt x="38610" y="28970"/>
                </a:lnTo>
                <a:lnTo>
                  <a:pt x="38620" y="28970"/>
                </a:lnTo>
                <a:lnTo>
                  <a:pt x="38640" y="28960"/>
                </a:lnTo>
                <a:lnTo>
                  <a:pt x="38650" y="28980"/>
                </a:lnTo>
                <a:lnTo>
                  <a:pt x="38650" y="28990"/>
                </a:lnTo>
                <a:lnTo>
                  <a:pt x="38640" y="28990"/>
                </a:lnTo>
                <a:lnTo>
                  <a:pt x="38640" y="29000"/>
                </a:lnTo>
                <a:lnTo>
                  <a:pt x="38640" y="29010"/>
                </a:lnTo>
                <a:lnTo>
                  <a:pt x="38620" y="29010"/>
                </a:lnTo>
                <a:lnTo>
                  <a:pt x="38620" y="29030"/>
                </a:lnTo>
                <a:lnTo>
                  <a:pt x="38620" y="29050"/>
                </a:lnTo>
                <a:lnTo>
                  <a:pt x="38610" y="29050"/>
                </a:lnTo>
                <a:lnTo>
                  <a:pt x="38590" y="29060"/>
                </a:lnTo>
                <a:lnTo>
                  <a:pt x="38590" y="29070"/>
                </a:lnTo>
                <a:lnTo>
                  <a:pt x="38590" y="29080"/>
                </a:lnTo>
                <a:lnTo>
                  <a:pt x="38580" y="29100"/>
                </a:lnTo>
                <a:lnTo>
                  <a:pt x="38580" y="29110"/>
                </a:lnTo>
                <a:lnTo>
                  <a:pt x="38570" y="29110"/>
                </a:lnTo>
                <a:lnTo>
                  <a:pt x="38550" y="29130"/>
                </a:lnTo>
                <a:lnTo>
                  <a:pt x="38550" y="29140"/>
                </a:lnTo>
                <a:lnTo>
                  <a:pt x="38530" y="29140"/>
                </a:lnTo>
                <a:lnTo>
                  <a:pt x="38530" y="29150"/>
                </a:lnTo>
                <a:lnTo>
                  <a:pt x="38540" y="29160"/>
                </a:lnTo>
                <a:lnTo>
                  <a:pt x="38550" y="29170"/>
                </a:lnTo>
                <a:lnTo>
                  <a:pt x="38570" y="29180"/>
                </a:lnTo>
                <a:lnTo>
                  <a:pt x="38600" y="29210"/>
                </a:lnTo>
                <a:lnTo>
                  <a:pt x="38600" y="29220"/>
                </a:lnTo>
                <a:lnTo>
                  <a:pt x="38640" y="29220"/>
                </a:lnTo>
                <a:lnTo>
                  <a:pt x="38650" y="29240"/>
                </a:lnTo>
                <a:lnTo>
                  <a:pt x="38680" y="29250"/>
                </a:lnTo>
                <a:lnTo>
                  <a:pt x="38690" y="29260"/>
                </a:lnTo>
                <a:lnTo>
                  <a:pt x="38700" y="29270"/>
                </a:lnTo>
                <a:lnTo>
                  <a:pt x="38710" y="29270"/>
                </a:lnTo>
                <a:lnTo>
                  <a:pt x="38720" y="29270"/>
                </a:lnTo>
                <a:lnTo>
                  <a:pt x="38760" y="29270"/>
                </a:lnTo>
                <a:lnTo>
                  <a:pt x="38770" y="29280"/>
                </a:lnTo>
                <a:lnTo>
                  <a:pt x="38770" y="29290"/>
                </a:lnTo>
                <a:lnTo>
                  <a:pt x="38790" y="29300"/>
                </a:lnTo>
                <a:lnTo>
                  <a:pt x="38810" y="29300"/>
                </a:lnTo>
                <a:lnTo>
                  <a:pt x="38840" y="29300"/>
                </a:lnTo>
                <a:lnTo>
                  <a:pt x="38870" y="29300"/>
                </a:lnTo>
                <a:lnTo>
                  <a:pt x="38920" y="29310"/>
                </a:lnTo>
                <a:lnTo>
                  <a:pt x="38980" y="29310"/>
                </a:lnTo>
                <a:lnTo>
                  <a:pt x="38990" y="29310"/>
                </a:lnTo>
                <a:lnTo>
                  <a:pt x="39040" y="29320"/>
                </a:lnTo>
                <a:lnTo>
                  <a:pt x="39100" y="29320"/>
                </a:lnTo>
                <a:lnTo>
                  <a:pt x="39170" y="29350"/>
                </a:lnTo>
                <a:lnTo>
                  <a:pt x="39200" y="29340"/>
                </a:lnTo>
                <a:lnTo>
                  <a:pt x="39220" y="29340"/>
                </a:lnTo>
                <a:lnTo>
                  <a:pt x="39240" y="29330"/>
                </a:lnTo>
                <a:lnTo>
                  <a:pt x="39270" y="29320"/>
                </a:lnTo>
                <a:lnTo>
                  <a:pt x="39310" y="29290"/>
                </a:lnTo>
                <a:lnTo>
                  <a:pt x="39350" y="29260"/>
                </a:lnTo>
                <a:lnTo>
                  <a:pt x="39370" y="29260"/>
                </a:lnTo>
                <a:lnTo>
                  <a:pt x="39380" y="29250"/>
                </a:lnTo>
                <a:lnTo>
                  <a:pt x="39400" y="29240"/>
                </a:lnTo>
                <a:lnTo>
                  <a:pt x="39420" y="29230"/>
                </a:lnTo>
                <a:lnTo>
                  <a:pt x="39430" y="29220"/>
                </a:lnTo>
                <a:lnTo>
                  <a:pt x="39440" y="29220"/>
                </a:lnTo>
                <a:lnTo>
                  <a:pt x="39450" y="29230"/>
                </a:lnTo>
                <a:lnTo>
                  <a:pt x="39450" y="29240"/>
                </a:lnTo>
                <a:lnTo>
                  <a:pt x="39460" y="29240"/>
                </a:lnTo>
                <a:lnTo>
                  <a:pt x="39460" y="29230"/>
                </a:lnTo>
                <a:lnTo>
                  <a:pt x="39480" y="29230"/>
                </a:lnTo>
                <a:lnTo>
                  <a:pt x="39480" y="29240"/>
                </a:lnTo>
                <a:lnTo>
                  <a:pt x="39480" y="29250"/>
                </a:lnTo>
                <a:lnTo>
                  <a:pt x="39490" y="29250"/>
                </a:lnTo>
                <a:lnTo>
                  <a:pt x="39510" y="29250"/>
                </a:lnTo>
                <a:lnTo>
                  <a:pt x="39510" y="29260"/>
                </a:lnTo>
                <a:lnTo>
                  <a:pt x="39500" y="29270"/>
                </a:lnTo>
                <a:lnTo>
                  <a:pt x="39500" y="29280"/>
                </a:lnTo>
                <a:lnTo>
                  <a:pt x="39510" y="29280"/>
                </a:lnTo>
                <a:lnTo>
                  <a:pt x="39520" y="29280"/>
                </a:lnTo>
                <a:lnTo>
                  <a:pt x="39520" y="29270"/>
                </a:lnTo>
                <a:lnTo>
                  <a:pt x="39520" y="29280"/>
                </a:lnTo>
                <a:lnTo>
                  <a:pt x="39520" y="29290"/>
                </a:lnTo>
                <a:lnTo>
                  <a:pt x="39530" y="29280"/>
                </a:lnTo>
                <a:lnTo>
                  <a:pt x="39540" y="29270"/>
                </a:lnTo>
                <a:lnTo>
                  <a:pt x="39540" y="29280"/>
                </a:lnTo>
                <a:lnTo>
                  <a:pt x="39550" y="29280"/>
                </a:lnTo>
                <a:lnTo>
                  <a:pt x="39550" y="29270"/>
                </a:lnTo>
                <a:lnTo>
                  <a:pt x="39560" y="29270"/>
                </a:lnTo>
                <a:lnTo>
                  <a:pt x="39570" y="29270"/>
                </a:lnTo>
                <a:lnTo>
                  <a:pt x="39570" y="29280"/>
                </a:lnTo>
                <a:lnTo>
                  <a:pt x="39570" y="29290"/>
                </a:lnTo>
                <a:lnTo>
                  <a:pt x="39580" y="29300"/>
                </a:lnTo>
                <a:lnTo>
                  <a:pt x="39590" y="29290"/>
                </a:lnTo>
                <a:lnTo>
                  <a:pt x="39590" y="29300"/>
                </a:lnTo>
                <a:lnTo>
                  <a:pt x="39590" y="29310"/>
                </a:lnTo>
                <a:lnTo>
                  <a:pt x="39600" y="29300"/>
                </a:lnTo>
                <a:lnTo>
                  <a:pt x="39600" y="29290"/>
                </a:lnTo>
                <a:lnTo>
                  <a:pt x="39610" y="29290"/>
                </a:lnTo>
                <a:lnTo>
                  <a:pt x="39620" y="29300"/>
                </a:lnTo>
                <a:lnTo>
                  <a:pt x="39620" y="29310"/>
                </a:lnTo>
                <a:lnTo>
                  <a:pt x="39620" y="29320"/>
                </a:lnTo>
                <a:lnTo>
                  <a:pt x="39630" y="29320"/>
                </a:lnTo>
                <a:lnTo>
                  <a:pt x="39640" y="29320"/>
                </a:lnTo>
                <a:lnTo>
                  <a:pt x="39640" y="29310"/>
                </a:lnTo>
                <a:lnTo>
                  <a:pt x="39650" y="29310"/>
                </a:lnTo>
                <a:lnTo>
                  <a:pt x="39650" y="29300"/>
                </a:lnTo>
                <a:lnTo>
                  <a:pt x="39650" y="29290"/>
                </a:lnTo>
                <a:lnTo>
                  <a:pt x="39660" y="29290"/>
                </a:lnTo>
                <a:lnTo>
                  <a:pt x="39670" y="29300"/>
                </a:lnTo>
                <a:lnTo>
                  <a:pt x="39690" y="29310"/>
                </a:lnTo>
                <a:lnTo>
                  <a:pt x="39690" y="29320"/>
                </a:lnTo>
                <a:lnTo>
                  <a:pt x="39680" y="29320"/>
                </a:lnTo>
                <a:lnTo>
                  <a:pt x="39680" y="29330"/>
                </a:lnTo>
                <a:lnTo>
                  <a:pt x="39670" y="29330"/>
                </a:lnTo>
                <a:lnTo>
                  <a:pt x="39670" y="29340"/>
                </a:lnTo>
                <a:lnTo>
                  <a:pt x="39670" y="29350"/>
                </a:lnTo>
                <a:lnTo>
                  <a:pt x="39680" y="29350"/>
                </a:lnTo>
                <a:lnTo>
                  <a:pt x="39690" y="29350"/>
                </a:lnTo>
                <a:lnTo>
                  <a:pt x="39700" y="29360"/>
                </a:lnTo>
                <a:lnTo>
                  <a:pt x="39710" y="29360"/>
                </a:lnTo>
                <a:lnTo>
                  <a:pt x="39720" y="29360"/>
                </a:lnTo>
                <a:lnTo>
                  <a:pt x="39730" y="29360"/>
                </a:lnTo>
                <a:lnTo>
                  <a:pt x="39740" y="29360"/>
                </a:lnTo>
                <a:lnTo>
                  <a:pt x="39740" y="29370"/>
                </a:lnTo>
                <a:lnTo>
                  <a:pt x="39740" y="29380"/>
                </a:lnTo>
                <a:lnTo>
                  <a:pt x="39750" y="29390"/>
                </a:lnTo>
                <a:lnTo>
                  <a:pt x="39750" y="29400"/>
                </a:lnTo>
                <a:lnTo>
                  <a:pt x="39770" y="29400"/>
                </a:lnTo>
                <a:lnTo>
                  <a:pt x="39770" y="29410"/>
                </a:lnTo>
                <a:lnTo>
                  <a:pt x="39770" y="29420"/>
                </a:lnTo>
                <a:lnTo>
                  <a:pt x="39780" y="29420"/>
                </a:lnTo>
                <a:lnTo>
                  <a:pt x="39790" y="29430"/>
                </a:lnTo>
                <a:lnTo>
                  <a:pt x="39800" y="29440"/>
                </a:lnTo>
                <a:lnTo>
                  <a:pt x="39800" y="29420"/>
                </a:lnTo>
                <a:lnTo>
                  <a:pt x="39800" y="29410"/>
                </a:lnTo>
                <a:lnTo>
                  <a:pt x="39820" y="29410"/>
                </a:lnTo>
                <a:lnTo>
                  <a:pt x="39810" y="29400"/>
                </a:lnTo>
                <a:lnTo>
                  <a:pt x="39820" y="29390"/>
                </a:lnTo>
                <a:lnTo>
                  <a:pt x="39840" y="29390"/>
                </a:lnTo>
                <a:lnTo>
                  <a:pt x="39850" y="29400"/>
                </a:lnTo>
                <a:lnTo>
                  <a:pt x="39870" y="29400"/>
                </a:lnTo>
                <a:lnTo>
                  <a:pt x="39880" y="29390"/>
                </a:lnTo>
                <a:lnTo>
                  <a:pt x="39890" y="29390"/>
                </a:lnTo>
                <a:lnTo>
                  <a:pt x="39900" y="29390"/>
                </a:lnTo>
                <a:lnTo>
                  <a:pt x="39890" y="29400"/>
                </a:lnTo>
                <a:lnTo>
                  <a:pt x="39890" y="29410"/>
                </a:lnTo>
                <a:lnTo>
                  <a:pt x="39880" y="29410"/>
                </a:lnTo>
                <a:lnTo>
                  <a:pt x="39890" y="29420"/>
                </a:lnTo>
                <a:lnTo>
                  <a:pt x="39900" y="29410"/>
                </a:lnTo>
                <a:lnTo>
                  <a:pt x="39910" y="29400"/>
                </a:lnTo>
                <a:lnTo>
                  <a:pt x="39920" y="29400"/>
                </a:lnTo>
                <a:lnTo>
                  <a:pt x="39930" y="29410"/>
                </a:lnTo>
                <a:lnTo>
                  <a:pt x="39930" y="29400"/>
                </a:lnTo>
                <a:lnTo>
                  <a:pt x="39940" y="29390"/>
                </a:lnTo>
                <a:lnTo>
                  <a:pt x="39950" y="29390"/>
                </a:lnTo>
                <a:lnTo>
                  <a:pt x="39950" y="29400"/>
                </a:lnTo>
                <a:lnTo>
                  <a:pt x="39950" y="29410"/>
                </a:lnTo>
                <a:lnTo>
                  <a:pt x="39950" y="29420"/>
                </a:lnTo>
                <a:lnTo>
                  <a:pt x="39960" y="29420"/>
                </a:lnTo>
                <a:lnTo>
                  <a:pt x="39960" y="29430"/>
                </a:lnTo>
                <a:lnTo>
                  <a:pt x="39970" y="29420"/>
                </a:lnTo>
                <a:lnTo>
                  <a:pt x="39980" y="29420"/>
                </a:lnTo>
                <a:lnTo>
                  <a:pt x="39990" y="29420"/>
                </a:lnTo>
                <a:lnTo>
                  <a:pt x="39990" y="29430"/>
                </a:lnTo>
                <a:lnTo>
                  <a:pt x="40000" y="29430"/>
                </a:lnTo>
                <a:lnTo>
                  <a:pt x="40010" y="29420"/>
                </a:lnTo>
                <a:lnTo>
                  <a:pt x="40020" y="29420"/>
                </a:lnTo>
                <a:lnTo>
                  <a:pt x="40030" y="29430"/>
                </a:lnTo>
                <a:lnTo>
                  <a:pt x="40030" y="29420"/>
                </a:lnTo>
                <a:lnTo>
                  <a:pt x="40040" y="29420"/>
                </a:lnTo>
                <a:lnTo>
                  <a:pt x="40040" y="29410"/>
                </a:lnTo>
                <a:lnTo>
                  <a:pt x="40040" y="29400"/>
                </a:lnTo>
                <a:lnTo>
                  <a:pt x="40050" y="29390"/>
                </a:lnTo>
                <a:lnTo>
                  <a:pt x="40050" y="29410"/>
                </a:lnTo>
                <a:lnTo>
                  <a:pt x="40060" y="29410"/>
                </a:lnTo>
                <a:lnTo>
                  <a:pt x="40060" y="29420"/>
                </a:lnTo>
                <a:lnTo>
                  <a:pt x="40050" y="29430"/>
                </a:lnTo>
                <a:lnTo>
                  <a:pt x="40050" y="29440"/>
                </a:lnTo>
                <a:lnTo>
                  <a:pt x="40060" y="29440"/>
                </a:lnTo>
                <a:lnTo>
                  <a:pt x="40070" y="29440"/>
                </a:lnTo>
                <a:lnTo>
                  <a:pt x="40080" y="29450"/>
                </a:lnTo>
                <a:lnTo>
                  <a:pt x="40100" y="29450"/>
                </a:lnTo>
                <a:lnTo>
                  <a:pt x="40110" y="29450"/>
                </a:lnTo>
                <a:lnTo>
                  <a:pt x="40120" y="29450"/>
                </a:lnTo>
                <a:lnTo>
                  <a:pt x="40130" y="29460"/>
                </a:lnTo>
                <a:lnTo>
                  <a:pt x="40130" y="29470"/>
                </a:lnTo>
                <a:lnTo>
                  <a:pt x="40120" y="29470"/>
                </a:lnTo>
                <a:lnTo>
                  <a:pt x="40130" y="29480"/>
                </a:lnTo>
                <a:lnTo>
                  <a:pt x="40140" y="29480"/>
                </a:lnTo>
                <a:lnTo>
                  <a:pt x="40150" y="29480"/>
                </a:lnTo>
                <a:lnTo>
                  <a:pt x="40160" y="29470"/>
                </a:lnTo>
                <a:lnTo>
                  <a:pt x="40160" y="29460"/>
                </a:lnTo>
                <a:lnTo>
                  <a:pt x="40170" y="29450"/>
                </a:lnTo>
                <a:lnTo>
                  <a:pt x="40180" y="29450"/>
                </a:lnTo>
                <a:lnTo>
                  <a:pt x="40190" y="29450"/>
                </a:lnTo>
                <a:lnTo>
                  <a:pt x="40180" y="29450"/>
                </a:lnTo>
                <a:lnTo>
                  <a:pt x="40180" y="29440"/>
                </a:lnTo>
                <a:lnTo>
                  <a:pt x="40170" y="29430"/>
                </a:lnTo>
                <a:lnTo>
                  <a:pt x="40180" y="29420"/>
                </a:lnTo>
                <a:lnTo>
                  <a:pt x="40180" y="29430"/>
                </a:lnTo>
                <a:lnTo>
                  <a:pt x="40190" y="29430"/>
                </a:lnTo>
                <a:lnTo>
                  <a:pt x="40200" y="29430"/>
                </a:lnTo>
                <a:lnTo>
                  <a:pt x="40200" y="29420"/>
                </a:lnTo>
                <a:lnTo>
                  <a:pt x="40200" y="29430"/>
                </a:lnTo>
                <a:lnTo>
                  <a:pt x="40210" y="29430"/>
                </a:lnTo>
                <a:lnTo>
                  <a:pt x="40220" y="29420"/>
                </a:lnTo>
                <a:lnTo>
                  <a:pt x="40230" y="29420"/>
                </a:lnTo>
                <a:lnTo>
                  <a:pt x="40230" y="29410"/>
                </a:lnTo>
                <a:lnTo>
                  <a:pt x="40240" y="29410"/>
                </a:lnTo>
                <a:lnTo>
                  <a:pt x="40250" y="29400"/>
                </a:lnTo>
                <a:lnTo>
                  <a:pt x="40250" y="29410"/>
                </a:lnTo>
                <a:lnTo>
                  <a:pt x="40260" y="29410"/>
                </a:lnTo>
                <a:lnTo>
                  <a:pt x="40270" y="29410"/>
                </a:lnTo>
                <a:lnTo>
                  <a:pt x="40280" y="29410"/>
                </a:lnTo>
                <a:lnTo>
                  <a:pt x="40290" y="29410"/>
                </a:lnTo>
                <a:lnTo>
                  <a:pt x="40300" y="29410"/>
                </a:lnTo>
                <a:lnTo>
                  <a:pt x="40300" y="29400"/>
                </a:lnTo>
                <a:lnTo>
                  <a:pt x="40310" y="29400"/>
                </a:lnTo>
                <a:lnTo>
                  <a:pt x="40320" y="29400"/>
                </a:lnTo>
                <a:lnTo>
                  <a:pt x="40320" y="29410"/>
                </a:lnTo>
                <a:lnTo>
                  <a:pt x="40330" y="29410"/>
                </a:lnTo>
                <a:lnTo>
                  <a:pt x="40340" y="29410"/>
                </a:lnTo>
                <a:lnTo>
                  <a:pt x="40350" y="29410"/>
                </a:lnTo>
                <a:lnTo>
                  <a:pt x="40360" y="29410"/>
                </a:lnTo>
                <a:lnTo>
                  <a:pt x="40360" y="29430"/>
                </a:lnTo>
                <a:lnTo>
                  <a:pt x="40370" y="29430"/>
                </a:lnTo>
                <a:lnTo>
                  <a:pt x="40380" y="29430"/>
                </a:lnTo>
                <a:lnTo>
                  <a:pt x="40390" y="29440"/>
                </a:lnTo>
                <a:lnTo>
                  <a:pt x="40400" y="29450"/>
                </a:lnTo>
                <a:lnTo>
                  <a:pt x="40410" y="29440"/>
                </a:lnTo>
                <a:lnTo>
                  <a:pt x="40420" y="29450"/>
                </a:lnTo>
                <a:lnTo>
                  <a:pt x="40430" y="29450"/>
                </a:lnTo>
                <a:lnTo>
                  <a:pt x="40440" y="29450"/>
                </a:lnTo>
                <a:lnTo>
                  <a:pt x="40440" y="29460"/>
                </a:lnTo>
                <a:lnTo>
                  <a:pt x="40450" y="29460"/>
                </a:lnTo>
                <a:lnTo>
                  <a:pt x="40450" y="29470"/>
                </a:lnTo>
                <a:lnTo>
                  <a:pt x="40460" y="29470"/>
                </a:lnTo>
                <a:lnTo>
                  <a:pt x="40470" y="29460"/>
                </a:lnTo>
                <a:lnTo>
                  <a:pt x="40460" y="29460"/>
                </a:lnTo>
                <a:lnTo>
                  <a:pt x="40460" y="29450"/>
                </a:lnTo>
                <a:lnTo>
                  <a:pt x="40470" y="29450"/>
                </a:lnTo>
                <a:lnTo>
                  <a:pt x="40480" y="29440"/>
                </a:lnTo>
                <a:lnTo>
                  <a:pt x="40480" y="29430"/>
                </a:lnTo>
                <a:lnTo>
                  <a:pt x="40490" y="29420"/>
                </a:lnTo>
                <a:lnTo>
                  <a:pt x="40500" y="29420"/>
                </a:lnTo>
                <a:lnTo>
                  <a:pt x="40510" y="29420"/>
                </a:lnTo>
                <a:lnTo>
                  <a:pt x="40510" y="29430"/>
                </a:lnTo>
                <a:lnTo>
                  <a:pt x="40510" y="29440"/>
                </a:lnTo>
                <a:lnTo>
                  <a:pt x="40510" y="29450"/>
                </a:lnTo>
                <a:lnTo>
                  <a:pt x="40520" y="29450"/>
                </a:lnTo>
                <a:lnTo>
                  <a:pt x="40520" y="29460"/>
                </a:lnTo>
                <a:lnTo>
                  <a:pt x="40530" y="29460"/>
                </a:lnTo>
                <a:lnTo>
                  <a:pt x="40540" y="29460"/>
                </a:lnTo>
                <a:lnTo>
                  <a:pt x="40550" y="29460"/>
                </a:lnTo>
                <a:lnTo>
                  <a:pt x="40560" y="29450"/>
                </a:lnTo>
                <a:lnTo>
                  <a:pt x="40570" y="29450"/>
                </a:lnTo>
                <a:lnTo>
                  <a:pt x="40580" y="29460"/>
                </a:lnTo>
                <a:lnTo>
                  <a:pt x="40590" y="29460"/>
                </a:lnTo>
                <a:lnTo>
                  <a:pt x="40590" y="29470"/>
                </a:lnTo>
                <a:lnTo>
                  <a:pt x="40600" y="29480"/>
                </a:lnTo>
                <a:lnTo>
                  <a:pt x="40590" y="29480"/>
                </a:lnTo>
                <a:lnTo>
                  <a:pt x="40590" y="29490"/>
                </a:lnTo>
                <a:lnTo>
                  <a:pt x="40580" y="29490"/>
                </a:lnTo>
                <a:lnTo>
                  <a:pt x="40590" y="29490"/>
                </a:lnTo>
                <a:lnTo>
                  <a:pt x="40600" y="29490"/>
                </a:lnTo>
                <a:lnTo>
                  <a:pt x="40600" y="29480"/>
                </a:lnTo>
                <a:lnTo>
                  <a:pt x="40610" y="29480"/>
                </a:lnTo>
                <a:lnTo>
                  <a:pt x="40610" y="29490"/>
                </a:lnTo>
                <a:lnTo>
                  <a:pt x="40610" y="29500"/>
                </a:lnTo>
                <a:lnTo>
                  <a:pt x="40620" y="29510"/>
                </a:lnTo>
                <a:lnTo>
                  <a:pt x="40620" y="29500"/>
                </a:lnTo>
                <a:lnTo>
                  <a:pt x="40630" y="29500"/>
                </a:lnTo>
                <a:lnTo>
                  <a:pt x="40640" y="29500"/>
                </a:lnTo>
                <a:lnTo>
                  <a:pt x="40650" y="29500"/>
                </a:lnTo>
                <a:lnTo>
                  <a:pt x="40660" y="29500"/>
                </a:lnTo>
                <a:lnTo>
                  <a:pt x="40670" y="29510"/>
                </a:lnTo>
                <a:lnTo>
                  <a:pt x="40670" y="29500"/>
                </a:lnTo>
                <a:lnTo>
                  <a:pt x="40670" y="29490"/>
                </a:lnTo>
                <a:lnTo>
                  <a:pt x="40670" y="29500"/>
                </a:lnTo>
                <a:lnTo>
                  <a:pt x="40680" y="29500"/>
                </a:lnTo>
                <a:lnTo>
                  <a:pt x="40680" y="29490"/>
                </a:lnTo>
                <a:lnTo>
                  <a:pt x="40670" y="29490"/>
                </a:lnTo>
                <a:lnTo>
                  <a:pt x="40670" y="29480"/>
                </a:lnTo>
                <a:lnTo>
                  <a:pt x="40680" y="29480"/>
                </a:lnTo>
                <a:lnTo>
                  <a:pt x="40680" y="29470"/>
                </a:lnTo>
                <a:lnTo>
                  <a:pt x="40690" y="29470"/>
                </a:lnTo>
                <a:lnTo>
                  <a:pt x="40690" y="29480"/>
                </a:lnTo>
                <a:lnTo>
                  <a:pt x="40690" y="29490"/>
                </a:lnTo>
                <a:lnTo>
                  <a:pt x="40700" y="29490"/>
                </a:lnTo>
                <a:lnTo>
                  <a:pt x="40710" y="29480"/>
                </a:lnTo>
                <a:lnTo>
                  <a:pt x="40720" y="29480"/>
                </a:lnTo>
                <a:lnTo>
                  <a:pt x="40720" y="29490"/>
                </a:lnTo>
                <a:lnTo>
                  <a:pt x="40720" y="29480"/>
                </a:lnTo>
                <a:lnTo>
                  <a:pt x="40730" y="29480"/>
                </a:lnTo>
                <a:lnTo>
                  <a:pt x="40730" y="29490"/>
                </a:lnTo>
                <a:lnTo>
                  <a:pt x="40720" y="29500"/>
                </a:lnTo>
                <a:lnTo>
                  <a:pt x="40720" y="29510"/>
                </a:lnTo>
                <a:lnTo>
                  <a:pt x="40730" y="29510"/>
                </a:lnTo>
                <a:lnTo>
                  <a:pt x="40730" y="29500"/>
                </a:lnTo>
                <a:lnTo>
                  <a:pt x="40740" y="29490"/>
                </a:lnTo>
                <a:lnTo>
                  <a:pt x="40750" y="29490"/>
                </a:lnTo>
                <a:lnTo>
                  <a:pt x="40750" y="29500"/>
                </a:lnTo>
                <a:lnTo>
                  <a:pt x="40750" y="29510"/>
                </a:lnTo>
                <a:lnTo>
                  <a:pt x="40760" y="29500"/>
                </a:lnTo>
                <a:lnTo>
                  <a:pt x="40760" y="29490"/>
                </a:lnTo>
                <a:lnTo>
                  <a:pt x="40770" y="29490"/>
                </a:lnTo>
                <a:lnTo>
                  <a:pt x="40780" y="29490"/>
                </a:lnTo>
                <a:lnTo>
                  <a:pt x="40770" y="29490"/>
                </a:lnTo>
                <a:lnTo>
                  <a:pt x="40770" y="29500"/>
                </a:lnTo>
                <a:lnTo>
                  <a:pt x="40770" y="29510"/>
                </a:lnTo>
                <a:lnTo>
                  <a:pt x="40780" y="29510"/>
                </a:lnTo>
                <a:lnTo>
                  <a:pt x="40790" y="29510"/>
                </a:lnTo>
                <a:lnTo>
                  <a:pt x="40790" y="29500"/>
                </a:lnTo>
                <a:lnTo>
                  <a:pt x="40790" y="29490"/>
                </a:lnTo>
                <a:lnTo>
                  <a:pt x="40800" y="29490"/>
                </a:lnTo>
                <a:lnTo>
                  <a:pt x="40810" y="29480"/>
                </a:lnTo>
                <a:lnTo>
                  <a:pt x="40810" y="29500"/>
                </a:lnTo>
                <a:lnTo>
                  <a:pt x="40820" y="29500"/>
                </a:lnTo>
                <a:lnTo>
                  <a:pt x="40830" y="29500"/>
                </a:lnTo>
                <a:lnTo>
                  <a:pt x="40830" y="29510"/>
                </a:lnTo>
                <a:lnTo>
                  <a:pt x="40840" y="29510"/>
                </a:lnTo>
                <a:lnTo>
                  <a:pt x="40850" y="29510"/>
                </a:lnTo>
                <a:lnTo>
                  <a:pt x="40840" y="29500"/>
                </a:lnTo>
                <a:lnTo>
                  <a:pt x="40850" y="29490"/>
                </a:lnTo>
                <a:lnTo>
                  <a:pt x="40850" y="29480"/>
                </a:lnTo>
                <a:lnTo>
                  <a:pt x="40870" y="29480"/>
                </a:lnTo>
                <a:lnTo>
                  <a:pt x="40870" y="29490"/>
                </a:lnTo>
                <a:lnTo>
                  <a:pt x="40860" y="29490"/>
                </a:lnTo>
                <a:lnTo>
                  <a:pt x="40860" y="29500"/>
                </a:lnTo>
                <a:lnTo>
                  <a:pt x="40870" y="29500"/>
                </a:lnTo>
                <a:lnTo>
                  <a:pt x="40880" y="29500"/>
                </a:lnTo>
                <a:lnTo>
                  <a:pt x="40890" y="29490"/>
                </a:lnTo>
                <a:lnTo>
                  <a:pt x="40890" y="29500"/>
                </a:lnTo>
                <a:lnTo>
                  <a:pt x="40890" y="29510"/>
                </a:lnTo>
                <a:lnTo>
                  <a:pt x="40900" y="29520"/>
                </a:lnTo>
                <a:lnTo>
                  <a:pt x="40910" y="29530"/>
                </a:lnTo>
                <a:lnTo>
                  <a:pt x="40920" y="29540"/>
                </a:lnTo>
                <a:lnTo>
                  <a:pt x="40940" y="29540"/>
                </a:lnTo>
                <a:lnTo>
                  <a:pt x="40950" y="29540"/>
                </a:lnTo>
                <a:lnTo>
                  <a:pt x="40930" y="29550"/>
                </a:lnTo>
                <a:lnTo>
                  <a:pt x="40930" y="29560"/>
                </a:lnTo>
                <a:lnTo>
                  <a:pt x="40940" y="29560"/>
                </a:lnTo>
                <a:lnTo>
                  <a:pt x="40950" y="29560"/>
                </a:lnTo>
                <a:lnTo>
                  <a:pt x="40940" y="29570"/>
                </a:lnTo>
                <a:lnTo>
                  <a:pt x="40930" y="29580"/>
                </a:lnTo>
                <a:lnTo>
                  <a:pt x="40940" y="29590"/>
                </a:lnTo>
                <a:lnTo>
                  <a:pt x="40950" y="29590"/>
                </a:lnTo>
                <a:lnTo>
                  <a:pt x="40950" y="29600"/>
                </a:lnTo>
                <a:lnTo>
                  <a:pt x="40950" y="29610"/>
                </a:lnTo>
                <a:lnTo>
                  <a:pt x="40950" y="29620"/>
                </a:lnTo>
                <a:lnTo>
                  <a:pt x="40960" y="29620"/>
                </a:lnTo>
                <a:lnTo>
                  <a:pt x="40960" y="29630"/>
                </a:lnTo>
                <a:lnTo>
                  <a:pt x="40970" y="29630"/>
                </a:lnTo>
                <a:lnTo>
                  <a:pt x="40970" y="29610"/>
                </a:lnTo>
                <a:lnTo>
                  <a:pt x="40980" y="29610"/>
                </a:lnTo>
                <a:lnTo>
                  <a:pt x="40990" y="29620"/>
                </a:lnTo>
                <a:lnTo>
                  <a:pt x="40990" y="29630"/>
                </a:lnTo>
                <a:lnTo>
                  <a:pt x="41000" y="29630"/>
                </a:lnTo>
                <a:lnTo>
                  <a:pt x="41000" y="29620"/>
                </a:lnTo>
                <a:lnTo>
                  <a:pt x="41010" y="29610"/>
                </a:lnTo>
                <a:lnTo>
                  <a:pt x="41010" y="29620"/>
                </a:lnTo>
                <a:lnTo>
                  <a:pt x="41010" y="29630"/>
                </a:lnTo>
                <a:lnTo>
                  <a:pt x="41020" y="29620"/>
                </a:lnTo>
                <a:lnTo>
                  <a:pt x="41020" y="29630"/>
                </a:lnTo>
                <a:lnTo>
                  <a:pt x="41030" y="29630"/>
                </a:lnTo>
                <a:lnTo>
                  <a:pt x="41040" y="29630"/>
                </a:lnTo>
                <a:lnTo>
                  <a:pt x="41030" y="29640"/>
                </a:lnTo>
                <a:lnTo>
                  <a:pt x="41020" y="29640"/>
                </a:lnTo>
                <a:lnTo>
                  <a:pt x="41030" y="29650"/>
                </a:lnTo>
                <a:lnTo>
                  <a:pt x="41040" y="29660"/>
                </a:lnTo>
                <a:lnTo>
                  <a:pt x="41040" y="29670"/>
                </a:lnTo>
                <a:lnTo>
                  <a:pt x="41040" y="29680"/>
                </a:lnTo>
                <a:lnTo>
                  <a:pt x="41050" y="29690"/>
                </a:lnTo>
                <a:lnTo>
                  <a:pt x="41040" y="29690"/>
                </a:lnTo>
                <a:lnTo>
                  <a:pt x="41040" y="29710"/>
                </a:lnTo>
                <a:lnTo>
                  <a:pt x="41040" y="29730"/>
                </a:lnTo>
                <a:lnTo>
                  <a:pt x="41050" y="29750"/>
                </a:lnTo>
                <a:lnTo>
                  <a:pt x="41050" y="29760"/>
                </a:lnTo>
                <a:lnTo>
                  <a:pt x="41050" y="29770"/>
                </a:lnTo>
                <a:lnTo>
                  <a:pt x="41060" y="29770"/>
                </a:lnTo>
                <a:lnTo>
                  <a:pt x="41060" y="29790"/>
                </a:lnTo>
                <a:lnTo>
                  <a:pt x="41070" y="29800"/>
                </a:lnTo>
                <a:lnTo>
                  <a:pt x="41090" y="29810"/>
                </a:lnTo>
                <a:lnTo>
                  <a:pt x="41120" y="29820"/>
                </a:lnTo>
                <a:lnTo>
                  <a:pt x="41150" y="29850"/>
                </a:lnTo>
                <a:lnTo>
                  <a:pt x="41180" y="29870"/>
                </a:lnTo>
                <a:lnTo>
                  <a:pt x="41210" y="29880"/>
                </a:lnTo>
                <a:lnTo>
                  <a:pt x="41210" y="29890"/>
                </a:lnTo>
                <a:lnTo>
                  <a:pt x="41220" y="29890"/>
                </a:lnTo>
                <a:lnTo>
                  <a:pt x="41230" y="29900"/>
                </a:lnTo>
                <a:lnTo>
                  <a:pt x="41260" y="29920"/>
                </a:lnTo>
                <a:lnTo>
                  <a:pt x="41290" y="29940"/>
                </a:lnTo>
                <a:lnTo>
                  <a:pt x="41310" y="29960"/>
                </a:lnTo>
                <a:lnTo>
                  <a:pt x="41340" y="29980"/>
                </a:lnTo>
                <a:lnTo>
                  <a:pt x="41360" y="30000"/>
                </a:lnTo>
                <a:lnTo>
                  <a:pt x="41370" y="30000"/>
                </a:lnTo>
                <a:lnTo>
                  <a:pt x="41400" y="30010"/>
                </a:lnTo>
                <a:lnTo>
                  <a:pt x="41440" y="30020"/>
                </a:lnTo>
                <a:lnTo>
                  <a:pt x="41450" y="30020"/>
                </a:lnTo>
                <a:lnTo>
                  <a:pt x="41460" y="30020"/>
                </a:lnTo>
                <a:lnTo>
                  <a:pt x="41480" y="30020"/>
                </a:lnTo>
                <a:lnTo>
                  <a:pt x="41500" y="30020"/>
                </a:lnTo>
                <a:lnTo>
                  <a:pt x="41510" y="30030"/>
                </a:lnTo>
                <a:lnTo>
                  <a:pt x="41520" y="30040"/>
                </a:lnTo>
                <a:lnTo>
                  <a:pt x="41570" y="30040"/>
                </a:lnTo>
                <a:lnTo>
                  <a:pt x="41610" y="30040"/>
                </a:lnTo>
                <a:lnTo>
                  <a:pt x="41620" y="30060"/>
                </a:lnTo>
                <a:lnTo>
                  <a:pt x="41650" y="30060"/>
                </a:lnTo>
                <a:lnTo>
                  <a:pt x="41680" y="30080"/>
                </a:lnTo>
                <a:lnTo>
                  <a:pt x="41690" y="30100"/>
                </a:lnTo>
                <a:lnTo>
                  <a:pt x="41710" y="30100"/>
                </a:lnTo>
                <a:lnTo>
                  <a:pt x="41730" y="30110"/>
                </a:lnTo>
                <a:lnTo>
                  <a:pt x="41760" y="30120"/>
                </a:lnTo>
                <a:lnTo>
                  <a:pt x="41780" y="30130"/>
                </a:lnTo>
                <a:lnTo>
                  <a:pt x="41800" y="30140"/>
                </a:lnTo>
                <a:lnTo>
                  <a:pt x="41820" y="30150"/>
                </a:lnTo>
                <a:lnTo>
                  <a:pt x="41840" y="30150"/>
                </a:lnTo>
                <a:lnTo>
                  <a:pt x="41860" y="30140"/>
                </a:lnTo>
                <a:lnTo>
                  <a:pt x="41890" y="30140"/>
                </a:lnTo>
                <a:lnTo>
                  <a:pt x="41920" y="30130"/>
                </a:lnTo>
                <a:lnTo>
                  <a:pt x="41930" y="30130"/>
                </a:lnTo>
                <a:lnTo>
                  <a:pt x="41940" y="30120"/>
                </a:lnTo>
                <a:lnTo>
                  <a:pt x="41960" y="30110"/>
                </a:lnTo>
                <a:lnTo>
                  <a:pt x="41990" y="30100"/>
                </a:lnTo>
                <a:lnTo>
                  <a:pt x="42010" y="30090"/>
                </a:lnTo>
                <a:lnTo>
                  <a:pt x="42030" y="30080"/>
                </a:lnTo>
                <a:lnTo>
                  <a:pt x="42040" y="30090"/>
                </a:lnTo>
                <a:lnTo>
                  <a:pt x="42050" y="30090"/>
                </a:lnTo>
                <a:lnTo>
                  <a:pt x="42090" y="30090"/>
                </a:lnTo>
                <a:lnTo>
                  <a:pt x="42130" y="30070"/>
                </a:lnTo>
                <a:lnTo>
                  <a:pt x="42150" y="30050"/>
                </a:lnTo>
                <a:lnTo>
                  <a:pt x="42170" y="30040"/>
                </a:lnTo>
                <a:lnTo>
                  <a:pt x="42190" y="30030"/>
                </a:lnTo>
                <a:lnTo>
                  <a:pt x="42220" y="30030"/>
                </a:lnTo>
                <a:lnTo>
                  <a:pt x="42250" y="30030"/>
                </a:lnTo>
                <a:lnTo>
                  <a:pt x="42270" y="30040"/>
                </a:lnTo>
                <a:lnTo>
                  <a:pt x="42290" y="30070"/>
                </a:lnTo>
                <a:lnTo>
                  <a:pt x="42300" y="30090"/>
                </a:lnTo>
                <a:lnTo>
                  <a:pt x="42330" y="30100"/>
                </a:lnTo>
                <a:lnTo>
                  <a:pt x="42340" y="30110"/>
                </a:lnTo>
                <a:lnTo>
                  <a:pt x="42350" y="30130"/>
                </a:lnTo>
                <a:lnTo>
                  <a:pt x="42380" y="30140"/>
                </a:lnTo>
                <a:lnTo>
                  <a:pt x="42390" y="30160"/>
                </a:lnTo>
                <a:lnTo>
                  <a:pt x="42430" y="30170"/>
                </a:lnTo>
                <a:lnTo>
                  <a:pt x="42450" y="30190"/>
                </a:lnTo>
                <a:lnTo>
                  <a:pt x="42480" y="30230"/>
                </a:lnTo>
                <a:lnTo>
                  <a:pt x="42490" y="30260"/>
                </a:lnTo>
                <a:lnTo>
                  <a:pt x="42520" y="30270"/>
                </a:lnTo>
                <a:lnTo>
                  <a:pt x="42540" y="30270"/>
                </a:lnTo>
                <a:lnTo>
                  <a:pt x="42570" y="30270"/>
                </a:lnTo>
                <a:lnTo>
                  <a:pt x="42590" y="30270"/>
                </a:lnTo>
                <a:lnTo>
                  <a:pt x="42610" y="30290"/>
                </a:lnTo>
                <a:lnTo>
                  <a:pt x="42640" y="30320"/>
                </a:lnTo>
                <a:lnTo>
                  <a:pt x="42680" y="30330"/>
                </a:lnTo>
                <a:lnTo>
                  <a:pt x="42710" y="30350"/>
                </a:lnTo>
                <a:lnTo>
                  <a:pt x="42730" y="30360"/>
                </a:lnTo>
                <a:lnTo>
                  <a:pt x="42750" y="30370"/>
                </a:lnTo>
                <a:lnTo>
                  <a:pt x="42770" y="30380"/>
                </a:lnTo>
                <a:lnTo>
                  <a:pt x="42790" y="30390"/>
                </a:lnTo>
                <a:lnTo>
                  <a:pt x="42820" y="30410"/>
                </a:lnTo>
                <a:lnTo>
                  <a:pt x="42840" y="30430"/>
                </a:lnTo>
                <a:lnTo>
                  <a:pt x="42870" y="30450"/>
                </a:lnTo>
                <a:lnTo>
                  <a:pt x="42940" y="30470"/>
                </a:lnTo>
                <a:lnTo>
                  <a:pt x="42930" y="30510"/>
                </a:lnTo>
                <a:lnTo>
                  <a:pt x="42900" y="30510"/>
                </a:lnTo>
                <a:lnTo>
                  <a:pt x="42830" y="30520"/>
                </a:lnTo>
                <a:lnTo>
                  <a:pt x="42800" y="30530"/>
                </a:lnTo>
                <a:lnTo>
                  <a:pt x="42750" y="30550"/>
                </a:lnTo>
                <a:lnTo>
                  <a:pt x="42720" y="30560"/>
                </a:lnTo>
                <a:lnTo>
                  <a:pt x="42710" y="30560"/>
                </a:lnTo>
                <a:lnTo>
                  <a:pt x="42670" y="30590"/>
                </a:lnTo>
                <a:lnTo>
                  <a:pt x="42630" y="30620"/>
                </a:lnTo>
                <a:lnTo>
                  <a:pt x="42590" y="30670"/>
                </a:lnTo>
                <a:lnTo>
                  <a:pt x="42580" y="30690"/>
                </a:lnTo>
                <a:lnTo>
                  <a:pt x="42550" y="30730"/>
                </a:lnTo>
                <a:lnTo>
                  <a:pt x="42540" y="30740"/>
                </a:lnTo>
                <a:lnTo>
                  <a:pt x="42510" y="30780"/>
                </a:lnTo>
                <a:lnTo>
                  <a:pt x="42480" y="30830"/>
                </a:lnTo>
                <a:lnTo>
                  <a:pt x="42470" y="30840"/>
                </a:lnTo>
                <a:lnTo>
                  <a:pt x="42450" y="30870"/>
                </a:lnTo>
                <a:lnTo>
                  <a:pt x="42440" y="30900"/>
                </a:lnTo>
                <a:lnTo>
                  <a:pt x="42420" y="30930"/>
                </a:lnTo>
                <a:lnTo>
                  <a:pt x="42410" y="30950"/>
                </a:lnTo>
                <a:lnTo>
                  <a:pt x="42410" y="30970"/>
                </a:lnTo>
                <a:lnTo>
                  <a:pt x="42390" y="30990"/>
                </a:lnTo>
                <a:lnTo>
                  <a:pt x="42380" y="31010"/>
                </a:lnTo>
                <a:lnTo>
                  <a:pt x="42380" y="31020"/>
                </a:lnTo>
                <a:lnTo>
                  <a:pt x="42360" y="31060"/>
                </a:lnTo>
                <a:lnTo>
                  <a:pt x="42350" y="31090"/>
                </a:lnTo>
                <a:lnTo>
                  <a:pt x="42340" y="31110"/>
                </a:lnTo>
                <a:lnTo>
                  <a:pt x="42340" y="31140"/>
                </a:lnTo>
                <a:lnTo>
                  <a:pt x="42330" y="31190"/>
                </a:lnTo>
                <a:lnTo>
                  <a:pt x="42330" y="31200"/>
                </a:lnTo>
                <a:lnTo>
                  <a:pt x="42330" y="31210"/>
                </a:lnTo>
                <a:lnTo>
                  <a:pt x="42330" y="31240"/>
                </a:lnTo>
                <a:lnTo>
                  <a:pt x="42330" y="31280"/>
                </a:lnTo>
                <a:lnTo>
                  <a:pt x="42340" y="31330"/>
                </a:lnTo>
                <a:lnTo>
                  <a:pt x="42330" y="31370"/>
                </a:lnTo>
                <a:lnTo>
                  <a:pt x="42320" y="31380"/>
                </a:lnTo>
                <a:lnTo>
                  <a:pt x="42320" y="31450"/>
                </a:lnTo>
                <a:lnTo>
                  <a:pt x="42320" y="31500"/>
                </a:lnTo>
                <a:lnTo>
                  <a:pt x="42310" y="31520"/>
                </a:lnTo>
                <a:lnTo>
                  <a:pt x="42310" y="31540"/>
                </a:lnTo>
                <a:lnTo>
                  <a:pt x="42300" y="31580"/>
                </a:lnTo>
                <a:lnTo>
                  <a:pt x="42290" y="31620"/>
                </a:lnTo>
                <a:lnTo>
                  <a:pt x="42290" y="31680"/>
                </a:lnTo>
                <a:lnTo>
                  <a:pt x="42290" y="31730"/>
                </a:lnTo>
                <a:lnTo>
                  <a:pt x="42290" y="31740"/>
                </a:lnTo>
                <a:lnTo>
                  <a:pt x="42280" y="31790"/>
                </a:lnTo>
                <a:lnTo>
                  <a:pt x="42280" y="31830"/>
                </a:lnTo>
                <a:lnTo>
                  <a:pt x="42280" y="31860"/>
                </a:lnTo>
                <a:lnTo>
                  <a:pt x="42270" y="31910"/>
                </a:lnTo>
                <a:lnTo>
                  <a:pt x="42260" y="31940"/>
                </a:lnTo>
                <a:lnTo>
                  <a:pt x="42260" y="31960"/>
                </a:lnTo>
                <a:lnTo>
                  <a:pt x="42260" y="31990"/>
                </a:lnTo>
                <a:lnTo>
                  <a:pt x="42250" y="32030"/>
                </a:lnTo>
                <a:lnTo>
                  <a:pt x="42240" y="32060"/>
                </a:lnTo>
                <a:lnTo>
                  <a:pt x="42240" y="32090"/>
                </a:lnTo>
                <a:lnTo>
                  <a:pt x="42240" y="32100"/>
                </a:lnTo>
                <a:lnTo>
                  <a:pt x="42230" y="32110"/>
                </a:lnTo>
                <a:lnTo>
                  <a:pt x="42230" y="32120"/>
                </a:lnTo>
                <a:lnTo>
                  <a:pt x="42220" y="32140"/>
                </a:lnTo>
                <a:lnTo>
                  <a:pt x="42210" y="32160"/>
                </a:lnTo>
                <a:lnTo>
                  <a:pt x="42200" y="32190"/>
                </a:lnTo>
                <a:lnTo>
                  <a:pt x="42190" y="32210"/>
                </a:lnTo>
                <a:lnTo>
                  <a:pt x="42190" y="32220"/>
                </a:lnTo>
                <a:lnTo>
                  <a:pt x="42180" y="32240"/>
                </a:lnTo>
                <a:lnTo>
                  <a:pt x="42170" y="32270"/>
                </a:lnTo>
                <a:lnTo>
                  <a:pt x="42170" y="32300"/>
                </a:lnTo>
                <a:lnTo>
                  <a:pt x="42160" y="32300"/>
                </a:lnTo>
                <a:lnTo>
                  <a:pt x="42160" y="32340"/>
                </a:lnTo>
                <a:lnTo>
                  <a:pt x="42150" y="32380"/>
                </a:lnTo>
                <a:lnTo>
                  <a:pt x="42150" y="32390"/>
                </a:lnTo>
                <a:lnTo>
                  <a:pt x="42150" y="32400"/>
                </a:lnTo>
                <a:lnTo>
                  <a:pt x="42150" y="32420"/>
                </a:lnTo>
                <a:lnTo>
                  <a:pt x="42150" y="32450"/>
                </a:lnTo>
                <a:lnTo>
                  <a:pt x="42150" y="32480"/>
                </a:lnTo>
                <a:lnTo>
                  <a:pt x="42150" y="32490"/>
                </a:lnTo>
                <a:lnTo>
                  <a:pt x="42150" y="32520"/>
                </a:lnTo>
                <a:lnTo>
                  <a:pt x="42150" y="32570"/>
                </a:lnTo>
                <a:lnTo>
                  <a:pt x="42140" y="32570"/>
                </a:lnTo>
                <a:lnTo>
                  <a:pt x="42140" y="32600"/>
                </a:lnTo>
                <a:lnTo>
                  <a:pt x="42140" y="32630"/>
                </a:lnTo>
                <a:lnTo>
                  <a:pt x="42130" y="32660"/>
                </a:lnTo>
                <a:lnTo>
                  <a:pt x="42120" y="32690"/>
                </a:lnTo>
                <a:lnTo>
                  <a:pt x="42120" y="32700"/>
                </a:lnTo>
                <a:lnTo>
                  <a:pt x="42100" y="32730"/>
                </a:lnTo>
                <a:lnTo>
                  <a:pt x="42070" y="32760"/>
                </a:lnTo>
                <a:lnTo>
                  <a:pt x="42020" y="32860"/>
                </a:lnTo>
                <a:lnTo>
                  <a:pt x="42010" y="32880"/>
                </a:lnTo>
                <a:lnTo>
                  <a:pt x="42000" y="32910"/>
                </a:lnTo>
                <a:lnTo>
                  <a:pt x="41990" y="32950"/>
                </a:lnTo>
                <a:lnTo>
                  <a:pt x="42000" y="32970"/>
                </a:lnTo>
                <a:lnTo>
                  <a:pt x="41970" y="33040"/>
                </a:lnTo>
                <a:lnTo>
                  <a:pt x="41960" y="33070"/>
                </a:lnTo>
                <a:lnTo>
                  <a:pt x="41950" y="33100"/>
                </a:lnTo>
                <a:lnTo>
                  <a:pt x="41940" y="33120"/>
                </a:lnTo>
                <a:lnTo>
                  <a:pt x="41930" y="33130"/>
                </a:lnTo>
                <a:lnTo>
                  <a:pt x="41920" y="33160"/>
                </a:lnTo>
                <a:lnTo>
                  <a:pt x="41890" y="33180"/>
                </a:lnTo>
                <a:lnTo>
                  <a:pt x="41870" y="33210"/>
                </a:lnTo>
                <a:lnTo>
                  <a:pt x="41850" y="33230"/>
                </a:lnTo>
                <a:lnTo>
                  <a:pt x="41830" y="33260"/>
                </a:lnTo>
                <a:lnTo>
                  <a:pt x="41800" y="33280"/>
                </a:lnTo>
                <a:lnTo>
                  <a:pt x="41760" y="33310"/>
                </a:lnTo>
                <a:lnTo>
                  <a:pt x="41740" y="33330"/>
                </a:lnTo>
                <a:lnTo>
                  <a:pt x="41710" y="33350"/>
                </a:lnTo>
                <a:lnTo>
                  <a:pt x="41690" y="33370"/>
                </a:lnTo>
                <a:lnTo>
                  <a:pt x="41670" y="33390"/>
                </a:lnTo>
                <a:lnTo>
                  <a:pt x="41640" y="33400"/>
                </a:lnTo>
                <a:lnTo>
                  <a:pt x="41630" y="33420"/>
                </a:lnTo>
                <a:lnTo>
                  <a:pt x="41620" y="33430"/>
                </a:lnTo>
                <a:lnTo>
                  <a:pt x="41610" y="33430"/>
                </a:lnTo>
                <a:lnTo>
                  <a:pt x="41590" y="33430"/>
                </a:lnTo>
                <a:lnTo>
                  <a:pt x="41580" y="33430"/>
                </a:lnTo>
                <a:lnTo>
                  <a:pt x="41560" y="33430"/>
                </a:lnTo>
                <a:lnTo>
                  <a:pt x="41540" y="33440"/>
                </a:lnTo>
                <a:lnTo>
                  <a:pt x="41520" y="33440"/>
                </a:lnTo>
                <a:lnTo>
                  <a:pt x="41510" y="33450"/>
                </a:lnTo>
                <a:lnTo>
                  <a:pt x="41500" y="33450"/>
                </a:lnTo>
                <a:lnTo>
                  <a:pt x="41490" y="33450"/>
                </a:lnTo>
                <a:lnTo>
                  <a:pt x="41480" y="33470"/>
                </a:lnTo>
                <a:lnTo>
                  <a:pt x="41470" y="33470"/>
                </a:lnTo>
                <a:lnTo>
                  <a:pt x="41470" y="33480"/>
                </a:lnTo>
                <a:lnTo>
                  <a:pt x="41460" y="33490"/>
                </a:lnTo>
                <a:lnTo>
                  <a:pt x="41450" y="33490"/>
                </a:lnTo>
                <a:lnTo>
                  <a:pt x="41440" y="33500"/>
                </a:lnTo>
                <a:lnTo>
                  <a:pt x="41420" y="33510"/>
                </a:lnTo>
                <a:lnTo>
                  <a:pt x="41410" y="33520"/>
                </a:lnTo>
                <a:lnTo>
                  <a:pt x="41400" y="33530"/>
                </a:lnTo>
                <a:lnTo>
                  <a:pt x="41390" y="33530"/>
                </a:lnTo>
                <a:lnTo>
                  <a:pt x="41370" y="33550"/>
                </a:lnTo>
                <a:lnTo>
                  <a:pt x="41360" y="33550"/>
                </a:lnTo>
                <a:lnTo>
                  <a:pt x="41350" y="33560"/>
                </a:lnTo>
                <a:lnTo>
                  <a:pt x="41340" y="33570"/>
                </a:lnTo>
                <a:lnTo>
                  <a:pt x="41330" y="33580"/>
                </a:lnTo>
                <a:lnTo>
                  <a:pt x="41320" y="33580"/>
                </a:lnTo>
                <a:lnTo>
                  <a:pt x="41310" y="33590"/>
                </a:lnTo>
                <a:lnTo>
                  <a:pt x="41300" y="33590"/>
                </a:lnTo>
                <a:lnTo>
                  <a:pt x="41290" y="33600"/>
                </a:lnTo>
                <a:lnTo>
                  <a:pt x="41280" y="33610"/>
                </a:lnTo>
                <a:lnTo>
                  <a:pt x="41270" y="33620"/>
                </a:lnTo>
                <a:lnTo>
                  <a:pt x="41270" y="33630"/>
                </a:lnTo>
                <a:lnTo>
                  <a:pt x="41260" y="33640"/>
                </a:lnTo>
                <a:lnTo>
                  <a:pt x="41250" y="33650"/>
                </a:lnTo>
                <a:lnTo>
                  <a:pt x="41250" y="33660"/>
                </a:lnTo>
                <a:lnTo>
                  <a:pt x="41240" y="33680"/>
                </a:lnTo>
                <a:lnTo>
                  <a:pt x="41230" y="33690"/>
                </a:lnTo>
                <a:lnTo>
                  <a:pt x="41220" y="33700"/>
                </a:lnTo>
                <a:lnTo>
                  <a:pt x="41210" y="33710"/>
                </a:lnTo>
                <a:lnTo>
                  <a:pt x="41210" y="33720"/>
                </a:lnTo>
                <a:lnTo>
                  <a:pt x="41200" y="33730"/>
                </a:lnTo>
                <a:lnTo>
                  <a:pt x="41190" y="33740"/>
                </a:lnTo>
                <a:lnTo>
                  <a:pt x="41190" y="33750"/>
                </a:lnTo>
                <a:lnTo>
                  <a:pt x="41180" y="33760"/>
                </a:lnTo>
                <a:lnTo>
                  <a:pt x="41180" y="33770"/>
                </a:lnTo>
                <a:lnTo>
                  <a:pt x="41170" y="33770"/>
                </a:lnTo>
                <a:lnTo>
                  <a:pt x="41170" y="33780"/>
                </a:lnTo>
                <a:lnTo>
                  <a:pt x="41170" y="33790"/>
                </a:lnTo>
                <a:lnTo>
                  <a:pt x="41160" y="33810"/>
                </a:lnTo>
                <a:lnTo>
                  <a:pt x="41150" y="33820"/>
                </a:lnTo>
                <a:lnTo>
                  <a:pt x="41140" y="33830"/>
                </a:lnTo>
                <a:lnTo>
                  <a:pt x="41130" y="33850"/>
                </a:lnTo>
                <a:lnTo>
                  <a:pt x="41120" y="33870"/>
                </a:lnTo>
                <a:lnTo>
                  <a:pt x="41110" y="33880"/>
                </a:lnTo>
                <a:lnTo>
                  <a:pt x="41110" y="33890"/>
                </a:lnTo>
                <a:lnTo>
                  <a:pt x="41100" y="33900"/>
                </a:lnTo>
                <a:lnTo>
                  <a:pt x="41100" y="33910"/>
                </a:lnTo>
                <a:lnTo>
                  <a:pt x="41090" y="33920"/>
                </a:lnTo>
                <a:lnTo>
                  <a:pt x="41090" y="33930"/>
                </a:lnTo>
                <a:lnTo>
                  <a:pt x="41080" y="33940"/>
                </a:lnTo>
                <a:lnTo>
                  <a:pt x="41070" y="33950"/>
                </a:lnTo>
                <a:lnTo>
                  <a:pt x="41070" y="33960"/>
                </a:lnTo>
                <a:lnTo>
                  <a:pt x="41060" y="33970"/>
                </a:lnTo>
                <a:lnTo>
                  <a:pt x="41060" y="33980"/>
                </a:lnTo>
                <a:lnTo>
                  <a:pt x="41050" y="33990"/>
                </a:lnTo>
                <a:lnTo>
                  <a:pt x="41050" y="34000"/>
                </a:lnTo>
                <a:lnTo>
                  <a:pt x="41040" y="34000"/>
                </a:lnTo>
                <a:lnTo>
                  <a:pt x="41040" y="34010"/>
                </a:lnTo>
                <a:lnTo>
                  <a:pt x="41040" y="34020"/>
                </a:lnTo>
                <a:lnTo>
                  <a:pt x="41040" y="34030"/>
                </a:lnTo>
                <a:lnTo>
                  <a:pt x="41030" y="34030"/>
                </a:lnTo>
                <a:lnTo>
                  <a:pt x="41030" y="34040"/>
                </a:lnTo>
                <a:lnTo>
                  <a:pt x="41020" y="34050"/>
                </a:lnTo>
                <a:lnTo>
                  <a:pt x="41010" y="34060"/>
                </a:lnTo>
                <a:lnTo>
                  <a:pt x="41010" y="34070"/>
                </a:lnTo>
                <a:lnTo>
                  <a:pt x="41010" y="34080"/>
                </a:lnTo>
                <a:lnTo>
                  <a:pt x="41000" y="34090"/>
                </a:lnTo>
                <a:lnTo>
                  <a:pt x="41000" y="34100"/>
                </a:lnTo>
                <a:lnTo>
                  <a:pt x="40990" y="34100"/>
                </a:lnTo>
                <a:lnTo>
                  <a:pt x="40990" y="34110"/>
                </a:lnTo>
                <a:lnTo>
                  <a:pt x="40990" y="34120"/>
                </a:lnTo>
                <a:lnTo>
                  <a:pt x="40980" y="34120"/>
                </a:lnTo>
                <a:lnTo>
                  <a:pt x="40980" y="34130"/>
                </a:lnTo>
                <a:lnTo>
                  <a:pt x="40980" y="34150"/>
                </a:lnTo>
                <a:lnTo>
                  <a:pt x="40980" y="34160"/>
                </a:lnTo>
                <a:lnTo>
                  <a:pt x="40980" y="34170"/>
                </a:lnTo>
                <a:lnTo>
                  <a:pt x="40980" y="34180"/>
                </a:lnTo>
                <a:lnTo>
                  <a:pt x="40970" y="34190"/>
                </a:lnTo>
                <a:lnTo>
                  <a:pt x="40970" y="34200"/>
                </a:lnTo>
                <a:lnTo>
                  <a:pt x="40970" y="34210"/>
                </a:lnTo>
                <a:lnTo>
                  <a:pt x="40970" y="34230"/>
                </a:lnTo>
                <a:lnTo>
                  <a:pt x="40980" y="34240"/>
                </a:lnTo>
                <a:lnTo>
                  <a:pt x="40980" y="34250"/>
                </a:lnTo>
                <a:lnTo>
                  <a:pt x="40970" y="34260"/>
                </a:lnTo>
                <a:lnTo>
                  <a:pt x="40970" y="34270"/>
                </a:lnTo>
                <a:lnTo>
                  <a:pt x="40970" y="34280"/>
                </a:lnTo>
                <a:lnTo>
                  <a:pt x="40970" y="34290"/>
                </a:lnTo>
                <a:lnTo>
                  <a:pt x="40970" y="34300"/>
                </a:lnTo>
                <a:lnTo>
                  <a:pt x="40970" y="34310"/>
                </a:lnTo>
                <a:lnTo>
                  <a:pt x="40970" y="34320"/>
                </a:lnTo>
                <a:lnTo>
                  <a:pt x="40970" y="34330"/>
                </a:lnTo>
                <a:lnTo>
                  <a:pt x="40960" y="34340"/>
                </a:lnTo>
                <a:lnTo>
                  <a:pt x="40960" y="34350"/>
                </a:lnTo>
                <a:lnTo>
                  <a:pt x="40960" y="34360"/>
                </a:lnTo>
                <a:lnTo>
                  <a:pt x="40960" y="34370"/>
                </a:lnTo>
                <a:lnTo>
                  <a:pt x="40950" y="34380"/>
                </a:lnTo>
                <a:lnTo>
                  <a:pt x="40950" y="34390"/>
                </a:lnTo>
                <a:lnTo>
                  <a:pt x="40950" y="34410"/>
                </a:lnTo>
                <a:lnTo>
                  <a:pt x="40940" y="34420"/>
                </a:lnTo>
                <a:lnTo>
                  <a:pt x="40940" y="34430"/>
                </a:lnTo>
                <a:lnTo>
                  <a:pt x="40940" y="34440"/>
                </a:lnTo>
                <a:lnTo>
                  <a:pt x="40940" y="34450"/>
                </a:lnTo>
                <a:lnTo>
                  <a:pt x="40940" y="34470"/>
                </a:lnTo>
                <a:lnTo>
                  <a:pt x="40950" y="34480"/>
                </a:lnTo>
                <a:lnTo>
                  <a:pt x="40950" y="34490"/>
                </a:lnTo>
                <a:lnTo>
                  <a:pt x="40950" y="34500"/>
                </a:lnTo>
                <a:lnTo>
                  <a:pt x="40940" y="34510"/>
                </a:lnTo>
                <a:lnTo>
                  <a:pt x="40940" y="34520"/>
                </a:lnTo>
                <a:lnTo>
                  <a:pt x="40940" y="34530"/>
                </a:lnTo>
                <a:lnTo>
                  <a:pt x="40930" y="34530"/>
                </a:lnTo>
                <a:lnTo>
                  <a:pt x="40930" y="34540"/>
                </a:lnTo>
                <a:lnTo>
                  <a:pt x="40920" y="34550"/>
                </a:lnTo>
                <a:lnTo>
                  <a:pt x="40920" y="34560"/>
                </a:lnTo>
                <a:lnTo>
                  <a:pt x="40910" y="34570"/>
                </a:lnTo>
                <a:lnTo>
                  <a:pt x="40910" y="34580"/>
                </a:lnTo>
                <a:lnTo>
                  <a:pt x="40900" y="34580"/>
                </a:lnTo>
                <a:lnTo>
                  <a:pt x="40900" y="34590"/>
                </a:lnTo>
                <a:lnTo>
                  <a:pt x="40910" y="34600"/>
                </a:lnTo>
                <a:lnTo>
                  <a:pt x="40910" y="34610"/>
                </a:lnTo>
                <a:lnTo>
                  <a:pt x="40910" y="34630"/>
                </a:lnTo>
                <a:lnTo>
                  <a:pt x="40900" y="34650"/>
                </a:lnTo>
                <a:lnTo>
                  <a:pt x="40910" y="34650"/>
                </a:lnTo>
                <a:lnTo>
                  <a:pt x="40910" y="34660"/>
                </a:lnTo>
                <a:lnTo>
                  <a:pt x="40910" y="34670"/>
                </a:lnTo>
                <a:lnTo>
                  <a:pt x="40910" y="34680"/>
                </a:lnTo>
                <a:lnTo>
                  <a:pt x="40900" y="34680"/>
                </a:lnTo>
                <a:lnTo>
                  <a:pt x="40900" y="34690"/>
                </a:lnTo>
                <a:lnTo>
                  <a:pt x="40890" y="34690"/>
                </a:lnTo>
                <a:lnTo>
                  <a:pt x="40880" y="34700"/>
                </a:lnTo>
                <a:lnTo>
                  <a:pt x="40870" y="34710"/>
                </a:lnTo>
                <a:lnTo>
                  <a:pt x="40880" y="34720"/>
                </a:lnTo>
                <a:lnTo>
                  <a:pt x="40870" y="34720"/>
                </a:lnTo>
                <a:lnTo>
                  <a:pt x="40870" y="34730"/>
                </a:lnTo>
                <a:lnTo>
                  <a:pt x="40860" y="34740"/>
                </a:lnTo>
                <a:lnTo>
                  <a:pt x="40850" y="34750"/>
                </a:lnTo>
                <a:lnTo>
                  <a:pt x="40850" y="34760"/>
                </a:lnTo>
                <a:lnTo>
                  <a:pt x="40840" y="34760"/>
                </a:lnTo>
                <a:lnTo>
                  <a:pt x="40830" y="34770"/>
                </a:lnTo>
                <a:lnTo>
                  <a:pt x="40820" y="34770"/>
                </a:lnTo>
                <a:lnTo>
                  <a:pt x="40810" y="34770"/>
                </a:lnTo>
                <a:lnTo>
                  <a:pt x="40790" y="34810"/>
                </a:lnTo>
                <a:lnTo>
                  <a:pt x="40790" y="34820"/>
                </a:lnTo>
                <a:lnTo>
                  <a:pt x="40790" y="34830"/>
                </a:lnTo>
                <a:lnTo>
                  <a:pt x="40790" y="34840"/>
                </a:lnTo>
                <a:lnTo>
                  <a:pt x="40780" y="34840"/>
                </a:lnTo>
                <a:lnTo>
                  <a:pt x="40770" y="34850"/>
                </a:lnTo>
                <a:lnTo>
                  <a:pt x="40770" y="34860"/>
                </a:lnTo>
                <a:lnTo>
                  <a:pt x="40770" y="34870"/>
                </a:lnTo>
                <a:lnTo>
                  <a:pt x="40760" y="34920"/>
                </a:lnTo>
                <a:lnTo>
                  <a:pt x="40760" y="34940"/>
                </a:lnTo>
                <a:lnTo>
                  <a:pt x="40760" y="35000"/>
                </a:lnTo>
                <a:lnTo>
                  <a:pt x="40770" y="35030"/>
                </a:lnTo>
                <a:lnTo>
                  <a:pt x="40790" y="35080"/>
                </a:lnTo>
                <a:lnTo>
                  <a:pt x="40790" y="35110"/>
                </a:lnTo>
                <a:lnTo>
                  <a:pt x="40820" y="35170"/>
                </a:lnTo>
                <a:lnTo>
                  <a:pt x="40820" y="35250"/>
                </a:lnTo>
                <a:lnTo>
                  <a:pt x="40810" y="35320"/>
                </a:lnTo>
                <a:lnTo>
                  <a:pt x="40820" y="35430"/>
                </a:lnTo>
                <a:lnTo>
                  <a:pt x="40840" y="35500"/>
                </a:lnTo>
                <a:lnTo>
                  <a:pt x="40840" y="35530"/>
                </a:lnTo>
                <a:lnTo>
                  <a:pt x="40840" y="35560"/>
                </a:lnTo>
                <a:lnTo>
                  <a:pt x="40830" y="35690"/>
                </a:lnTo>
                <a:lnTo>
                  <a:pt x="40830" y="35730"/>
                </a:lnTo>
                <a:lnTo>
                  <a:pt x="40830" y="35760"/>
                </a:lnTo>
                <a:lnTo>
                  <a:pt x="40830" y="35790"/>
                </a:lnTo>
                <a:lnTo>
                  <a:pt x="40840" y="35790"/>
                </a:lnTo>
                <a:lnTo>
                  <a:pt x="40840" y="35800"/>
                </a:lnTo>
                <a:lnTo>
                  <a:pt x="40850" y="35810"/>
                </a:lnTo>
                <a:lnTo>
                  <a:pt x="40860" y="35810"/>
                </a:lnTo>
                <a:lnTo>
                  <a:pt x="40870" y="35820"/>
                </a:lnTo>
                <a:lnTo>
                  <a:pt x="40880" y="35830"/>
                </a:lnTo>
                <a:lnTo>
                  <a:pt x="40890" y="35840"/>
                </a:lnTo>
                <a:lnTo>
                  <a:pt x="40900" y="35850"/>
                </a:lnTo>
                <a:lnTo>
                  <a:pt x="40900" y="35860"/>
                </a:lnTo>
                <a:lnTo>
                  <a:pt x="40900" y="35870"/>
                </a:lnTo>
                <a:lnTo>
                  <a:pt x="40900" y="35880"/>
                </a:lnTo>
                <a:lnTo>
                  <a:pt x="40890" y="35890"/>
                </a:lnTo>
                <a:lnTo>
                  <a:pt x="40890" y="35900"/>
                </a:lnTo>
                <a:lnTo>
                  <a:pt x="40900" y="35930"/>
                </a:lnTo>
                <a:lnTo>
                  <a:pt x="40910" y="35950"/>
                </a:lnTo>
                <a:lnTo>
                  <a:pt x="40920" y="35980"/>
                </a:lnTo>
                <a:lnTo>
                  <a:pt x="40930" y="36020"/>
                </a:lnTo>
                <a:lnTo>
                  <a:pt x="40950" y="36060"/>
                </a:lnTo>
                <a:lnTo>
                  <a:pt x="40960" y="36100"/>
                </a:lnTo>
                <a:lnTo>
                  <a:pt x="40960" y="36120"/>
                </a:lnTo>
                <a:lnTo>
                  <a:pt x="40950" y="36150"/>
                </a:lnTo>
                <a:lnTo>
                  <a:pt x="40940" y="36190"/>
                </a:lnTo>
                <a:lnTo>
                  <a:pt x="40900" y="36230"/>
                </a:lnTo>
                <a:lnTo>
                  <a:pt x="40900" y="36240"/>
                </a:lnTo>
                <a:lnTo>
                  <a:pt x="40900" y="36260"/>
                </a:lnTo>
                <a:lnTo>
                  <a:pt x="40900" y="36290"/>
                </a:lnTo>
                <a:lnTo>
                  <a:pt x="40900" y="36300"/>
                </a:lnTo>
                <a:lnTo>
                  <a:pt x="40900" y="36310"/>
                </a:lnTo>
                <a:lnTo>
                  <a:pt x="40900" y="36320"/>
                </a:lnTo>
                <a:lnTo>
                  <a:pt x="40890" y="36350"/>
                </a:lnTo>
                <a:lnTo>
                  <a:pt x="40890" y="36370"/>
                </a:lnTo>
                <a:lnTo>
                  <a:pt x="40900" y="36400"/>
                </a:lnTo>
                <a:lnTo>
                  <a:pt x="40900" y="36430"/>
                </a:lnTo>
                <a:lnTo>
                  <a:pt x="40900" y="36450"/>
                </a:lnTo>
                <a:lnTo>
                  <a:pt x="40900" y="36470"/>
                </a:lnTo>
                <a:lnTo>
                  <a:pt x="40910" y="36490"/>
                </a:lnTo>
                <a:lnTo>
                  <a:pt x="40910" y="36510"/>
                </a:lnTo>
                <a:lnTo>
                  <a:pt x="40900" y="36530"/>
                </a:lnTo>
                <a:lnTo>
                  <a:pt x="40900" y="36560"/>
                </a:lnTo>
                <a:lnTo>
                  <a:pt x="40890" y="36590"/>
                </a:lnTo>
                <a:lnTo>
                  <a:pt x="40890" y="36610"/>
                </a:lnTo>
                <a:lnTo>
                  <a:pt x="40890" y="36630"/>
                </a:lnTo>
                <a:lnTo>
                  <a:pt x="40880" y="36640"/>
                </a:lnTo>
                <a:lnTo>
                  <a:pt x="40880" y="36670"/>
                </a:lnTo>
                <a:lnTo>
                  <a:pt x="40880" y="36690"/>
                </a:lnTo>
                <a:lnTo>
                  <a:pt x="40870" y="36700"/>
                </a:lnTo>
                <a:lnTo>
                  <a:pt x="40870" y="36720"/>
                </a:lnTo>
                <a:lnTo>
                  <a:pt x="40860" y="36720"/>
                </a:lnTo>
                <a:lnTo>
                  <a:pt x="40860" y="36730"/>
                </a:lnTo>
                <a:lnTo>
                  <a:pt x="40850" y="36750"/>
                </a:lnTo>
                <a:lnTo>
                  <a:pt x="40850" y="36770"/>
                </a:lnTo>
                <a:lnTo>
                  <a:pt x="40830" y="36800"/>
                </a:lnTo>
                <a:lnTo>
                  <a:pt x="40820" y="36810"/>
                </a:lnTo>
                <a:lnTo>
                  <a:pt x="40810" y="36830"/>
                </a:lnTo>
                <a:lnTo>
                  <a:pt x="40800" y="36840"/>
                </a:lnTo>
                <a:lnTo>
                  <a:pt x="40800" y="36850"/>
                </a:lnTo>
                <a:lnTo>
                  <a:pt x="40790" y="36880"/>
                </a:lnTo>
                <a:lnTo>
                  <a:pt x="40790" y="36890"/>
                </a:lnTo>
                <a:lnTo>
                  <a:pt x="40780" y="36900"/>
                </a:lnTo>
                <a:lnTo>
                  <a:pt x="40780" y="36910"/>
                </a:lnTo>
                <a:lnTo>
                  <a:pt x="40780" y="36930"/>
                </a:lnTo>
                <a:lnTo>
                  <a:pt x="40780" y="36950"/>
                </a:lnTo>
                <a:lnTo>
                  <a:pt x="40780" y="36990"/>
                </a:lnTo>
                <a:lnTo>
                  <a:pt x="40790" y="37020"/>
                </a:lnTo>
                <a:lnTo>
                  <a:pt x="40800" y="37030"/>
                </a:lnTo>
                <a:lnTo>
                  <a:pt x="40800" y="37050"/>
                </a:lnTo>
                <a:lnTo>
                  <a:pt x="40800" y="37070"/>
                </a:lnTo>
                <a:lnTo>
                  <a:pt x="40800" y="37100"/>
                </a:lnTo>
                <a:lnTo>
                  <a:pt x="40800" y="37140"/>
                </a:lnTo>
                <a:lnTo>
                  <a:pt x="40800" y="37150"/>
                </a:lnTo>
                <a:lnTo>
                  <a:pt x="40810" y="37180"/>
                </a:lnTo>
                <a:lnTo>
                  <a:pt x="40810" y="37200"/>
                </a:lnTo>
                <a:lnTo>
                  <a:pt x="40800" y="37230"/>
                </a:lnTo>
                <a:lnTo>
                  <a:pt x="40800" y="37260"/>
                </a:lnTo>
                <a:lnTo>
                  <a:pt x="40800" y="37290"/>
                </a:lnTo>
                <a:lnTo>
                  <a:pt x="40800" y="37310"/>
                </a:lnTo>
                <a:lnTo>
                  <a:pt x="40790" y="37340"/>
                </a:lnTo>
                <a:lnTo>
                  <a:pt x="40780" y="37380"/>
                </a:lnTo>
                <a:lnTo>
                  <a:pt x="40770" y="37410"/>
                </a:lnTo>
                <a:lnTo>
                  <a:pt x="40770" y="37420"/>
                </a:lnTo>
                <a:lnTo>
                  <a:pt x="40770" y="37440"/>
                </a:lnTo>
                <a:lnTo>
                  <a:pt x="40760" y="37460"/>
                </a:lnTo>
                <a:lnTo>
                  <a:pt x="40760" y="37470"/>
                </a:lnTo>
                <a:lnTo>
                  <a:pt x="40760" y="37500"/>
                </a:lnTo>
                <a:lnTo>
                  <a:pt x="40760" y="37530"/>
                </a:lnTo>
                <a:lnTo>
                  <a:pt x="40770" y="37570"/>
                </a:lnTo>
                <a:lnTo>
                  <a:pt x="40770" y="37620"/>
                </a:lnTo>
                <a:lnTo>
                  <a:pt x="40780" y="37650"/>
                </a:lnTo>
                <a:lnTo>
                  <a:pt x="40780" y="37680"/>
                </a:lnTo>
                <a:lnTo>
                  <a:pt x="40770" y="37690"/>
                </a:lnTo>
                <a:lnTo>
                  <a:pt x="40770" y="37710"/>
                </a:lnTo>
                <a:lnTo>
                  <a:pt x="40780" y="37720"/>
                </a:lnTo>
                <a:lnTo>
                  <a:pt x="40780" y="37740"/>
                </a:lnTo>
                <a:lnTo>
                  <a:pt x="40780" y="37750"/>
                </a:lnTo>
                <a:lnTo>
                  <a:pt x="40790" y="37790"/>
                </a:lnTo>
                <a:lnTo>
                  <a:pt x="40800" y="37790"/>
                </a:lnTo>
                <a:lnTo>
                  <a:pt x="40800" y="37820"/>
                </a:lnTo>
                <a:lnTo>
                  <a:pt x="40800" y="37830"/>
                </a:lnTo>
                <a:lnTo>
                  <a:pt x="40810" y="37860"/>
                </a:lnTo>
                <a:lnTo>
                  <a:pt x="40820" y="37870"/>
                </a:lnTo>
                <a:lnTo>
                  <a:pt x="40820" y="37890"/>
                </a:lnTo>
                <a:lnTo>
                  <a:pt x="40820" y="37900"/>
                </a:lnTo>
                <a:lnTo>
                  <a:pt x="40830" y="37910"/>
                </a:lnTo>
                <a:lnTo>
                  <a:pt x="40830" y="37920"/>
                </a:lnTo>
                <a:lnTo>
                  <a:pt x="40840" y="37930"/>
                </a:lnTo>
                <a:lnTo>
                  <a:pt x="40840" y="37950"/>
                </a:lnTo>
                <a:lnTo>
                  <a:pt x="40850" y="37980"/>
                </a:lnTo>
                <a:lnTo>
                  <a:pt x="40850" y="37990"/>
                </a:lnTo>
                <a:lnTo>
                  <a:pt x="40860" y="38010"/>
                </a:lnTo>
                <a:lnTo>
                  <a:pt x="40860" y="38020"/>
                </a:lnTo>
                <a:lnTo>
                  <a:pt x="40870" y="38040"/>
                </a:lnTo>
                <a:lnTo>
                  <a:pt x="40870" y="38060"/>
                </a:lnTo>
                <a:lnTo>
                  <a:pt x="40870" y="38080"/>
                </a:lnTo>
                <a:lnTo>
                  <a:pt x="40860" y="38090"/>
                </a:lnTo>
                <a:lnTo>
                  <a:pt x="40860" y="38100"/>
                </a:lnTo>
                <a:lnTo>
                  <a:pt x="40860" y="38110"/>
                </a:lnTo>
                <a:lnTo>
                  <a:pt x="40850" y="38120"/>
                </a:lnTo>
                <a:lnTo>
                  <a:pt x="40850" y="38130"/>
                </a:lnTo>
                <a:lnTo>
                  <a:pt x="40850" y="38140"/>
                </a:lnTo>
                <a:lnTo>
                  <a:pt x="40860" y="38160"/>
                </a:lnTo>
                <a:lnTo>
                  <a:pt x="40850" y="38180"/>
                </a:lnTo>
                <a:lnTo>
                  <a:pt x="40850" y="38190"/>
                </a:lnTo>
                <a:lnTo>
                  <a:pt x="40850" y="38200"/>
                </a:lnTo>
                <a:lnTo>
                  <a:pt x="40850" y="38210"/>
                </a:lnTo>
                <a:lnTo>
                  <a:pt x="40850" y="38230"/>
                </a:lnTo>
                <a:lnTo>
                  <a:pt x="40850" y="38240"/>
                </a:lnTo>
                <a:lnTo>
                  <a:pt x="40840" y="38260"/>
                </a:lnTo>
                <a:lnTo>
                  <a:pt x="40840" y="38280"/>
                </a:lnTo>
                <a:lnTo>
                  <a:pt x="40850" y="38290"/>
                </a:lnTo>
                <a:lnTo>
                  <a:pt x="40840" y="38300"/>
                </a:lnTo>
                <a:lnTo>
                  <a:pt x="40850" y="38320"/>
                </a:lnTo>
                <a:lnTo>
                  <a:pt x="40860" y="38350"/>
                </a:lnTo>
                <a:lnTo>
                  <a:pt x="40860" y="38360"/>
                </a:lnTo>
                <a:lnTo>
                  <a:pt x="40870" y="38390"/>
                </a:lnTo>
                <a:lnTo>
                  <a:pt x="40860" y="38410"/>
                </a:lnTo>
                <a:lnTo>
                  <a:pt x="40850" y="38440"/>
                </a:lnTo>
                <a:lnTo>
                  <a:pt x="40850" y="38460"/>
                </a:lnTo>
                <a:lnTo>
                  <a:pt x="40850" y="38470"/>
                </a:lnTo>
                <a:lnTo>
                  <a:pt x="40850" y="38490"/>
                </a:lnTo>
                <a:lnTo>
                  <a:pt x="40850" y="38500"/>
                </a:lnTo>
                <a:lnTo>
                  <a:pt x="40850" y="38520"/>
                </a:lnTo>
                <a:lnTo>
                  <a:pt x="40850" y="38540"/>
                </a:lnTo>
                <a:lnTo>
                  <a:pt x="40860" y="38560"/>
                </a:lnTo>
                <a:lnTo>
                  <a:pt x="40860" y="38580"/>
                </a:lnTo>
                <a:lnTo>
                  <a:pt x="40850" y="38600"/>
                </a:lnTo>
                <a:lnTo>
                  <a:pt x="40860" y="38610"/>
                </a:lnTo>
                <a:lnTo>
                  <a:pt x="40860" y="38620"/>
                </a:lnTo>
                <a:lnTo>
                  <a:pt x="40860" y="38640"/>
                </a:lnTo>
                <a:lnTo>
                  <a:pt x="40860" y="38660"/>
                </a:lnTo>
                <a:lnTo>
                  <a:pt x="40850" y="38670"/>
                </a:lnTo>
                <a:lnTo>
                  <a:pt x="40850" y="38690"/>
                </a:lnTo>
                <a:lnTo>
                  <a:pt x="40860" y="38700"/>
                </a:lnTo>
                <a:lnTo>
                  <a:pt x="40860" y="38720"/>
                </a:lnTo>
                <a:lnTo>
                  <a:pt x="40860" y="38740"/>
                </a:lnTo>
                <a:lnTo>
                  <a:pt x="40860" y="38760"/>
                </a:lnTo>
                <a:lnTo>
                  <a:pt x="40860" y="38780"/>
                </a:lnTo>
                <a:lnTo>
                  <a:pt x="40860" y="38800"/>
                </a:lnTo>
                <a:lnTo>
                  <a:pt x="40860" y="38830"/>
                </a:lnTo>
                <a:lnTo>
                  <a:pt x="40870" y="38860"/>
                </a:lnTo>
                <a:lnTo>
                  <a:pt x="40870" y="38880"/>
                </a:lnTo>
                <a:lnTo>
                  <a:pt x="40870" y="38900"/>
                </a:lnTo>
                <a:lnTo>
                  <a:pt x="40870" y="38910"/>
                </a:lnTo>
                <a:lnTo>
                  <a:pt x="40880" y="38930"/>
                </a:lnTo>
                <a:lnTo>
                  <a:pt x="40880" y="38940"/>
                </a:lnTo>
                <a:lnTo>
                  <a:pt x="40880" y="38960"/>
                </a:lnTo>
                <a:lnTo>
                  <a:pt x="40880" y="38970"/>
                </a:lnTo>
                <a:lnTo>
                  <a:pt x="40880" y="38980"/>
                </a:lnTo>
                <a:lnTo>
                  <a:pt x="40880" y="38990"/>
                </a:lnTo>
                <a:lnTo>
                  <a:pt x="40870" y="39010"/>
                </a:lnTo>
                <a:lnTo>
                  <a:pt x="40880" y="39020"/>
                </a:lnTo>
                <a:lnTo>
                  <a:pt x="40880" y="39030"/>
                </a:lnTo>
                <a:lnTo>
                  <a:pt x="40870" y="39040"/>
                </a:lnTo>
                <a:lnTo>
                  <a:pt x="40870" y="39070"/>
                </a:lnTo>
                <a:lnTo>
                  <a:pt x="40870" y="39080"/>
                </a:lnTo>
                <a:lnTo>
                  <a:pt x="40870" y="39100"/>
                </a:lnTo>
                <a:lnTo>
                  <a:pt x="40870" y="39120"/>
                </a:lnTo>
                <a:lnTo>
                  <a:pt x="40870" y="39140"/>
                </a:lnTo>
                <a:lnTo>
                  <a:pt x="40860" y="39150"/>
                </a:lnTo>
                <a:lnTo>
                  <a:pt x="40860" y="39170"/>
                </a:lnTo>
                <a:lnTo>
                  <a:pt x="40860" y="39190"/>
                </a:lnTo>
                <a:lnTo>
                  <a:pt x="40860" y="39200"/>
                </a:lnTo>
                <a:lnTo>
                  <a:pt x="40860" y="39210"/>
                </a:lnTo>
                <a:lnTo>
                  <a:pt x="40860" y="39230"/>
                </a:lnTo>
                <a:lnTo>
                  <a:pt x="40860" y="39240"/>
                </a:lnTo>
                <a:lnTo>
                  <a:pt x="40860" y="39250"/>
                </a:lnTo>
                <a:lnTo>
                  <a:pt x="40860" y="39260"/>
                </a:lnTo>
                <a:lnTo>
                  <a:pt x="40860" y="39280"/>
                </a:lnTo>
                <a:lnTo>
                  <a:pt x="40860" y="39300"/>
                </a:lnTo>
                <a:lnTo>
                  <a:pt x="40860" y="39320"/>
                </a:lnTo>
                <a:lnTo>
                  <a:pt x="40870" y="39340"/>
                </a:lnTo>
                <a:lnTo>
                  <a:pt x="40870" y="39360"/>
                </a:lnTo>
                <a:lnTo>
                  <a:pt x="40870" y="39370"/>
                </a:lnTo>
                <a:lnTo>
                  <a:pt x="40860" y="39380"/>
                </a:lnTo>
                <a:lnTo>
                  <a:pt x="40860" y="39390"/>
                </a:lnTo>
                <a:lnTo>
                  <a:pt x="40860" y="39400"/>
                </a:lnTo>
                <a:lnTo>
                  <a:pt x="40860" y="39410"/>
                </a:lnTo>
                <a:lnTo>
                  <a:pt x="40860" y="39420"/>
                </a:lnTo>
                <a:lnTo>
                  <a:pt x="40850" y="39430"/>
                </a:lnTo>
                <a:lnTo>
                  <a:pt x="40850" y="39440"/>
                </a:lnTo>
                <a:lnTo>
                  <a:pt x="40850" y="39460"/>
                </a:lnTo>
                <a:lnTo>
                  <a:pt x="40860" y="39470"/>
                </a:lnTo>
                <a:lnTo>
                  <a:pt x="40870" y="39480"/>
                </a:lnTo>
                <a:lnTo>
                  <a:pt x="40880" y="39490"/>
                </a:lnTo>
                <a:lnTo>
                  <a:pt x="40890" y="39500"/>
                </a:lnTo>
                <a:lnTo>
                  <a:pt x="40890" y="39510"/>
                </a:lnTo>
                <a:lnTo>
                  <a:pt x="40900" y="39520"/>
                </a:lnTo>
                <a:lnTo>
                  <a:pt x="40900" y="39540"/>
                </a:lnTo>
                <a:lnTo>
                  <a:pt x="40910" y="39550"/>
                </a:lnTo>
                <a:lnTo>
                  <a:pt x="40910" y="39560"/>
                </a:lnTo>
                <a:lnTo>
                  <a:pt x="40910" y="39570"/>
                </a:lnTo>
                <a:lnTo>
                  <a:pt x="40930" y="39600"/>
                </a:lnTo>
                <a:lnTo>
                  <a:pt x="40930" y="39610"/>
                </a:lnTo>
                <a:lnTo>
                  <a:pt x="40940" y="39620"/>
                </a:lnTo>
                <a:lnTo>
                  <a:pt x="40940" y="39640"/>
                </a:lnTo>
                <a:lnTo>
                  <a:pt x="40940" y="39660"/>
                </a:lnTo>
                <a:lnTo>
                  <a:pt x="40950" y="39670"/>
                </a:lnTo>
                <a:lnTo>
                  <a:pt x="40960" y="39670"/>
                </a:lnTo>
                <a:lnTo>
                  <a:pt x="40960" y="39680"/>
                </a:lnTo>
                <a:lnTo>
                  <a:pt x="40970" y="39680"/>
                </a:lnTo>
                <a:lnTo>
                  <a:pt x="40980" y="39680"/>
                </a:lnTo>
                <a:lnTo>
                  <a:pt x="40990" y="39680"/>
                </a:lnTo>
                <a:lnTo>
                  <a:pt x="41000" y="39670"/>
                </a:lnTo>
                <a:lnTo>
                  <a:pt x="41010" y="39670"/>
                </a:lnTo>
                <a:lnTo>
                  <a:pt x="41020" y="39670"/>
                </a:lnTo>
                <a:lnTo>
                  <a:pt x="41030" y="39670"/>
                </a:lnTo>
                <a:lnTo>
                  <a:pt x="41050" y="39670"/>
                </a:lnTo>
                <a:lnTo>
                  <a:pt x="41060" y="39670"/>
                </a:lnTo>
                <a:lnTo>
                  <a:pt x="41070" y="39670"/>
                </a:lnTo>
                <a:lnTo>
                  <a:pt x="41070" y="39660"/>
                </a:lnTo>
                <a:lnTo>
                  <a:pt x="41090" y="39670"/>
                </a:lnTo>
                <a:lnTo>
                  <a:pt x="41100" y="39670"/>
                </a:lnTo>
                <a:lnTo>
                  <a:pt x="41110" y="39680"/>
                </a:lnTo>
                <a:lnTo>
                  <a:pt x="41110" y="39690"/>
                </a:lnTo>
                <a:lnTo>
                  <a:pt x="41130" y="39690"/>
                </a:lnTo>
                <a:lnTo>
                  <a:pt x="41130" y="39700"/>
                </a:lnTo>
                <a:lnTo>
                  <a:pt x="41140" y="39710"/>
                </a:lnTo>
                <a:lnTo>
                  <a:pt x="41150" y="39710"/>
                </a:lnTo>
                <a:lnTo>
                  <a:pt x="41160" y="39720"/>
                </a:lnTo>
                <a:lnTo>
                  <a:pt x="41190" y="39730"/>
                </a:lnTo>
                <a:lnTo>
                  <a:pt x="41200" y="39740"/>
                </a:lnTo>
                <a:lnTo>
                  <a:pt x="41210" y="39740"/>
                </a:lnTo>
                <a:lnTo>
                  <a:pt x="41230" y="39740"/>
                </a:lnTo>
                <a:lnTo>
                  <a:pt x="41250" y="39750"/>
                </a:lnTo>
                <a:lnTo>
                  <a:pt x="41270" y="39770"/>
                </a:lnTo>
                <a:lnTo>
                  <a:pt x="41280" y="39780"/>
                </a:lnTo>
                <a:lnTo>
                  <a:pt x="41300" y="39800"/>
                </a:lnTo>
                <a:lnTo>
                  <a:pt x="41300" y="39810"/>
                </a:lnTo>
                <a:lnTo>
                  <a:pt x="41320" y="39820"/>
                </a:lnTo>
                <a:lnTo>
                  <a:pt x="41330" y="39820"/>
                </a:lnTo>
                <a:lnTo>
                  <a:pt x="41360" y="39850"/>
                </a:lnTo>
                <a:lnTo>
                  <a:pt x="41370" y="39860"/>
                </a:lnTo>
                <a:lnTo>
                  <a:pt x="41390" y="39880"/>
                </a:lnTo>
                <a:lnTo>
                  <a:pt x="41410" y="39890"/>
                </a:lnTo>
                <a:lnTo>
                  <a:pt x="41430" y="39910"/>
                </a:lnTo>
                <a:lnTo>
                  <a:pt x="41440" y="39910"/>
                </a:lnTo>
                <a:lnTo>
                  <a:pt x="41450" y="39910"/>
                </a:lnTo>
                <a:lnTo>
                  <a:pt x="41470" y="39920"/>
                </a:lnTo>
                <a:lnTo>
                  <a:pt x="41480" y="39920"/>
                </a:lnTo>
                <a:lnTo>
                  <a:pt x="41480" y="39930"/>
                </a:lnTo>
                <a:lnTo>
                  <a:pt x="41490" y="39930"/>
                </a:lnTo>
                <a:lnTo>
                  <a:pt x="41500" y="39940"/>
                </a:lnTo>
                <a:lnTo>
                  <a:pt x="41510" y="39940"/>
                </a:lnTo>
                <a:lnTo>
                  <a:pt x="41520" y="39940"/>
                </a:lnTo>
                <a:lnTo>
                  <a:pt x="41530" y="39930"/>
                </a:lnTo>
                <a:lnTo>
                  <a:pt x="41550" y="39930"/>
                </a:lnTo>
                <a:lnTo>
                  <a:pt x="41560" y="39940"/>
                </a:lnTo>
                <a:lnTo>
                  <a:pt x="41570" y="39940"/>
                </a:lnTo>
                <a:lnTo>
                  <a:pt x="41580" y="39940"/>
                </a:lnTo>
                <a:lnTo>
                  <a:pt x="41590" y="39930"/>
                </a:lnTo>
                <a:lnTo>
                  <a:pt x="41600" y="39930"/>
                </a:lnTo>
                <a:lnTo>
                  <a:pt x="41600" y="39940"/>
                </a:lnTo>
                <a:lnTo>
                  <a:pt x="41620" y="39940"/>
                </a:lnTo>
                <a:lnTo>
                  <a:pt x="41640" y="39950"/>
                </a:lnTo>
                <a:lnTo>
                  <a:pt x="41650" y="39950"/>
                </a:lnTo>
                <a:lnTo>
                  <a:pt x="41660" y="39960"/>
                </a:lnTo>
                <a:lnTo>
                  <a:pt x="41690" y="39960"/>
                </a:lnTo>
                <a:lnTo>
                  <a:pt x="41710" y="39960"/>
                </a:lnTo>
                <a:lnTo>
                  <a:pt x="41720" y="39960"/>
                </a:lnTo>
                <a:lnTo>
                  <a:pt x="41740" y="39960"/>
                </a:lnTo>
                <a:lnTo>
                  <a:pt x="41750" y="39950"/>
                </a:lnTo>
                <a:lnTo>
                  <a:pt x="41760" y="39950"/>
                </a:lnTo>
                <a:lnTo>
                  <a:pt x="41790" y="39950"/>
                </a:lnTo>
                <a:lnTo>
                  <a:pt x="41800" y="39950"/>
                </a:lnTo>
                <a:lnTo>
                  <a:pt x="41820" y="39930"/>
                </a:lnTo>
                <a:lnTo>
                  <a:pt x="41830" y="39920"/>
                </a:lnTo>
                <a:lnTo>
                  <a:pt x="41840" y="39910"/>
                </a:lnTo>
                <a:lnTo>
                  <a:pt x="41850" y="39910"/>
                </a:lnTo>
                <a:lnTo>
                  <a:pt x="41870" y="39900"/>
                </a:lnTo>
                <a:lnTo>
                  <a:pt x="41880" y="39900"/>
                </a:lnTo>
                <a:lnTo>
                  <a:pt x="41890" y="39900"/>
                </a:lnTo>
                <a:lnTo>
                  <a:pt x="41900" y="39900"/>
                </a:lnTo>
                <a:lnTo>
                  <a:pt x="41910" y="39890"/>
                </a:lnTo>
                <a:lnTo>
                  <a:pt x="41920" y="39890"/>
                </a:lnTo>
                <a:lnTo>
                  <a:pt x="41940" y="39890"/>
                </a:lnTo>
                <a:lnTo>
                  <a:pt x="41960" y="39890"/>
                </a:lnTo>
                <a:lnTo>
                  <a:pt x="41970" y="39880"/>
                </a:lnTo>
                <a:lnTo>
                  <a:pt x="41990" y="39880"/>
                </a:lnTo>
                <a:lnTo>
                  <a:pt x="41990" y="39870"/>
                </a:lnTo>
                <a:lnTo>
                  <a:pt x="42000" y="39860"/>
                </a:lnTo>
                <a:lnTo>
                  <a:pt x="42010" y="39860"/>
                </a:lnTo>
                <a:lnTo>
                  <a:pt x="42040" y="39860"/>
                </a:lnTo>
                <a:lnTo>
                  <a:pt x="42060" y="39860"/>
                </a:lnTo>
                <a:lnTo>
                  <a:pt x="42080" y="39860"/>
                </a:lnTo>
                <a:lnTo>
                  <a:pt x="42110" y="39870"/>
                </a:lnTo>
                <a:lnTo>
                  <a:pt x="42130" y="39870"/>
                </a:lnTo>
                <a:lnTo>
                  <a:pt x="42170" y="39860"/>
                </a:lnTo>
                <a:lnTo>
                  <a:pt x="42190" y="39860"/>
                </a:lnTo>
                <a:lnTo>
                  <a:pt x="42210" y="39860"/>
                </a:lnTo>
                <a:lnTo>
                  <a:pt x="42220" y="39850"/>
                </a:lnTo>
                <a:lnTo>
                  <a:pt x="42240" y="39850"/>
                </a:lnTo>
                <a:lnTo>
                  <a:pt x="42270" y="39850"/>
                </a:lnTo>
                <a:lnTo>
                  <a:pt x="42300" y="39850"/>
                </a:lnTo>
                <a:lnTo>
                  <a:pt x="42320" y="39850"/>
                </a:lnTo>
                <a:lnTo>
                  <a:pt x="42350" y="39850"/>
                </a:lnTo>
                <a:lnTo>
                  <a:pt x="42360" y="39850"/>
                </a:lnTo>
                <a:lnTo>
                  <a:pt x="42370" y="39850"/>
                </a:lnTo>
                <a:lnTo>
                  <a:pt x="42390" y="39840"/>
                </a:lnTo>
                <a:lnTo>
                  <a:pt x="42400" y="39840"/>
                </a:lnTo>
                <a:lnTo>
                  <a:pt x="42410" y="39840"/>
                </a:lnTo>
                <a:lnTo>
                  <a:pt x="42430" y="39840"/>
                </a:lnTo>
                <a:lnTo>
                  <a:pt x="42440" y="39840"/>
                </a:lnTo>
                <a:lnTo>
                  <a:pt x="42450" y="39840"/>
                </a:lnTo>
                <a:lnTo>
                  <a:pt x="42460" y="39840"/>
                </a:lnTo>
                <a:lnTo>
                  <a:pt x="42490" y="39850"/>
                </a:lnTo>
                <a:lnTo>
                  <a:pt x="42520" y="39860"/>
                </a:lnTo>
                <a:lnTo>
                  <a:pt x="42530" y="39860"/>
                </a:lnTo>
                <a:lnTo>
                  <a:pt x="42570" y="39870"/>
                </a:lnTo>
                <a:lnTo>
                  <a:pt x="42620" y="39890"/>
                </a:lnTo>
                <a:lnTo>
                  <a:pt x="42650" y="39900"/>
                </a:lnTo>
                <a:lnTo>
                  <a:pt x="42680" y="39910"/>
                </a:lnTo>
                <a:lnTo>
                  <a:pt x="42720" y="39920"/>
                </a:lnTo>
                <a:lnTo>
                  <a:pt x="42780" y="39930"/>
                </a:lnTo>
                <a:lnTo>
                  <a:pt x="42810" y="39940"/>
                </a:lnTo>
                <a:lnTo>
                  <a:pt x="42850" y="39950"/>
                </a:lnTo>
                <a:lnTo>
                  <a:pt x="42890" y="39970"/>
                </a:lnTo>
                <a:lnTo>
                  <a:pt x="42930" y="40010"/>
                </a:lnTo>
                <a:lnTo>
                  <a:pt x="42970" y="40050"/>
                </a:lnTo>
                <a:lnTo>
                  <a:pt x="43000" y="40100"/>
                </a:lnTo>
                <a:lnTo>
                  <a:pt x="43020" y="40150"/>
                </a:lnTo>
                <a:lnTo>
                  <a:pt x="43040" y="40190"/>
                </a:lnTo>
                <a:lnTo>
                  <a:pt x="43030" y="40220"/>
                </a:lnTo>
                <a:lnTo>
                  <a:pt x="43030" y="40250"/>
                </a:lnTo>
                <a:lnTo>
                  <a:pt x="43020" y="40270"/>
                </a:lnTo>
                <a:lnTo>
                  <a:pt x="43010" y="40300"/>
                </a:lnTo>
                <a:lnTo>
                  <a:pt x="43010" y="40310"/>
                </a:lnTo>
                <a:lnTo>
                  <a:pt x="43010" y="40330"/>
                </a:lnTo>
                <a:lnTo>
                  <a:pt x="43000" y="40350"/>
                </a:lnTo>
                <a:lnTo>
                  <a:pt x="43000" y="40370"/>
                </a:lnTo>
                <a:lnTo>
                  <a:pt x="43000" y="40400"/>
                </a:lnTo>
                <a:lnTo>
                  <a:pt x="42990" y="40410"/>
                </a:lnTo>
                <a:lnTo>
                  <a:pt x="42990" y="40440"/>
                </a:lnTo>
                <a:lnTo>
                  <a:pt x="42990" y="40460"/>
                </a:lnTo>
                <a:lnTo>
                  <a:pt x="42990" y="40470"/>
                </a:lnTo>
                <a:lnTo>
                  <a:pt x="42990" y="40490"/>
                </a:lnTo>
                <a:lnTo>
                  <a:pt x="42990" y="40500"/>
                </a:lnTo>
                <a:lnTo>
                  <a:pt x="43010" y="40520"/>
                </a:lnTo>
                <a:lnTo>
                  <a:pt x="43010" y="40540"/>
                </a:lnTo>
                <a:lnTo>
                  <a:pt x="43010" y="40560"/>
                </a:lnTo>
                <a:lnTo>
                  <a:pt x="43000" y="40580"/>
                </a:lnTo>
                <a:lnTo>
                  <a:pt x="42990" y="40600"/>
                </a:lnTo>
                <a:lnTo>
                  <a:pt x="42990" y="40610"/>
                </a:lnTo>
                <a:lnTo>
                  <a:pt x="42980" y="40620"/>
                </a:lnTo>
                <a:lnTo>
                  <a:pt x="42980" y="40640"/>
                </a:lnTo>
                <a:lnTo>
                  <a:pt x="42970" y="40660"/>
                </a:lnTo>
                <a:lnTo>
                  <a:pt x="42950" y="40670"/>
                </a:lnTo>
                <a:lnTo>
                  <a:pt x="42940" y="40680"/>
                </a:lnTo>
                <a:lnTo>
                  <a:pt x="42930" y="40690"/>
                </a:lnTo>
                <a:lnTo>
                  <a:pt x="42920" y="40700"/>
                </a:lnTo>
                <a:lnTo>
                  <a:pt x="42910" y="40710"/>
                </a:lnTo>
                <a:lnTo>
                  <a:pt x="42910" y="40720"/>
                </a:lnTo>
                <a:lnTo>
                  <a:pt x="42920" y="40730"/>
                </a:lnTo>
                <a:lnTo>
                  <a:pt x="42940" y="40750"/>
                </a:lnTo>
                <a:lnTo>
                  <a:pt x="42960" y="40770"/>
                </a:lnTo>
                <a:lnTo>
                  <a:pt x="42990" y="40790"/>
                </a:lnTo>
                <a:lnTo>
                  <a:pt x="43010" y="40810"/>
                </a:lnTo>
                <a:lnTo>
                  <a:pt x="43020" y="40820"/>
                </a:lnTo>
                <a:lnTo>
                  <a:pt x="43020" y="40830"/>
                </a:lnTo>
                <a:lnTo>
                  <a:pt x="43020" y="40840"/>
                </a:lnTo>
                <a:lnTo>
                  <a:pt x="43020" y="40850"/>
                </a:lnTo>
                <a:lnTo>
                  <a:pt x="43010" y="40860"/>
                </a:lnTo>
                <a:lnTo>
                  <a:pt x="43010" y="40870"/>
                </a:lnTo>
                <a:lnTo>
                  <a:pt x="43010" y="40890"/>
                </a:lnTo>
                <a:lnTo>
                  <a:pt x="43020" y="40900"/>
                </a:lnTo>
                <a:lnTo>
                  <a:pt x="43030" y="40900"/>
                </a:lnTo>
                <a:lnTo>
                  <a:pt x="43030" y="40910"/>
                </a:lnTo>
                <a:lnTo>
                  <a:pt x="43030" y="40920"/>
                </a:lnTo>
                <a:lnTo>
                  <a:pt x="43030" y="40930"/>
                </a:lnTo>
                <a:lnTo>
                  <a:pt x="43030" y="40940"/>
                </a:lnTo>
                <a:lnTo>
                  <a:pt x="43030" y="40950"/>
                </a:lnTo>
                <a:lnTo>
                  <a:pt x="43030" y="40960"/>
                </a:lnTo>
                <a:lnTo>
                  <a:pt x="43030" y="40980"/>
                </a:lnTo>
                <a:lnTo>
                  <a:pt x="43040" y="40980"/>
                </a:lnTo>
                <a:lnTo>
                  <a:pt x="43060" y="40990"/>
                </a:lnTo>
                <a:lnTo>
                  <a:pt x="43060" y="41000"/>
                </a:lnTo>
                <a:lnTo>
                  <a:pt x="43070" y="41000"/>
                </a:lnTo>
                <a:lnTo>
                  <a:pt x="43090" y="41010"/>
                </a:lnTo>
                <a:lnTo>
                  <a:pt x="43090" y="41020"/>
                </a:lnTo>
                <a:lnTo>
                  <a:pt x="43100" y="41030"/>
                </a:lnTo>
                <a:lnTo>
                  <a:pt x="43110" y="41040"/>
                </a:lnTo>
                <a:lnTo>
                  <a:pt x="43120" y="41050"/>
                </a:lnTo>
                <a:lnTo>
                  <a:pt x="43130" y="41060"/>
                </a:lnTo>
                <a:lnTo>
                  <a:pt x="43150" y="41070"/>
                </a:lnTo>
                <a:lnTo>
                  <a:pt x="43180" y="41080"/>
                </a:lnTo>
                <a:lnTo>
                  <a:pt x="43220" y="41090"/>
                </a:lnTo>
                <a:lnTo>
                  <a:pt x="43230" y="41100"/>
                </a:lnTo>
                <a:lnTo>
                  <a:pt x="43230" y="41120"/>
                </a:lnTo>
                <a:lnTo>
                  <a:pt x="43240" y="41120"/>
                </a:lnTo>
                <a:lnTo>
                  <a:pt x="43240" y="41130"/>
                </a:lnTo>
                <a:lnTo>
                  <a:pt x="43240" y="41140"/>
                </a:lnTo>
                <a:lnTo>
                  <a:pt x="43240" y="41170"/>
                </a:lnTo>
                <a:lnTo>
                  <a:pt x="43240" y="41180"/>
                </a:lnTo>
                <a:lnTo>
                  <a:pt x="43240" y="41190"/>
                </a:lnTo>
                <a:lnTo>
                  <a:pt x="43240" y="41200"/>
                </a:lnTo>
                <a:lnTo>
                  <a:pt x="43240" y="41220"/>
                </a:lnTo>
                <a:lnTo>
                  <a:pt x="43240" y="41230"/>
                </a:lnTo>
                <a:lnTo>
                  <a:pt x="43240" y="41240"/>
                </a:lnTo>
                <a:lnTo>
                  <a:pt x="43240" y="41250"/>
                </a:lnTo>
                <a:lnTo>
                  <a:pt x="43260" y="41280"/>
                </a:lnTo>
                <a:lnTo>
                  <a:pt x="43280" y="41300"/>
                </a:lnTo>
                <a:lnTo>
                  <a:pt x="43300" y="41320"/>
                </a:lnTo>
                <a:lnTo>
                  <a:pt x="43310" y="41340"/>
                </a:lnTo>
                <a:lnTo>
                  <a:pt x="43320" y="41340"/>
                </a:lnTo>
                <a:lnTo>
                  <a:pt x="43330" y="41360"/>
                </a:lnTo>
                <a:lnTo>
                  <a:pt x="43330" y="41370"/>
                </a:lnTo>
                <a:lnTo>
                  <a:pt x="43340" y="41370"/>
                </a:lnTo>
                <a:lnTo>
                  <a:pt x="43350" y="41380"/>
                </a:lnTo>
                <a:lnTo>
                  <a:pt x="43360" y="41390"/>
                </a:lnTo>
                <a:lnTo>
                  <a:pt x="43380" y="41400"/>
                </a:lnTo>
                <a:lnTo>
                  <a:pt x="43390" y="41420"/>
                </a:lnTo>
                <a:lnTo>
                  <a:pt x="43410" y="41440"/>
                </a:lnTo>
                <a:lnTo>
                  <a:pt x="43420" y="41450"/>
                </a:lnTo>
                <a:lnTo>
                  <a:pt x="43440" y="41470"/>
                </a:lnTo>
                <a:lnTo>
                  <a:pt x="43460" y="41480"/>
                </a:lnTo>
                <a:lnTo>
                  <a:pt x="43480" y="41500"/>
                </a:lnTo>
                <a:lnTo>
                  <a:pt x="43490" y="41520"/>
                </a:lnTo>
                <a:lnTo>
                  <a:pt x="43500" y="41540"/>
                </a:lnTo>
                <a:lnTo>
                  <a:pt x="43510" y="41550"/>
                </a:lnTo>
                <a:lnTo>
                  <a:pt x="43500" y="41570"/>
                </a:lnTo>
                <a:lnTo>
                  <a:pt x="43500" y="41580"/>
                </a:lnTo>
                <a:lnTo>
                  <a:pt x="43500" y="41590"/>
                </a:lnTo>
                <a:lnTo>
                  <a:pt x="43500" y="41610"/>
                </a:lnTo>
                <a:lnTo>
                  <a:pt x="43510" y="41620"/>
                </a:lnTo>
                <a:lnTo>
                  <a:pt x="43500" y="41620"/>
                </a:lnTo>
                <a:lnTo>
                  <a:pt x="43490" y="41650"/>
                </a:lnTo>
                <a:lnTo>
                  <a:pt x="43470" y="41670"/>
                </a:lnTo>
                <a:lnTo>
                  <a:pt x="43460" y="41670"/>
                </a:lnTo>
                <a:lnTo>
                  <a:pt x="43450" y="41660"/>
                </a:lnTo>
                <a:lnTo>
                  <a:pt x="43450" y="41670"/>
                </a:lnTo>
                <a:lnTo>
                  <a:pt x="43440" y="41680"/>
                </a:lnTo>
                <a:lnTo>
                  <a:pt x="43420" y="41680"/>
                </a:lnTo>
                <a:lnTo>
                  <a:pt x="43410" y="41680"/>
                </a:lnTo>
                <a:lnTo>
                  <a:pt x="43400" y="41690"/>
                </a:lnTo>
                <a:lnTo>
                  <a:pt x="43380" y="41690"/>
                </a:lnTo>
                <a:lnTo>
                  <a:pt x="43370" y="41700"/>
                </a:lnTo>
                <a:lnTo>
                  <a:pt x="43360" y="41700"/>
                </a:lnTo>
                <a:lnTo>
                  <a:pt x="43350" y="41710"/>
                </a:lnTo>
                <a:lnTo>
                  <a:pt x="43340" y="41710"/>
                </a:lnTo>
                <a:lnTo>
                  <a:pt x="43330" y="41710"/>
                </a:lnTo>
                <a:lnTo>
                  <a:pt x="43320" y="41710"/>
                </a:lnTo>
                <a:lnTo>
                  <a:pt x="43310" y="41710"/>
                </a:lnTo>
                <a:lnTo>
                  <a:pt x="43300" y="41710"/>
                </a:lnTo>
                <a:lnTo>
                  <a:pt x="43290" y="41730"/>
                </a:lnTo>
                <a:lnTo>
                  <a:pt x="43280" y="41750"/>
                </a:lnTo>
                <a:lnTo>
                  <a:pt x="43270" y="41760"/>
                </a:lnTo>
                <a:lnTo>
                  <a:pt x="43260" y="41770"/>
                </a:lnTo>
                <a:lnTo>
                  <a:pt x="43240" y="41770"/>
                </a:lnTo>
                <a:lnTo>
                  <a:pt x="43230" y="41780"/>
                </a:lnTo>
                <a:lnTo>
                  <a:pt x="43220" y="41790"/>
                </a:lnTo>
                <a:lnTo>
                  <a:pt x="43210" y="41800"/>
                </a:lnTo>
                <a:lnTo>
                  <a:pt x="43190" y="41810"/>
                </a:lnTo>
                <a:lnTo>
                  <a:pt x="43170" y="41810"/>
                </a:lnTo>
                <a:lnTo>
                  <a:pt x="43160" y="41810"/>
                </a:lnTo>
                <a:lnTo>
                  <a:pt x="43150" y="41810"/>
                </a:lnTo>
                <a:lnTo>
                  <a:pt x="43150" y="41820"/>
                </a:lnTo>
                <a:lnTo>
                  <a:pt x="43140" y="41820"/>
                </a:lnTo>
                <a:lnTo>
                  <a:pt x="43130" y="41820"/>
                </a:lnTo>
                <a:lnTo>
                  <a:pt x="43120" y="41820"/>
                </a:lnTo>
                <a:lnTo>
                  <a:pt x="43110" y="41820"/>
                </a:lnTo>
                <a:lnTo>
                  <a:pt x="43090" y="41830"/>
                </a:lnTo>
                <a:lnTo>
                  <a:pt x="43070" y="41840"/>
                </a:lnTo>
                <a:lnTo>
                  <a:pt x="43050" y="41860"/>
                </a:lnTo>
                <a:lnTo>
                  <a:pt x="43040" y="41870"/>
                </a:lnTo>
                <a:lnTo>
                  <a:pt x="43030" y="41880"/>
                </a:lnTo>
                <a:lnTo>
                  <a:pt x="43020" y="41900"/>
                </a:lnTo>
                <a:lnTo>
                  <a:pt x="43010" y="41910"/>
                </a:lnTo>
                <a:lnTo>
                  <a:pt x="42990" y="41930"/>
                </a:lnTo>
                <a:lnTo>
                  <a:pt x="42970" y="41940"/>
                </a:lnTo>
                <a:lnTo>
                  <a:pt x="42960" y="41970"/>
                </a:lnTo>
                <a:lnTo>
                  <a:pt x="42950" y="41980"/>
                </a:lnTo>
                <a:lnTo>
                  <a:pt x="42920" y="42010"/>
                </a:lnTo>
                <a:lnTo>
                  <a:pt x="42910" y="42060"/>
                </a:lnTo>
                <a:lnTo>
                  <a:pt x="42910" y="42080"/>
                </a:lnTo>
                <a:lnTo>
                  <a:pt x="42890" y="42100"/>
                </a:lnTo>
                <a:lnTo>
                  <a:pt x="42890" y="42110"/>
                </a:lnTo>
                <a:lnTo>
                  <a:pt x="42880" y="42120"/>
                </a:lnTo>
                <a:lnTo>
                  <a:pt x="42880" y="42130"/>
                </a:lnTo>
                <a:lnTo>
                  <a:pt x="42870" y="42150"/>
                </a:lnTo>
                <a:lnTo>
                  <a:pt x="42850" y="42170"/>
                </a:lnTo>
                <a:lnTo>
                  <a:pt x="42830" y="42190"/>
                </a:lnTo>
                <a:lnTo>
                  <a:pt x="42830" y="42200"/>
                </a:lnTo>
                <a:lnTo>
                  <a:pt x="42820" y="42220"/>
                </a:lnTo>
                <a:lnTo>
                  <a:pt x="42820" y="42230"/>
                </a:lnTo>
                <a:lnTo>
                  <a:pt x="42820" y="42240"/>
                </a:lnTo>
                <a:lnTo>
                  <a:pt x="42820" y="42260"/>
                </a:lnTo>
                <a:lnTo>
                  <a:pt x="42810" y="42320"/>
                </a:lnTo>
                <a:lnTo>
                  <a:pt x="42780" y="42410"/>
                </a:lnTo>
                <a:lnTo>
                  <a:pt x="42740" y="42500"/>
                </a:lnTo>
                <a:lnTo>
                  <a:pt x="42700" y="42590"/>
                </a:lnTo>
                <a:lnTo>
                  <a:pt x="42660" y="42680"/>
                </a:lnTo>
                <a:lnTo>
                  <a:pt x="42640" y="42710"/>
                </a:lnTo>
                <a:lnTo>
                  <a:pt x="42630" y="42750"/>
                </a:lnTo>
                <a:lnTo>
                  <a:pt x="42590" y="42810"/>
                </a:lnTo>
                <a:lnTo>
                  <a:pt x="42570" y="42910"/>
                </a:lnTo>
                <a:lnTo>
                  <a:pt x="42520" y="43010"/>
                </a:lnTo>
                <a:lnTo>
                  <a:pt x="42500" y="43070"/>
                </a:lnTo>
                <a:lnTo>
                  <a:pt x="42500" y="43080"/>
                </a:lnTo>
                <a:lnTo>
                  <a:pt x="42410" y="43180"/>
                </a:lnTo>
                <a:lnTo>
                  <a:pt x="42370" y="43270"/>
                </a:lnTo>
                <a:lnTo>
                  <a:pt x="42330" y="43310"/>
                </a:lnTo>
                <a:lnTo>
                  <a:pt x="42330" y="43320"/>
                </a:lnTo>
                <a:lnTo>
                  <a:pt x="42270" y="43410"/>
                </a:lnTo>
                <a:lnTo>
                  <a:pt x="42200" y="43480"/>
                </a:lnTo>
                <a:lnTo>
                  <a:pt x="42160" y="43550"/>
                </a:lnTo>
                <a:lnTo>
                  <a:pt x="42070" y="43680"/>
                </a:lnTo>
                <a:lnTo>
                  <a:pt x="41990" y="43740"/>
                </a:lnTo>
                <a:lnTo>
                  <a:pt x="41930" y="43770"/>
                </a:lnTo>
                <a:lnTo>
                  <a:pt x="41830" y="43840"/>
                </a:lnTo>
                <a:lnTo>
                  <a:pt x="41780" y="43860"/>
                </a:lnTo>
                <a:lnTo>
                  <a:pt x="41760" y="43880"/>
                </a:lnTo>
                <a:lnTo>
                  <a:pt x="41730" y="43890"/>
                </a:lnTo>
                <a:lnTo>
                  <a:pt x="41700" y="43900"/>
                </a:lnTo>
                <a:lnTo>
                  <a:pt x="41630" y="43950"/>
                </a:lnTo>
                <a:lnTo>
                  <a:pt x="41590" y="44020"/>
                </a:lnTo>
                <a:lnTo>
                  <a:pt x="41550" y="44110"/>
                </a:lnTo>
                <a:lnTo>
                  <a:pt x="41530" y="44170"/>
                </a:lnTo>
                <a:lnTo>
                  <a:pt x="41560" y="44180"/>
                </a:lnTo>
                <a:lnTo>
                  <a:pt x="41620" y="44200"/>
                </a:lnTo>
                <a:lnTo>
                  <a:pt x="41720" y="44230"/>
                </a:lnTo>
                <a:lnTo>
                  <a:pt x="41810" y="44260"/>
                </a:lnTo>
                <a:lnTo>
                  <a:pt x="41880" y="44310"/>
                </a:lnTo>
                <a:lnTo>
                  <a:pt x="41920" y="44360"/>
                </a:lnTo>
                <a:lnTo>
                  <a:pt x="41940" y="44420"/>
                </a:lnTo>
                <a:lnTo>
                  <a:pt x="41950" y="44500"/>
                </a:lnTo>
                <a:lnTo>
                  <a:pt x="41960" y="44520"/>
                </a:lnTo>
                <a:lnTo>
                  <a:pt x="41980" y="44560"/>
                </a:lnTo>
                <a:lnTo>
                  <a:pt x="41980" y="44580"/>
                </a:lnTo>
                <a:lnTo>
                  <a:pt x="41990" y="44590"/>
                </a:lnTo>
                <a:lnTo>
                  <a:pt x="42000" y="44620"/>
                </a:lnTo>
                <a:lnTo>
                  <a:pt x="42010" y="44650"/>
                </a:lnTo>
                <a:lnTo>
                  <a:pt x="42180" y="44830"/>
                </a:lnTo>
                <a:lnTo>
                  <a:pt x="42290" y="44940"/>
                </a:lnTo>
                <a:lnTo>
                  <a:pt x="42330" y="45000"/>
                </a:lnTo>
                <a:lnTo>
                  <a:pt x="42350" y="45040"/>
                </a:lnTo>
                <a:lnTo>
                  <a:pt x="42390" y="45070"/>
                </a:lnTo>
                <a:lnTo>
                  <a:pt x="42400" y="45100"/>
                </a:lnTo>
                <a:lnTo>
                  <a:pt x="42400" y="45130"/>
                </a:lnTo>
                <a:lnTo>
                  <a:pt x="42400" y="45180"/>
                </a:lnTo>
                <a:lnTo>
                  <a:pt x="42400" y="45280"/>
                </a:lnTo>
                <a:lnTo>
                  <a:pt x="42390" y="45420"/>
                </a:lnTo>
                <a:lnTo>
                  <a:pt x="42380" y="45490"/>
                </a:lnTo>
                <a:lnTo>
                  <a:pt x="42290" y="45640"/>
                </a:lnTo>
                <a:lnTo>
                  <a:pt x="42210" y="45690"/>
                </a:lnTo>
                <a:lnTo>
                  <a:pt x="42180" y="45710"/>
                </a:lnTo>
                <a:lnTo>
                  <a:pt x="42080" y="45750"/>
                </a:lnTo>
                <a:lnTo>
                  <a:pt x="41940" y="45790"/>
                </a:lnTo>
                <a:lnTo>
                  <a:pt x="41850" y="45830"/>
                </a:lnTo>
                <a:lnTo>
                  <a:pt x="41740" y="45870"/>
                </a:lnTo>
                <a:lnTo>
                  <a:pt x="41670" y="45930"/>
                </a:lnTo>
                <a:lnTo>
                  <a:pt x="41610" y="46060"/>
                </a:lnTo>
                <a:lnTo>
                  <a:pt x="41600" y="46110"/>
                </a:lnTo>
                <a:lnTo>
                  <a:pt x="41590" y="46160"/>
                </a:lnTo>
                <a:lnTo>
                  <a:pt x="41590" y="46180"/>
                </a:lnTo>
                <a:lnTo>
                  <a:pt x="41590" y="46220"/>
                </a:lnTo>
                <a:lnTo>
                  <a:pt x="41590" y="46230"/>
                </a:lnTo>
                <a:lnTo>
                  <a:pt x="41580" y="46280"/>
                </a:lnTo>
                <a:lnTo>
                  <a:pt x="41580" y="46290"/>
                </a:lnTo>
                <a:lnTo>
                  <a:pt x="41580" y="46320"/>
                </a:lnTo>
                <a:lnTo>
                  <a:pt x="41580" y="46350"/>
                </a:lnTo>
                <a:lnTo>
                  <a:pt x="41580" y="46430"/>
                </a:lnTo>
                <a:lnTo>
                  <a:pt x="41570" y="46460"/>
                </a:lnTo>
                <a:lnTo>
                  <a:pt x="41550" y="46500"/>
                </a:lnTo>
                <a:lnTo>
                  <a:pt x="41530" y="46530"/>
                </a:lnTo>
                <a:lnTo>
                  <a:pt x="41530" y="46560"/>
                </a:lnTo>
                <a:lnTo>
                  <a:pt x="41530" y="46570"/>
                </a:lnTo>
                <a:lnTo>
                  <a:pt x="41520" y="46620"/>
                </a:lnTo>
                <a:lnTo>
                  <a:pt x="41500" y="46650"/>
                </a:lnTo>
                <a:lnTo>
                  <a:pt x="41480" y="46690"/>
                </a:lnTo>
                <a:lnTo>
                  <a:pt x="41480" y="46710"/>
                </a:lnTo>
                <a:lnTo>
                  <a:pt x="41470" y="46720"/>
                </a:lnTo>
                <a:lnTo>
                  <a:pt x="41470" y="46730"/>
                </a:lnTo>
                <a:lnTo>
                  <a:pt x="41430" y="46850"/>
                </a:lnTo>
                <a:lnTo>
                  <a:pt x="41370" y="46980"/>
                </a:lnTo>
                <a:lnTo>
                  <a:pt x="41300" y="47090"/>
                </a:lnTo>
                <a:lnTo>
                  <a:pt x="41250" y="47130"/>
                </a:lnTo>
                <a:lnTo>
                  <a:pt x="41230" y="47150"/>
                </a:lnTo>
                <a:lnTo>
                  <a:pt x="41190" y="47180"/>
                </a:lnTo>
                <a:lnTo>
                  <a:pt x="41120" y="47240"/>
                </a:lnTo>
                <a:lnTo>
                  <a:pt x="41110" y="47250"/>
                </a:lnTo>
                <a:lnTo>
                  <a:pt x="41100" y="47260"/>
                </a:lnTo>
                <a:lnTo>
                  <a:pt x="41070" y="47300"/>
                </a:lnTo>
                <a:lnTo>
                  <a:pt x="41090" y="47310"/>
                </a:lnTo>
                <a:lnTo>
                  <a:pt x="41150" y="47310"/>
                </a:lnTo>
                <a:lnTo>
                  <a:pt x="41160" y="47310"/>
                </a:lnTo>
                <a:lnTo>
                  <a:pt x="41270" y="47310"/>
                </a:lnTo>
                <a:lnTo>
                  <a:pt x="41280" y="47310"/>
                </a:lnTo>
                <a:lnTo>
                  <a:pt x="41220" y="47490"/>
                </a:lnTo>
                <a:lnTo>
                  <a:pt x="41220" y="47510"/>
                </a:lnTo>
                <a:lnTo>
                  <a:pt x="41120" y="47700"/>
                </a:lnTo>
                <a:lnTo>
                  <a:pt x="41000" y="47880"/>
                </a:lnTo>
                <a:lnTo>
                  <a:pt x="40970" y="47960"/>
                </a:lnTo>
                <a:lnTo>
                  <a:pt x="40930" y="48030"/>
                </a:lnTo>
                <a:lnTo>
                  <a:pt x="40900" y="48070"/>
                </a:lnTo>
                <a:lnTo>
                  <a:pt x="40900" y="48080"/>
                </a:lnTo>
                <a:lnTo>
                  <a:pt x="40880" y="48130"/>
                </a:lnTo>
                <a:lnTo>
                  <a:pt x="40890" y="48170"/>
                </a:lnTo>
                <a:lnTo>
                  <a:pt x="40890" y="48180"/>
                </a:lnTo>
                <a:lnTo>
                  <a:pt x="40880" y="48230"/>
                </a:lnTo>
                <a:lnTo>
                  <a:pt x="40880" y="48250"/>
                </a:lnTo>
                <a:lnTo>
                  <a:pt x="40870" y="48270"/>
                </a:lnTo>
                <a:lnTo>
                  <a:pt x="40870" y="48290"/>
                </a:lnTo>
                <a:lnTo>
                  <a:pt x="40870" y="48300"/>
                </a:lnTo>
                <a:lnTo>
                  <a:pt x="40870" y="48330"/>
                </a:lnTo>
                <a:lnTo>
                  <a:pt x="40850" y="48380"/>
                </a:lnTo>
                <a:lnTo>
                  <a:pt x="40850" y="48430"/>
                </a:lnTo>
                <a:lnTo>
                  <a:pt x="40840" y="48460"/>
                </a:lnTo>
                <a:lnTo>
                  <a:pt x="40830" y="48480"/>
                </a:lnTo>
                <a:lnTo>
                  <a:pt x="40830" y="48490"/>
                </a:lnTo>
                <a:lnTo>
                  <a:pt x="40820" y="48520"/>
                </a:lnTo>
                <a:lnTo>
                  <a:pt x="40820" y="48540"/>
                </a:lnTo>
                <a:lnTo>
                  <a:pt x="40820" y="48550"/>
                </a:lnTo>
                <a:lnTo>
                  <a:pt x="40800" y="48570"/>
                </a:lnTo>
                <a:lnTo>
                  <a:pt x="40800" y="48580"/>
                </a:lnTo>
                <a:lnTo>
                  <a:pt x="40800" y="48590"/>
                </a:lnTo>
                <a:lnTo>
                  <a:pt x="40790" y="48620"/>
                </a:lnTo>
                <a:lnTo>
                  <a:pt x="40790" y="48630"/>
                </a:lnTo>
                <a:lnTo>
                  <a:pt x="40790" y="48640"/>
                </a:lnTo>
                <a:lnTo>
                  <a:pt x="40780" y="48660"/>
                </a:lnTo>
                <a:lnTo>
                  <a:pt x="40770" y="48680"/>
                </a:lnTo>
                <a:lnTo>
                  <a:pt x="40760" y="48690"/>
                </a:lnTo>
                <a:lnTo>
                  <a:pt x="40760" y="48700"/>
                </a:lnTo>
                <a:lnTo>
                  <a:pt x="40750" y="48710"/>
                </a:lnTo>
                <a:lnTo>
                  <a:pt x="40750" y="48730"/>
                </a:lnTo>
                <a:lnTo>
                  <a:pt x="40740" y="48780"/>
                </a:lnTo>
                <a:lnTo>
                  <a:pt x="40720" y="48810"/>
                </a:lnTo>
                <a:lnTo>
                  <a:pt x="40710" y="48840"/>
                </a:lnTo>
                <a:lnTo>
                  <a:pt x="40700" y="48900"/>
                </a:lnTo>
                <a:lnTo>
                  <a:pt x="40700" y="48950"/>
                </a:lnTo>
                <a:lnTo>
                  <a:pt x="40700" y="48960"/>
                </a:lnTo>
                <a:lnTo>
                  <a:pt x="40700" y="48970"/>
                </a:lnTo>
                <a:lnTo>
                  <a:pt x="40690" y="48990"/>
                </a:lnTo>
                <a:lnTo>
                  <a:pt x="40680" y="49030"/>
                </a:lnTo>
                <a:lnTo>
                  <a:pt x="40670" y="49040"/>
                </a:lnTo>
                <a:lnTo>
                  <a:pt x="40660" y="49070"/>
                </a:lnTo>
                <a:lnTo>
                  <a:pt x="40650" y="49100"/>
                </a:lnTo>
                <a:lnTo>
                  <a:pt x="40650" y="49120"/>
                </a:lnTo>
                <a:lnTo>
                  <a:pt x="40650" y="49130"/>
                </a:lnTo>
                <a:lnTo>
                  <a:pt x="40660" y="49130"/>
                </a:lnTo>
                <a:lnTo>
                  <a:pt x="40660" y="49140"/>
                </a:lnTo>
                <a:lnTo>
                  <a:pt x="40670" y="49180"/>
                </a:lnTo>
                <a:lnTo>
                  <a:pt x="40660" y="49200"/>
                </a:lnTo>
                <a:lnTo>
                  <a:pt x="40640" y="49210"/>
                </a:lnTo>
                <a:lnTo>
                  <a:pt x="40640" y="49220"/>
                </a:lnTo>
                <a:lnTo>
                  <a:pt x="40620" y="49240"/>
                </a:lnTo>
                <a:lnTo>
                  <a:pt x="40600" y="49250"/>
                </a:lnTo>
                <a:lnTo>
                  <a:pt x="40590" y="49280"/>
                </a:lnTo>
                <a:lnTo>
                  <a:pt x="40570" y="49300"/>
                </a:lnTo>
                <a:lnTo>
                  <a:pt x="40550" y="49330"/>
                </a:lnTo>
                <a:lnTo>
                  <a:pt x="40530" y="49360"/>
                </a:lnTo>
                <a:lnTo>
                  <a:pt x="40520" y="49360"/>
                </a:lnTo>
                <a:lnTo>
                  <a:pt x="40520" y="49370"/>
                </a:lnTo>
                <a:lnTo>
                  <a:pt x="40510" y="49380"/>
                </a:lnTo>
                <a:lnTo>
                  <a:pt x="40500" y="49390"/>
                </a:lnTo>
                <a:lnTo>
                  <a:pt x="40480" y="49440"/>
                </a:lnTo>
                <a:lnTo>
                  <a:pt x="40450" y="49500"/>
                </a:lnTo>
                <a:lnTo>
                  <a:pt x="40450" y="49520"/>
                </a:lnTo>
                <a:lnTo>
                  <a:pt x="40430" y="49570"/>
                </a:lnTo>
                <a:lnTo>
                  <a:pt x="40430" y="49580"/>
                </a:lnTo>
                <a:lnTo>
                  <a:pt x="40350" y="49640"/>
                </a:lnTo>
                <a:lnTo>
                  <a:pt x="40330" y="49660"/>
                </a:lnTo>
                <a:lnTo>
                  <a:pt x="40310" y="49660"/>
                </a:lnTo>
                <a:lnTo>
                  <a:pt x="40280" y="49660"/>
                </a:lnTo>
                <a:lnTo>
                  <a:pt x="40260" y="49670"/>
                </a:lnTo>
                <a:lnTo>
                  <a:pt x="40210" y="49710"/>
                </a:lnTo>
                <a:lnTo>
                  <a:pt x="40160" y="49740"/>
                </a:lnTo>
                <a:lnTo>
                  <a:pt x="40090" y="49790"/>
                </a:lnTo>
                <a:lnTo>
                  <a:pt x="40050" y="49810"/>
                </a:lnTo>
                <a:lnTo>
                  <a:pt x="40010" y="49810"/>
                </a:lnTo>
                <a:lnTo>
                  <a:pt x="39970" y="49810"/>
                </a:lnTo>
                <a:lnTo>
                  <a:pt x="39930" y="49820"/>
                </a:lnTo>
                <a:lnTo>
                  <a:pt x="39920" y="49830"/>
                </a:lnTo>
                <a:lnTo>
                  <a:pt x="39910" y="49830"/>
                </a:lnTo>
                <a:lnTo>
                  <a:pt x="39900" y="49830"/>
                </a:lnTo>
                <a:lnTo>
                  <a:pt x="39880" y="49840"/>
                </a:lnTo>
                <a:lnTo>
                  <a:pt x="39870" y="49840"/>
                </a:lnTo>
                <a:lnTo>
                  <a:pt x="39850" y="49840"/>
                </a:lnTo>
                <a:lnTo>
                  <a:pt x="39800" y="49840"/>
                </a:lnTo>
                <a:lnTo>
                  <a:pt x="39780" y="49850"/>
                </a:lnTo>
                <a:lnTo>
                  <a:pt x="39760" y="49870"/>
                </a:lnTo>
                <a:lnTo>
                  <a:pt x="39730" y="49890"/>
                </a:lnTo>
                <a:lnTo>
                  <a:pt x="39710" y="49910"/>
                </a:lnTo>
                <a:lnTo>
                  <a:pt x="39700" y="49910"/>
                </a:lnTo>
                <a:lnTo>
                  <a:pt x="39690" y="49940"/>
                </a:lnTo>
                <a:lnTo>
                  <a:pt x="39700" y="49960"/>
                </a:lnTo>
                <a:lnTo>
                  <a:pt x="39700" y="50000"/>
                </a:lnTo>
                <a:lnTo>
                  <a:pt x="39700" y="50040"/>
                </a:lnTo>
                <a:lnTo>
                  <a:pt x="39680" y="50060"/>
                </a:lnTo>
                <a:lnTo>
                  <a:pt x="39680" y="50070"/>
                </a:lnTo>
                <a:lnTo>
                  <a:pt x="39660" y="50110"/>
                </a:lnTo>
                <a:lnTo>
                  <a:pt x="39650" y="50140"/>
                </a:lnTo>
                <a:lnTo>
                  <a:pt x="39630" y="50160"/>
                </a:lnTo>
                <a:lnTo>
                  <a:pt x="39600" y="50170"/>
                </a:lnTo>
                <a:lnTo>
                  <a:pt x="39570" y="50170"/>
                </a:lnTo>
                <a:lnTo>
                  <a:pt x="39530" y="50170"/>
                </a:lnTo>
                <a:lnTo>
                  <a:pt x="39490" y="50180"/>
                </a:lnTo>
                <a:lnTo>
                  <a:pt x="39460" y="50190"/>
                </a:lnTo>
                <a:lnTo>
                  <a:pt x="39440" y="50200"/>
                </a:lnTo>
                <a:lnTo>
                  <a:pt x="39410" y="50220"/>
                </a:lnTo>
                <a:lnTo>
                  <a:pt x="39390" y="50250"/>
                </a:lnTo>
                <a:lnTo>
                  <a:pt x="39380" y="50270"/>
                </a:lnTo>
                <a:lnTo>
                  <a:pt x="39360" y="50300"/>
                </a:lnTo>
                <a:lnTo>
                  <a:pt x="39350" y="50310"/>
                </a:lnTo>
                <a:lnTo>
                  <a:pt x="39330" y="50340"/>
                </a:lnTo>
                <a:lnTo>
                  <a:pt x="39300" y="50360"/>
                </a:lnTo>
                <a:lnTo>
                  <a:pt x="39280" y="50380"/>
                </a:lnTo>
                <a:lnTo>
                  <a:pt x="39270" y="50380"/>
                </a:lnTo>
                <a:lnTo>
                  <a:pt x="39240" y="50410"/>
                </a:lnTo>
                <a:lnTo>
                  <a:pt x="39200" y="50430"/>
                </a:lnTo>
                <a:lnTo>
                  <a:pt x="39170" y="50440"/>
                </a:lnTo>
                <a:lnTo>
                  <a:pt x="39150" y="50440"/>
                </a:lnTo>
                <a:lnTo>
                  <a:pt x="39140" y="50440"/>
                </a:lnTo>
                <a:lnTo>
                  <a:pt x="39130" y="50440"/>
                </a:lnTo>
                <a:lnTo>
                  <a:pt x="39100" y="50450"/>
                </a:lnTo>
                <a:lnTo>
                  <a:pt x="39090" y="50450"/>
                </a:lnTo>
                <a:lnTo>
                  <a:pt x="39070" y="50470"/>
                </a:lnTo>
                <a:lnTo>
                  <a:pt x="39050" y="50510"/>
                </a:lnTo>
                <a:lnTo>
                  <a:pt x="39030" y="50530"/>
                </a:lnTo>
                <a:lnTo>
                  <a:pt x="39020" y="50540"/>
                </a:lnTo>
                <a:lnTo>
                  <a:pt x="39010" y="50540"/>
                </a:lnTo>
                <a:lnTo>
                  <a:pt x="39000" y="50540"/>
                </a:lnTo>
                <a:lnTo>
                  <a:pt x="38980" y="50550"/>
                </a:lnTo>
                <a:lnTo>
                  <a:pt x="38970" y="50560"/>
                </a:lnTo>
                <a:lnTo>
                  <a:pt x="38960" y="50560"/>
                </a:lnTo>
                <a:lnTo>
                  <a:pt x="38960" y="50570"/>
                </a:lnTo>
                <a:lnTo>
                  <a:pt x="38950" y="50580"/>
                </a:lnTo>
                <a:lnTo>
                  <a:pt x="38940" y="50600"/>
                </a:lnTo>
                <a:lnTo>
                  <a:pt x="38920" y="50630"/>
                </a:lnTo>
                <a:lnTo>
                  <a:pt x="38910" y="50670"/>
                </a:lnTo>
                <a:lnTo>
                  <a:pt x="38890" y="50710"/>
                </a:lnTo>
                <a:lnTo>
                  <a:pt x="38890" y="50720"/>
                </a:lnTo>
                <a:lnTo>
                  <a:pt x="38870" y="50740"/>
                </a:lnTo>
                <a:lnTo>
                  <a:pt x="38860" y="50770"/>
                </a:lnTo>
                <a:lnTo>
                  <a:pt x="38850" y="50800"/>
                </a:lnTo>
                <a:lnTo>
                  <a:pt x="38840" y="50830"/>
                </a:lnTo>
                <a:lnTo>
                  <a:pt x="38830" y="50850"/>
                </a:lnTo>
                <a:lnTo>
                  <a:pt x="38830" y="50860"/>
                </a:lnTo>
                <a:lnTo>
                  <a:pt x="38810" y="50890"/>
                </a:lnTo>
                <a:lnTo>
                  <a:pt x="38800" y="50920"/>
                </a:lnTo>
                <a:lnTo>
                  <a:pt x="38780" y="50930"/>
                </a:lnTo>
                <a:lnTo>
                  <a:pt x="38780" y="50940"/>
                </a:lnTo>
                <a:lnTo>
                  <a:pt x="38770" y="50950"/>
                </a:lnTo>
                <a:lnTo>
                  <a:pt x="38740" y="50960"/>
                </a:lnTo>
                <a:lnTo>
                  <a:pt x="38700" y="50980"/>
                </a:lnTo>
                <a:lnTo>
                  <a:pt x="38660" y="51010"/>
                </a:lnTo>
                <a:lnTo>
                  <a:pt x="38630" y="51020"/>
                </a:lnTo>
                <a:lnTo>
                  <a:pt x="38620" y="51040"/>
                </a:lnTo>
                <a:lnTo>
                  <a:pt x="38610" y="51040"/>
                </a:lnTo>
                <a:lnTo>
                  <a:pt x="38600" y="51060"/>
                </a:lnTo>
                <a:lnTo>
                  <a:pt x="38570" y="51090"/>
                </a:lnTo>
                <a:lnTo>
                  <a:pt x="38550" y="51110"/>
                </a:lnTo>
                <a:lnTo>
                  <a:pt x="38520" y="51130"/>
                </a:lnTo>
                <a:lnTo>
                  <a:pt x="38510" y="51150"/>
                </a:lnTo>
                <a:lnTo>
                  <a:pt x="38500" y="51160"/>
                </a:lnTo>
                <a:lnTo>
                  <a:pt x="38490" y="51170"/>
                </a:lnTo>
                <a:lnTo>
                  <a:pt x="38470" y="51190"/>
                </a:lnTo>
                <a:lnTo>
                  <a:pt x="38430" y="51190"/>
                </a:lnTo>
                <a:lnTo>
                  <a:pt x="38410" y="51190"/>
                </a:lnTo>
                <a:lnTo>
                  <a:pt x="38400" y="51190"/>
                </a:lnTo>
                <a:lnTo>
                  <a:pt x="38380" y="51190"/>
                </a:lnTo>
                <a:lnTo>
                  <a:pt x="38340" y="51200"/>
                </a:lnTo>
                <a:lnTo>
                  <a:pt x="38310" y="51210"/>
                </a:lnTo>
                <a:lnTo>
                  <a:pt x="38310" y="51220"/>
                </a:lnTo>
                <a:lnTo>
                  <a:pt x="38290" y="51230"/>
                </a:lnTo>
                <a:lnTo>
                  <a:pt x="38260" y="51240"/>
                </a:lnTo>
                <a:lnTo>
                  <a:pt x="38230" y="51250"/>
                </a:lnTo>
                <a:lnTo>
                  <a:pt x="38220" y="51250"/>
                </a:lnTo>
                <a:lnTo>
                  <a:pt x="38180" y="51270"/>
                </a:lnTo>
                <a:lnTo>
                  <a:pt x="38150" y="51280"/>
                </a:lnTo>
                <a:lnTo>
                  <a:pt x="38130" y="51300"/>
                </a:lnTo>
                <a:lnTo>
                  <a:pt x="38120" y="51300"/>
                </a:lnTo>
                <a:lnTo>
                  <a:pt x="38100" y="51310"/>
                </a:lnTo>
                <a:lnTo>
                  <a:pt x="38070" y="51310"/>
                </a:lnTo>
                <a:lnTo>
                  <a:pt x="38050" y="51330"/>
                </a:lnTo>
                <a:lnTo>
                  <a:pt x="38030" y="51350"/>
                </a:lnTo>
                <a:lnTo>
                  <a:pt x="38020" y="51380"/>
                </a:lnTo>
                <a:lnTo>
                  <a:pt x="38010" y="51390"/>
                </a:lnTo>
                <a:lnTo>
                  <a:pt x="38000" y="51400"/>
                </a:lnTo>
                <a:lnTo>
                  <a:pt x="37980" y="51410"/>
                </a:lnTo>
                <a:lnTo>
                  <a:pt x="37980" y="51420"/>
                </a:lnTo>
                <a:lnTo>
                  <a:pt x="37960" y="51440"/>
                </a:lnTo>
                <a:lnTo>
                  <a:pt x="37930" y="51460"/>
                </a:lnTo>
                <a:lnTo>
                  <a:pt x="37930" y="51470"/>
                </a:lnTo>
                <a:lnTo>
                  <a:pt x="37910" y="51490"/>
                </a:lnTo>
                <a:lnTo>
                  <a:pt x="37900" y="51520"/>
                </a:lnTo>
                <a:lnTo>
                  <a:pt x="37880" y="51530"/>
                </a:lnTo>
                <a:lnTo>
                  <a:pt x="37870" y="51550"/>
                </a:lnTo>
                <a:lnTo>
                  <a:pt x="37860" y="51560"/>
                </a:lnTo>
                <a:lnTo>
                  <a:pt x="37840" y="51590"/>
                </a:lnTo>
                <a:lnTo>
                  <a:pt x="37830" y="51610"/>
                </a:lnTo>
                <a:lnTo>
                  <a:pt x="37820" y="51630"/>
                </a:lnTo>
                <a:lnTo>
                  <a:pt x="37800" y="51650"/>
                </a:lnTo>
                <a:lnTo>
                  <a:pt x="37770" y="51670"/>
                </a:lnTo>
                <a:lnTo>
                  <a:pt x="37760" y="51690"/>
                </a:lnTo>
                <a:lnTo>
                  <a:pt x="37740" y="51710"/>
                </a:lnTo>
                <a:lnTo>
                  <a:pt x="37720" y="51720"/>
                </a:lnTo>
                <a:lnTo>
                  <a:pt x="37710" y="51730"/>
                </a:lnTo>
                <a:lnTo>
                  <a:pt x="37700" y="51750"/>
                </a:lnTo>
                <a:lnTo>
                  <a:pt x="37690" y="51780"/>
                </a:lnTo>
                <a:lnTo>
                  <a:pt x="37700" y="51810"/>
                </a:lnTo>
                <a:lnTo>
                  <a:pt x="37690" y="51820"/>
                </a:lnTo>
                <a:lnTo>
                  <a:pt x="37680" y="51840"/>
                </a:lnTo>
                <a:lnTo>
                  <a:pt x="37670" y="51860"/>
                </a:lnTo>
                <a:lnTo>
                  <a:pt x="37670" y="51890"/>
                </a:lnTo>
                <a:lnTo>
                  <a:pt x="37660" y="51910"/>
                </a:lnTo>
                <a:lnTo>
                  <a:pt x="37650" y="51940"/>
                </a:lnTo>
                <a:lnTo>
                  <a:pt x="37630" y="51960"/>
                </a:lnTo>
                <a:lnTo>
                  <a:pt x="37630" y="51970"/>
                </a:lnTo>
                <a:lnTo>
                  <a:pt x="37610" y="51990"/>
                </a:lnTo>
                <a:lnTo>
                  <a:pt x="37600" y="52020"/>
                </a:lnTo>
                <a:lnTo>
                  <a:pt x="37590" y="52040"/>
                </a:lnTo>
                <a:lnTo>
                  <a:pt x="37570" y="52060"/>
                </a:lnTo>
                <a:lnTo>
                  <a:pt x="37560" y="52100"/>
                </a:lnTo>
                <a:lnTo>
                  <a:pt x="37560" y="52140"/>
                </a:lnTo>
                <a:lnTo>
                  <a:pt x="37550" y="52170"/>
                </a:lnTo>
                <a:lnTo>
                  <a:pt x="37550" y="52210"/>
                </a:lnTo>
                <a:lnTo>
                  <a:pt x="37540" y="52250"/>
                </a:lnTo>
                <a:lnTo>
                  <a:pt x="37530" y="52270"/>
                </a:lnTo>
                <a:lnTo>
                  <a:pt x="37520" y="52310"/>
                </a:lnTo>
                <a:lnTo>
                  <a:pt x="37510" y="52330"/>
                </a:lnTo>
                <a:lnTo>
                  <a:pt x="37500" y="52370"/>
                </a:lnTo>
                <a:lnTo>
                  <a:pt x="37490" y="52390"/>
                </a:lnTo>
                <a:lnTo>
                  <a:pt x="37490" y="52400"/>
                </a:lnTo>
                <a:lnTo>
                  <a:pt x="37480" y="52420"/>
                </a:lnTo>
                <a:lnTo>
                  <a:pt x="37470" y="52450"/>
                </a:lnTo>
                <a:lnTo>
                  <a:pt x="37470" y="52470"/>
                </a:lnTo>
                <a:lnTo>
                  <a:pt x="37480" y="52510"/>
                </a:lnTo>
                <a:lnTo>
                  <a:pt x="37480" y="52550"/>
                </a:lnTo>
                <a:lnTo>
                  <a:pt x="37480" y="52580"/>
                </a:lnTo>
                <a:lnTo>
                  <a:pt x="37480" y="52620"/>
                </a:lnTo>
                <a:lnTo>
                  <a:pt x="37480" y="52650"/>
                </a:lnTo>
                <a:lnTo>
                  <a:pt x="37490" y="52680"/>
                </a:lnTo>
                <a:lnTo>
                  <a:pt x="37490" y="52720"/>
                </a:lnTo>
                <a:lnTo>
                  <a:pt x="37490" y="52760"/>
                </a:lnTo>
                <a:lnTo>
                  <a:pt x="37490" y="52800"/>
                </a:lnTo>
                <a:lnTo>
                  <a:pt x="37490" y="52840"/>
                </a:lnTo>
                <a:lnTo>
                  <a:pt x="37500" y="52880"/>
                </a:lnTo>
                <a:lnTo>
                  <a:pt x="37500" y="52910"/>
                </a:lnTo>
                <a:lnTo>
                  <a:pt x="37500" y="52940"/>
                </a:lnTo>
                <a:lnTo>
                  <a:pt x="37500" y="52960"/>
                </a:lnTo>
                <a:lnTo>
                  <a:pt x="37500" y="52990"/>
                </a:lnTo>
                <a:lnTo>
                  <a:pt x="37500" y="53020"/>
                </a:lnTo>
                <a:lnTo>
                  <a:pt x="37500" y="53050"/>
                </a:lnTo>
                <a:lnTo>
                  <a:pt x="37500" y="53090"/>
                </a:lnTo>
                <a:lnTo>
                  <a:pt x="37500" y="53120"/>
                </a:lnTo>
                <a:lnTo>
                  <a:pt x="37500" y="53150"/>
                </a:lnTo>
                <a:lnTo>
                  <a:pt x="37500" y="53190"/>
                </a:lnTo>
                <a:lnTo>
                  <a:pt x="37500" y="53210"/>
                </a:lnTo>
                <a:lnTo>
                  <a:pt x="37500" y="53240"/>
                </a:lnTo>
                <a:lnTo>
                  <a:pt x="37500" y="53260"/>
                </a:lnTo>
                <a:lnTo>
                  <a:pt x="37500" y="53290"/>
                </a:lnTo>
                <a:lnTo>
                  <a:pt x="37500" y="53310"/>
                </a:lnTo>
                <a:lnTo>
                  <a:pt x="37500" y="53320"/>
                </a:lnTo>
                <a:lnTo>
                  <a:pt x="37500" y="53350"/>
                </a:lnTo>
                <a:lnTo>
                  <a:pt x="37500" y="53370"/>
                </a:lnTo>
                <a:lnTo>
                  <a:pt x="37500" y="53410"/>
                </a:lnTo>
                <a:lnTo>
                  <a:pt x="37500" y="53430"/>
                </a:lnTo>
                <a:lnTo>
                  <a:pt x="37500" y="53460"/>
                </a:lnTo>
                <a:lnTo>
                  <a:pt x="37500" y="53490"/>
                </a:lnTo>
                <a:lnTo>
                  <a:pt x="37500" y="53530"/>
                </a:lnTo>
                <a:lnTo>
                  <a:pt x="37500" y="53550"/>
                </a:lnTo>
                <a:lnTo>
                  <a:pt x="37500" y="53590"/>
                </a:lnTo>
                <a:lnTo>
                  <a:pt x="37500" y="53620"/>
                </a:lnTo>
                <a:lnTo>
                  <a:pt x="37500" y="53640"/>
                </a:lnTo>
                <a:lnTo>
                  <a:pt x="37500" y="53670"/>
                </a:lnTo>
                <a:lnTo>
                  <a:pt x="37500" y="53700"/>
                </a:lnTo>
                <a:lnTo>
                  <a:pt x="37500" y="53720"/>
                </a:lnTo>
                <a:lnTo>
                  <a:pt x="37500" y="53750"/>
                </a:lnTo>
                <a:lnTo>
                  <a:pt x="37500" y="53770"/>
                </a:lnTo>
                <a:lnTo>
                  <a:pt x="37500" y="53800"/>
                </a:lnTo>
                <a:lnTo>
                  <a:pt x="37500" y="53820"/>
                </a:lnTo>
                <a:lnTo>
                  <a:pt x="37500" y="53850"/>
                </a:lnTo>
                <a:lnTo>
                  <a:pt x="37500" y="53870"/>
                </a:lnTo>
                <a:lnTo>
                  <a:pt x="37500" y="53900"/>
                </a:lnTo>
                <a:lnTo>
                  <a:pt x="37500" y="53920"/>
                </a:lnTo>
                <a:lnTo>
                  <a:pt x="37510" y="53950"/>
                </a:lnTo>
                <a:lnTo>
                  <a:pt x="37520" y="53980"/>
                </a:lnTo>
                <a:lnTo>
                  <a:pt x="37520" y="54000"/>
                </a:lnTo>
                <a:lnTo>
                  <a:pt x="37510" y="54030"/>
                </a:lnTo>
                <a:lnTo>
                  <a:pt x="37490" y="54070"/>
                </a:lnTo>
                <a:lnTo>
                  <a:pt x="37480" y="54100"/>
                </a:lnTo>
                <a:lnTo>
                  <a:pt x="37470" y="54110"/>
                </a:lnTo>
                <a:lnTo>
                  <a:pt x="37470" y="54120"/>
                </a:lnTo>
                <a:lnTo>
                  <a:pt x="37470" y="54140"/>
                </a:lnTo>
                <a:lnTo>
                  <a:pt x="37460" y="54170"/>
                </a:lnTo>
                <a:lnTo>
                  <a:pt x="37460" y="54190"/>
                </a:lnTo>
                <a:lnTo>
                  <a:pt x="37460" y="54200"/>
                </a:lnTo>
                <a:lnTo>
                  <a:pt x="37450" y="54230"/>
                </a:lnTo>
                <a:lnTo>
                  <a:pt x="37430" y="54260"/>
                </a:lnTo>
                <a:lnTo>
                  <a:pt x="37420" y="54280"/>
                </a:lnTo>
                <a:lnTo>
                  <a:pt x="37410" y="54290"/>
                </a:lnTo>
                <a:lnTo>
                  <a:pt x="37410" y="54300"/>
                </a:lnTo>
                <a:lnTo>
                  <a:pt x="37400" y="54300"/>
                </a:lnTo>
                <a:lnTo>
                  <a:pt x="37390" y="54310"/>
                </a:lnTo>
                <a:lnTo>
                  <a:pt x="37390" y="54320"/>
                </a:lnTo>
                <a:lnTo>
                  <a:pt x="37380" y="54330"/>
                </a:lnTo>
                <a:lnTo>
                  <a:pt x="37380" y="54340"/>
                </a:lnTo>
                <a:lnTo>
                  <a:pt x="37370" y="54360"/>
                </a:lnTo>
                <a:lnTo>
                  <a:pt x="37370" y="54370"/>
                </a:lnTo>
                <a:lnTo>
                  <a:pt x="37350" y="54390"/>
                </a:lnTo>
                <a:lnTo>
                  <a:pt x="37350" y="54400"/>
                </a:lnTo>
                <a:lnTo>
                  <a:pt x="37340" y="54410"/>
                </a:lnTo>
                <a:lnTo>
                  <a:pt x="37330" y="54420"/>
                </a:lnTo>
                <a:lnTo>
                  <a:pt x="37330" y="54430"/>
                </a:lnTo>
                <a:lnTo>
                  <a:pt x="37320" y="54450"/>
                </a:lnTo>
                <a:lnTo>
                  <a:pt x="37300" y="54480"/>
                </a:lnTo>
                <a:lnTo>
                  <a:pt x="37290" y="54490"/>
                </a:lnTo>
                <a:lnTo>
                  <a:pt x="37270" y="54500"/>
                </a:lnTo>
                <a:lnTo>
                  <a:pt x="37270" y="54510"/>
                </a:lnTo>
                <a:lnTo>
                  <a:pt x="37260" y="54520"/>
                </a:lnTo>
                <a:lnTo>
                  <a:pt x="37240" y="54550"/>
                </a:lnTo>
                <a:lnTo>
                  <a:pt x="37230" y="54550"/>
                </a:lnTo>
                <a:lnTo>
                  <a:pt x="37210" y="54570"/>
                </a:lnTo>
                <a:lnTo>
                  <a:pt x="37200" y="54570"/>
                </a:lnTo>
                <a:lnTo>
                  <a:pt x="37180" y="54590"/>
                </a:lnTo>
                <a:lnTo>
                  <a:pt x="37160" y="54570"/>
                </a:lnTo>
                <a:lnTo>
                  <a:pt x="37120" y="54570"/>
                </a:lnTo>
                <a:lnTo>
                  <a:pt x="37090" y="54570"/>
                </a:lnTo>
                <a:lnTo>
                  <a:pt x="37060" y="54570"/>
                </a:lnTo>
                <a:lnTo>
                  <a:pt x="37020" y="54600"/>
                </a:lnTo>
                <a:lnTo>
                  <a:pt x="36980" y="54610"/>
                </a:lnTo>
                <a:lnTo>
                  <a:pt x="36950" y="54600"/>
                </a:lnTo>
                <a:lnTo>
                  <a:pt x="36940" y="54590"/>
                </a:lnTo>
                <a:lnTo>
                  <a:pt x="36900" y="54580"/>
                </a:lnTo>
                <a:lnTo>
                  <a:pt x="36890" y="54570"/>
                </a:lnTo>
                <a:lnTo>
                  <a:pt x="36860" y="54580"/>
                </a:lnTo>
                <a:lnTo>
                  <a:pt x="36850" y="54580"/>
                </a:lnTo>
                <a:lnTo>
                  <a:pt x="36800" y="54600"/>
                </a:lnTo>
                <a:lnTo>
                  <a:pt x="36780" y="54620"/>
                </a:lnTo>
                <a:lnTo>
                  <a:pt x="36770" y="54640"/>
                </a:lnTo>
                <a:lnTo>
                  <a:pt x="36740" y="54650"/>
                </a:lnTo>
                <a:lnTo>
                  <a:pt x="36710" y="54660"/>
                </a:lnTo>
                <a:lnTo>
                  <a:pt x="36680" y="54690"/>
                </a:lnTo>
                <a:lnTo>
                  <a:pt x="36650" y="54700"/>
                </a:lnTo>
                <a:lnTo>
                  <a:pt x="36630" y="54690"/>
                </a:lnTo>
                <a:lnTo>
                  <a:pt x="36600" y="54680"/>
                </a:lnTo>
                <a:lnTo>
                  <a:pt x="36580" y="54650"/>
                </a:lnTo>
                <a:lnTo>
                  <a:pt x="36570" y="54630"/>
                </a:lnTo>
                <a:lnTo>
                  <a:pt x="36530" y="54620"/>
                </a:lnTo>
                <a:lnTo>
                  <a:pt x="36500" y="54640"/>
                </a:lnTo>
                <a:lnTo>
                  <a:pt x="36450" y="54630"/>
                </a:lnTo>
                <a:lnTo>
                  <a:pt x="36420" y="54630"/>
                </a:lnTo>
                <a:lnTo>
                  <a:pt x="36400" y="54620"/>
                </a:lnTo>
                <a:lnTo>
                  <a:pt x="36360" y="54620"/>
                </a:lnTo>
                <a:lnTo>
                  <a:pt x="36330" y="54640"/>
                </a:lnTo>
                <a:lnTo>
                  <a:pt x="36300" y="54650"/>
                </a:lnTo>
                <a:lnTo>
                  <a:pt x="36280" y="54650"/>
                </a:lnTo>
                <a:lnTo>
                  <a:pt x="36260" y="54650"/>
                </a:lnTo>
                <a:lnTo>
                  <a:pt x="36250" y="54650"/>
                </a:lnTo>
                <a:lnTo>
                  <a:pt x="36220" y="54670"/>
                </a:lnTo>
                <a:lnTo>
                  <a:pt x="36210" y="54710"/>
                </a:lnTo>
                <a:lnTo>
                  <a:pt x="36190" y="54720"/>
                </a:lnTo>
                <a:lnTo>
                  <a:pt x="36160" y="54720"/>
                </a:lnTo>
                <a:lnTo>
                  <a:pt x="36130" y="54700"/>
                </a:lnTo>
                <a:lnTo>
                  <a:pt x="36100" y="54700"/>
                </a:lnTo>
                <a:lnTo>
                  <a:pt x="36080" y="54700"/>
                </a:lnTo>
                <a:lnTo>
                  <a:pt x="36060" y="54700"/>
                </a:lnTo>
                <a:lnTo>
                  <a:pt x="36020" y="54690"/>
                </a:lnTo>
                <a:lnTo>
                  <a:pt x="36000" y="54680"/>
                </a:lnTo>
                <a:lnTo>
                  <a:pt x="35980" y="54670"/>
                </a:lnTo>
                <a:lnTo>
                  <a:pt x="35950" y="54660"/>
                </a:lnTo>
                <a:lnTo>
                  <a:pt x="35940" y="54650"/>
                </a:lnTo>
                <a:lnTo>
                  <a:pt x="35920" y="54640"/>
                </a:lnTo>
                <a:lnTo>
                  <a:pt x="35900" y="54660"/>
                </a:lnTo>
                <a:lnTo>
                  <a:pt x="35890" y="54670"/>
                </a:lnTo>
                <a:lnTo>
                  <a:pt x="35860" y="54650"/>
                </a:lnTo>
                <a:lnTo>
                  <a:pt x="35820" y="54650"/>
                </a:lnTo>
                <a:lnTo>
                  <a:pt x="35790" y="54630"/>
                </a:lnTo>
                <a:lnTo>
                  <a:pt x="35760" y="54610"/>
                </a:lnTo>
                <a:lnTo>
                  <a:pt x="35740" y="54580"/>
                </a:lnTo>
                <a:lnTo>
                  <a:pt x="35730" y="54580"/>
                </a:lnTo>
                <a:lnTo>
                  <a:pt x="35700" y="54600"/>
                </a:lnTo>
                <a:lnTo>
                  <a:pt x="35690" y="54610"/>
                </a:lnTo>
                <a:lnTo>
                  <a:pt x="35670" y="54610"/>
                </a:lnTo>
                <a:lnTo>
                  <a:pt x="35660" y="54600"/>
                </a:lnTo>
                <a:lnTo>
                  <a:pt x="35650" y="54600"/>
                </a:lnTo>
                <a:lnTo>
                  <a:pt x="35620" y="54630"/>
                </a:lnTo>
                <a:lnTo>
                  <a:pt x="35590" y="54630"/>
                </a:lnTo>
                <a:lnTo>
                  <a:pt x="35580" y="54610"/>
                </a:lnTo>
                <a:lnTo>
                  <a:pt x="35550" y="54590"/>
                </a:lnTo>
                <a:lnTo>
                  <a:pt x="35520" y="54580"/>
                </a:lnTo>
                <a:lnTo>
                  <a:pt x="35490" y="54580"/>
                </a:lnTo>
                <a:lnTo>
                  <a:pt x="35460" y="54590"/>
                </a:lnTo>
                <a:lnTo>
                  <a:pt x="35450" y="54590"/>
                </a:lnTo>
                <a:lnTo>
                  <a:pt x="35420" y="54600"/>
                </a:lnTo>
                <a:lnTo>
                  <a:pt x="35380" y="54620"/>
                </a:lnTo>
                <a:lnTo>
                  <a:pt x="35360" y="54620"/>
                </a:lnTo>
                <a:lnTo>
                  <a:pt x="35330" y="54620"/>
                </a:lnTo>
                <a:lnTo>
                  <a:pt x="35290" y="54630"/>
                </a:lnTo>
                <a:lnTo>
                  <a:pt x="35240" y="54640"/>
                </a:lnTo>
                <a:lnTo>
                  <a:pt x="35210" y="54640"/>
                </a:lnTo>
                <a:lnTo>
                  <a:pt x="35180" y="54640"/>
                </a:lnTo>
                <a:lnTo>
                  <a:pt x="35170" y="54640"/>
                </a:lnTo>
                <a:lnTo>
                  <a:pt x="35140" y="54660"/>
                </a:lnTo>
                <a:lnTo>
                  <a:pt x="35110" y="54670"/>
                </a:lnTo>
                <a:lnTo>
                  <a:pt x="35100" y="54680"/>
                </a:lnTo>
                <a:lnTo>
                  <a:pt x="35070" y="54680"/>
                </a:lnTo>
                <a:lnTo>
                  <a:pt x="35050" y="54700"/>
                </a:lnTo>
                <a:lnTo>
                  <a:pt x="35020" y="54690"/>
                </a:lnTo>
                <a:lnTo>
                  <a:pt x="34990" y="54670"/>
                </a:lnTo>
                <a:lnTo>
                  <a:pt x="34980" y="54670"/>
                </a:lnTo>
                <a:lnTo>
                  <a:pt x="34940" y="54660"/>
                </a:lnTo>
                <a:lnTo>
                  <a:pt x="34930" y="54660"/>
                </a:lnTo>
                <a:lnTo>
                  <a:pt x="34900" y="54660"/>
                </a:lnTo>
                <a:lnTo>
                  <a:pt x="34880" y="54660"/>
                </a:lnTo>
                <a:lnTo>
                  <a:pt x="34860" y="54660"/>
                </a:lnTo>
                <a:lnTo>
                  <a:pt x="34820" y="54670"/>
                </a:lnTo>
                <a:lnTo>
                  <a:pt x="34780" y="54660"/>
                </a:lnTo>
                <a:lnTo>
                  <a:pt x="34750" y="54640"/>
                </a:lnTo>
                <a:lnTo>
                  <a:pt x="34710" y="54630"/>
                </a:lnTo>
                <a:lnTo>
                  <a:pt x="34670" y="54630"/>
                </a:lnTo>
                <a:lnTo>
                  <a:pt x="34650" y="54630"/>
                </a:lnTo>
                <a:lnTo>
                  <a:pt x="34630" y="54590"/>
                </a:lnTo>
                <a:lnTo>
                  <a:pt x="34620" y="54560"/>
                </a:lnTo>
                <a:lnTo>
                  <a:pt x="34610" y="54530"/>
                </a:lnTo>
                <a:lnTo>
                  <a:pt x="34590" y="54500"/>
                </a:lnTo>
                <a:lnTo>
                  <a:pt x="34570" y="54480"/>
                </a:lnTo>
                <a:lnTo>
                  <a:pt x="34540" y="54490"/>
                </a:lnTo>
                <a:lnTo>
                  <a:pt x="34530" y="54490"/>
                </a:lnTo>
                <a:lnTo>
                  <a:pt x="34500" y="54470"/>
                </a:lnTo>
                <a:lnTo>
                  <a:pt x="34480" y="54440"/>
                </a:lnTo>
                <a:lnTo>
                  <a:pt x="34470" y="54440"/>
                </a:lnTo>
                <a:lnTo>
                  <a:pt x="34440" y="54420"/>
                </a:lnTo>
                <a:lnTo>
                  <a:pt x="34390" y="54370"/>
                </a:lnTo>
                <a:lnTo>
                  <a:pt x="34340" y="54360"/>
                </a:lnTo>
                <a:lnTo>
                  <a:pt x="34290" y="54350"/>
                </a:lnTo>
                <a:lnTo>
                  <a:pt x="34230" y="54350"/>
                </a:lnTo>
                <a:lnTo>
                  <a:pt x="34180" y="54340"/>
                </a:lnTo>
                <a:lnTo>
                  <a:pt x="34140" y="54340"/>
                </a:lnTo>
                <a:lnTo>
                  <a:pt x="34130" y="54320"/>
                </a:lnTo>
                <a:lnTo>
                  <a:pt x="34110" y="54320"/>
                </a:lnTo>
                <a:lnTo>
                  <a:pt x="34100" y="54290"/>
                </a:lnTo>
                <a:lnTo>
                  <a:pt x="34080" y="54260"/>
                </a:lnTo>
                <a:lnTo>
                  <a:pt x="34060" y="54250"/>
                </a:lnTo>
                <a:lnTo>
                  <a:pt x="34030" y="54250"/>
                </a:lnTo>
                <a:lnTo>
                  <a:pt x="34030" y="54230"/>
                </a:lnTo>
                <a:lnTo>
                  <a:pt x="34020" y="54210"/>
                </a:lnTo>
                <a:lnTo>
                  <a:pt x="33990" y="54180"/>
                </a:lnTo>
                <a:lnTo>
                  <a:pt x="33950" y="54150"/>
                </a:lnTo>
                <a:lnTo>
                  <a:pt x="33910" y="54120"/>
                </a:lnTo>
                <a:lnTo>
                  <a:pt x="33910" y="54100"/>
                </a:lnTo>
                <a:lnTo>
                  <a:pt x="33890" y="54090"/>
                </a:lnTo>
                <a:lnTo>
                  <a:pt x="33860" y="54080"/>
                </a:lnTo>
                <a:lnTo>
                  <a:pt x="33820" y="54080"/>
                </a:lnTo>
                <a:lnTo>
                  <a:pt x="33810" y="54060"/>
                </a:lnTo>
                <a:lnTo>
                  <a:pt x="33790" y="54050"/>
                </a:lnTo>
                <a:lnTo>
                  <a:pt x="33770" y="54020"/>
                </a:lnTo>
                <a:lnTo>
                  <a:pt x="33760" y="54000"/>
                </a:lnTo>
                <a:lnTo>
                  <a:pt x="33740" y="53960"/>
                </a:lnTo>
                <a:lnTo>
                  <a:pt x="33710" y="53950"/>
                </a:lnTo>
                <a:lnTo>
                  <a:pt x="33680" y="53940"/>
                </a:lnTo>
                <a:lnTo>
                  <a:pt x="33660" y="53940"/>
                </a:lnTo>
                <a:lnTo>
                  <a:pt x="33610" y="53950"/>
                </a:lnTo>
                <a:lnTo>
                  <a:pt x="33570" y="53950"/>
                </a:lnTo>
                <a:lnTo>
                  <a:pt x="33550" y="53950"/>
                </a:lnTo>
                <a:lnTo>
                  <a:pt x="33510" y="53970"/>
                </a:lnTo>
                <a:lnTo>
                  <a:pt x="33500" y="53970"/>
                </a:lnTo>
                <a:lnTo>
                  <a:pt x="33480" y="53970"/>
                </a:lnTo>
                <a:lnTo>
                  <a:pt x="33460" y="53960"/>
                </a:lnTo>
                <a:lnTo>
                  <a:pt x="33440" y="53960"/>
                </a:lnTo>
                <a:lnTo>
                  <a:pt x="33400" y="53960"/>
                </a:lnTo>
                <a:lnTo>
                  <a:pt x="33360" y="53950"/>
                </a:lnTo>
                <a:lnTo>
                  <a:pt x="33330" y="53930"/>
                </a:lnTo>
                <a:lnTo>
                  <a:pt x="33310" y="53940"/>
                </a:lnTo>
                <a:lnTo>
                  <a:pt x="33280" y="53970"/>
                </a:lnTo>
                <a:lnTo>
                  <a:pt x="33260" y="53980"/>
                </a:lnTo>
                <a:lnTo>
                  <a:pt x="33230" y="54000"/>
                </a:lnTo>
                <a:lnTo>
                  <a:pt x="33190" y="54000"/>
                </a:lnTo>
                <a:lnTo>
                  <a:pt x="33160" y="53990"/>
                </a:lnTo>
                <a:lnTo>
                  <a:pt x="33120" y="53980"/>
                </a:lnTo>
                <a:lnTo>
                  <a:pt x="33100" y="53970"/>
                </a:lnTo>
                <a:lnTo>
                  <a:pt x="33080" y="53950"/>
                </a:lnTo>
                <a:lnTo>
                  <a:pt x="33070" y="53930"/>
                </a:lnTo>
                <a:lnTo>
                  <a:pt x="33050" y="53930"/>
                </a:lnTo>
                <a:lnTo>
                  <a:pt x="33030" y="53930"/>
                </a:lnTo>
                <a:lnTo>
                  <a:pt x="33010" y="53950"/>
                </a:lnTo>
                <a:lnTo>
                  <a:pt x="32980" y="53950"/>
                </a:lnTo>
                <a:lnTo>
                  <a:pt x="32950" y="53950"/>
                </a:lnTo>
                <a:lnTo>
                  <a:pt x="32920" y="53980"/>
                </a:lnTo>
                <a:lnTo>
                  <a:pt x="32900" y="54010"/>
                </a:lnTo>
                <a:lnTo>
                  <a:pt x="32890" y="54030"/>
                </a:lnTo>
                <a:lnTo>
                  <a:pt x="32840" y="54050"/>
                </a:lnTo>
                <a:lnTo>
                  <a:pt x="32810" y="54080"/>
                </a:lnTo>
                <a:lnTo>
                  <a:pt x="32760" y="54090"/>
                </a:lnTo>
                <a:lnTo>
                  <a:pt x="32730" y="54120"/>
                </a:lnTo>
                <a:lnTo>
                  <a:pt x="32700" y="54140"/>
                </a:lnTo>
                <a:lnTo>
                  <a:pt x="32670" y="54170"/>
                </a:lnTo>
                <a:lnTo>
                  <a:pt x="32650" y="54180"/>
                </a:lnTo>
                <a:lnTo>
                  <a:pt x="32620" y="54200"/>
                </a:lnTo>
                <a:lnTo>
                  <a:pt x="32590" y="54200"/>
                </a:lnTo>
                <a:lnTo>
                  <a:pt x="32570" y="54210"/>
                </a:lnTo>
                <a:lnTo>
                  <a:pt x="32540" y="54220"/>
                </a:lnTo>
                <a:lnTo>
                  <a:pt x="32510" y="54200"/>
                </a:lnTo>
                <a:lnTo>
                  <a:pt x="32480" y="54200"/>
                </a:lnTo>
                <a:lnTo>
                  <a:pt x="32450" y="54190"/>
                </a:lnTo>
                <a:lnTo>
                  <a:pt x="32420" y="54180"/>
                </a:lnTo>
                <a:lnTo>
                  <a:pt x="32410" y="54230"/>
                </a:lnTo>
                <a:lnTo>
                  <a:pt x="32400" y="54250"/>
                </a:lnTo>
                <a:lnTo>
                  <a:pt x="32380" y="54260"/>
                </a:lnTo>
                <a:lnTo>
                  <a:pt x="32360" y="54250"/>
                </a:lnTo>
                <a:lnTo>
                  <a:pt x="32320" y="54250"/>
                </a:lnTo>
                <a:lnTo>
                  <a:pt x="32290" y="54270"/>
                </a:lnTo>
                <a:lnTo>
                  <a:pt x="32270" y="54300"/>
                </a:lnTo>
                <a:lnTo>
                  <a:pt x="32270" y="54330"/>
                </a:lnTo>
                <a:lnTo>
                  <a:pt x="32260" y="54350"/>
                </a:lnTo>
                <a:lnTo>
                  <a:pt x="32260" y="54370"/>
                </a:lnTo>
                <a:lnTo>
                  <a:pt x="32260" y="54380"/>
                </a:lnTo>
                <a:lnTo>
                  <a:pt x="32240" y="54410"/>
                </a:lnTo>
                <a:lnTo>
                  <a:pt x="32230" y="54440"/>
                </a:lnTo>
                <a:lnTo>
                  <a:pt x="32200" y="54460"/>
                </a:lnTo>
                <a:lnTo>
                  <a:pt x="32190" y="54470"/>
                </a:lnTo>
                <a:lnTo>
                  <a:pt x="32190" y="54490"/>
                </a:lnTo>
                <a:lnTo>
                  <a:pt x="32190" y="54510"/>
                </a:lnTo>
                <a:lnTo>
                  <a:pt x="32180" y="54530"/>
                </a:lnTo>
                <a:lnTo>
                  <a:pt x="32160" y="54550"/>
                </a:lnTo>
                <a:lnTo>
                  <a:pt x="32130" y="54560"/>
                </a:lnTo>
                <a:lnTo>
                  <a:pt x="32110" y="54560"/>
                </a:lnTo>
                <a:lnTo>
                  <a:pt x="32080" y="54570"/>
                </a:lnTo>
                <a:lnTo>
                  <a:pt x="32050" y="54580"/>
                </a:lnTo>
                <a:lnTo>
                  <a:pt x="32030" y="54600"/>
                </a:lnTo>
                <a:lnTo>
                  <a:pt x="32000" y="54610"/>
                </a:lnTo>
                <a:lnTo>
                  <a:pt x="31970" y="54610"/>
                </a:lnTo>
                <a:lnTo>
                  <a:pt x="31940" y="54590"/>
                </a:lnTo>
                <a:lnTo>
                  <a:pt x="31930" y="54560"/>
                </a:lnTo>
                <a:lnTo>
                  <a:pt x="31930" y="54550"/>
                </a:lnTo>
                <a:lnTo>
                  <a:pt x="31920" y="54540"/>
                </a:lnTo>
                <a:lnTo>
                  <a:pt x="31910" y="54530"/>
                </a:lnTo>
                <a:lnTo>
                  <a:pt x="31900" y="54510"/>
                </a:lnTo>
                <a:lnTo>
                  <a:pt x="31880" y="54500"/>
                </a:lnTo>
                <a:lnTo>
                  <a:pt x="31860" y="54490"/>
                </a:lnTo>
                <a:lnTo>
                  <a:pt x="31840" y="54490"/>
                </a:lnTo>
                <a:lnTo>
                  <a:pt x="31810" y="54480"/>
                </a:lnTo>
                <a:lnTo>
                  <a:pt x="31790" y="54480"/>
                </a:lnTo>
                <a:lnTo>
                  <a:pt x="31770" y="54480"/>
                </a:lnTo>
                <a:lnTo>
                  <a:pt x="31750" y="54500"/>
                </a:lnTo>
                <a:lnTo>
                  <a:pt x="31720" y="54520"/>
                </a:lnTo>
                <a:lnTo>
                  <a:pt x="31690" y="54520"/>
                </a:lnTo>
                <a:lnTo>
                  <a:pt x="31640" y="54540"/>
                </a:lnTo>
                <a:lnTo>
                  <a:pt x="31630" y="54540"/>
                </a:lnTo>
                <a:lnTo>
                  <a:pt x="31600" y="54520"/>
                </a:lnTo>
                <a:lnTo>
                  <a:pt x="31590" y="54520"/>
                </a:lnTo>
                <a:lnTo>
                  <a:pt x="31580" y="54530"/>
                </a:lnTo>
                <a:lnTo>
                  <a:pt x="31550" y="54510"/>
                </a:lnTo>
                <a:lnTo>
                  <a:pt x="31540" y="54500"/>
                </a:lnTo>
                <a:lnTo>
                  <a:pt x="31510" y="54510"/>
                </a:lnTo>
                <a:lnTo>
                  <a:pt x="31490" y="54530"/>
                </a:lnTo>
                <a:lnTo>
                  <a:pt x="31470" y="54570"/>
                </a:lnTo>
                <a:lnTo>
                  <a:pt x="31450" y="54580"/>
                </a:lnTo>
                <a:lnTo>
                  <a:pt x="31420" y="54570"/>
                </a:lnTo>
                <a:lnTo>
                  <a:pt x="31380" y="54580"/>
                </a:lnTo>
                <a:lnTo>
                  <a:pt x="31340" y="54600"/>
                </a:lnTo>
                <a:lnTo>
                  <a:pt x="31340" y="54650"/>
                </a:lnTo>
                <a:lnTo>
                  <a:pt x="31330" y="54690"/>
                </a:lnTo>
                <a:lnTo>
                  <a:pt x="31340" y="54710"/>
                </a:lnTo>
                <a:lnTo>
                  <a:pt x="31330" y="54760"/>
                </a:lnTo>
                <a:lnTo>
                  <a:pt x="31310" y="54820"/>
                </a:lnTo>
                <a:lnTo>
                  <a:pt x="31290" y="54840"/>
                </a:lnTo>
                <a:lnTo>
                  <a:pt x="31270" y="54860"/>
                </a:lnTo>
                <a:lnTo>
                  <a:pt x="31260" y="54870"/>
                </a:lnTo>
                <a:lnTo>
                  <a:pt x="31200" y="54870"/>
                </a:lnTo>
                <a:lnTo>
                  <a:pt x="31160" y="54870"/>
                </a:lnTo>
                <a:lnTo>
                  <a:pt x="31130" y="54870"/>
                </a:lnTo>
                <a:lnTo>
                  <a:pt x="31060" y="54870"/>
                </a:lnTo>
                <a:lnTo>
                  <a:pt x="31050" y="54860"/>
                </a:lnTo>
                <a:lnTo>
                  <a:pt x="31020" y="54860"/>
                </a:lnTo>
                <a:lnTo>
                  <a:pt x="30990" y="54860"/>
                </a:lnTo>
                <a:lnTo>
                  <a:pt x="30990" y="54830"/>
                </a:lnTo>
                <a:lnTo>
                  <a:pt x="30980" y="54690"/>
                </a:lnTo>
                <a:lnTo>
                  <a:pt x="30980" y="54680"/>
                </a:lnTo>
                <a:lnTo>
                  <a:pt x="30980" y="54630"/>
                </a:lnTo>
                <a:lnTo>
                  <a:pt x="30990" y="54550"/>
                </a:lnTo>
                <a:lnTo>
                  <a:pt x="30990" y="54500"/>
                </a:lnTo>
                <a:lnTo>
                  <a:pt x="30990" y="54440"/>
                </a:lnTo>
                <a:lnTo>
                  <a:pt x="30990" y="54260"/>
                </a:lnTo>
                <a:lnTo>
                  <a:pt x="30980" y="54210"/>
                </a:lnTo>
                <a:lnTo>
                  <a:pt x="30980" y="54090"/>
                </a:lnTo>
                <a:lnTo>
                  <a:pt x="30990" y="54030"/>
                </a:lnTo>
                <a:lnTo>
                  <a:pt x="30990" y="53940"/>
                </a:lnTo>
                <a:lnTo>
                  <a:pt x="30980" y="53910"/>
                </a:lnTo>
                <a:lnTo>
                  <a:pt x="30990" y="53810"/>
                </a:lnTo>
                <a:lnTo>
                  <a:pt x="30990" y="53760"/>
                </a:lnTo>
                <a:lnTo>
                  <a:pt x="30990" y="53750"/>
                </a:lnTo>
                <a:lnTo>
                  <a:pt x="30990" y="53730"/>
                </a:lnTo>
                <a:lnTo>
                  <a:pt x="30990" y="53710"/>
                </a:lnTo>
                <a:lnTo>
                  <a:pt x="30990" y="53630"/>
                </a:lnTo>
                <a:lnTo>
                  <a:pt x="30990" y="53620"/>
                </a:lnTo>
                <a:lnTo>
                  <a:pt x="30990" y="53510"/>
                </a:lnTo>
                <a:lnTo>
                  <a:pt x="30990" y="53400"/>
                </a:lnTo>
                <a:lnTo>
                  <a:pt x="30990" y="53390"/>
                </a:lnTo>
                <a:lnTo>
                  <a:pt x="30980" y="53360"/>
                </a:lnTo>
                <a:lnTo>
                  <a:pt x="30980" y="53310"/>
                </a:lnTo>
                <a:lnTo>
                  <a:pt x="30980" y="53300"/>
                </a:lnTo>
                <a:lnTo>
                  <a:pt x="30980" y="53250"/>
                </a:lnTo>
                <a:lnTo>
                  <a:pt x="30980" y="53230"/>
                </a:lnTo>
                <a:lnTo>
                  <a:pt x="30980" y="53220"/>
                </a:lnTo>
                <a:lnTo>
                  <a:pt x="30980" y="53170"/>
                </a:lnTo>
                <a:lnTo>
                  <a:pt x="30990" y="53030"/>
                </a:lnTo>
                <a:lnTo>
                  <a:pt x="30990" y="53010"/>
                </a:lnTo>
                <a:lnTo>
                  <a:pt x="31000" y="53000"/>
                </a:lnTo>
                <a:lnTo>
                  <a:pt x="31000" y="52980"/>
                </a:lnTo>
                <a:lnTo>
                  <a:pt x="31010" y="52960"/>
                </a:lnTo>
                <a:lnTo>
                  <a:pt x="31020" y="52930"/>
                </a:lnTo>
                <a:lnTo>
                  <a:pt x="31020" y="52900"/>
                </a:lnTo>
                <a:lnTo>
                  <a:pt x="31020" y="52870"/>
                </a:lnTo>
                <a:lnTo>
                  <a:pt x="31020" y="52850"/>
                </a:lnTo>
                <a:lnTo>
                  <a:pt x="31060" y="52850"/>
                </a:lnTo>
                <a:lnTo>
                  <a:pt x="31060" y="52790"/>
                </a:lnTo>
                <a:lnTo>
                  <a:pt x="31070" y="52650"/>
                </a:lnTo>
                <a:lnTo>
                  <a:pt x="31050" y="52230"/>
                </a:lnTo>
                <a:lnTo>
                  <a:pt x="31070" y="52180"/>
                </a:lnTo>
                <a:lnTo>
                  <a:pt x="31080" y="51910"/>
                </a:lnTo>
                <a:lnTo>
                  <a:pt x="31090" y="51830"/>
                </a:lnTo>
                <a:lnTo>
                  <a:pt x="31060" y="51440"/>
                </a:lnTo>
                <a:lnTo>
                  <a:pt x="31060" y="51000"/>
                </a:lnTo>
                <a:lnTo>
                  <a:pt x="31040" y="50850"/>
                </a:lnTo>
                <a:lnTo>
                  <a:pt x="31040" y="50420"/>
                </a:lnTo>
                <a:lnTo>
                  <a:pt x="31040" y="50370"/>
                </a:lnTo>
                <a:lnTo>
                  <a:pt x="31050" y="50150"/>
                </a:lnTo>
                <a:lnTo>
                  <a:pt x="31040" y="50070"/>
                </a:lnTo>
                <a:lnTo>
                  <a:pt x="31010" y="50040"/>
                </a:lnTo>
                <a:lnTo>
                  <a:pt x="31000" y="50040"/>
                </a:lnTo>
                <a:lnTo>
                  <a:pt x="31000" y="50030"/>
                </a:lnTo>
                <a:lnTo>
                  <a:pt x="30990" y="50030"/>
                </a:lnTo>
                <a:lnTo>
                  <a:pt x="30960" y="50020"/>
                </a:lnTo>
                <a:lnTo>
                  <a:pt x="30960" y="50010"/>
                </a:lnTo>
                <a:lnTo>
                  <a:pt x="30900" y="49980"/>
                </a:lnTo>
                <a:lnTo>
                  <a:pt x="30880" y="49970"/>
                </a:lnTo>
                <a:lnTo>
                  <a:pt x="30860" y="49960"/>
                </a:lnTo>
                <a:lnTo>
                  <a:pt x="30830" y="49970"/>
                </a:lnTo>
                <a:lnTo>
                  <a:pt x="30820" y="49950"/>
                </a:lnTo>
                <a:lnTo>
                  <a:pt x="30790" y="49930"/>
                </a:lnTo>
                <a:lnTo>
                  <a:pt x="30780" y="49930"/>
                </a:lnTo>
                <a:lnTo>
                  <a:pt x="30770" y="49940"/>
                </a:lnTo>
                <a:lnTo>
                  <a:pt x="30750" y="49940"/>
                </a:lnTo>
                <a:lnTo>
                  <a:pt x="30730" y="49930"/>
                </a:lnTo>
                <a:lnTo>
                  <a:pt x="30720" y="49930"/>
                </a:lnTo>
                <a:lnTo>
                  <a:pt x="30700" y="49930"/>
                </a:lnTo>
                <a:lnTo>
                  <a:pt x="30690" y="49930"/>
                </a:lnTo>
                <a:lnTo>
                  <a:pt x="30680" y="49930"/>
                </a:lnTo>
                <a:lnTo>
                  <a:pt x="30660" y="49920"/>
                </a:lnTo>
                <a:lnTo>
                  <a:pt x="30640" y="49920"/>
                </a:lnTo>
                <a:lnTo>
                  <a:pt x="30630" y="49920"/>
                </a:lnTo>
                <a:lnTo>
                  <a:pt x="30620" y="49940"/>
                </a:lnTo>
                <a:lnTo>
                  <a:pt x="30610" y="49940"/>
                </a:lnTo>
                <a:lnTo>
                  <a:pt x="30590" y="49930"/>
                </a:lnTo>
                <a:lnTo>
                  <a:pt x="30590" y="49920"/>
                </a:lnTo>
                <a:lnTo>
                  <a:pt x="30580" y="49920"/>
                </a:lnTo>
                <a:lnTo>
                  <a:pt x="30570" y="49910"/>
                </a:lnTo>
                <a:lnTo>
                  <a:pt x="30560" y="49890"/>
                </a:lnTo>
                <a:lnTo>
                  <a:pt x="30540" y="49890"/>
                </a:lnTo>
                <a:lnTo>
                  <a:pt x="30530" y="49890"/>
                </a:lnTo>
                <a:lnTo>
                  <a:pt x="30520" y="49870"/>
                </a:lnTo>
                <a:lnTo>
                  <a:pt x="30500" y="49870"/>
                </a:lnTo>
                <a:lnTo>
                  <a:pt x="30500" y="49860"/>
                </a:lnTo>
                <a:lnTo>
                  <a:pt x="30500" y="49850"/>
                </a:lnTo>
                <a:lnTo>
                  <a:pt x="30490" y="49840"/>
                </a:lnTo>
                <a:lnTo>
                  <a:pt x="30490" y="49820"/>
                </a:lnTo>
                <a:lnTo>
                  <a:pt x="30480" y="49810"/>
                </a:lnTo>
                <a:lnTo>
                  <a:pt x="30480" y="49800"/>
                </a:lnTo>
                <a:lnTo>
                  <a:pt x="30460" y="49790"/>
                </a:lnTo>
                <a:lnTo>
                  <a:pt x="30450" y="49770"/>
                </a:lnTo>
                <a:lnTo>
                  <a:pt x="30450" y="49750"/>
                </a:lnTo>
                <a:lnTo>
                  <a:pt x="30440" y="49750"/>
                </a:lnTo>
                <a:lnTo>
                  <a:pt x="30430" y="49740"/>
                </a:lnTo>
                <a:lnTo>
                  <a:pt x="30410" y="49720"/>
                </a:lnTo>
                <a:lnTo>
                  <a:pt x="30400" y="49710"/>
                </a:lnTo>
                <a:lnTo>
                  <a:pt x="30390" y="49700"/>
                </a:lnTo>
                <a:lnTo>
                  <a:pt x="30380" y="49710"/>
                </a:lnTo>
                <a:lnTo>
                  <a:pt x="30370" y="49720"/>
                </a:lnTo>
                <a:lnTo>
                  <a:pt x="30350" y="49700"/>
                </a:lnTo>
                <a:lnTo>
                  <a:pt x="30340" y="49690"/>
                </a:lnTo>
                <a:lnTo>
                  <a:pt x="30330" y="49680"/>
                </a:lnTo>
                <a:lnTo>
                  <a:pt x="30310" y="49680"/>
                </a:lnTo>
                <a:lnTo>
                  <a:pt x="30300" y="49680"/>
                </a:lnTo>
                <a:lnTo>
                  <a:pt x="30290" y="49680"/>
                </a:lnTo>
                <a:lnTo>
                  <a:pt x="30280" y="49670"/>
                </a:lnTo>
                <a:lnTo>
                  <a:pt x="30280" y="49650"/>
                </a:lnTo>
                <a:lnTo>
                  <a:pt x="30280" y="49630"/>
                </a:lnTo>
                <a:lnTo>
                  <a:pt x="30270" y="49610"/>
                </a:lnTo>
                <a:lnTo>
                  <a:pt x="30260" y="49600"/>
                </a:lnTo>
                <a:lnTo>
                  <a:pt x="30250" y="49590"/>
                </a:lnTo>
                <a:lnTo>
                  <a:pt x="30250" y="49580"/>
                </a:lnTo>
                <a:lnTo>
                  <a:pt x="30250" y="49570"/>
                </a:lnTo>
                <a:lnTo>
                  <a:pt x="30250" y="49560"/>
                </a:lnTo>
                <a:lnTo>
                  <a:pt x="30250" y="49550"/>
                </a:lnTo>
                <a:lnTo>
                  <a:pt x="30250" y="49540"/>
                </a:lnTo>
                <a:lnTo>
                  <a:pt x="30240" y="49540"/>
                </a:lnTo>
                <a:lnTo>
                  <a:pt x="30240" y="49530"/>
                </a:lnTo>
                <a:lnTo>
                  <a:pt x="30230" y="49520"/>
                </a:lnTo>
                <a:lnTo>
                  <a:pt x="30220" y="49510"/>
                </a:lnTo>
                <a:lnTo>
                  <a:pt x="30220" y="49490"/>
                </a:lnTo>
                <a:lnTo>
                  <a:pt x="30210" y="49490"/>
                </a:lnTo>
                <a:lnTo>
                  <a:pt x="30210" y="49510"/>
                </a:lnTo>
                <a:lnTo>
                  <a:pt x="30200" y="49500"/>
                </a:lnTo>
                <a:lnTo>
                  <a:pt x="30190" y="49510"/>
                </a:lnTo>
                <a:lnTo>
                  <a:pt x="30180" y="49500"/>
                </a:lnTo>
                <a:lnTo>
                  <a:pt x="30170" y="49490"/>
                </a:lnTo>
                <a:lnTo>
                  <a:pt x="30160" y="49480"/>
                </a:lnTo>
                <a:lnTo>
                  <a:pt x="30150" y="49460"/>
                </a:lnTo>
                <a:lnTo>
                  <a:pt x="30150" y="49440"/>
                </a:lnTo>
                <a:lnTo>
                  <a:pt x="30140" y="49420"/>
                </a:lnTo>
                <a:lnTo>
                  <a:pt x="30120" y="49420"/>
                </a:lnTo>
                <a:lnTo>
                  <a:pt x="30120" y="49430"/>
                </a:lnTo>
                <a:lnTo>
                  <a:pt x="30100" y="49440"/>
                </a:lnTo>
                <a:lnTo>
                  <a:pt x="30060" y="49420"/>
                </a:lnTo>
                <a:lnTo>
                  <a:pt x="30060" y="49410"/>
                </a:lnTo>
                <a:lnTo>
                  <a:pt x="30060" y="49400"/>
                </a:lnTo>
                <a:lnTo>
                  <a:pt x="30040" y="49400"/>
                </a:lnTo>
                <a:lnTo>
                  <a:pt x="30020" y="49410"/>
                </a:lnTo>
                <a:lnTo>
                  <a:pt x="30010" y="49420"/>
                </a:lnTo>
                <a:lnTo>
                  <a:pt x="30000" y="49420"/>
                </a:lnTo>
                <a:lnTo>
                  <a:pt x="29990" y="49410"/>
                </a:lnTo>
                <a:lnTo>
                  <a:pt x="29960" y="49410"/>
                </a:lnTo>
                <a:lnTo>
                  <a:pt x="29950" y="49410"/>
                </a:lnTo>
                <a:lnTo>
                  <a:pt x="29940" y="49410"/>
                </a:lnTo>
                <a:lnTo>
                  <a:pt x="29930" y="49400"/>
                </a:lnTo>
                <a:lnTo>
                  <a:pt x="29920" y="49400"/>
                </a:lnTo>
                <a:lnTo>
                  <a:pt x="29910" y="49400"/>
                </a:lnTo>
                <a:lnTo>
                  <a:pt x="29910" y="49410"/>
                </a:lnTo>
                <a:lnTo>
                  <a:pt x="29900" y="49410"/>
                </a:lnTo>
                <a:lnTo>
                  <a:pt x="29900" y="49420"/>
                </a:lnTo>
                <a:lnTo>
                  <a:pt x="29890" y="49430"/>
                </a:lnTo>
                <a:lnTo>
                  <a:pt x="29870" y="49430"/>
                </a:lnTo>
                <a:lnTo>
                  <a:pt x="29860" y="49430"/>
                </a:lnTo>
                <a:lnTo>
                  <a:pt x="29850" y="49420"/>
                </a:lnTo>
                <a:lnTo>
                  <a:pt x="29840" y="49420"/>
                </a:lnTo>
                <a:lnTo>
                  <a:pt x="29820" y="49430"/>
                </a:lnTo>
                <a:lnTo>
                  <a:pt x="29810" y="49430"/>
                </a:lnTo>
                <a:lnTo>
                  <a:pt x="29790" y="49430"/>
                </a:lnTo>
                <a:lnTo>
                  <a:pt x="29780" y="49430"/>
                </a:lnTo>
                <a:lnTo>
                  <a:pt x="29770" y="49430"/>
                </a:lnTo>
                <a:lnTo>
                  <a:pt x="29770" y="49450"/>
                </a:lnTo>
                <a:lnTo>
                  <a:pt x="29740" y="49450"/>
                </a:lnTo>
                <a:lnTo>
                  <a:pt x="29730" y="49450"/>
                </a:lnTo>
                <a:lnTo>
                  <a:pt x="29710" y="49450"/>
                </a:lnTo>
                <a:lnTo>
                  <a:pt x="29710" y="49460"/>
                </a:lnTo>
                <a:lnTo>
                  <a:pt x="29700" y="49470"/>
                </a:lnTo>
                <a:lnTo>
                  <a:pt x="29690" y="49460"/>
                </a:lnTo>
                <a:lnTo>
                  <a:pt x="29690" y="49430"/>
                </a:lnTo>
                <a:lnTo>
                  <a:pt x="29670" y="49430"/>
                </a:lnTo>
                <a:lnTo>
                  <a:pt x="29660" y="49440"/>
                </a:lnTo>
                <a:lnTo>
                  <a:pt x="29650" y="49450"/>
                </a:lnTo>
                <a:lnTo>
                  <a:pt x="29630" y="49440"/>
                </a:lnTo>
                <a:lnTo>
                  <a:pt x="29610" y="49430"/>
                </a:lnTo>
                <a:lnTo>
                  <a:pt x="29600" y="49430"/>
                </a:lnTo>
                <a:lnTo>
                  <a:pt x="29610" y="49410"/>
                </a:lnTo>
                <a:lnTo>
                  <a:pt x="29590" y="49400"/>
                </a:lnTo>
                <a:lnTo>
                  <a:pt x="29580" y="49380"/>
                </a:lnTo>
                <a:lnTo>
                  <a:pt x="29560" y="49370"/>
                </a:lnTo>
                <a:lnTo>
                  <a:pt x="29550" y="49350"/>
                </a:lnTo>
                <a:lnTo>
                  <a:pt x="29540" y="49350"/>
                </a:lnTo>
                <a:lnTo>
                  <a:pt x="29520" y="49350"/>
                </a:lnTo>
                <a:lnTo>
                  <a:pt x="29490" y="49350"/>
                </a:lnTo>
                <a:lnTo>
                  <a:pt x="29480" y="49340"/>
                </a:lnTo>
                <a:lnTo>
                  <a:pt x="29480" y="49320"/>
                </a:lnTo>
                <a:lnTo>
                  <a:pt x="29470" y="49310"/>
                </a:lnTo>
                <a:lnTo>
                  <a:pt x="29450" y="49310"/>
                </a:lnTo>
                <a:lnTo>
                  <a:pt x="29430" y="49300"/>
                </a:lnTo>
                <a:lnTo>
                  <a:pt x="29420" y="49300"/>
                </a:lnTo>
                <a:lnTo>
                  <a:pt x="29380" y="49310"/>
                </a:lnTo>
                <a:lnTo>
                  <a:pt x="29360" y="49310"/>
                </a:lnTo>
                <a:lnTo>
                  <a:pt x="29350" y="49310"/>
                </a:lnTo>
                <a:lnTo>
                  <a:pt x="29350" y="49290"/>
                </a:lnTo>
                <a:lnTo>
                  <a:pt x="29340" y="49270"/>
                </a:lnTo>
                <a:lnTo>
                  <a:pt x="29330" y="49250"/>
                </a:lnTo>
                <a:lnTo>
                  <a:pt x="29320" y="49250"/>
                </a:lnTo>
                <a:lnTo>
                  <a:pt x="29310" y="49260"/>
                </a:lnTo>
                <a:lnTo>
                  <a:pt x="29310" y="49270"/>
                </a:lnTo>
                <a:lnTo>
                  <a:pt x="29300" y="49270"/>
                </a:lnTo>
                <a:lnTo>
                  <a:pt x="29290" y="49270"/>
                </a:lnTo>
                <a:lnTo>
                  <a:pt x="29280" y="49260"/>
                </a:lnTo>
                <a:lnTo>
                  <a:pt x="29270" y="49270"/>
                </a:lnTo>
                <a:lnTo>
                  <a:pt x="29250" y="49260"/>
                </a:lnTo>
                <a:lnTo>
                  <a:pt x="29220" y="49260"/>
                </a:lnTo>
                <a:lnTo>
                  <a:pt x="29210" y="49260"/>
                </a:lnTo>
                <a:lnTo>
                  <a:pt x="29190" y="49260"/>
                </a:lnTo>
                <a:lnTo>
                  <a:pt x="29170" y="49280"/>
                </a:lnTo>
                <a:lnTo>
                  <a:pt x="29150" y="49280"/>
                </a:lnTo>
                <a:lnTo>
                  <a:pt x="29130" y="49270"/>
                </a:lnTo>
                <a:lnTo>
                  <a:pt x="29110" y="49280"/>
                </a:lnTo>
                <a:lnTo>
                  <a:pt x="29090" y="49280"/>
                </a:lnTo>
                <a:lnTo>
                  <a:pt x="29080" y="49270"/>
                </a:lnTo>
                <a:lnTo>
                  <a:pt x="29060" y="49280"/>
                </a:lnTo>
                <a:lnTo>
                  <a:pt x="29050" y="49280"/>
                </a:lnTo>
                <a:lnTo>
                  <a:pt x="29030" y="49290"/>
                </a:lnTo>
                <a:lnTo>
                  <a:pt x="29020" y="49290"/>
                </a:lnTo>
                <a:lnTo>
                  <a:pt x="29000" y="49280"/>
                </a:lnTo>
                <a:lnTo>
                  <a:pt x="29000" y="49260"/>
                </a:lnTo>
                <a:lnTo>
                  <a:pt x="28990" y="49260"/>
                </a:lnTo>
                <a:lnTo>
                  <a:pt x="28970" y="49250"/>
                </a:lnTo>
                <a:lnTo>
                  <a:pt x="28970" y="49240"/>
                </a:lnTo>
                <a:lnTo>
                  <a:pt x="28950" y="49220"/>
                </a:lnTo>
                <a:lnTo>
                  <a:pt x="28940" y="49200"/>
                </a:lnTo>
                <a:lnTo>
                  <a:pt x="28920" y="49190"/>
                </a:lnTo>
                <a:lnTo>
                  <a:pt x="28900" y="49190"/>
                </a:lnTo>
                <a:lnTo>
                  <a:pt x="28880" y="49210"/>
                </a:lnTo>
                <a:lnTo>
                  <a:pt x="28860" y="49220"/>
                </a:lnTo>
                <a:lnTo>
                  <a:pt x="28850" y="49210"/>
                </a:lnTo>
                <a:lnTo>
                  <a:pt x="28840" y="49210"/>
                </a:lnTo>
                <a:lnTo>
                  <a:pt x="28840" y="49190"/>
                </a:lnTo>
                <a:lnTo>
                  <a:pt x="28820" y="49200"/>
                </a:lnTo>
                <a:lnTo>
                  <a:pt x="28810" y="49210"/>
                </a:lnTo>
                <a:lnTo>
                  <a:pt x="28800" y="49190"/>
                </a:lnTo>
                <a:lnTo>
                  <a:pt x="28790" y="49190"/>
                </a:lnTo>
                <a:lnTo>
                  <a:pt x="28770" y="49200"/>
                </a:lnTo>
                <a:lnTo>
                  <a:pt x="28760" y="49200"/>
                </a:lnTo>
                <a:lnTo>
                  <a:pt x="28740" y="49190"/>
                </a:lnTo>
                <a:lnTo>
                  <a:pt x="28730" y="49200"/>
                </a:lnTo>
                <a:lnTo>
                  <a:pt x="28740" y="49220"/>
                </a:lnTo>
                <a:lnTo>
                  <a:pt x="28730" y="49230"/>
                </a:lnTo>
                <a:lnTo>
                  <a:pt x="28720" y="49240"/>
                </a:lnTo>
                <a:lnTo>
                  <a:pt x="28710" y="49240"/>
                </a:lnTo>
                <a:lnTo>
                  <a:pt x="28700" y="49240"/>
                </a:lnTo>
                <a:lnTo>
                  <a:pt x="28690" y="49240"/>
                </a:lnTo>
                <a:lnTo>
                  <a:pt x="28630" y="49210"/>
                </a:lnTo>
                <a:lnTo>
                  <a:pt x="28610" y="49200"/>
                </a:lnTo>
                <a:lnTo>
                  <a:pt x="28600" y="49200"/>
                </a:lnTo>
                <a:lnTo>
                  <a:pt x="28580" y="49210"/>
                </a:lnTo>
                <a:lnTo>
                  <a:pt x="28550" y="49200"/>
                </a:lnTo>
                <a:lnTo>
                  <a:pt x="28530" y="49210"/>
                </a:lnTo>
                <a:lnTo>
                  <a:pt x="28520" y="49210"/>
                </a:lnTo>
                <a:lnTo>
                  <a:pt x="28510" y="49210"/>
                </a:lnTo>
                <a:lnTo>
                  <a:pt x="28500" y="49200"/>
                </a:lnTo>
                <a:lnTo>
                  <a:pt x="28490" y="49180"/>
                </a:lnTo>
                <a:lnTo>
                  <a:pt x="28460" y="49180"/>
                </a:lnTo>
                <a:lnTo>
                  <a:pt x="28430" y="49190"/>
                </a:lnTo>
                <a:lnTo>
                  <a:pt x="28420" y="49170"/>
                </a:lnTo>
                <a:lnTo>
                  <a:pt x="28400" y="49150"/>
                </a:lnTo>
                <a:lnTo>
                  <a:pt x="28400" y="49140"/>
                </a:lnTo>
                <a:lnTo>
                  <a:pt x="28400" y="49130"/>
                </a:lnTo>
                <a:lnTo>
                  <a:pt x="28400" y="49100"/>
                </a:lnTo>
                <a:lnTo>
                  <a:pt x="28390" y="49090"/>
                </a:lnTo>
                <a:lnTo>
                  <a:pt x="28370" y="49080"/>
                </a:lnTo>
                <a:lnTo>
                  <a:pt x="28370" y="49090"/>
                </a:lnTo>
                <a:lnTo>
                  <a:pt x="28360" y="49110"/>
                </a:lnTo>
                <a:lnTo>
                  <a:pt x="28350" y="49100"/>
                </a:lnTo>
                <a:lnTo>
                  <a:pt x="28340" y="49090"/>
                </a:lnTo>
                <a:lnTo>
                  <a:pt x="28300" y="49070"/>
                </a:lnTo>
                <a:lnTo>
                  <a:pt x="28290" y="49050"/>
                </a:lnTo>
                <a:lnTo>
                  <a:pt x="28280" y="49050"/>
                </a:lnTo>
                <a:lnTo>
                  <a:pt x="28240" y="49040"/>
                </a:lnTo>
                <a:lnTo>
                  <a:pt x="28240" y="49010"/>
                </a:lnTo>
                <a:lnTo>
                  <a:pt x="28210" y="49000"/>
                </a:lnTo>
                <a:lnTo>
                  <a:pt x="28190" y="48980"/>
                </a:lnTo>
                <a:lnTo>
                  <a:pt x="28180" y="48970"/>
                </a:lnTo>
                <a:lnTo>
                  <a:pt x="28150" y="48960"/>
                </a:lnTo>
                <a:lnTo>
                  <a:pt x="28130" y="48930"/>
                </a:lnTo>
                <a:lnTo>
                  <a:pt x="28130" y="48920"/>
                </a:lnTo>
                <a:lnTo>
                  <a:pt x="28130" y="48900"/>
                </a:lnTo>
                <a:lnTo>
                  <a:pt x="28140" y="48880"/>
                </a:lnTo>
                <a:lnTo>
                  <a:pt x="28130" y="48880"/>
                </a:lnTo>
                <a:lnTo>
                  <a:pt x="28120" y="48870"/>
                </a:lnTo>
                <a:lnTo>
                  <a:pt x="28110" y="48860"/>
                </a:lnTo>
                <a:lnTo>
                  <a:pt x="28110" y="48840"/>
                </a:lnTo>
                <a:lnTo>
                  <a:pt x="28100" y="48850"/>
                </a:lnTo>
                <a:lnTo>
                  <a:pt x="28080" y="48840"/>
                </a:lnTo>
                <a:lnTo>
                  <a:pt x="28080" y="48830"/>
                </a:lnTo>
                <a:lnTo>
                  <a:pt x="28070" y="48810"/>
                </a:lnTo>
                <a:lnTo>
                  <a:pt x="28050" y="48820"/>
                </a:lnTo>
                <a:lnTo>
                  <a:pt x="28040" y="48820"/>
                </a:lnTo>
                <a:lnTo>
                  <a:pt x="28030" y="48820"/>
                </a:lnTo>
                <a:lnTo>
                  <a:pt x="28010" y="48800"/>
                </a:lnTo>
                <a:lnTo>
                  <a:pt x="28000" y="48790"/>
                </a:lnTo>
                <a:lnTo>
                  <a:pt x="27990" y="48790"/>
                </a:lnTo>
                <a:lnTo>
                  <a:pt x="27980" y="48780"/>
                </a:lnTo>
                <a:lnTo>
                  <a:pt x="27950" y="48770"/>
                </a:lnTo>
                <a:lnTo>
                  <a:pt x="27940" y="48760"/>
                </a:lnTo>
                <a:lnTo>
                  <a:pt x="27910" y="48750"/>
                </a:lnTo>
                <a:lnTo>
                  <a:pt x="27890" y="48740"/>
                </a:lnTo>
                <a:lnTo>
                  <a:pt x="27880" y="48740"/>
                </a:lnTo>
                <a:lnTo>
                  <a:pt x="27870" y="48740"/>
                </a:lnTo>
                <a:lnTo>
                  <a:pt x="27860" y="48730"/>
                </a:lnTo>
                <a:lnTo>
                  <a:pt x="27850" y="48710"/>
                </a:lnTo>
                <a:lnTo>
                  <a:pt x="27840" y="48710"/>
                </a:lnTo>
                <a:lnTo>
                  <a:pt x="27830" y="48710"/>
                </a:lnTo>
                <a:lnTo>
                  <a:pt x="27820" y="48710"/>
                </a:lnTo>
                <a:lnTo>
                  <a:pt x="27810" y="48710"/>
                </a:lnTo>
                <a:lnTo>
                  <a:pt x="27790" y="48710"/>
                </a:lnTo>
                <a:lnTo>
                  <a:pt x="27780" y="48710"/>
                </a:lnTo>
                <a:lnTo>
                  <a:pt x="27770" y="48710"/>
                </a:lnTo>
                <a:lnTo>
                  <a:pt x="27760" y="48690"/>
                </a:lnTo>
                <a:lnTo>
                  <a:pt x="27760" y="48680"/>
                </a:lnTo>
                <a:lnTo>
                  <a:pt x="27750" y="48670"/>
                </a:lnTo>
                <a:lnTo>
                  <a:pt x="27750" y="48640"/>
                </a:lnTo>
                <a:lnTo>
                  <a:pt x="27730" y="48630"/>
                </a:lnTo>
                <a:lnTo>
                  <a:pt x="27730" y="48620"/>
                </a:lnTo>
                <a:lnTo>
                  <a:pt x="27720" y="48610"/>
                </a:lnTo>
                <a:lnTo>
                  <a:pt x="27700" y="48600"/>
                </a:lnTo>
                <a:lnTo>
                  <a:pt x="27680" y="48590"/>
                </a:lnTo>
                <a:lnTo>
                  <a:pt x="27660" y="48590"/>
                </a:lnTo>
                <a:lnTo>
                  <a:pt x="27640" y="48580"/>
                </a:lnTo>
                <a:lnTo>
                  <a:pt x="27630" y="48580"/>
                </a:lnTo>
                <a:lnTo>
                  <a:pt x="27620" y="48580"/>
                </a:lnTo>
                <a:lnTo>
                  <a:pt x="27620" y="48590"/>
                </a:lnTo>
                <a:lnTo>
                  <a:pt x="27610" y="48590"/>
                </a:lnTo>
                <a:lnTo>
                  <a:pt x="27600" y="48590"/>
                </a:lnTo>
                <a:lnTo>
                  <a:pt x="27590" y="48580"/>
                </a:lnTo>
                <a:lnTo>
                  <a:pt x="27570" y="48580"/>
                </a:lnTo>
                <a:lnTo>
                  <a:pt x="27550" y="48560"/>
                </a:lnTo>
                <a:lnTo>
                  <a:pt x="27540" y="48540"/>
                </a:lnTo>
                <a:lnTo>
                  <a:pt x="27530" y="48550"/>
                </a:lnTo>
                <a:lnTo>
                  <a:pt x="27520" y="48560"/>
                </a:lnTo>
                <a:lnTo>
                  <a:pt x="27500" y="48570"/>
                </a:lnTo>
                <a:lnTo>
                  <a:pt x="27500" y="48580"/>
                </a:lnTo>
                <a:lnTo>
                  <a:pt x="27490" y="48590"/>
                </a:lnTo>
                <a:lnTo>
                  <a:pt x="27480" y="48600"/>
                </a:lnTo>
                <a:lnTo>
                  <a:pt x="27460" y="48600"/>
                </a:lnTo>
                <a:lnTo>
                  <a:pt x="27440" y="48590"/>
                </a:lnTo>
                <a:lnTo>
                  <a:pt x="27410" y="48600"/>
                </a:lnTo>
                <a:lnTo>
                  <a:pt x="27400" y="48610"/>
                </a:lnTo>
                <a:lnTo>
                  <a:pt x="27390" y="48610"/>
                </a:lnTo>
                <a:lnTo>
                  <a:pt x="27370" y="48620"/>
                </a:lnTo>
                <a:lnTo>
                  <a:pt x="27370" y="48600"/>
                </a:lnTo>
                <a:lnTo>
                  <a:pt x="27370" y="48590"/>
                </a:lnTo>
                <a:lnTo>
                  <a:pt x="27380" y="48570"/>
                </a:lnTo>
                <a:lnTo>
                  <a:pt x="27340" y="48570"/>
                </a:lnTo>
                <a:lnTo>
                  <a:pt x="27290" y="48570"/>
                </a:lnTo>
                <a:lnTo>
                  <a:pt x="27270" y="48570"/>
                </a:lnTo>
                <a:lnTo>
                  <a:pt x="27270" y="48580"/>
                </a:lnTo>
                <a:lnTo>
                  <a:pt x="27260" y="48590"/>
                </a:lnTo>
                <a:lnTo>
                  <a:pt x="27260" y="48600"/>
                </a:lnTo>
                <a:lnTo>
                  <a:pt x="27260" y="48620"/>
                </a:lnTo>
                <a:lnTo>
                  <a:pt x="27260" y="48640"/>
                </a:lnTo>
                <a:lnTo>
                  <a:pt x="27250" y="48650"/>
                </a:lnTo>
                <a:lnTo>
                  <a:pt x="27240" y="48650"/>
                </a:lnTo>
                <a:lnTo>
                  <a:pt x="27210" y="48660"/>
                </a:lnTo>
                <a:lnTo>
                  <a:pt x="27170" y="48660"/>
                </a:lnTo>
                <a:lnTo>
                  <a:pt x="27140" y="48640"/>
                </a:lnTo>
                <a:lnTo>
                  <a:pt x="27120" y="48620"/>
                </a:lnTo>
                <a:lnTo>
                  <a:pt x="27110" y="48610"/>
                </a:lnTo>
                <a:lnTo>
                  <a:pt x="27080" y="48580"/>
                </a:lnTo>
                <a:lnTo>
                  <a:pt x="27070" y="48530"/>
                </a:lnTo>
                <a:lnTo>
                  <a:pt x="27040" y="48520"/>
                </a:lnTo>
                <a:lnTo>
                  <a:pt x="27030" y="48520"/>
                </a:lnTo>
                <a:lnTo>
                  <a:pt x="27020" y="48530"/>
                </a:lnTo>
                <a:lnTo>
                  <a:pt x="27000" y="48510"/>
                </a:lnTo>
                <a:lnTo>
                  <a:pt x="26990" y="48480"/>
                </a:lnTo>
                <a:lnTo>
                  <a:pt x="26980" y="48470"/>
                </a:lnTo>
                <a:lnTo>
                  <a:pt x="26970" y="48470"/>
                </a:lnTo>
                <a:lnTo>
                  <a:pt x="26960" y="48460"/>
                </a:lnTo>
                <a:lnTo>
                  <a:pt x="26950" y="48460"/>
                </a:lnTo>
                <a:lnTo>
                  <a:pt x="26920" y="48470"/>
                </a:lnTo>
                <a:lnTo>
                  <a:pt x="26910" y="48480"/>
                </a:lnTo>
                <a:lnTo>
                  <a:pt x="26900" y="48490"/>
                </a:lnTo>
                <a:lnTo>
                  <a:pt x="26890" y="48500"/>
                </a:lnTo>
                <a:lnTo>
                  <a:pt x="26880" y="48480"/>
                </a:lnTo>
                <a:lnTo>
                  <a:pt x="26870" y="48480"/>
                </a:lnTo>
                <a:lnTo>
                  <a:pt x="26870" y="48450"/>
                </a:lnTo>
                <a:lnTo>
                  <a:pt x="26840" y="48430"/>
                </a:lnTo>
                <a:lnTo>
                  <a:pt x="26820" y="48450"/>
                </a:lnTo>
                <a:lnTo>
                  <a:pt x="26800" y="48440"/>
                </a:lnTo>
                <a:lnTo>
                  <a:pt x="26790" y="48410"/>
                </a:lnTo>
                <a:lnTo>
                  <a:pt x="26800" y="48400"/>
                </a:lnTo>
                <a:lnTo>
                  <a:pt x="26800" y="48390"/>
                </a:lnTo>
                <a:lnTo>
                  <a:pt x="26800" y="48380"/>
                </a:lnTo>
                <a:lnTo>
                  <a:pt x="26790" y="48350"/>
                </a:lnTo>
                <a:lnTo>
                  <a:pt x="26780" y="48340"/>
                </a:lnTo>
                <a:lnTo>
                  <a:pt x="26770" y="48320"/>
                </a:lnTo>
                <a:lnTo>
                  <a:pt x="26740" y="48300"/>
                </a:lnTo>
                <a:lnTo>
                  <a:pt x="26710" y="48290"/>
                </a:lnTo>
                <a:lnTo>
                  <a:pt x="26690" y="48280"/>
                </a:lnTo>
                <a:lnTo>
                  <a:pt x="26630" y="48290"/>
                </a:lnTo>
                <a:lnTo>
                  <a:pt x="26590" y="48290"/>
                </a:lnTo>
                <a:lnTo>
                  <a:pt x="26530" y="48250"/>
                </a:lnTo>
                <a:lnTo>
                  <a:pt x="26520" y="48240"/>
                </a:lnTo>
                <a:lnTo>
                  <a:pt x="26510" y="48230"/>
                </a:lnTo>
                <a:lnTo>
                  <a:pt x="26510" y="48220"/>
                </a:lnTo>
                <a:lnTo>
                  <a:pt x="26490" y="48230"/>
                </a:lnTo>
                <a:lnTo>
                  <a:pt x="26490" y="48210"/>
                </a:lnTo>
                <a:lnTo>
                  <a:pt x="26470" y="48200"/>
                </a:lnTo>
                <a:lnTo>
                  <a:pt x="26450" y="48190"/>
                </a:lnTo>
                <a:lnTo>
                  <a:pt x="26430" y="48160"/>
                </a:lnTo>
                <a:lnTo>
                  <a:pt x="26440" y="48130"/>
                </a:lnTo>
                <a:lnTo>
                  <a:pt x="26460" y="48120"/>
                </a:lnTo>
                <a:lnTo>
                  <a:pt x="26440" y="48100"/>
                </a:lnTo>
                <a:lnTo>
                  <a:pt x="26430" y="48090"/>
                </a:lnTo>
                <a:lnTo>
                  <a:pt x="26410" y="48070"/>
                </a:lnTo>
                <a:lnTo>
                  <a:pt x="26400" y="48070"/>
                </a:lnTo>
                <a:lnTo>
                  <a:pt x="26400" y="48040"/>
                </a:lnTo>
                <a:lnTo>
                  <a:pt x="26410" y="48020"/>
                </a:lnTo>
                <a:lnTo>
                  <a:pt x="26410" y="48000"/>
                </a:lnTo>
                <a:lnTo>
                  <a:pt x="26390" y="48000"/>
                </a:lnTo>
                <a:lnTo>
                  <a:pt x="26350" y="48000"/>
                </a:lnTo>
                <a:lnTo>
                  <a:pt x="26320" y="47960"/>
                </a:lnTo>
                <a:lnTo>
                  <a:pt x="26320" y="47920"/>
                </a:lnTo>
                <a:lnTo>
                  <a:pt x="26320" y="47870"/>
                </a:lnTo>
                <a:lnTo>
                  <a:pt x="26310" y="47870"/>
                </a:lnTo>
                <a:lnTo>
                  <a:pt x="26300" y="47870"/>
                </a:lnTo>
                <a:lnTo>
                  <a:pt x="26290" y="47870"/>
                </a:lnTo>
                <a:lnTo>
                  <a:pt x="26280" y="47880"/>
                </a:lnTo>
                <a:lnTo>
                  <a:pt x="26280" y="47900"/>
                </a:lnTo>
                <a:lnTo>
                  <a:pt x="26270" y="47900"/>
                </a:lnTo>
                <a:lnTo>
                  <a:pt x="26260" y="47880"/>
                </a:lnTo>
                <a:lnTo>
                  <a:pt x="26240" y="47850"/>
                </a:lnTo>
                <a:lnTo>
                  <a:pt x="26230" y="47840"/>
                </a:lnTo>
                <a:lnTo>
                  <a:pt x="26240" y="47830"/>
                </a:lnTo>
                <a:lnTo>
                  <a:pt x="26260" y="47800"/>
                </a:lnTo>
                <a:lnTo>
                  <a:pt x="26260" y="47790"/>
                </a:lnTo>
                <a:lnTo>
                  <a:pt x="26250" y="47790"/>
                </a:lnTo>
                <a:lnTo>
                  <a:pt x="26250" y="47780"/>
                </a:lnTo>
                <a:lnTo>
                  <a:pt x="26260" y="47750"/>
                </a:lnTo>
                <a:lnTo>
                  <a:pt x="26270" y="47730"/>
                </a:lnTo>
                <a:lnTo>
                  <a:pt x="26280" y="47720"/>
                </a:lnTo>
                <a:lnTo>
                  <a:pt x="26300" y="47710"/>
                </a:lnTo>
                <a:lnTo>
                  <a:pt x="26300" y="47690"/>
                </a:lnTo>
                <a:lnTo>
                  <a:pt x="26280" y="47680"/>
                </a:lnTo>
                <a:lnTo>
                  <a:pt x="26270" y="47670"/>
                </a:lnTo>
                <a:lnTo>
                  <a:pt x="26260" y="47630"/>
                </a:lnTo>
                <a:lnTo>
                  <a:pt x="26250" y="47620"/>
                </a:lnTo>
                <a:lnTo>
                  <a:pt x="26230" y="47620"/>
                </a:lnTo>
                <a:lnTo>
                  <a:pt x="26200" y="47580"/>
                </a:lnTo>
                <a:lnTo>
                  <a:pt x="26220" y="47560"/>
                </a:lnTo>
                <a:lnTo>
                  <a:pt x="26240" y="47550"/>
                </a:lnTo>
                <a:lnTo>
                  <a:pt x="26220" y="47540"/>
                </a:lnTo>
                <a:lnTo>
                  <a:pt x="26180" y="47530"/>
                </a:lnTo>
                <a:lnTo>
                  <a:pt x="26140" y="47530"/>
                </a:lnTo>
                <a:lnTo>
                  <a:pt x="26130" y="47520"/>
                </a:lnTo>
                <a:lnTo>
                  <a:pt x="26120" y="47510"/>
                </a:lnTo>
                <a:lnTo>
                  <a:pt x="26130" y="47480"/>
                </a:lnTo>
                <a:lnTo>
                  <a:pt x="26130" y="47460"/>
                </a:lnTo>
                <a:lnTo>
                  <a:pt x="26140" y="47410"/>
                </a:lnTo>
                <a:lnTo>
                  <a:pt x="26140" y="47400"/>
                </a:lnTo>
                <a:lnTo>
                  <a:pt x="26160" y="47360"/>
                </a:lnTo>
                <a:lnTo>
                  <a:pt x="26160" y="47350"/>
                </a:lnTo>
                <a:lnTo>
                  <a:pt x="26150" y="47340"/>
                </a:lnTo>
                <a:lnTo>
                  <a:pt x="26150" y="47330"/>
                </a:lnTo>
                <a:lnTo>
                  <a:pt x="26140" y="47340"/>
                </a:lnTo>
                <a:lnTo>
                  <a:pt x="26140" y="47330"/>
                </a:lnTo>
                <a:lnTo>
                  <a:pt x="26090" y="47320"/>
                </a:lnTo>
                <a:lnTo>
                  <a:pt x="26110" y="47300"/>
                </a:lnTo>
                <a:lnTo>
                  <a:pt x="26130" y="47280"/>
                </a:lnTo>
                <a:lnTo>
                  <a:pt x="26140" y="47240"/>
                </a:lnTo>
                <a:lnTo>
                  <a:pt x="26130" y="47230"/>
                </a:lnTo>
                <a:lnTo>
                  <a:pt x="26130" y="47220"/>
                </a:lnTo>
                <a:lnTo>
                  <a:pt x="26150" y="47200"/>
                </a:lnTo>
                <a:lnTo>
                  <a:pt x="26140" y="47200"/>
                </a:lnTo>
                <a:lnTo>
                  <a:pt x="26130" y="47190"/>
                </a:lnTo>
                <a:lnTo>
                  <a:pt x="26120" y="47180"/>
                </a:lnTo>
                <a:lnTo>
                  <a:pt x="26100" y="47170"/>
                </a:lnTo>
                <a:lnTo>
                  <a:pt x="26080" y="47160"/>
                </a:lnTo>
                <a:lnTo>
                  <a:pt x="26070" y="47150"/>
                </a:lnTo>
                <a:lnTo>
                  <a:pt x="26070" y="47140"/>
                </a:lnTo>
                <a:lnTo>
                  <a:pt x="26070" y="47120"/>
                </a:lnTo>
                <a:lnTo>
                  <a:pt x="26030" y="47130"/>
                </a:lnTo>
                <a:lnTo>
                  <a:pt x="26030" y="47120"/>
                </a:lnTo>
                <a:lnTo>
                  <a:pt x="26030" y="47100"/>
                </a:lnTo>
                <a:lnTo>
                  <a:pt x="26010" y="47080"/>
                </a:lnTo>
                <a:lnTo>
                  <a:pt x="26010" y="47060"/>
                </a:lnTo>
                <a:lnTo>
                  <a:pt x="26010" y="47050"/>
                </a:lnTo>
                <a:lnTo>
                  <a:pt x="25980" y="47040"/>
                </a:lnTo>
                <a:lnTo>
                  <a:pt x="25980" y="47030"/>
                </a:lnTo>
                <a:lnTo>
                  <a:pt x="25970" y="47010"/>
                </a:lnTo>
                <a:lnTo>
                  <a:pt x="25980" y="47000"/>
                </a:lnTo>
                <a:lnTo>
                  <a:pt x="25970" y="46990"/>
                </a:lnTo>
                <a:lnTo>
                  <a:pt x="25970" y="46980"/>
                </a:lnTo>
                <a:lnTo>
                  <a:pt x="25970" y="46990"/>
                </a:lnTo>
                <a:lnTo>
                  <a:pt x="25960" y="46980"/>
                </a:lnTo>
                <a:lnTo>
                  <a:pt x="25930" y="46970"/>
                </a:lnTo>
                <a:lnTo>
                  <a:pt x="25900" y="46960"/>
                </a:lnTo>
                <a:lnTo>
                  <a:pt x="25910" y="46940"/>
                </a:lnTo>
                <a:lnTo>
                  <a:pt x="25950" y="46930"/>
                </a:lnTo>
                <a:lnTo>
                  <a:pt x="25960" y="46900"/>
                </a:lnTo>
                <a:lnTo>
                  <a:pt x="25980" y="46890"/>
                </a:lnTo>
                <a:lnTo>
                  <a:pt x="25960" y="46870"/>
                </a:lnTo>
                <a:lnTo>
                  <a:pt x="25950" y="46870"/>
                </a:lnTo>
                <a:lnTo>
                  <a:pt x="25950" y="46860"/>
                </a:lnTo>
                <a:lnTo>
                  <a:pt x="25940" y="46870"/>
                </a:lnTo>
                <a:lnTo>
                  <a:pt x="25900" y="46870"/>
                </a:lnTo>
                <a:lnTo>
                  <a:pt x="25880" y="46860"/>
                </a:lnTo>
                <a:lnTo>
                  <a:pt x="25870" y="46860"/>
                </a:lnTo>
                <a:lnTo>
                  <a:pt x="25850" y="46860"/>
                </a:lnTo>
                <a:lnTo>
                  <a:pt x="25830" y="46820"/>
                </a:lnTo>
                <a:lnTo>
                  <a:pt x="25850" y="46800"/>
                </a:lnTo>
                <a:lnTo>
                  <a:pt x="25860" y="46790"/>
                </a:lnTo>
                <a:lnTo>
                  <a:pt x="25860" y="46770"/>
                </a:lnTo>
                <a:lnTo>
                  <a:pt x="25860" y="46760"/>
                </a:lnTo>
                <a:lnTo>
                  <a:pt x="25850" y="46750"/>
                </a:lnTo>
                <a:lnTo>
                  <a:pt x="25840" y="46730"/>
                </a:lnTo>
                <a:lnTo>
                  <a:pt x="25840" y="46700"/>
                </a:lnTo>
                <a:lnTo>
                  <a:pt x="25840" y="46690"/>
                </a:lnTo>
                <a:lnTo>
                  <a:pt x="25820" y="46680"/>
                </a:lnTo>
                <a:lnTo>
                  <a:pt x="25800" y="46670"/>
                </a:lnTo>
                <a:lnTo>
                  <a:pt x="25800" y="46650"/>
                </a:lnTo>
                <a:lnTo>
                  <a:pt x="25790" y="46650"/>
                </a:lnTo>
                <a:lnTo>
                  <a:pt x="25790" y="46640"/>
                </a:lnTo>
                <a:lnTo>
                  <a:pt x="25750" y="46620"/>
                </a:lnTo>
                <a:lnTo>
                  <a:pt x="25730" y="46610"/>
                </a:lnTo>
                <a:lnTo>
                  <a:pt x="25700" y="46610"/>
                </a:lnTo>
                <a:lnTo>
                  <a:pt x="25680" y="46610"/>
                </a:lnTo>
                <a:lnTo>
                  <a:pt x="25670" y="46590"/>
                </a:lnTo>
                <a:lnTo>
                  <a:pt x="25690" y="46580"/>
                </a:lnTo>
                <a:lnTo>
                  <a:pt x="25710" y="46570"/>
                </a:lnTo>
                <a:lnTo>
                  <a:pt x="25720" y="46560"/>
                </a:lnTo>
                <a:lnTo>
                  <a:pt x="25730" y="46550"/>
                </a:lnTo>
                <a:lnTo>
                  <a:pt x="25740" y="46530"/>
                </a:lnTo>
                <a:lnTo>
                  <a:pt x="25740" y="46510"/>
                </a:lnTo>
                <a:lnTo>
                  <a:pt x="25750" y="46480"/>
                </a:lnTo>
                <a:lnTo>
                  <a:pt x="25740" y="46480"/>
                </a:lnTo>
                <a:lnTo>
                  <a:pt x="25730" y="46470"/>
                </a:lnTo>
                <a:lnTo>
                  <a:pt x="25710" y="46460"/>
                </a:lnTo>
                <a:lnTo>
                  <a:pt x="25700" y="46450"/>
                </a:lnTo>
                <a:lnTo>
                  <a:pt x="25680" y="46440"/>
                </a:lnTo>
                <a:lnTo>
                  <a:pt x="25690" y="46420"/>
                </a:lnTo>
                <a:lnTo>
                  <a:pt x="25670" y="46400"/>
                </a:lnTo>
                <a:lnTo>
                  <a:pt x="25660" y="46350"/>
                </a:lnTo>
                <a:lnTo>
                  <a:pt x="25670" y="46320"/>
                </a:lnTo>
                <a:lnTo>
                  <a:pt x="25680" y="46310"/>
                </a:lnTo>
                <a:lnTo>
                  <a:pt x="25680" y="46300"/>
                </a:lnTo>
                <a:lnTo>
                  <a:pt x="25690" y="46300"/>
                </a:lnTo>
                <a:lnTo>
                  <a:pt x="25680" y="46300"/>
                </a:lnTo>
                <a:lnTo>
                  <a:pt x="25690" y="46290"/>
                </a:lnTo>
                <a:lnTo>
                  <a:pt x="25680" y="46270"/>
                </a:lnTo>
                <a:lnTo>
                  <a:pt x="25670" y="46260"/>
                </a:lnTo>
                <a:lnTo>
                  <a:pt x="25650" y="46260"/>
                </a:lnTo>
                <a:lnTo>
                  <a:pt x="25630" y="46260"/>
                </a:lnTo>
                <a:lnTo>
                  <a:pt x="25610" y="46260"/>
                </a:lnTo>
                <a:lnTo>
                  <a:pt x="25590" y="46240"/>
                </a:lnTo>
                <a:lnTo>
                  <a:pt x="25580" y="46230"/>
                </a:lnTo>
                <a:lnTo>
                  <a:pt x="25570" y="46210"/>
                </a:lnTo>
                <a:lnTo>
                  <a:pt x="25560" y="46220"/>
                </a:lnTo>
                <a:lnTo>
                  <a:pt x="25560" y="46210"/>
                </a:lnTo>
                <a:lnTo>
                  <a:pt x="25540" y="46220"/>
                </a:lnTo>
                <a:lnTo>
                  <a:pt x="25530" y="46230"/>
                </a:lnTo>
                <a:lnTo>
                  <a:pt x="25510" y="46240"/>
                </a:lnTo>
                <a:lnTo>
                  <a:pt x="25500" y="46210"/>
                </a:lnTo>
                <a:lnTo>
                  <a:pt x="25500" y="46190"/>
                </a:lnTo>
                <a:lnTo>
                  <a:pt x="25520" y="46170"/>
                </a:lnTo>
                <a:lnTo>
                  <a:pt x="25530" y="46150"/>
                </a:lnTo>
                <a:lnTo>
                  <a:pt x="25530" y="46130"/>
                </a:lnTo>
                <a:lnTo>
                  <a:pt x="25530" y="46120"/>
                </a:lnTo>
                <a:lnTo>
                  <a:pt x="25520" y="46100"/>
                </a:lnTo>
                <a:lnTo>
                  <a:pt x="25510" y="46060"/>
                </a:lnTo>
                <a:lnTo>
                  <a:pt x="25510" y="46040"/>
                </a:lnTo>
                <a:lnTo>
                  <a:pt x="25510" y="46020"/>
                </a:lnTo>
                <a:lnTo>
                  <a:pt x="25490" y="46000"/>
                </a:lnTo>
                <a:lnTo>
                  <a:pt x="25480" y="45990"/>
                </a:lnTo>
                <a:lnTo>
                  <a:pt x="25450" y="45990"/>
                </a:lnTo>
                <a:lnTo>
                  <a:pt x="25440" y="45960"/>
                </a:lnTo>
                <a:lnTo>
                  <a:pt x="25430" y="45940"/>
                </a:lnTo>
                <a:lnTo>
                  <a:pt x="25430" y="45910"/>
                </a:lnTo>
                <a:lnTo>
                  <a:pt x="25450" y="45900"/>
                </a:lnTo>
                <a:lnTo>
                  <a:pt x="25460" y="45910"/>
                </a:lnTo>
                <a:lnTo>
                  <a:pt x="25470" y="45910"/>
                </a:lnTo>
                <a:lnTo>
                  <a:pt x="25490" y="45910"/>
                </a:lnTo>
                <a:lnTo>
                  <a:pt x="25490" y="45900"/>
                </a:lnTo>
                <a:lnTo>
                  <a:pt x="25490" y="45890"/>
                </a:lnTo>
                <a:lnTo>
                  <a:pt x="25480" y="45880"/>
                </a:lnTo>
                <a:lnTo>
                  <a:pt x="25460" y="45860"/>
                </a:lnTo>
                <a:lnTo>
                  <a:pt x="25450" y="45850"/>
                </a:lnTo>
                <a:lnTo>
                  <a:pt x="25440" y="45850"/>
                </a:lnTo>
                <a:lnTo>
                  <a:pt x="25430" y="45840"/>
                </a:lnTo>
                <a:lnTo>
                  <a:pt x="25440" y="45820"/>
                </a:lnTo>
                <a:lnTo>
                  <a:pt x="25440" y="45810"/>
                </a:lnTo>
                <a:lnTo>
                  <a:pt x="25440" y="45800"/>
                </a:lnTo>
                <a:lnTo>
                  <a:pt x="25440" y="45790"/>
                </a:lnTo>
                <a:lnTo>
                  <a:pt x="25430" y="45780"/>
                </a:lnTo>
                <a:lnTo>
                  <a:pt x="25430" y="45750"/>
                </a:lnTo>
                <a:lnTo>
                  <a:pt x="25430" y="45720"/>
                </a:lnTo>
                <a:lnTo>
                  <a:pt x="25430" y="45700"/>
                </a:lnTo>
                <a:lnTo>
                  <a:pt x="25440" y="45670"/>
                </a:lnTo>
                <a:lnTo>
                  <a:pt x="25460" y="45650"/>
                </a:lnTo>
                <a:lnTo>
                  <a:pt x="25460" y="45640"/>
                </a:lnTo>
                <a:lnTo>
                  <a:pt x="25450" y="45610"/>
                </a:lnTo>
                <a:lnTo>
                  <a:pt x="25450" y="45590"/>
                </a:lnTo>
                <a:lnTo>
                  <a:pt x="25440" y="45580"/>
                </a:lnTo>
                <a:lnTo>
                  <a:pt x="25470" y="45560"/>
                </a:lnTo>
                <a:lnTo>
                  <a:pt x="25470" y="45550"/>
                </a:lnTo>
                <a:lnTo>
                  <a:pt x="25480" y="45530"/>
                </a:lnTo>
                <a:lnTo>
                  <a:pt x="25470" y="45530"/>
                </a:lnTo>
                <a:lnTo>
                  <a:pt x="25470" y="45500"/>
                </a:lnTo>
                <a:lnTo>
                  <a:pt x="25460" y="45480"/>
                </a:lnTo>
                <a:lnTo>
                  <a:pt x="25450" y="45470"/>
                </a:lnTo>
                <a:lnTo>
                  <a:pt x="25440" y="45450"/>
                </a:lnTo>
                <a:lnTo>
                  <a:pt x="25450" y="45430"/>
                </a:lnTo>
                <a:lnTo>
                  <a:pt x="25450" y="45410"/>
                </a:lnTo>
                <a:lnTo>
                  <a:pt x="25440" y="45390"/>
                </a:lnTo>
                <a:lnTo>
                  <a:pt x="25430" y="45380"/>
                </a:lnTo>
                <a:lnTo>
                  <a:pt x="25410" y="45370"/>
                </a:lnTo>
                <a:lnTo>
                  <a:pt x="25400" y="45350"/>
                </a:lnTo>
                <a:lnTo>
                  <a:pt x="25400" y="45340"/>
                </a:lnTo>
                <a:lnTo>
                  <a:pt x="25390" y="45330"/>
                </a:lnTo>
                <a:lnTo>
                  <a:pt x="25380" y="45300"/>
                </a:lnTo>
                <a:lnTo>
                  <a:pt x="25370" y="45280"/>
                </a:lnTo>
                <a:lnTo>
                  <a:pt x="25350" y="45260"/>
                </a:lnTo>
                <a:lnTo>
                  <a:pt x="25350" y="45250"/>
                </a:lnTo>
                <a:lnTo>
                  <a:pt x="25330" y="45240"/>
                </a:lnTo>
                <a:lnTo>
                  <a:pt x="25320" y="45230"/>
                </a:lnTo>
                <a:lnTo>
                  <a:pt x="25300" y="45230"/>
                </a:lnTo>
                <a:lnTo>
                  <a:pt x="25290" y="45220"/>
                </a:lnTo>
                <a:lnTo>
                  <a:pt x="25280" y="45210"/>
                </a:lnTo>
                <a:lnTo>
                  <a:pt x="25260" y="45190"/>
                </a:lnTo>
                <a:lnTo>
                  <a:pt x="25240" y="45200"/>
                </a:lnTo>
                <a:lnTo>
                  <a:pt x="25230" y="45210"/>
                </a:lnTo>
                <a:lnTo>
                  <a:pt x="25210" y="45220"/>
                </a:lnTo>
                <a:lnTo>
                  <a:pt x="25200" y="45220"/>
                </a:lnTo>
                <a:lnTo>
                  <a:pt x="25180" y="45220"/>
                </a:lnTo>
                <a:lnTo>
                  <a:pt x="25160" y="45200"/>
                </a:lnTo>
                <a:lnTo>
                  <a:pt x="25140" y="45180"/>
                </a:lnTo>
                <a:lnTo>
                  <a:pt x="25120" y="45170"/>
                </a:lnTo>
                <a:lnTo>
                  <a:pt x="25120" y="45160"/>
                </a:lnTo>
                <a:lnTo>
                  <a:pt x="25100" y="45150"/>
                </a:lnTo>
                <a:lnTo>
                  <a:pt x="25090" y="45130"/>
                </a:lnTo>
                <a:lnTo>
                  <a:pt x="25090" y="45110"/>
                </a:lnTo>
                <a:lnTo>
                  <a:pt x="25080" y="45090"/>
                </a:lnTo>
                <a:lnTo>
                  <a:pt x="25080" y="45080"/>
                </a:lnTo>
                <a:lnTo>
                  <a:pt x="25080" y="45070"/>
                </a:lnTo>
                <a:lnTo>
                  <a:pt x="25070" y="45070"/>
                </a:lnTo>
                <a:lnTo>
                  <a:pt x="25080" y="45050"/>
                </a:lnTo>
                <a:lnTo>
                  <a:pt x="25070" y="45040"/>
                </a:lnTo>
                <a:lnTo>
                  <a:pt x="25060" y="45030"/>
                </a:lnTo>
                <a:lnTo>
                  <a:pt x="25050" y="45020"/>
                </a:lnTo>
                <a:lnTo>
                  <a:pt x="25040" y="45010"/>
                </a:lnTo>
                <a:lnTo>
                  <a:pt x="25040" y="45000"/>
                </a:lnTo>
                <a:lnTo>
                  <a:pt x="25020" y="44980"/>
                </a:lnTo>
                <a:lnTo>
                  <a:pt x="25020" y="44960"/>
                </a:lnTo>
                <a:lnTo>
                  <a:pt x="25020" y="44950"/>
                </a:lnTo>
                <a:lnTo>
                  <a:pt x="25020" y="44930"/>
                </a:lnTo>
                <a:lnTo>
                  <a:pt x="25010" y="44920"/>
                </a:lnTo>
                <a:lnTo>
                  <a:pt x="25000" y="44910"/>
                </a:lnTo>
                <a:lnTo>
                  <a:pt x="24990" y="44910"/>
                </a:lnTo>
                <a:lnTo>
                  <a:pt x="24980" y="44910"/>
                </a:lnTo>
                <a:lnTo>
                  <a:pt x="24970" y="44910"/>
                </a:lnTo>
                <a:lnTo>
                  <a:pt x="24970" y="44890"/>
                </a:lnTo>
                <a:lnTo>
                  <a:pt x="24970" y="44880"/>
                </a:lnTo>
                <a:lnTo>
                  <a:pt x="24970" y="44870"/>
                </a:lnTo>
                <a:lnTo>
                  <a:pt x="24980" y="44850"/>
                </a:lnTo>
                <a:lnTo>
                  <a:pt x="25000" y="44840"/>
                </a:lnTo>
                <a:lnTo>
                  <a:pt x="25000" y="44830"/>
                </a:lnTo>
                <a:lnTo>
                  <a:pt x="25000" y="44820"/>
                </a:lnTo>
                <a:lnTo>
                  <a:pt x="24990" y="44810"/>
                </a:lnTo>
                <a:lnTo>
                  <a:pt x="24990" y="44800"/>
                </a:lnTo>
                <a:lnTo>
                  <a:pt x="24980" y="44790"/>
                </a:lnTo>
                <a:lnTo>
                  <a:pt x="24980" y="44780"/>
                </a:lnTo>
                <a:lnTo>
                  <a:pt x="24980" y="44770"/>
                </a:lnTo>
                <a:lnTo>
                  <a:pt x="24980" y="44760"/>
                </a:lnTo>
                <a:lnTo>
                  <a:pt x="24970" y="44680"/>
                </a:lnTo>
                <a:lnTo>
                  <a:pt x="24940" y="44640"/>
                </a:lnTo>
                <a:lnTo>
                  <a:pt x="24900" y="44640"/>
                </a:lnTo>
                <a:lnTo>
                  <a:pt x="24880" y="44640"/>
                </a:lnTo>
                <a:lnTo>
                  <a:pt x="24870" y="44640"/>
                </a:lnTo>
                <a:lnTo>
                  <a:pt x="24860" y="44640"/>
                </a:lnTo>
                <a:lnTo>
                  <a:pt x="24850" y="44640"/>
                </a:lnTo>
                <a:lnTo>
                  <a:pt x="24840" y="44650"/>
                </a:lnTo>
                <a:lnTo>
                  <a:pt x="24800" y="44650"/>
                </a:lnTo>
                <a:lnTo>
                  <a:pt x="24770" y="44610"/>
                </a:lnTo>
                <a:lnTo>
                  <a:pt x="24760" y="44590"/>
                </a:lnTo>
                <a:lnTo>
                  <a:pt x="24700" y="44610"/>
                </a:lnTo>
                <a:lnTo>
                  <a:pt x="24550" y="44570"/>
                </a:lnTo>
                <a:lnTo>
                  <a:pt x="24540" y="44550"/>
                </a:lnTo>
                <a:lnTo>
                  <a:pt x="24530" y="44540"/>
                </a:lnTo>
                <a:lnTo>
                  <a:pt x="24510" y="44500"/>
                </a:lnTo>
                <a:lnTo>
                  <a:pt x="24480" y="44490"/>
                </a:lnTo>
                <a:lnTo>
                  <a:pt x="24470" y="44480"/>
                </a:lnTo>
                <a:lnTo>
                  <a:pt x="24400" y="44550"/>
                </a:lnTo>
                <a:lnTo>
                  <a:pt x="24390" y="44550"/>
                </a:lnTo>
                <a:lnTo>
                  <a:pt x="24370" y="44540"/>
                </a:lnTo>
                <a:lnTo>
                  <a:pt x="24350" y="44540"/>
                </a:lnTo>
                <a:lnTo>
                  <a:pt x="24310" y="44530"/>
                </a:lnTo>
                <a:lnTo>
                  <a:pt x="24260" y="44530"/>
                </a:lnTo>
                <a:lnTo>
                  <a:pt x="24220" y="44520"/>
                </a:lnTo>
                <a:lnTo>
                  <a:pt x="24200" y="44500"/>
                </a:lnTo>
                <a:lnTo>
                  <a:pt x="24190" y="44490"/>
                </a:lnTo>
                <a:lnTo>
                  <a:pt x="24180" y="44490"/>
                </a:lnTo>
                <a:lnTo>
                  <a:pt x="24170" y="44500"/>
                </a:lnTo>
                <a:lnTo>
                  <a:pt x="24160" y="44500"/>
                </a:lnTo>
                <a:lnTo>
                  <a:pt x="24150" y="44510"/>
                </a:lnTo>
                <a:lnTo>
                  <a:pt x="24150" y="44520"/>
                </a:lnTo>
                <a:lnTo>
                  <a:pt x="24140" y="44530"/>
                </a:lnTo>
                <a:lnTo>
                  <a:pt x="24140" y="44540"/>
                </a:lnTo>
                <a:lnTo>
                  <a:pt x="24100" y="44520"/>
                </a:lnTo>
                <a:lnTo>
                  <a:pt x="24080" y="44540"/>
                </a:lnTo>
                <a:lnTo>
                  <a:pt x="24070" y="44540"/>
                </a:lnTo>
                <a:lnTo>
                  <a:pt x="24060" y="44530"/>
                </a:lnTo>
                <a:lnTo>
                  <a:pt x="24050" y="44520"/>
                </a:lnTo>
                <a:lnTo>
                  <a:pt x="24030" y="44470"/>
                </a:lnTo>
                <a:lnTo>
                  <a:pt x="24010" y="44460"/>
                </a:lnTo>
                <a:lnTo>
                  <a:pt x="23990" y="44430"/>
                </a:lnTo>
                <a:lnTo>
                  <a:pt x="23980" y="44430"/>
                </a:lnTo>
                <a:lnTo>
                  <a:pt x="23950" y="44440"/>
                </a:lnTo>
                <a:lnTo>
                  <a:pt x="23930" y="44450"/>
                </a:lnTo>
                <a:lnTo>
                  <a:pt x="23890" y="44470"/>
                </a:lnTo>
                <a:lnTo>
                  <a:pt x="23870" y="44480"/>
                </a:lnTo>
                <a:lnTo>
                  <a:pt x="23850" y="44480"/>
                </a:lnTo>
                <a:lnTo>
                  <a:pt x="23790" y="44450"/>
                </a:lnTo>
                <a:lnTo>
                  <a:pt x="23790" y="44440"/>
                </a:lnTo>
                <a:lnTo>
                  <a:pt x="23800" y="44420"/>
                </a:lnTo>
                <a:lnTo>
                  <a:pt x="23810" y="44410"/>
                </a:lnTo>
                <a:lnTo>
                  <a:pt x="23780" y="44380"/>
                </a:lnTo>
                <a:lnTo>
                  <a:pt x="23770" y="44370"/>
                </a:lnTo>
                <a:lnTo>
                  <a:pt x="23760" y="44370"/>
                </a:lnTo>
                <a:lnTo>
                  <a:pt x="23740" y="44380"/>
                </a:lnTo>
                <a:lnTo>
                  <a:pt x="23730" y="44380"/>
                </a:lnTo>
                <a:lnTo>
                  <a:pt x="23680" y="44360"/>
                </a:lnTo>
                <a:lnTo>
                  <a:pt x="23660" y="44400"/>
                </a:lnTo>
                <a:lnTo>
                  <a:pt x="23650" y="44390"/>
                </a:lnTo>
                <a:lnTo>
                  <a:pt x="23620" y="44380"/>
                </a:lnTo>
                <a:lnTo>
                  <a:pt x="23600" y="44380"/>
                </a:lnTo>
                <a:lnTo>
                  <a:pt x="23590" y="44380"/>
                </a:lnTo>
                <a:lnTo>
                  <a:pt x="23580" y="44380"/>
                </a:lnTo>
                <a:lnTo>
                  <a:pt x="23550" y="44360"/>
                </a:lnTo>
                <a:lnTo>
                  <a:pt x="23540" y="44360"/>
                </a:lnTo>
                <a:lnTo>
                  <a:pt x="23480" y="44360"/>
                </a:lnTo>
                <a:lnTo>
                  <a:pt x="23440" y="44360"/>
                </a:lnTo>
                <a:lnTo>
                  <a:pt x="23360" y="44360"/>
                </a:lnTo>
                <a:lnTo>
                  <a:pt x="23330" y="44320"/>
                </a:lnTo>
                <a:lnTo>
                  <a:pt x="23330" y="44310"/>
                </a:lnTo>
                <a:lnTo>
                  <a:pt x="23320" y="44270"/>
                </a:lnTo>
                <a:lnTo>
                  <a:pt x="23310" y="44270"/>
                </a:lnTo>
                <a:lnTo>
                  <a:pt x="23290" y="44280"/>
                </a:lnTo>
                <a:lnTo>
                  <a:pt x="23250" y="44280"/>
                </a:lnTo>
                <a:lnTo>
                  <a:pt x="23260" y="44270"/>
                </a:lnTo>
                <a:lnTo>
                  <a:pt x="23260" y="44250"/>
                </a:lnTo>
                <a:lnTo>
                  <a:pt x="23270" y="44240"/>
                </a:lnTo>
                <a:lnTo>
                  <a:pt x="23280" y="44220"/>
                </a:lnTo>
                <a:lnTo>
                  <a:pt x="23200" y="44240"/>
                </a:lnTo>
                <a:lnTo>
                  <a:pt x="23180" y="44240"/>
                </a:lnTo>
                <a:lnTo>
                  <a:pt x="23100" y="44250"/>
                </a:lnTo>
                <a:lnTo>
                  <a:pt x="23080" y="44260"/>
                </a:lnTo>
                <a:lnTo>
                  <a:pt x="23050" y="44270"/>
                </a:lnTo>
                <a:lnTo>
                  <a:pt x="23090" y="44300"/>
                </a:lnTo>
                <a:lnTo>
                  <a:pt x="23070" y="44320"/>
                </a:lnTo>
                <a:lnTo>
                  <a:pt x="23010" y="44330"/>
                </a:lnTo>
                <a:lnTo>
                  <a:pt x="22970" y="44300"/>
                </a:lnTo>
                <a:lnTo>
                  <a:pt x="22980" y="44300"/>
                </a:lnTo>
                <a:lnTo>
                  <a:pt x="22980" y="44270"/>
                </a:lnTo>
                <a:lnTo>
                  <a:pt x="22950" y="44300"/>
                </a:lnTo>
                <a:lnTo>
                  <a:pt x="22920" y="44340"/>
                </a:lnTo>
                <a:lnTo>
                  <a:pt x="22910" y="44340"/>
                </a:lnTo>
                <a:lnTo>
                  <a:pt x="22870" y="44340"/>
                </a:lnTo>
                <a:lnTo>
                  <a:pt x="22860" y="44340"/>
                </a:lnTo>
                <a:lnTo>
                  <a:pt x="22850" y="44380"/>
                </a:lnTo>
                <a:lnTo>
                  <a:pt x="22850" y="44420"/>
                </a:lnTo>
                <a:lnTo>
                  <a:pt x="22850" y="44430"/>
                </a:lnTo>
                <a:lnTo>
                  <a:pt x="22850" y="44440"/>
                </a:lnTo>
                <a:lnTo>
                  <a:pt x="22830" y="44470"/>
                </a:lnTo>
                <a:lnTo>
                  <a:pt x="22800" y="44490"/>
                </a:lnTo>
                <a:lnTo>
                  <a:pt x="22810" y="44500"/>
                </a:lnTo>
                <a:lnTo>
                  <a:pt x="22810" y="44520"/>
                </a:lnTo>
                <a:lnTo>
                  <a:pt x="22790" y="44540"/>
                </a:lnTo>
                <a:lnTo>
                  <a:pt x="22780" y="44540"/>
                </a:lnTo>
                <a:lnTo>
                  <a:pt x="22760" y="44550"/>
                </a:lnTo>
                <a:lnTo>
                  <a:pt x="22730" y="44560"/>
                </a:lnTo>
                <a:lnTo>
                  <a:pt x="22700" y="44580"/>
                </a:lnTo>
                <a:lnTo>
                  <a:pt x="22670" y="44600"/>
                </a:lnTo>
                <a:lnTo>
                  <a:pt x="22630" y="44620"/>
                </a:lnTo>
                <a:lnTo>
                  <a:pt x="22620" y="44630"/>
                </a:lnTo>
                <a:lnTo>
                  <a:pt x="22610" y="44630"/>
                </a:lnTo>
                <a:lnTo>
                  <a:pt x="22570" y="44640"/>
                </a:lnTo>
                <a:lnTo>
                  <a:pt x="22560" y="44630"/>
                </a:lnTo>
                <a:lnTo>
                  <a:pt x="22560" y="44610"/>
                </a:lnTo>
                <a:lnTo>
                  <a:pt x="22550" y="44600"/>
                </a:lnTo>
                <a:lnTo>
                  <a:pt x="22540" y="44600"/>
                </a:lnTo>
                <a:lnTo>
                  <a:pt x="22530" y="44600"/>
                </a:lnTo>
                <a:lnTo>
                  <a:pt x="22510" y="44610"/>
                </a:lnTo>
                <a:lnTo>
                  <a:pt x="22500" y="44620"/>
                </a:lnTo>
                <a:lnTo>
                  <a:pt x="22500" y="44630"/>
                </a:lnTo>
                <a:lnTo>
                  <a:pt x="22500" y="44640"/>
                </a:lnTo>
                <a:lnTo>
                  <a:pt x="22500" y="44670"/>
                </a:lnTo>
                <a:lnTo>
                  <a:pt x="22500" y="44690"/>
                </a:lnTo>
                <a:lnTo>
                  <a:pt x="22500" y="44700"/>
                </a:lnTo>
                <a:lnTo>
                  <a:pt x="22480" y="44720"/>
                </a:lnTo>
                <a:lnTo>
                  <a:pt x="22480" y="44730"/>
                </a:lnTo>
                <a:lnTo>
                  <a:pt x="22430" y="44750"/>
                </a:lnTo>
                <a:lnTo>
                  <a:pt x="22380" y="44780"/>
                </a:lnTo>
                <a:lnTo>
                  <a:pt x="22380" y="44830"/>
                </a:lnTo>
                <a:lnTo>
                  <a:pt x="22370" y="44860"/>
                </a:lnTo>
                <a:lnTo>
                  <a:pt x="22340" y="44860"/>
                </a:lnTo>
                <a:lnTo>
                  <a:pt x="22340" y="44820"/>
                </a:lnTo>
                <a:lnTo>
                  <a:pt x="22310" y="44820"/>
                </a:lnTo>
                <a:lnTo>
                  <a:pt x="22300" y="44810"/>
                </a:lnTo>
                <a:lnTo>
                  <a:pt x="22300" y="44790"/>
                </a:lnTo>
                <a:lnTo>
                  <a:pt x="22290" y="44800"/>
                </a:lnTo>
                <a:lnTo>
                  <a:pt x="22270" y="44800"/>
                </a:lnTo>
                <a:lnTo>
                  <a:pt x="22260" y="44800"/>
                </a:lnTo>
                <a:lnTo>
                  <a:pt x="22240" y="44830"/>
                </a:lnTo>
                <a:lnTo>
                  <a:pt x="22230" y="44830"/>
                </a:lnTo>
                <a:lnTo>
                  <a:pt x="22230" y="44840"/>
                </a:lnTo>
                <a:lnTo>
                  <a:pt x="22200" y="44860"/>
                </a:lnTo>
                <a:lnTo>
                  <a:pt x="22210" y="44880"/>
                </a:lnTo>
                <a:lnTo>
                  <a:pt x="22210" y="44910"/>
                </a:lnTo>
                <a:lnTo>
                  <a:pt x="22240" y="44920"/>
                </a:lnTo>
                <a:lnTo>
                  <a:pt x="22220" y="44950"/>
                </a:lnTo>
                <a:lnTo>
                  <a:pt x="22220" y="44960"/>
                </a:lnTo>
                <a:lnTo>
                  <a:pt x="22210" y="44980"/>
                </a:lnTo>
                <a:lnTo>
                  <a:pt x="22200" y="44990"/>
                </a:lnTo>
                <a:lnTo>
                  <a:pt x="22180" y="45020"/>
                </a:lnTo>
                <a:lnTo>
                  <a:pt x="22150" y="45030"/>
                </a:lnTo>
                <a:lnTo>
                  <a:pt x="22120" y="45060"/>
                </a:lnTo>
                <a:lnTo>
                  <a:pt x="22110" y="45080"/>
                </a:lnTo>
                <a:lnTo>
                  <a:pt x="22100" y="45120"/>
                </a:lnTo>
                <a:lnTo>
                  <a:pt x="22070" y="45080"/>
                </a:lnTo>
                <a:lnTo>
                  <a:pt x="22040" y="45060"/>
                </a:lnTo>
                <a:lnTo>
                  <a:pt x="22010" y="45080"/>
                </a:lnTo>
                <a:lnTo>
                  <a:pt x="21990" y="45110"/>
                </a:lnTo>
                <a:lnTo>
                  <a:pt x="21980" y="45110"/>
                </a:lnTo>
                <a:lnTo>
                  <a:pt x="21980" y="45120"/>
                </a:lnTo>
                <a:lnTo>
                  <a:pt x="21970" y="45130"/>
                </a:lnTo>
                <a:lnTo>
                  <a:pt x="21970" y="45150"/>
                </a:lnTo>
                <a:lnTo>
                  <a:pt x="21940" y="45170"/>
                </a:lnTo>
                <a:lnTo>
                  <a:pt x="21930" y="45170"/>
                </a:lnTo>
                <a:lnTo>
                  <a:pt x="21900" y="45190"/>
                </a:lnTo>
                <a:lnTo>
                  <a:pt x="21860" y="45190"/>
                </a:lnTo>
                <a:lnTo>
                  <a:pt x="21810" y="45170"/>
                </a:lnTo>
                <a:lnTo>
                  <a:pt x="21800" y="45170"/>
                </a:lnTo>
                <a:lnTo>
                  <a:pt x="21800" y="45160"/>
                </a:lnTo>
                <a:lnTo>
                  <a:pt x="21790" y="45150"/>
                </a:lnTo>
                <a:lnTo>
                  <a:pt x="21770" y="45140"/>
                </a:lnTo>
                <a:lnTo>
                  <a:pt x="21750" y="45130"/>
                </a:lnTo>
                <a:lnTo>
                  <a:pt x="21710" y="45130"/>
                </a:lnTo>
                <a:lnTo>
                  <a:pt x="21700" y="45130"/>
                </a:lnTo>
                <a:lnTo>
                  <a:pt x="21690" y="45130"/>
                </a:lnTo>
                <a:lnTo>
                  <a:pt x="21680" y="45130"/>
                </a:lnTo>
                <a:lnTo>
                  <a:pt x="21640" y="45170"/>
                </a:lnTo>
                <a:lnTo>
                  <a:pt x="21630" y="45180"/>
                </a:lnTo>
                <a:lnTo>
                  <a:pt x="21610" y="45210"/>
                </a:lnTo>
                <a:lnTo>
                  <a:pt x="21610" y="45230"/>
                </a:lnTo>
                <a:lnTo>
                  <a:pt x="21600" y="45250"/>
                </a:lnTo>
                <a:lnTo>
                  <a:pt x="21590" y="45270"/>
                </a:lnTo>
                <a:lnTo>
                  <a:pt x="21520" y="45270"/>
                </a:lnTo>
                <a:lnTo>
                  <a:pt x="21500" y="45230"/>
                </a:lnTo>
                <a:lnTo>
                  <a:pt x="21490" y="45220"/>
                </a:lnTo>
                <a:lnTo>
                  <a:pt x="21490" y="45200"/>
                </a:lnTo>
                <a:lnTo>
                  <a:pt x="21480" y="45170"/>
                </a:lnTo>
                <a:lnTo>
                  <a:pt x="21480" y="45160"/>
                </a:lnTo>
                <a:lnTo>
                  <a:pt x="21490" y="45130"/>
                </a:lnTo>
                <a:lnTo>
                  <a:pt x="21500" y="45130"/>
                </a:lnTo>
                <a:lnTo>
                  <a:pt x="21460" y="45130"/>
                </a:lnTo>
                <a:lnTo>
                  <a:pt x="21400" y="45150"/>
                </a:lnTo>
                <a:lnTo>
                  <a:pt x="21370" y="45150"/>
                </a:lnTo>
                <a:lnTo>
                  <a:pt x="21360" y="45130"/>
                </a:lnTo>
                <a:lnTo>
                  <a:pt x="21360" y="45120"/>
                </a:lnTo>
                <a:lnTo>
                  <a:pt x="21330" y="45150"/>
                </a:lnTo>
                <a:lnTo>
                  <a:pt x="21320" y="45160"/>
                </a:lnTo>
                <a:lnTo>
                  <a:pt x="21310" y="45190"/>
                </a:lnTo>
                <a:lnTo>
                  <a:pt x="21320" y="45210"/>
                </a:lnTo>
                <a:lnTo>
                  <a:pt x="21320" y="45220"/>
                </a:lnTo>
                <a:lnTo>
                  <a:pt x="21320" y="45230"/>
                </a:lnTo>
                <a:lnTo>
                  <a:pt x="21290" y="45250"/>
                </a:lnTo>
                <a:lnTo>
                  <a:pt x="21270" y="45250"/>
                </a:lnTo>
                <a:lnTo>
                  <a:pt x="21250" y="45240"/>
                </a:lnTo>
                <a:lnTo>
                  <a:pt x="21200" y="45210"/>
                </a:lnTo>
                <a:lnTo>
                  <a:pt x="21200" y="45200"/>
                </a:lnTo>
                <a:lnTo>
                  <a:pt x="21180" y="45150"/>
                </a:lnTo>
                <a:lnTo>
                  <a:pt x="21170" y="45110"/>
                </a:lnTo>
                <a:lnTo>
                  <a:pt x="21130" y="45100"/>
                </a:lnTo>
                <a:lnTo>
                  <a:pt x="21110" y="45090"/>
                </a:lnTo>
                <a:lnTo>
                  <a:pt x="21100" y="45060"/>
                </a:lnTo>
                <a:lnTo>
                  <a:pt x="21090" y="45060"/>
                </a:lnTo>
                <a:lnTo>
                  <a:pt x="21080" y="45030"/>
                </a:lnTo>
                <a:lnTo>
                  <a:pt x="21050" y="45030"/>
                </a:lnTo>
                <a:lnTo>
                  <a:pt x="21040" y="45040"/>
                </a:lnTo>
                <a:lnTo>
                  <a:pt x="21030" y="45060"/>
                </a:lnTo>
                <a:lnTo>
                  <a:pt x="21020" y="45060"/>
                </a:lnTo>
                <a:lnTo>
                  <a:pt x="21000" y="45040"/>
                </a:lnTo>
                <a:lnTo>
                  <a:pt x="21000" y="45000"/>
                </a:lnTo>
                <a:lnTo>
                  <a:pt x="20990" y="45000"/>
                </a:lnTo>
                <a:lnTo>
                  <a:pt x="20980" y="45000"/>
                </a:lnTo>
                <a:lnTo>
                  <a:pt x="20940" y="45010"/>
                </a:lnTo>
                <a:lnTo>
                  <a:pt x="20920" y="45020"/>
                </a:lnTo>
                <a:lnTo>
                  <a:pt x="20910" y="45020"/>
                </a:lnTo>
                <a:lnTo>
                  <a:pt x="20900" y="45050"/>
                </a:lnTo>
                <a:lnTo>
                  <a:pt x="20870" y="45050"/>
                </a:lnTo>
                <a:lnTo>
                  <a:pt x="20860" y="45050"/>
                </a:lnTo>
                <a:lnTo>
                  <a:pt x="20820" y="45040"/>
                </a:lnTo>
                <a:lnTo>
                  <a:pt x="20790" y="45050"/>
                </a:lnTo>
                <a:lnTo>
                  <a:pt x="20760" y="45080"/>
                </a:lnTo>
                <a:lnTo>
                  <a:pt x="20750" y="45080"/>
                </a:lnTo>
                <a:lnTo>
                  <a:pt x="20740" y="45070"/>
                </a:lnTo>
                <a:lnTo>
                  <a:pt x="20740" y="45110"/>
                </a:lnTo>
                <a:lnTo>
                  <a:pt x="20720" y="45140"/>
                </a:lnTo>
                <a:lnTo>
                  <a:pt x="20710" y="45160"/>
                </a:lnTo>
                <a:lnTo>
                  <a:pt x="20690" y="45160"/>
                </a:lnTo>
                <a:lnTo>
                  <a:pt x="20650" y="45150"/>
                </a:lnTo>
                <a:lnTo>
                  <a:pt x="20640" y="45180"/>
                </a:lnTo>
                <a:lnTo>
                  <a:pt x="20640" y="45190"/>
                </a:lnTo>
                <a:lnTo>
                  <a:pt x="20610" y="45190"/>
                </a:lnTo>
                <a:lnTo>
                  <a:pt x="20600" y="45140"/>
                </a:lnTo>
                <a:lnTo>
                  <a:pt x="20590" y="45130"/>
                </a:lnTo>
                <a:lnTo>
                  <a:pt x="20560" y="45110"/>
                </a:lnTo>
                <a:lnTo>
                  <a:pt x="20500" y="45110"/>
                </a:lnTo>
                <a:lnTo>
                  <a:pt x="20490" y="45110"/>
                </a:lnTo>
                <a:lnTo>
                  <a:pt x="20460" y="45140"/>
                </a:lnTo>
                <a:lnTo>
                  <a:pt x="20440" y="45160"/>
                </a:lnTo>
                <a:lnTo>
                  <a:pt x="20440" y="45170"/>
                </a:lnTo>
                <a:lnTo>
                  <a:pt x="20430" y="45180"/>
                </a:lnTo>
                <a:lnTo>
                  <a:pt x="20490" y="45220"/>
                </a:lnTo>
                <a:lnTo>
                  <a:pt x="20470" y="45230"/>
                </a:lnTo>
                <a:lnTo>
                  <a:pt x="20470" y="45240"/>
                </a:lnTo>
                <a:lnTo>
                  <a:pt x="20450" y="45240"/>
                </a:lnTo>
                <a:lnTo>
                  <a:pt x="20410" y="45210"/>
                </a:lnTo>
                <a:lnTo>
                  <a:pt x="20380" y="45170"/>
                </a:lnTo>
                <a:lnTo>
                  <a:pt x="20370" y="45160"/>
                </a:lnTo>
                <a:lnTo>
                  <a:pt x="20350" y="45170"/>
                </a:lnTo>
                <a:lnTo>
                  <a:pt x="20330" y="45180"/>
                </a:lnTo>
                <a:lnTo>
                  <a:pt x="20320" y="45180"/>
                </a:lnTo>
                <a:lnTo>
                  <a:pt x="20280" y="45180"/>
                </a:lnTo>
                <a:lnTo>
                  <a:pt x="20270" y="45170"/>
                </a:lnTo>
                <a:lnTo>
                  <a:pt x="20250" y="45160"/>
                </a:lnTo>
                <a:lnTo>
                  <a:pt x="20240" y="45160"/>
                </a:lnTo>
                <a:lnTo>
                  <a:pt x="20160" y="45160"/>
                </a:lnTo>
                <a:lnTo>
                  <a:pt x="20080" y="45180"/>
                </a:lnTo>
                <a:lnTo>
                  <a:pt x="20040" y="45180"/>
                </a:lnTo>
                <a:lnTo>
                  <a:pt x="19950" y="45170"/>
                </a:lnTo>
                <a:lnTo>
                  <a:pt x="19910" y="45170"/>
                </a:lnTo>
                <a:lnTo>
                  <a:pt x="19860" y="45180"/>
                </a:lnTo>
                <a:lnTo>
                  <a:pt x="19780" y="45120"/>
                </a:lnTo>
                <a:lnTo>
                  <a:pt x="19730" y="45050"/>
                </a:lnTo>
                <a:lnTo>
                  <a:pt x="19660" y="45000"/>
                </a:lnTo>
                <a:lnTo>
                  <a:pt x="19650" y="44990"/>
                </a:lnTo>
                <a:lnTo>
                  <a:pt x="19620" y="44980"/>
                </a:lnTo>
                <a:lnTo>
                  <a:pt x="19590" y="44960"/>
                </a:lnTo>
                <a:lnTo>
                  <a:pt x="19590" y="44950"/>
                </a:lnTo>
                <a:lnTo>
                  <a:pt x="19580" y="44940"/>
                </a:lnTo>
                <a:lnTo>
                  <a:pt x="19550" y="44910"/>
                </a:lnTo>
                <a:lnTo>
                  <a:pt x="19540" y="44900"/>
                </a:lnTo>
                <a:lnTo>
                  <a:pt x="19530" y="44890"/>
                </a:lnTo>
                <a:lnTo>
                  <a:pt x="19490" y="44890"/>
                </a:lnTo>
                <a:lnTo>
                  <a:pt x="19480" y="44890"/>
                </a:lnTo>
                <a:lnTo>
                  <a:pt x="19470" y="44890"/>
                </a:lnTo>
                <a:lnTo>
                  <a:pt x="19440" y="44910"/>
                </a:lnTo>
                <a:lnTo>
                  <a:pt x="19420" y="44910"/>
                </a:lnTo>
                <a:lnTo>
                  <a:pt x="19370" y="44930"/>
                </a:lnTo>
                <a:lnTo>
                  <a:pt x="19260" y="44920"/>
                </a:lnTo>
                <a:lnTo>
                  <a:pt x="19110" y="44870"/>
                </a:lnTo>
                <a:lnTo>
                  <a:pt x="19080" y="44850"/>
                </a:lnTo>
                <a:lnTo>
                  <a:pt x="19030" y="44820"/>
                </a:lnTo>
                <a:lnTo>
                  <a:pt x="19020" y="44820"/>
                </a:lnTo>
                <a:lnTo>
                  <a:pt x="18950" y="44810"/>
                </a:lnTo>
                <a:lnTo>
                  <a:pt x="18930" y="44830"/>
                </a:lnTo>
                <a:lnTo>
                  <a:pt x="18920" y="44840"/>
                </a:lnTo>
                <a:lnTo>
                  <a:pt x="18920" y="44850"/>
                </a:lnTo>
                <a:lnTo>
                  <a:pt x="18880" y="44910"/>
                </a:lnTo>
                <a:lnTo>
                  <a:pt x="18840" y="44960"/>
                </a:lnTo>
                <a:lnTo>
                  <a:pt x="18850" y="44970"/>
                </a:lnTo>
                <a:lnTo>
                  <a:pt x="18840" y="44970"/>
                </a:lnTo>
                <a:lnTo>
                  <a:pt x="18830" y="44980"/>
                </a:lnTo>
                <a:lnTo>
                  <a:pt x="18810" y="44990"/>
                </a:lnTo>
                <a:lnTo>
                  <a:pt x="18800" y="44990"/>
                </a:lnTo>
                <a:lnTo>
                  <a:pt x="18780" y="44990"/>
                </a:lnTo>
                <a:lnTo>
                  <a:pt x="18720" y="45000"/>
                </a:lnTo>
                <a:lnTo>
                  <a:pt x="18680" y="44990"/>
                </a:lnTo>
                <a:lnTo>
                  <a:pt x="18660" y="44970"/>
                </a:lnTo>
                <a:lnTo>
                  <a:pt x="18660" y="44960"/>
                </a:lnTo>
                <a:lnTo>
                  <a:pt x="18650" y="44950"/>
                </a:lnTo>
                <a:lnTo>
                  <a:pt x="18650" y="44930"/>
                </a:lnTo>
                <a:lnTo>
                  <a:pt x="18630" y="44920"/>
                </a:lnTo>
                <a:lnTo>
                  <a:pt x="18620" y="44900"/>
                </a:lnTo>
                <a:lnTo>
                  <a:pt x="18530" y="44870"/>
                </a:lnTo>
                <a:lnTo>
                  <a:pt x="18480" y="44820"/>
                </a:lnTo>
                <a:lnTo>
                  <a:pt x="18470" y="44780"/>
                </a:lnTo>
                <a:lnTo>
                  <a:pt x="18470" y="44750"/>
                </a:lnTo>
                <a:lnTo>
                  <a:pt x="18470" y="44740"/>
                </a:lnTo>
                <a:lnTo>
                  <a:pt x="18430" y="44600"/>
                </a:lnTo>
                <a:lnTo>
                  <a:pt x="18410" y="44520"/>
                </a:lnTo>
                <a:lnTo>
                  <a:pt x="18380" y="44490"/>
                </a:lnTo>
                <a:lnTo>
                  <a:pt x="18360" y="44480"/>
                </a:lnTo>
                <a:lnTo>
                  <a:pt x="18330" y="44510"/>
                </a:lnTo>
                <a:lnTo>
                  <a:pt x="18300" y="44560"/>
                </a:lnTo>
                <a:lnTo>
                  <a:pt x="18280" y="44580"/>
                </a:lnTo>
                <a:lnTo>
                  <a:pt x="18240" y="44580"/>
                </a:lnTo>
                <a:lnTo>
                  <a:pt x="18160" y="44570"/>
                </a:lnTo>
                <a:lnTo>
                  <a:pt x="18140" y="44550"/>
                </a:lnTo>
                <a:lnTo>
                  <a:pt x="18130" y="44540"/>
                </a:lnTo>
                <a:lnTo>
                  <a:pt x="18080" y="44490"/>
                </a:lnTo>
                <a:lnTo>
                  <a:pt x="18050" y="44440"/>
                </a:lnTo>
                <a:lnTo>
                  <a:pt x="18020" y="44430"/>
                </a:lnTo>
                <a:lnTo>
                  <a:pt x="17960" y="44460"/>
                </a:lnTo>
                <a:lnTo>
                  <a:pt x="17940" y="44470"/>
                </a:lnTo>
                <a:lnTo>
                  <a:pt x="17930" y="44480"/>
                </a:lnTo>
                <a:lnTo>
                  <a:pt x="17920" y="44520"/>
                </a:lnTo>
                <a:lnTo>
                  <a:pt x="17890" y="44540"/>
                </a:lnTo>
                <a:lnTo>
                  <a:pt x="17860" y="44550"/>
                </a:lnTo>
                <a:lnTo>
                  <a:pt x="17840" y="44570"/>
                </a:lnTo>
                <a:lnTo>
                  <a:pt x="17770" y="44640"/>
                </a:lnTo>
                <a:lnTo>
                  <a:pt x="17720" y="44650"/>
                </a:lnTo>
                <a:lnTo>
                  <a:pt x="17700" y="44650"/>
                </a:lnTo>
                <a:lnTo>
                  <a:pt x="17680" y="44630"/>
                </a:lnTo>
                <a:lnTo>
                  <a:pt x="17670" y="44640"/>
                </a:lnTo>
                <a:lnTo>
                  <a:pt x="17610" y="44670"/>
                </a:lnTo>
                <a:lnTo>
                  <a:pt x="17580" y="44670"/>
                </a:lnTo>
                <a:lnTo>
                  <a:pt x="17570" y="44620"/>
                </a:lnTo>
                <a:lnTo>
                  <a:pt x="17590" y="44580"/>
                </a:lnTo>
                <a:lnTo>
                  <a:pt x="17650" y="44530"/>
                </a:lnTo>
                <a:lnTo>
                  <a:pt x="17670" y="44500"/>
                </a:lnTo>
                <a:lnTo>
                  <a:pt x="17680" y="44480"/>
                </a:lnTo>
                <a:lnTo>
                  <a:pt x="17680" y="44460"/>
                </a:lnTo>
                <a:lnTo>
                  <a:pt x="17680" y="44420"/>
                </a:lnTo>
                <a:lnTo>
                  <a:pt x="17680" y="44330"/>
                </a:lnTo>
                <a:lnTo>
                  <a:pt x="17670" y="44260"/>
                </a:lnTo>
                <a:lnTo>
                  <a:pt x="17650" y="44220"/>
                </a:lnTo>
                <a:lnTo>
                  <a:pt x="17600" y="44200"/>
                </a:lnTo>
                <a:lnTo>
                  <a:pt x="17550" y="44150"/>
                </a:lnTo>
                <a:lnTo>
                  <a:pt x="17530" y="44110"/>
                </a:lnTo>
                <a:lnTo>
                  <a:pt x="17550" y="44050"/>
                </a:lnTo>
                <a:lnTo>
                  <a:pt x="17630" y="44000"/>
                </a:lnTo>
                <a:lnTo>
                  <a:pt x="17680" y="43970"/>
                </a:lnTo>
                <a:lnTo>
                  <a:pt x="17670" y="43930"/>
                </a:lnTo>
                <a:lnTo>
                  <a:pt x="17620" y="43920"/>
                </a:lnTo>
                <a:lnTo>
                  <a:pt x="17590" y="43900"/>
                </a:lnTo>
                <a:lnTo>
                  <a:pt x="17560" y="43900"/>
                </a:lnTo>
                <a:lnTo>
                  <a:pt x="17510" y="43870"/>
                </a:lnTo>
                <a:lnTo>
                  <a:pt x="17520" y="43810"/>
                </a:lnTo>
                <a:lnTo>
                  <a:pt x="17530" y="43780"/>
                </a:lnTo>
                <a:lnTo>
                  <a:pt x="17540" y="43760"/>
                </a:lnTo>
                <a:lnTo>
                  <a:pt x="17550" y="43700"/>
                </a:lnTo>
                <a:lnTo>
                  <a:pt x="17520" y="43650"/>
                </a:lnTo>
                <a:lnTo>
                  <a:pt x="17460" y="43630"/>
                </a:lnTo>
                <a:lnTo>
                  <a:pt x="17410" y="43610"/>
                </a:lnTo>
                <a:lnTo>
                  <a:pt x="17360" y="43610"/>
                </a:lnTo>
                <a:lnTo>
                  <a:pt x="17330" y="43580"/>
                </a:lnTo>
                <a:lnTo>
                  <a:pt x="17320" y="43560"/>
                </a:lnTo>
                <a:lnTo>
                  <a:pt x="17310" y="43520"/>
                </a:lnTo>
                <a:lnTo>
                  <a:pt x="17310" y="43510"/>
                </a:lnTo>
                <a:lnTo>
                  <a:pt x="17300" y="43500"/>
                </a:lnTo>
                <a:lnTo>
                  <a:pt x="17290" y="43470"/>
                </a:lnTo>
                <a:lnTo>
                  <a:pt x="17280" y="43450"/>
                </a:lnTo>
                <a:lnTo>
                  <a:pt x="17250" y="43410"/>
                </a:lnTo>
                <a:lnTo>
                  <a:pt x="17190" y="43380"/>
                </a:lnTo>
                <a:lnTo>
                  <a:pt x="17100" y="43350"/>
                </a:lnTo>
                <a:lnTo>
                  <a:pt x="17080" y="43330"/>
                </a:lnTo>
                <a:lnTo>
                  <a:pt x="17010" y="43290"/>
                </a:lnTo>
                <a:lnTo>
                  <a:pt x="16920" y="43230"/>
                </a:lnTo>
                <a:lnTo>
                  <a:pt x="16890" y="43210"/>
                </a:lnTo>
                <a:lnTo>
                  <a:pt x="16820" y="43150"/>
                </a:lnTo>
                <a:lnTo>
                  <a:pt x="16820" y="43140"/>
                </a:lnTo>
                <a:lnTo>
                  <a:pt x="16770" y="43100"/>
                </a:lnTo>
                <a:lnTo>
                  <a:pt x="16760" y="43070"/>
                </a:lnTo>
                <a:lnTo>
                  <a:pt x="16740" y="43060"/>
                </a:lnTo>
                <a:lnTo>
                  <a:pt x="16730" y="43010"/>
                </a:lnTo>
                <a:lnTo>
                  <a:pt x="16730" y="42980"/>
                </a:lnTo>
                <a:lnTo>
                  <a:pt x="16690" y="42930"/>
                </a:lnTo>
                <a:lnTo>
                  <a:pt x="16690" y="42920"/>
                </a:lnTo>
                <a:lnTo>
                  <a:pt x="16680" y="42880"/>
                </a:lnTo>
                <a:lnTo>
                  <a:pt x="16680" y="42860"/>
                </a:lnTo>
                <a:lnTo>
                  <a:pt x="16680" y="42850"/>
                </a:lnTo>
                <a:lnTo>
                  <a:pt x="16700" y="42840"/>
                </a:lnTo>
                <a:lnTo>
                  <a:pt x="16720" y="42820"/>
                </a:lnTo>
                <a:lnTo>
                  <a:pt x="16780" y="42740"/>
                </a:lnTo>
                <a:lnTo>
                  <a:pt x="16790" y="42720"/>
                </a:lnTo>
                <a:lnTo>
                  <a:pt x="16800" y="42720"/>
                </a:lnTo>
                <a:lnTo>
                  <a:pt x="16810" y="42710"/>
                </a:lnTo>
                <a:lnTo>
                  <a:pt x="16840" y="42680"/>
                </a:lnTo>
                <a:lnTo>
                  <a:pt x="16870" y="42670"/>
                </a:lnTo>
                <a:lnTo>
                  <a:pt x="16910" y="42640"/>
                </a:lnTo>
                <a:lnTo>
                  <a:pt x="16950" y="42590"/>
                </a:lnTo>
                <a:lnTo>
                  <a:pt x="16940" y="42500"/>
                </a:lnTo>
                <a:lnTo>
                  <a:pt x="16920" y="42440"/>
                </a:lnTo>
                <a:lnTo>
                  <a:pt x="16910" y="42400"/>
                </a:lnTo>
                <a:lnTo>
                  <a:pt x="16920" y="42390"/>
                </a:lnTo>
                <a:lnTo>
                  <a:pt x="16950" y="42350"/>
                </a:lnTo>
                <a:lnTo>
                  <a:pt x="17010" y="42310"/>
                </a:lnTo>
                <a:lnTo>
                  <a:pt x="17040" y="42260"/>
                </a:lnTo>
                <a:lnTo>
                  <a:pt x="17100" y="42220"/>
                </a:lnTo>
                <a:lnTo>
                  <a:pt x="17170" y="42170"/>
                </a:lnTo>
                <a:lnTo>
                  <a:pt x="17200" y="42150"/>
                </a:lnTo>
                <a:lnTo>
                  <a:pt x="17220" y="42140"/>
                </a:lnTo>
                <a:lnTo>
                  <a:pt x="17280" y="42150"/>
                </a:lnTo>
                <a:lnTo>
                  <a:pt x="17380" y="42130"/>
                </a:lnTo>
                <a:lnTo>
                  <a:pt x="17450" y="42120"/>
                </a:lnTo>
                <a:lnTo>
                  <a:pt x="17520" y="42110"/>
                </a:lnTo>
                <a:lnTo>
                  <a:pt x="17590" y="42080"/>
                </a:lnTo>
                <a:lnTo>
                  <a:pt x="17630" y="42040"/>
                </a:lnTo>
                <a:lnTo>
                  <a:pt x="17700" y="42010"/>
                </a:lnTo>
                <a:lnTo>
                  <a:pt x="17760" y="41990"/>
                </a:lnTo>
                <a:lnTo>
                  <a:pt x="17820" y="41920"/>
                </a:lnTo>
                <a:lnTo>
                  <a:pt x="17900" y="41860"/>
                </a:lnTo>
                <a:lnTo>
                  <a:pt x="17910" y="41800"/>
                </a:lnTo>
                <a:lnTo>
                  <a:pt x="17920" y="41740"/>
                </a:lnTo>
                <a:lnTo>
                  <a:pt x="17890" y="41550"/>
                </a:lnTo>
                <a:lnTo>
                  <a:pt x="17920" y="41410"/>
                </a:lnTo>
                <a:lnTo>
                  <a:pt x="17920" y="41300"/>
                </a:lnTo>
                <a:lnTo>
                  <a:pt x="17900" y="40940"/>
                </a:lnTo>
                <a:lnTo>
                  <a:pt x="17880" y="40580"/>
                </a:lnTo>
                <a:lnTo>
                  <a:pt x="17880" y="40570"/>
                </a:lnTo>
                <a:lnTo>
                  <a:pt x="17880" y="40500"/>
                </a:lnTo>
                <a:lnTo>
                  <a:pt x="17870" y="40370"/>
                </a:lnTo>
                <a:lnTo>
                  <a:pt x="17920" y="40340"/>
                </a:lnTo>
                <a:lnTo>
                  <a:pt x="17970" y="40340"/>
                </a:lnTo>
                <a:lnTo>
                  <a:pt x="18030" y="40350"/>
                </a:lnTo>
                <a:lnTo>
                  <a:pt x="18050" y="40370"/>
                </a:lnTo>
                <a:lnTo>
                  <a:pt x="18080" y="40380"/>
                </a:lnTo>
                <a:lnTo>
                  <a:pt x="18110" y="40380"/>
                </a:lnTo>
                <a:lnTo>
                  <a:pt x="18140" y="40370"/>
                </a:lnTo>
                <a:lnTo>
                  <a:pt x="18160" y="40330"/>
                </a:lnTo>
                <a:lnTo>
                  <a:pt x="18160" y="40310"/>
                </a:lnTo>
                <a:lnTo>
                  <a:pt x="18190" y="40300"/>
                </a:lnTo>
                <a:lnTo>
                  <a:pt x="18220" y="40260"/>
                </a:lnTo>
                <a:lnTo>
                  <a:pt x="18250" y="40250"/>
                </a:lnTo>
                <a:lnTo>
                  <a:pt x="18300" y="40250"/>
                </a:lnTo>
                <a:lnTo>
                  <a:pt x="18340" y="40270"/>
                </a:lnTo>
                <a:lnTo>
                  <a:pt x="18400" y="40290"/>
                </a:lnTo>
                <a:lnTo>
                  <a:pt x="18460" y="40320"/>
                </a:lnTo>
                <a:lnTo>
                  <a:pt x="18510" y="40360"/>
                </a:lnTo>
                <a:lnTo>
                  <a:pt x="18550" y="40420"/>
                </a:lnTo>
                <a:lnTo>
                  <a:pt x="18570" y="40460"/>
                </a:lnTo>
                <a:lnTo>
                  <a:pt x="18600" y="40510"/>
                </a:lnTo>
                <a:lnTo>
                  <a:pt x="18580" y="40560"/>
                </a:lnTo>
                <a:lnTo>
                  <a:pt x="18570" y="40620"/>
                </a:lnTo>
                <a:lnTo>
                  <a:pt x="18590" y="40670"/>
                </a:lnTo>
                <a:lnTo>
                  <a:pt x="18600" y="40710"/>
                </a:lnTo>
                <a:lnTo>
                  <a:pt x="18630" y="40730"/>
                </a:lnTo>
                <a:lnTo>
                  <a:pt x="18670" y="40750"/>
                </a:lnTo>
                <a:lnTo>
                  <a:pt x="18730" y="40770"/>
                </a:lnTo>
                <a:lnTo>
                  <a:pt x="18770" y="40780"/>
                </a:lnTo>
                <a:lnTo>
                  <a:pt x="18810" y="40780"/>
                </a:lnTo>
                <a:lnTo>
                  <a:pt x="18830" y="40770"/>
                </a:lnTo>
                <a:lnTo>
                  <a:pt x="18870" y="40790"/>
                </a:lnTo>
                <a:lnTo>
                  <a:pt x="18970" y="40840"/>
                </a:lnTo>
                <a:lnTo>
                  <a:pt x="19030" y="40880"/>
                </a:lnTo>
                <a:lnTo>
                  <a:pt x="19070" y="40910"/>
                </a:lnTo>
                <a:lnTo>
                  <a:pt x="19100" y="40940"/>
                </a:lnTo>
                <a:lnTo>
                  <a:pt x="19160" y="40950"/>
                </a:lnTo>
                <a:lnTo>
                  <a:pt x="19200" y="40960"/>
                </a:lnTo>
                <a:lnTo>
                  <a:pt x="19260" y="40950"/>
                </a:lnTo>
                <a:lnTo>
                  <a:pt x="19290" y="40940"/>
                </a:lnTo>
                <a:lnTo>
                  <a:pt x="19320" y="40940"/>
                </a:lnTo>
                <a:lnTo>
                  <a:pt x="19340" y="40930"/>
                </a:lnTo>
                <a:lnTo>
                  <a:pt x="19350" y="40940"/>
                </a:lnTo>
                <a:lnTo>
                  <a:pt x="19390" y="40960"/>
                </a:lnTo>
                <a:lnTo>
                  <a:pt x="19420" y="40990"/>
                </a:lnTo>
                <a:lnTo>
                  <a:pt x="19460" y="41020"/>
                </a:lnTo>
                <a:lnTo>
                  <a:pt x="19470" y="41010"/>
                </a:lnTo>
                <a:lnTo>
                  <a:pt x="19480" y="40980"/>
                </a:lnTo>
                <a:lnTo>
                  <a:pt x="19490" y="40920"/>
                </a:lnTo>
                <a:lnTo>
                  <a:pt x="19490" y="40890"/>
                </a:lnTo>
                <a:lnTo>
                  <a:pt x="19480" y="40870"/>
                </a:lnTo>
                <a:lnTo>
                  <a:pt x="19460" y="40830"/>
                </a:lnTo>
                <a:lnTo>
                  <a:pt x="19460" y="40800"/>
                </a:lnTo>
                <a:lnTo>
                  <a:pt x="19500" y="40780"/>
                </a:lnTo>
                <a:lnTo>
                  <a:pt x="19520" y="40770"/>
                </a:lnTo>
                <a:lnTo>
                  <a:pt x="19540" y="40780"/>
                </a:lnTo>
                <a:lnTo>
                  <a:pt x="19550" y="40790"/>
                </a:lnTo>
                <a:lnTo>
                  <a:pt x="19550" y="40830"/>
                </a:lnTo>
                <a:lnTo>
                  <a:pt x="19560" y="40870"/>
                </a:lnTo>
                <a:lnTo>
                  <a:pt x="19580" y="40860"/>
                </a:lnTo>
                <a:lnTo>
                  <a:pt x="19600" y="40840"/>
                </a:lnTo>
                <a:lnTo>
                  <a:pt x="19620" y="40820"/>
                </a:lnTo>
                <a:lnTo>
                  <a:pt x="19650" y="40820"/>
                </a:lnTo>
                <a:lnTo>
                  <a:pt x="19680" y="40810"/>
                </a:lnTo>
                <a:lnTo>
                  <a:pt x="19690" y="40790"/>
                </a:lnTo>
                <a:lnTo>
                  <a:pt x="19710" y="40790"/>
                </a:lnTo>
                <a:lnTo>
                  <a:pt x="19730" y="40810"/>
                </a:lnTo>
                <a:lnTo>
                  <a:pt x="19750" y="40830"/>
                </a:lnTo>
                <a:lnTo>
                  <a:pt x="19800" y="40860"/>
                </a:lnTo>
                <a:lnTo>
                  <a:pt x="19830" y="40890"/>
                </a:lnTo>
                <a:lnTo>
                  <a:pt x="19870" y="40910"/>
                </a:lnTo>
                <a:lnTo>
                  <a:pt x="19880" y="40890"/>
                </a:lnTo>
                <a:lnTo>
                  <a:pt x="19900" y="40890"/>
                </a:lnTo>
                <a:lnTo>
                  <a:pt x="19930" y="40880"/>
                </a:lnTo>
                <a:lnTo>
                  <a:pt x="19930" y="40860"/>
                </a:lnTo>
                <a:lnTo>
                  <a:pt x="19920" y="40830"/>
                </a:lnTo>
                <a:lnTo>
                  <a:pt x="19900" y="40810"/>
                </a:lnTo>
                <a:lnTo>
                  <a:pt x="19870" y="40790"/>
                </a:lnTo>
                <a:lnTo>
                  <a:pt x="19840" y="40750"/>
                </a:lnTo>
                <a:lnTo>
                  <a:pt x="19810" y="40730"/>
                </a:lnTo>
                <a:lnTo>
                  <a:pt x="19770" y="40710"/>
                </a:lnTo>
                <a:lnTo>
                  <a:pt x="19750" y="40690"/>
                </a:lnTo>
                <a:lnTo>
                  <a:pt x="19750" y="40680"/>
                </a:lnTo>
                <a:lnTo>
                  <a:pt x="19660" y="40510"/>
                </a:lnTo>
                <a:lnTo>
                  <a:pt x="19640" y="40460"/>
                </a:lnTo>
                <a:lnTo>
                  <a:pt x="19620" y="40430"/>
                </a:lnTo>
                <a:lnTo>
                  <a:pt x="19590" y="40400"/>
                </a:lnTo>
                <a:lnTo>
                  <a:pt x="19570" y="40370"/>
                </a:lnTo>
                <a:lnTo>
                  <a:pt x="19550" y="40360"/>
                </a:lnTo>
                <a:lnTo>
                  <a:pt x="19510" y="40350"/>
                </a:lnTo>
                <a:lnTo>
                  <a:pt x="19470" y="40350"/>
                </a:lnTo>
                <a:lnTo>
                  <a:pt x="19440" y="40350"/>
                </a:lnTo>
                <a:lnTo>
                  <a:pt x="19410" y="40350"/>
                </a:lnTo>
                <a:lnTo>
                  <a:pt x="19380" y="40360"/>
                </a:lnTo>
                <a:lnTo>
                  <a:pt x="19350" y="40360"/>
                </a:lnTo>
                <a:lnTo>
                  <a:pt x="19340" y="40350"/>
                </a:lnTo>
                <a:lnTo>
                  <a:pt x="19330" y="40320"/>
                </a:lnTo>
                <a:lnTo>
                  <a:pt x="19330" y="40290"/>
                </a:lnTo>
                <a:lnTo>
                  <a:pt x="19320" y="40270"/>
                </a:lnTo>
                <a:lnTo>
                  <a:pt x="19320" y="40240"/>
                </a:lnTo>
                <a:lnTo>
                  <a:pt x="19300" y="40220"/>
                </a:lnTo>
                <a:lnTo>
                  <a:pt x="19270" y="40210"/>
                </a:lnTo>
                <a:lnTo>
                  <a:pt x="19250" y="40210"/>
                </a:lnTo>
                <a:lnTo>
                  <a:pt x="19220" y="40210"/>
                </a:lnTo>
                <a:lnTo>
                  <a:pt x="19170" y="40240"/>
                </a:lnTo>
                <a:lnTo>
                  <a:pt x="19090" y="40280"/>
                </a:lnTo>
                <a:lnTo>
                  <a:pt x="19030" y="40290"/>
                </a:lnTo>
                <a:lnTo>
                  <a:pt x="19020" y="40300"/>
                </a:lnTo>
                <a:lnTo>
                  <a:pt x="18980" y="40320"/>
                </a:lnTo>
                <a:lnTo>
                  <a:pt x="18950" y="40320"/>
                </a:lnTo>
                <a:lnTo>
                  <a:pt x="18930" y="40340"/>
                </a:lnTo>
                <a:lnTo>
                  <a:pt x="18920" y="40350"/>
                </a:lnTo>
                <a:lnTo>
                  <a:pt x="18880" y="40390"/>
                </a:lnTo>
                <a:lnTo>
                  <a:pt x="18870" y="40440"/>
                </a:lnTo>
                <a:lnTo>
                  <a:pt x="18860" y="40480"/>
                </a:lnTo>
                <a:lnTo>
                  <a:pt x="18860" y="40510"/>
                </a:lnTo>
                <a:lnTo>
                  <a:pt x="18870" y="40530"/>
                </a:lnTo>
                <a:lnTo>
                  <a:pt x="18880" y="40550"/>
                </a:lnTo>
                <a:lnTo>
                  <a:pt x="18880" y="40570"/>
                </a:lnTo>
                <a:lnTo>
                  <a:pt x="18870" y="40590"/>
                </a:lnTo>
                <a:lnTo>
                  <a:pt x="18840" y="40610"/>
                </a:lnTo>
                <a:lnTo>
                  <a:pt x="18820" y="40630"/>
                </a:lnTo>
                <a:lnTo>
                  <a:pt x="18800" y="40650"/>
                </a:lnTo>
                <a:lnTo>
                  <a:pt x="18790" y="40650"/>
                </a:lnTo>
                <a:lnTo>
                  <a:pt x="18780" y="40650"/>
                </a:lnTo>
                <a:lnTo>
                  <a:pt x="18770" y="40630"/>
                </a:lnTo>
                <a:lnTo>
                  <a:pt x="18740" y="40600"/>
                </a:lnTo>
                <a:lnTo>
                  <a:pt x="18710" y="40560"/>
                </a:lnTo>
                <a:lnTo>
                  <a:pt x="18700" y="40530"/>
                </a:lnTo>
                <a:lnTo>
                  <a:pt x="18700" y="40500"/>
                </a:lnTo>
                <a:lnTo>
                  <a:pt x="18720" y="40480"/>
                </a:lnTo>
                <a:lnTo>
                  <a:pt x="18770" y="40480"/>
                </a:lnTo>
                <a:lnTo>
                  <a:pt x="18790" y="40470"/>
                </a:lnTo>
                <a:lnTo>
                  <a:pt x="18790" y="40430"/>
                </a:lnTo>
                <a:lnTo>
                  <a:pt x="18800" y="40390"/>
                </a:lnTo>
                <a:lnTo>
                  <a:pt x="18800" y="40350"/>
                </a:lnTo>
                <a:lnTo>
                  <a:pt x="18800" y="40340"/>
                </a:lnTo>
                <a:lnTo>
                  <a:pt x="18770" y="40340"/>
                </a:lnTo>
                <a:lnTo>
                  <a:pt x="18740" y="40350"/>
                </a:lnTo>
                <a:lnTo>
                  <a:pt x="18730" y="40370"/>
                </a:lnTo>
                <a:lnTo>
                  <a:pt x="18700" y="40380"/>
                </a:lnTo>
                <a:lnTo>
                  <a:pt x="18680" y="40380"/>
                </a:lnTo>
                <a:lnTo>
                  <a:pt x="18650" y="40380"/>
                </a:lnTo>
                <a:lnTo>
                  <a:pt x="18620" y="40370"/>
                </a:lnTo>
                <a:lnTo>
                  <a:pt x="18600" y="40350"/>
                </a:lnTo>
                <a:lnTo>
                  <a:pt x="18580" y="40340"/>
                </a:lnTo>
                <a:lnTo>
                  <a:pt x="18570" y="40330"/>
                </a:lnTo>
                <a:lnTo>
                  <a:pt x="18540" y="40320"/>
                </a:lnTo>
                <a:lnTo>
                  <a:pt x="18500" y="40300"/>
                </a:lnTo>
                <a:lnTo>
                  <a:pt x="18480" y="40270"/>
                </a:lnTo>
                <a:lnTo>
                  <a:pt x="18460" y="40240"/>
                </a:lnTo>
                <a:lnTo>
                  <a:pt x="18460" y="40200"/>
                </a:lnTo>
                <a:lnTo>
                  <a:pt x="18450" y="40170"/>
                </a:lnTo>
                <a:lnTo>
                  <a:pt x="18470" y="40140"/>
                </a:lnTo>
                <a:lnTo>
                  <a:pt x="18480" y="40140"/>
                </a:lnTo>
                <a:lnTo>
                  <a:pt x="18440" y="40110"/>
                </a:lnTo>
                <a:lnTo>
                  <a:pt x="18410" y="40080"/>
                </a:lnTo>
                <a:lnTo>
                  <a:pt x="18400" y="40060"/>
                </a:lnTo>
                <a:lnTo>
                  <a:pt x="18380" y="40060"/>
                </a:lnTo>
                <a:lnTo>
                  <a:pt x="18350" y="40080"/>
                </a:lnTo>
                <a:lnTo>
                  <a:pt x="18310" y="40080"/>
                </a:lnTo>
                <a:lnTo>
                  <a:pt x="18270" y="40060"/>
                </a:lnTo>
                <a:lnTo>
                  <a:pt x="18220" y="40040"/>
                </a:lnTo>
                <a:lnTo>
                  <a:pt x="18190" y="40040"/>
                </a:lnTo>
                <a:lnTo>
                  <a:pt x="18160" y="40040"/>
                </a:lnTo>
                <a:lnTo>
                  <a:pt x="18130" y="40030"/>
                </a:lnTo>
                <a:lnTo>
                  <a:pt x="18100" y="40010"/>
                </a:lnTo>
                <a:lnTo>
                  <a:pt x="18080" y="39980"/>
                </a:lnTo>
                <a:lnTo>
                  <a:pt x="18060" y="39930"/>
                </a:lnTo>
                <a:lnTo>
                  <a:pt x="18060" y="39910"/>
                </a:lnTo>
                <a:lnTo>
                  <a:pt x="18060" y="39890"/>
                </a:lnTo>
                <a:lnTo>
                  <a:pt x="18060" y="39850"/>
                </a:lnTo>
                <a:lnTo>
                  <a:pt x="18060" y="39830"/>
                </a:lnTo>
                <a:lnTo>
                  <a:pt x="18080" y="39800"/>
                </a:lnTo>
                <a:lnTo>
                  <a:pt x="18090" y="39790"/>
                </a:lnTo>
                <a:lnTo>
                  <a:pt x="18120" y="39760"/>
                </a:lnTo>
                <a:lnTo>
                  <a:pt x="18150" y="39750"/>
                </a:lnTo>
                <a:lnTo>
                  <a:pt x="18160" y="39740"/>
                </a:lnTo>
                <a:lnTo>
                  <a:pt x="18200" y="39700"/>
                </a:lnTo>
                <a:lnTo>
                  <a:pt x="18200" y="39680"/>
                </a:lnTo>
                <a:lnTo>
                  <a:pt x="18210" y="39650"/>
                </a:lnTo>
                <a:lnTo>
                  <a:pt x="18210" y="39620"/>
                </a:lnTo>
                <a:lnTo>
                  <a:pt x="18200" y="39600"/>
                </a:lnTo>
                <a:lnTo>
                  <a:pt x="18190" y="39570"/>
                </a:lnTo>
                <a:lnTo>
                  <a:pt x="18130" y="39540"/>
                </a:lnTo>
                <a:lnTo>
                  <a:pt x="18100" y="39510"/>
                </a:lnTo>
                <a:lnTo>
                  <a:pt x="18070" y="39490"/>
                </a:lnTo>
                <a:lnTo>
                  <a:pt x="18070" y="39470"/>
                </a:lnTo>
                <a:lnTo>
                  <a:pt x="18070" y="39460"/>
                </a:lnTo>
                <a:lnTo>
                  <a:pt x="18080" y="39420"/>
                </a:lnTo>
                <a:lnTo>
                  <a:pt x="18090" y="39400"/>
                </a:lnTo>
                <a:lnTo>
                  <a:pt x="18100" y="39360"/>
                </a:lnTo>
                <a:lnTo>
                  <a:pt x="18120" y="39310"/>
                </a:lnTo>
                <a:lnTo>
                  <a:pt x="18120" y="39230"/>
                </a:lnTo>
                <a:lnTo>
                  <a:pt x="18120" y="39180"/>
                </a:lnTo>
                <a:lnTo>
                  <a:pt x="18120" y="39140"/>
                </a:lnTo>
                <a:lnTo>
                  <a:pt x="18140" y="39100"/>
                </a:lnTo>
                <a:lnTo>
                  <a:pt x="18180" y="39060"/>
                </a:lnTo>
                <a:lnTo>
                  <a:pt x="18210" y="39020"/>
                </a:lnTo>
                <a:lnTo>
                  <a:pt x="18230" y="38980"/>
                </a:lnTo>
                <a:lnTo>
                  <a:pt x="18240" y="38940"/>
                </a:lnTo>
                <a:lnTo>
                  <a:pt x="18280" y="38880"/>
                </a:lnTo>
                <a:lnTo>
                  <a:pt x="18320" y="38820"/>
                </a:lnTo>
                <a:lnTo>
                  <a:pt x="18330" y="38810"/>
                </a:lnTo>
                <a:lnTo>
                  <a:pt x="18340" y="38780"/>
                </a:lnTo>
                <a:lnTo>
                  <a:pt x="18400" y="38730"/>
                </a:lnTo>
                <a:lnTo>
                  <a:pt x="18430" y="38700"/>
                </a:lnTo>
                <a:lnTo>
                  <a:pt x="18430" y="38680"/>
                </a:lnTo>
                <a:lnTo>
                  <a:pt x="18430" y="38630"/>
                </a:lnTo>
                <a:lnTo>
                  <a:pt x="18430" y="38560"/>
                </a:lnTo>
                <a:lnTo>
                  <a:pt x="18440" y="38490"/>
                </a:lnTo>
                <a:lnTo>
                  <a:pt x="18450" y="38490"/>
                </a:lnTo>
                <a:lnTo>
                  <a:pt x="18450" y="38480"/>
                </a:lnTo>
                <a:lnTo>
                  <a:pt x="18460" y="38460"/>
                </a:lnTo>
                <a:lnTo>
                  <a:pt x="18470" y="38440"/>
                </a:lnTo>
                <a:lnTo>
                  <a:pt x="18500" y="38410"/>
                </a:lnTo>
                <a:lnTo>
                  <a:pt x="18510" y="38400"/>
                </a:lnTo>
                <a:lnTo>
                  <a:pt x="18520" y="38390"/>
                </a:lnTo>
                <a:lnTo>
                  <a:pt x="18540" y="38340"/>
                </a:lnTo>
                <a:lnTo>
                  <a:pt x="18540" y="38310"/>
                </a:lnTo>
                <a:lnTo>
                  <a:pt x="18520" y="38280"/>
                </a:lnTo>
                <a:lnTo>
                  <a:pt x="18500" y="38260"/>
                </a:lnTo>
                <a:lnTo>
                  <a:pt x="18490" y="38250"/>
                </a:lnTo>
                <a:lnTo>
                  <a:pt x="18470" y="38230"/>
                </a:lnTo>
                <a:lnTo>
                  <a:pt x="18440" y="38210"/>
                </a:lnTo>
                <a:lnTo>
                  <a:pt x="18410" y="38190"/>
                </a:lnTo>
                <a:lnTo>
                  <a:pt x="18400" y="38190"/>
                </a:lnTo>
                <a:lnTo>
                  <a:pt x="18360" y="38180"/>
                </a:lnTo>
                <a:lnTo>
                  <a:pt x="18340" y="38130"/>
                </a:lnTo>
                <a:lnTo>
                  <a:pt x="18340" y="38080"/>
                </a:lnTo>
                <a:lnTo>
                  <a:pt x="18340" y="38020"/>
                </a:lnTo>
                <a:lnTo>
                  <a:pt x="18330" y="37950"/>
                </a:lnTo>
                <a:lnTo>
                  <a:pt x="18310" y="37870"/>
                </a:lnTo>
                <a:lnTo>
                  <a:pt x="18320" y="37800"/>
                </a:lnTo>
                <a:lnTo>
                  <a:pt x="18360" y="37720"/>
                </a:lnTo>
                <a:lnTo>
                  <a:pt x="18400" y="37680"/>
                </a:lnTo>
                <a:lnTo>
                  <a:pt x="18450" y="37650"/>
                </a:lnTo>
                <a:lnTo>
                  <a:pt x="18500" y="37630"/>
                </a:lnTo>
                <a:lnTo>
                  <a:pt x="18570" y="37610"/>
                </a:lnTo>
                <a:lnTo>
                  <a:pt x="18610" y="37590"/>
                </a:lnTo>
                <a:lnTo>
                  <a:pt x="18670" y="37580"/>
                </a:lnTo>
                <a:lnTo>
                  <a:pt x="18700" y="37580"/>
                </a:lnTo>
                <a:lnTo>
                  <a:pt x="18770" y="37570"/>
                </a:lnTo>
                <a:lnTo>
                  <a:pt x="18840" y="37560"/>
                </a:lnTo>
                <a:lnTo>
                  <a:pt x="18880" y="37560"/>
                </a:lnTo>
                <a:lnTo>
                  <a:pt x="18930" y="37550"/>
                </a:lnTo>
                <a:lnTo>
                  <a:pt x="18950" y="37520"/>
                </a:lnTo>
                <a:lnTo>
                  <a:pt x="18950" y="37480"/>
                </a:lnTo>
                <a:lnTo>
                  <a:pt x="18940" y="37440"/>
                </a:lnTo>
                <a:lnTo>
                  <a:pt x="18970" y="37360"/>
                </a:lnTo>
                <a:lnTo>
                  <a:pt x="19010" y="37310"/>
                </a:lnTo>
                <a:lnTo>
                  <a:pt x="19050" y="37240"/>
                </a:lnTo>
                <a:lnTo>
                  <a:pt x="19120" y="37180"/>
                </a:lnTo>
                <a:lnTo>
                  <a:pt x="19180" y="37130"/>
                </a:lnTo>
                <a:lnTo>
                  <a:pt x="19200" y="37070"/>
                </a:lnTo>
                <a:lnTo>
                  <a:pt x="19230" y="37020"/>
                </a:lnTo>
                <a:lnTo>
                  <a:pt x="19290" y="36970"/>
                </a:lnTo>
                <a:lnTo>
                  <a:pt x="19320" y="36950"/>
                </a:lnTo>
                <a:lnTo>
                  <a:pt x="19360" y="36920"/>
                </a:lnTo>
                <a:lnTo>
                  <a:pt x="19400" y="36830"/>
                </a:lnTo>
                <a:lnTo>
                  <a:pt x="19400" y="36770"/>
                </a:lnTo>
                <a:lnTo>
                  <a:pt x="19450" y="36730"/>
                </a:lnTo>
                <a:lnTo>
                  <a:pt x="19480" y="36700"/>
                </a:lnTo>
                <a:lnTo>
                  <a:pt x="19520" y="36680"/>
                </a:lnTo>
                <a:lnTo>
                  <a:pt x="19520" y="36660"/>
                </a:lnTo>
                <a:lnTo>
                  <a:pt x="19500" y="36620"/>
                </a:lnTo>
                <a:lnTo>
                  <a:pt x="19530" y="36600"/>
                </a:lnTo>
                <a:lnTo>
                  <a:pt x="19570" y="36610"/>
                </a:lnTo>
                <a:lnTo>
                  <a:pt x="19600" y="36630"/>
                </a:lnTo>
                <a:lnTo>
                  <a:pt x="19610" y="36620"/>
                </a:lnTo>
                <a:lnTo>
                  <a:pt x="19640" y="36610"/>
                </a:lnTo>
                <a:lnTo>
                  <a:pt x="19670" y="36620"/>
                </a:lnTo>
                <a:lnTo>
                  <a:pt x="19690" y="36600"/>
                </a:lnTo>
                <a:lnTo>
                  <a:pt x="19680" y="36560"/>
                </a:lnTo>
                <a:lnTo>
                  <a:pt x="19680" y="36530"/>
                </a:lnTo>
                <a:lnTo>
                  <a:pt x="19680" y="36510"/>
                </a:lnTo>
                <a:lnTo>
                  <a:pt x="19660" y="36480"/>
                </a:lnTo>
                <a:lnTo>
                  <a:pt x="19660" y="36450"/>
                </a:lnTo>
                <a:lnTo>
                  <a:pt x="19660" y="36410"/>
                </a:lnTo>
                <a:lnTo>
                  <a:pt x="19660" y="36390"/>
                </a:lnTo>
                <a:lnTo>
                  <a:pt x="19700" y="36310"/>
                </a:lnTo>
                <a:lnTo>
                  <a:pt x="19710" y="36290"/>
                </a:lnTo>
                <a:lnTo>
                  <a:pt x="19720" y="36270"/>
                </a:lnTo>
                <a:lnTo>
                  <a:pt x="19720" y="36260"/>
                </a:lnTo>
                <a:lnTo>
                  <a:pt x="19700" y="36250"/>
                </a:lnTo>
                <a:lnTo>
                  <a:pt x="19680" y="36270"/>
                </a:lnTo>
                <a:lnTo>
                  <a:pt x="19650" y="36260"/>
                </a:lnTo>
                <a:lnTo>
                  <a:pt x="19640" y="36240"/>
                </a:lnTo>
                <a:lnTo>
                  <a:pt x="19660" y="36210"/>
                </a:lnTo>
                <a:lnTo>
                  <a:pt x="19660" y="36170"/>
                </a:lnTo>
                <a:lnTo>
                  <a:pt x="19650" y="36130"/>
                </a:lnTo>
                <a:lnTo>
                  <a:pt x="19670" y="36120"/>
                </a:lnTo>
                <a:lnTo>
                  <a:pt x="19670" y="36110"/>
                </a:lnTo>
                <a:lnTo>
                  <a:pt x="19660" y="36090"/>
                </a:lnTo>
                <a:lnTo>
                  <a:pt x="19640" y="36080"/>
                </a:lnTo>
                <a:lnTo>
                  <a:pt x="19630" y="36050"/>
                </a:lnTo>
                <a:lnTo>
                  <a:pt x="19640" y="36030"/>
                </a:lnTo>
                <a:lnTo>
                  <a:pt x="19650" y="36010"/>
                </a:lnTo>
                <a:lnTo>
                  <a:pt x="19650" y="35990"/>
                </a:lnTo>
                <a:lnTo>
                  <a:pt x="19640" y="35980"/>
                </a:lnTo>
                <a:lnTo>
                  <a:pt x="19620" y="35970"/>
                </a:lnTo>
                <a:lnTo>
                  <a:pt x="19590" y="35950"/>
                </a:lnTo>
                <a:lnTo>
                  <a:pt x="19590" y="35930"/>
                </a:lnTo>
                <a:lnTo>
                  <a:pt x="19600" y="35910"/>
                </a:lnTo>
                <a:lnTo>
                  <a:pt x="19630" y="35890"/>
                </a:lnTo>
                <a:lnTo>
                  <a:pt x="19650" y="35860"/>
                </a:lnTo>
                <a:lnTo>
                  <a:pt x="19660" y="35850"/>
                </a:lnTo>
                <a:lnTo>
                  <a:pt x="19680" y="35840"/>
                </a:lnTo>
                <a:lnTo>
                  <a:pt x="19710" y="35830"/>
                </a:lnTo>
                <a:lnTo>
                  <a:pt x="19720" y="35820"/>
                </a:lnTo>
                <a:lnTo>
                  <a:pt x="19740" y="35790"/>
                </a:lnTo>
                <a:lnTo>
                  <a:pt x="19740" y="35760"/>
                </a:lnTo>
                <a:lnTo>
                  <a:pt x="19750" y="35730"/>
                </a:lnTo>
                <a:lnTo>
                  <a:pt x="19760" y="35710"/>
                </a:lnTo>
                <a:lnTo>
                  <a:pt x="19780" y="35700"/>
                </a:lnTo>
                <a:lnTo>
                  <a:pt x="19810" y="35700"/>
                </a:lnTo>
                <a:lnTo>
                  <a:pt x="19850" y="35690"/>
                </a:lnTo>
                <a:lnTo>
                  <a:pt x="19870" y="35690"/>
                </a:lnTo>
                <a:lnTo>
                  <a:pt x="19910" y="35690"/>
                </a:lnTo>
                <a:lnTo>
                  <a:pt x="19930" y="35710"/>
                </a:lnTo>
                <a:lnTo>
                  <a:pt x="19940" y="35730"/>
                </a:lnTo>
                <a:lnTo>
                  <a:pt x="19950" y="35750"/>
                </a:lnTo>
                <a:lnTo>
                  <a:pt x="19970" y="35750"/>
                </a:lnTo>
                <a:lnTo>
                  <a:pt x="19980" y="35740"/>
                </a:lnTo>
                <a:lnTo>
                  <a:pt x="20000" y="35720"/>
                </a:lnTo>
                <a:lnTo>
                  <a:pt x="20030" y="35710"/>
                </a:lnTo>
                <a:lnTo>
                  <a:pt x="20050" y="35710"/>
                </a:lnTo>
                <a:lnTo>
                  <a:pt x="20080" y="35700"/>
                </a:lnTo>
                <a:lnTo>
                  <a:pt x="20110" y="35680"/>
                </a:lnTo>
                <a:lnTo>
                  <a:pt x="20140" y="35660"/>
                </a:lnTo>
                <a:lnTo>
                  <a:pt x="20170" y="35640"/>
                </a:lnTo>
                <a:lnTo>
                  <a:pt x="20180" y="35630"/>
                </a:lnTo>
                <a:lnTo>
                  <a:pt x="20190" y="35610"/>
                </a:lnTo>
                <a:lnTo>
                  <a:pt x="20190" y="35600"/>
                </a:lnTo>
                <a:lnTo>
                  <a:pt x="20190" y="35570"/>
                </a:lnTo>
                <a:lnTo>
                  <a:pt x="20210" y="35560"/>
                </a:lnTo>
                <a:lnTo>
                  <a:pt x="20240" y="35560"/>
                </a:lnTo>
                <a:lnTo>
                  <a:pt x="20260" y="35550"/>
                </a:lnTo>
                <a:lnTo>
                  <a:pt x="20270" y="35530"/>
                </a:lnTo>
                <a:lnTo>
                  <a:pt x="20260" y="35510"/>
                </a:lnTo>
                <a:lnTo>
                  <a:pt x="20280" y="35450"/>
                </a:lnTo>
                <a:lnTo>
                  <a:pt x="20300" y="35420"/>
                </a:lnTo>
                <a:lnTo>
                  <a:pt x="20310" y="35410"/>
                </a:lnTo>
                <a:lnTo>
                  <a:pt x="20350" y="35390"/>
                </a:lnTo>
                <a:lnTo>
                  <a:pt x="20360" y="35370"/>
                </a:lnTo>
                <a:lnTo>
                  <a:pt x="20360" y="35330"/>
                </a:lnTo>
                <a:lnTo>
                  <a:pt x="20370" y="35310"/>
                </a:lnTo>
                <a:lnTo>
                  <a:pt x="20400" y="35300"/>
                </a:lnTo>
                <a:lnTo>
                  <a:pt x="20410" y="35280"/>
                </a:lnTo>
                <a:lnTo>
                  <a:pt x="20410" y="35250"/>
                </a:lnTo>
                <a:lnTo>
                  <a:pt x="20410" y="35220"/>
                </a:lnTo>
                <a:lnTo>
                  <a:pt x="20440" y="35170"/>
                </a:lnTo>
                <a:lnTo>
                  <a:pt x="20470" y="35110"/>
                </a:lnTo>
                <a:lnTo>
                  <a:pt x="20480" y="35090"/>
                </a:lnTo>
                <a:lnTo>
                  <a:pt x="20480" y="35060"/>
                </a:lnTo>
                <a:lnTo>
                  <a:pt x="20460" y="35020"/>
                </a:lnTo>
                <a:lnTo>
                  <a:pt x="20450" y="34980"/>
                </a:lnTo>
                <a:lnTo>
                  <a:pt x="20440" y="34950"/>
                </a:lnTo>
                <a:lnTo>
                  <a:pt x="20430" y="34940"/>
                </a:lnTo>
                <a:lnTo>
                  <a:pt x="20430" y="34930"/>
                </a:lnTo>
                <a:lnTo>
                  <a:pt x="20410" y="34910"/>
                </a:lnTo>
                <a:lnTo>
                  <a:pt x="20410" y="34890"/>
                </a:lnTo>
                <a:lnTo>
                  <a:pt x="20420" y="34860"/>
                </a:lnTo>
                <a:lnTo>
                  <a:pt x="20430" y="34830"/>
                </a:lnTo>
                <a:lnTo>
                  <a:pt x="20460" y="34810"/>
                </a:lnTo>
                <a:lnTo>
                  <a:pt x="20470" y="34780"/>
                </a:lnTo>
                <a:lnTo>
                  <a:pt x="20470" y="34750"/>
                </a:lnTo>
                <a:lnTo>
                  <a:pt x="20440" y="34740"/>
                </a:lnTo>
                <a:lnTo>
                  <a:pt x="20410" y="34730"/>
                </a:lnTo>
                <a:lnTo>
                  <a:pt x="20390" y="34720"/>
                </a:lnTo>
                <a:lnTo>
                  <a:pt x="20380" y="34700"/>
                </a:lnTo>
                <a:lnTo>
                  <a:pt x="20390" y="34680"/>
                </a:lnTo>
                <a:lnTo>
                  <a:pt x="20380" y="34650"/>
                </a:lnTo>
                <a:lnTo>
                  <a:pt x="20370" y="34640"/>
                </a:lnTo>
                <a:lnTo>
                  <a:pt x="20360" y="34630"/>
                </a:lnTo>
                <a:lnTo>
                  <a:pt x="20350" y="34580"/>
                </a:lnTo>
                <a:lnTo>
                  <a:pt x="20340" y="34520"/>
                </a:lnTo>
                <a:lnTo>
                  <a:pt x="20350" y="34490"/>
                </a:lnTo>
                <a:lnTo>
                  <a:pt x="20360" y="34470"/>
                </a:lnTo>
                <a:lnTo>
                  <a:pt x="20370" y="34450"/>
                </a:lnTo>
                <a:lnTo>
                  <a:pt x="20380" y="34430"/>
                </a:lnTo>
                <a:lnTo>
                  <a:pt x="20380" y="34420"/>
                </a:lnTo>
                <a:lnTo>
                  <a:pt x="20370" y="34400"/>
                </a:lnTo>
                <a:lnTo>
                  <a:pt x="20340" y="34400"/>
                </a:lnTo>
                <a:lnTo>
                  <a:pt x="20320" y="34400"/>
                </a:lnTo>
                <a:lnTo>
                  <a:pt x="20310" y="34390"/>
                </a:lnTo>
                <a:lnTo>
                  <a:pt x="20330" y="34370"/>
                </a:lnTo>
                <a:lnTo>
                  <a:pt x="20330" y="34340"/>
                </a:lnTo>
                <a:lnTo>
                  <a:pt x="20330" y="34320"/>
                </a:lnTo>
                <a:lnTo>
                  <a:pt x="20310" y="34300"/>
                </a:lnTo>
                <a:lnTo>
                  <a:pt x="20320" y="34280"/>
                </a:lnTo>
                <a:lnTo>
                  <a:pt x="20300" y="34270"/>
                </a:lnTo>
                <a:lnTo>
                  <a:pt x="20290" y="34260"/>
                </a:lnTo>
                <a:lnTo>
                  <a:pt x="20260" y="34250"/>
                </a:lnTo>
                <a:lnTo>
                  <a:pt x="20260" y="34240"/>
                </a:lnTo>
                <a:lnTo>
                  <a:pt x="20260" y="34220"/>
                </a:lnTo>
                <a:lnTo>
                  <a:pt x="20230" y="34200"/>
                </a:lnTo>
                <a:lnTo>
                  <a:pt x="20220" y="34180"/>
                </a:lnTo>
                <a:lnTo>
                  <a:pt x="20200" y="34150"/>
                </a:lnTo>
                <a:lnTo>
                  <a:pt x="20190" y="34130"/>
                </a:lnTo>
                <a:lnTo>
                  <a:pt x="20220" y="34090"/>
                </a:lnTo>
                <a:lnTo>
                  <a:pt x="20200" y="34060"/>
                </a:lnTo>
                <a:lnTo>
                  <a:pt x="20230" y="34040"/>
                </a:lnTo>
                <a:lnTo>
                  <a:pt x="20250" y="34030"/>
                </a:lnTo>
                <a:lnTo>
                  <a:pt x="20260" y="34000"/>
                </a:lnTo>
                <a:lnTo>
                  <a:pt x="20230" y="33960"/>
                </a:lnTo>
                <a:lnTo>
                  <a:pt x="20250" y="33900"/>
                </a:lnTo>
                <a:lnTo>
                  <a:pt x="20270" y="33850"/>
                </a:lnTo>
                <a:lnTo>
                  <a:pt x="20260" y="33790"/>
                </a:lnTo>
                <a:lnTo>
                  <a:pt x="20210" y="33750"/>
                </a:lnTo>
                <a:lnTo>
                  <a:pt x="20170" y="33740"/>
                </a:lnTo>
                <a:lnTo>
                  <a:pt x="20160" y="33700"/>
                </a:lnTo>
                <a:lnTo>
                  <a:pt x="20190" y="33670"/>
                </a:lnTo>
                <a:lnTo>
                  <a:pt x="20220" y="33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