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Songwe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Songwe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5680" y="72450"/>
                </a:moveTo>
                <a:lnTo>
                  <a:pt x="25680" y="72440"/>
                </a:lnTo>
                <a:lnTo>
                  <a:pt x="25680" y="72430"/>
                </a:lnTo>
                <a:lnTo>
                  <a:pt x="25690" y="72410"/>
                </a:lnTo>
                <a:lnTo>
                  <a:pt x="25680" y="72360"/>
                </a:lnTo>
                <a:lnTo>
                  <a:pt x="25680" y="72300"/>
                </a:lnTo>
                <a:lnTo>
                  <a:pt x="25680" y="72280"/>
                </a:lnTo>
                <a:lnTo>
                  <a:pt x="25670" y="72270"/>
                </a:lnTo>
                <a:lnTo>
                  <a:pt x="25670" y="72250"/>
                </a:lnTo>
                <a:lnTo>
                  <a:pt x="25670" y="72240"/>
                </a:lnTo>
                <a:lnTo>
                  <a:pt x="25670" y="72230"/>
                </a:lnTo>
                <a:lnTo>
                  <a:pt x="25660" y="72220"/>
                </a:lnTo>
                <a:lnTo>
                  <a:pt x="25660" y="72210"/>
                </a:lnTo>
                <a:lnTo>
                  <a:pt x="25660" y="72200"/>
                </a:lnTo>
                <a:lnTo>
                  <a:pt x="25650" y="72160"/>
                </a:lnTo>
                <a:lnTo>
                  <a:pt x="25640" y="72120"/>
                </a:lnTo>
                <a:lnTo>
                  <a:pt x="25640" y="72110"/>
                </a:lnTo>
                <a:lnTo>
                  <a:pt x="25640" y="72080"/>
                </a:lnTo>
                <a:lnTo>
                  <a:pt x="25640" y="72060"/>
                </a:lnTo>
                <a:lnTo>
                  <a:pt x="25640" y="72030"/>
                </a:lnTo>
                <a:lnTo>
                  <a:pt x="25640" y="72000"/>
                </a:lnTo>
                <a:lnTo>
                  <a:pt x="25630" y="71970"/>
                </a:lnTo>
                <a:lnTo>
                  <a:pt x="25630" y="71950"/>
                </a:lnTo>
                <a:lnTo>
                  <a:pt x="25620" y="71920"/>
                </a:lnTo>
                <a:lnTo>
                  <a:pt x="25620" y="71910"/>
                </a:lnTo>
                <a:lnTo>
                  <a:pt x="25620" y="71900"/>
                </a:lnTo>
                <a:lnTo>
                  <a:pt x="25620" y="71880"/>
                </a:lnTo>
                <a:lnTo>
                  <a:pt x="25650" y="71900"/>
                </a:lnTo>
                <a:lnTo>
                  <a:pt x="25660" y="71870"/>
                </a:lnTo>
                <a:lnTo>
                  <a:pt x="25680" y="71780"/>
                </a:lnTo>
                <a:lnTo>
                  <a:pt x="25710" y="71740"/>
                </a:lnTo>
                <a:lnTo>
                  <a:pt x="25710" y="71730"/>
                </a:lnTo>
                <a:lnTo>
                  <a:pt x="25720" y="71700"/>
                </a:lnTo>
                <a:lnTo>
                  <a:pt x="25730" y="71690"/>
                </a:lnTo>
                <a:lnTo>
                  <a:pt x="25730" y="71670"/>
                </a:lnTo>
                <a:lnTo>
                  <a:pt x="25730" y="71660"/>
                </a:lnTo>
                <a:lnTo>
                  <a:pt x="25740" y="71630"/>
                </a:lnTo>
                <a:lnTo>
                  <a:pt x="25750" y="71600"/>
                </a:lnTo>
                <a:lnTo>
                  <a:pt x="25810" y="71570"/>
                </a:lnTo>
                <a:lnTo>
                  <a:pt x="25830" y="71570"/>
                </a:lnTo>
                <a:lnTo>
                  <a:pt x="25850" y="71560"/>
                </a:lnTo>
                <a:lnTo>
                  <a:pt x="25860" y="71550"/>
                </a:lnTo>
                <a:lnTo>
                  <a:pt x="25900" y="71530"/>
                </a:lnTo>
                <a:lnTo>
                  <a:pt x="25920" y="71520"/>
                </a:lnTo>
                <a:lnTo>
                  <a:pt x="25920" y="71500"/>
                </a:lnTo>
                <a:lnTo>
                  <a:pt x="25920" y="71490"/>
                </a:lnTo>
                <a:lnTo>
                  <a:pt x="25900" y="71460"/>
                </a:lnTo>
                <a:lnTo>
                  <a:pt x="25880" y="71430"/>
                </a:lnTo>
                <a:lnTo>
                  <a:pt x="25860" y="71400"/>
                </a:lnTo>
                <a:lnTo>
                  <a:pt x="25850" y="71390"/>
                </a:lnTo>
                <a:lnTo>
                  <a:pt x="25800" y="71350"/>
                </a:lnTo>
                <a:lnTo>
                  <a:pt x="25770" y="71330"/>
                </a:lnTo>
                <a:lnTo>
                  <a:pt x="25700" y="71280"/>
                </a:lnTo>
                <a:lnTo>
                  <a:pt x="25660" y="71250"/>
                </a:lnTo>
                <a:lnTo>
                  <a:pt x="25660" y="71240"/>
                </a:lnTo>
                <a:lnTo>
                  <a:pt x="25650" y="71240"/>
                </a:lnTo>
                <a:lnTo>
                  <a:pt x="25640" y="71230"/>
                </a:lnTo>
                <a:lnTo>
                  <a:pt x="25620" y="71220"/>
                </a:lnTo>
                <a:lnTo>
                  <a:pt x="25580" y="71190"/>
                </a:lnTo>
                <a:lnTo>
                  <a:pt x="25530" y="71120"/>
                </a:lnTo>
                <a:lnTo>
                  <a:pt x="25480" y="71070"/>
                </a:lnTo>
                <a:lnTo>
                  <a:pt x="25440" y="71040"/>
                </a:lnTo>
                <a:lnTo>
                  <a:pt x="25420" y="71030"/>
                </a:lnTo>
                <a:lnTo>
                  <a:pt x="25370" y="70980"/>
                </a:lnTo>
                <a:lnTo>
                  <a:pt x="25330" y="70950"/>
                </a:lnTo>
                <a:lnTo>
                  <a:pt x="25310" y="70930"/>
                </a:lnTo>
                <a:lnTo>
                  <a:pt x="25310" y="70920"/>
                </a:lnTo>
                <a:lnTo>
                  <a:pt x="25300" y="70910"/>
                </a:lnTo>
                <a:lnTo>
                  <a:pt x="25300" y="70920"/>
                </a:lnTo>
                <a:lnTo>
                  <a:pt x="25290" y="70920"/>
                </a:lnTo>
                <a:lnTo>
                  <a:pt x="25280" y="70900"/>
                </a:lnTo>
                <a:lnTo>
                  <a:pt x="25280" y="70890"/>
                </a:lnTo>
                <a:lnTo>
                  <a:pt x="25270" y="70880"/>
                </a:lnTo>
                <a:lnTo>
                  <a:pt x="25270" y="70870"/>
                </a:lnTo>
                <a:lnTo>
                  <a:pt x="25280" y="70860"/>
                </a:lnTo>
                <a:lnTo>
                  <a:pt x="25290" y="70850"/>
                </a:lnTo>
                <a:lnTo>
                  <a:pt x="25300" y="70840"/>
                </a:lnTo>
                <a:lnTo>
                  <a:pt x="25310" y="70840"/>
                </a:lnTo>
                <a:lnTo>
                  <a:pt x="25330" y="70830"/>
                </a:lnTo>
                <a:lnTo>
                  <a:pt x="25340" y="70830"/>
                </a:lnTo>
                <a:lnTo>
                  <a:pt x="25350" y="70820"/>
                </a:lnTo>
                <a:lnTo>
                  <a:pt x="25390" y="70780"/>
                </a:lnTo>
                <a:lnTo>
                  <a:pt x="25390" y="70770"/>
                </a:lnTo>
                <a:lnTo>
                  <a:pt x="25400" y="70760"/>
                </a:lnTo>
                <a:lnTo>
                  <a:pt x="25410" y="70760"/>
                </a:lnTo>
                <a:lnTo>
                  <a:pt x="25400" y="70750"/>
                </a:lnTo>
                <a:lnTo>
                  <a:pt x="25390" y="70740"/>
                </a:lnTo>
                <a:lnTo>
                  <a:pt x="25380" y="70730"/>
                </a:lnTo>
                <a:lnTo>
                  <a:pt x="25360" y="70720"/>
                </a:lnTo>
                <a:lnTo>
                  <a:pt x="25360" y="70710"/>
                </a:lnTo>
                <a:lnTo>
                  <a:pt x="25350" y="70710"/>
                </a:lnTo>
                <a:lnTo>
                  <a:pt x="25330" y="70700"/>
                </a:lnTo>
                <a:lnTo>
                  <a:pt x="25280" y="70650"/>
                </a:lnTo>
                <a:lnTo>
                  <a:pt x="25270" y="70640"/>
                </a:lnTo>
                <a:lnTo>
                  <a:pt x="25250" y="70640"/>
                </a:lnTo>
                <a:lnTo>
                  <a:pt x="25230" y="70630"/>
                </a:lnTo>
                <a:lnTo>
                  <a:pt x="25230" y="70620"/>
                </a:lnTo>
                <a:lnTo>
                  <a:pt x="25220" y="70600"/>
                </a:lnTo>
                <a:lnTo>
                  <a:pt x="25210" y="70590"/>
                </a:lnTo>
                <a:lnTo>
                  <a:pt x="25200" y="70580"/>
                </a:lnTo>
                <a:lnTo>
                  <a:pt x="25190" y="70570"/>
                </a:lnTo>
                <a:lnTo>
                  <a:pt x="25180" y="70560"/>
                </a:lnTo>
                <a:lnTo>
                  <a:pt x="25170" y="70550"/>
                </a:lnTo>
                <a:lnTo>
                  <a:pt x="25160" y="70550"/>
                </a:lnTo>
                <a:lnTo>
                  <a:pt x="25100" y="70510"/>
                </a:lnTo>
                <a:lnTo>
                  <a:pt x="25050" y="70490"/>
                </a:lnTo>
                <a:lnTo>
                  <a:pt x="25040" y="70490"/>
                </a:lnTo>
                <a:lnTo>
                  <a:pt x="25020" y="70480"/>
                </a:lnTo>
                <a:lnTo>
                  <a:pt x="25000" y="70460"/>
                </a:lnTo>
                <a:lnTo>
                  <a:pt x="24990" y="70460"/>
                </a:lnTo>
                <a:lnTo>
                  <a:pt x="24980" y="70460"/>
                </a:lnTo>
                <a:lnTo>
                  <a:pt x="24960" y="70450"/>
                </a:lnTo>
                <a:lnTo>
                  <a:pt x="24950" y="70440"/>
                </a:lnTo>
                <a:lnTo>
                  <a:pt x="24940" y="70430"/>
                </a:lnTo>
                <a:lnTo>
                  <a:pt x="24930" y="70400"/>
                </a:lnTo>
                <a:lnTo>
                  <a:pt x="24920" y="70400"/>
                </a:lnTo>
                <a:lnTo>
                  <a:pt x="24910" y="70380"/>
                </a:lnTo>
                <a:lnTo>
                  <a:pt x="24910" y="70360"/>
                </a:lnTo>
                <a:lnTo>
                  <a:pt x="24900" y="70350"/>
                </a:lnTo>
                <a:lnTo>
                  <a:pt x="24900" y="70340"/>
                </a:lnTo>
                <a:lnTo>
                  <a:pt x="24900" y="70330"/>
                </a:lnTo>
                <a:lnTo>
                  <a:pt x="24910" y="70320"/>
                </a:lnTo>
                <a:lnTo>
                  <a:pt x="24910" y="70310"/>
                </a:lnTo>
                <a:lnTo>
                  <a:pt x="24920" y="70310"/>
                </a:lnTo>
                <a:lnTo>
                  <a:pt x="24940" y="70300"/>
                </a:lnTo>
                <a:lnTo>
                  <a:pt x="24950" y="70300"/>
                </a:lnTo>
                <a:lnTo>
                  <a:pt x="24970" y="70300"/>
                </a:lnTo>
                <a:lnTo>
                  <a:pt x="24980" y="70290"/>
                </a:lnTo>
                <a:lnTo>
                  <a:pt x="25000" y="70280"/>
                </a:lnTo>
                <a:lnTo>
                  <a:pt x="25010" y="70270"/>
                </a:lnTo>
                <a:lnTo>
                  <a:pt x="25020" y="70260"/>
                </a:lnTo>
                <a:lnTo>
                  <a:pt x="25040" y="70250"/>
                </a:lnTo>
                <a:lnTo>
                  <a:pt x="25050" y="70240"/>
                </a:lnTo>
                <a:lnTo>
                  <a:pt x="25060" y="70230"/>
                </a:lnTo>
                <a:lnTo>
                  <a:pt x="25070" y="70220"/>
                </a:lnTo>
                <a:lnTo>
                  <a:pt x="25070" y="70210"/>
                </a:lnTo>
                <a:lnTo>
                  <a:pt x="25080" y="70210"/>
                </a:lnTo>
                <a:lnTo>
                  <a:pt x="25080" y="70200"/>
                </a:lnTo>
                <a:lnTo>
                  <a:pt x="25090" y="70200"/>
                </a:lnTo>
                <a:lnTo>
                  <a:pt x="25160" y="70150"/>
                </a:lnTo>
                <a:lnTo>
                  <a:pt x="25170" y="70140"/>
                </a:lnTo>
                <a:lnTo>
                  <a:pt x="25180" y="70130"/>
                </a:lnTo>
                <a:lnTo>
                  <a:pt x="25200" y="70120"/>
                </a:lnTo>
                <a:lnTo>
                  <a:pt x="25210" y="70100"/>
                </a:lnTo>
                <a:lnTo>
                  <a:pt x="25220" y="70100"/>
                </a:lnTo>
                <a:lnTo>
                  <a:pt x="25230" y="70090"/>
                </a:lnTo>
                <a:lnTo>
                  <a:pt x="25240" y="70070"/>
                </a:lnTo>
                <a:lnTo>
                  <a:pt x="25250" y="70060"/>
                </a:lnTo>
                <a:lnTo>
                  <a:pt x="25250" y="70040"/>
                </a:lnTo>
                <a:lnTo>
                  <a:pt x="25260" y="70030"/>
                </a:lnTo>
                <a:lnTo>
                  <a:pt x="25270" y="70020"/>
                </a:lnTo>
                <a:lnTo>
                  <a:pt x="25290" y="70000"/>
                </a:lnTo>
                <a:lnTo>
                  <a:pt x="25300" y="69980"/>
                </a:lnTo>
                <a:lnTo>
                  <a:pt x="25310" y="69970"/>
                </a:lnTo>
                <a:lnTo>
                  <a:pt x="25320" y="69970"/>
                </a:lnTo>
                <a:lnTo>
                  <a:pt x="25330" y="69970"/>
                </a:lnTo>
                <a:lnTo>
                  <a:pt x="25340" y="69940"/>
                </a:lnTo>
                <a:lnTo>
                  <a:pt x="25350" y="69910"/>
                </a:lnTo>
                <a:lnTo>
                  <a:pt x="25360" y="69870"/>
                </a:lnTo>
                <a:lnTo>
                  <a:pt x="25390" y="69840"/>
                </a:lnTo>
                <a:lnTo>
                  <a:pt x="25380" y="69840"/>
                </a:lnTo>
                <a:lnTo>
                  <a:pt x="25380" y="69830"/>
                </a:lnTo>
                <a:lnTo>
                  <a:pt x="25390" y="69830"/>
                </a:lnTo>
                <a:lnTo>
                  <a:pt x="25390" y="69810"/>
                </a:lnTo>
                <a:lnTo>
                  <a:pt x="25400" y="69800"/>
                </a:lnTo>
                <a:lnTo>
                  <a:pt x="25400" y="69790"/>
                </a:lnTo>
                <a:lnTo>
                  <a:pt x="25400" y="69780"/>
                </a:lnTo>
                <a:lnTo>
                  <a:pt x="25420" y="69750"/>
                </a:lnTo>
                <a:lnTo>
                  <a:pt x="25420" y="69740"/>
                </a:lnTo>
                <a:lnTo>
                  <a:pt x="25430" y="69730"/>
                </a:lnTo>
                <a:lnTo>
                  <a:pt x="25440" y="69730"/>
                </a:lnTo>
                <a:lnTo>
                  <a:pt x="25440" y="69720"/>
                </a:lnTo>
                <a:lnTo>
                  <a:pt x="25460" y="69720"/>
                </a:lnTo>
                <a:lnTo>
                  <a:pt x="25470" y="69710"/>
                </a:lnTo>
                <a:lnTo>
                  <a:pt x="25480" y="69700"/>
                </a:lnTo>
                <a:lnTo>
                  <a:pt x="25510" y="69670"/>
                </a:lnTo>
                <a:lnTo>
                  <a:pt x="25540" y="69630"/>
                </a:lnTo>
                <a:lnTo>
                  <a:pt x="25550" y="69610"/>
                </a:lnTo>
                <a:lnTo>
                  <a:pt x="25550" y="69600"/>
                </a:lnTo>
                <a:lnTo>
                  <a:pt x="25560" y="69590"/>
                </a:lnTo>
                <a:lnTo>
                  <a:pt x="25580" y="69560"/>
                </a:lnTo>
                <a:lnTo>
                  <a:pt x="25620" y="69540"/>
                </a:lnTo>
                <a:lnTo>
                  <a:pt x="25650" y="69530"/>
                </a:lnTo>
                <a:lnTo>
                  <a:pt x="25670" y="69510"/>
                </a:lnTo>
                <a:lnTo>
                  <a:pt x="25690" y="69500"/>
                </a:lnTo>
                <a:lnTo>
                  <a:pt x="25690" y="69490"/>
                </a:lnTo>
                <a:lnTo>
                  <a:pt x="25700" y="69490"/>
                </a:lnTo>
                <a:lnTo>
                  <a:pt x="25730" y="69470"/>
                </a:lnTo>
                <a:lnTo>
                  <a:pt x="25750" y="69470"/>
                </a:lnTo>
                <a:lnTo>
                  <a:pt x="25760" y="69460"/>
                </a:lnTo>
                <a:lnTo>
                  <a:pt x="25780" y="69450"/>
                </a:lnTo>
                <a:lnTo>
                  <a:pt x="25800" y="69440"/>
                </a:lnTo>
                <a:lnTo>
                  <a:pt x="25810" y="69440"/>
                </a:lnTo>
                <a:lnTo>
                  <a:pt x="25820" y="69430"/>
                </a:lnTo>
                <a:lnTo>
                  <a:pt x="25850" y="69420"/>
                </a:lnTo>
                <a:lnTo>
                  <a:pt x="25860" y="69420"/>
                </a:lnTo>
                <a:lnTo>
                  <a:pt x="25870" y="69420"/>
                </a:lnTo>
                <a:lnTo>
                  <a:pt x="25880" y="69420"/>
                </a:lnTo>
                <a:lnTo>
                  <a:pt x="25890" y="69420"/>
                </a:lnTo>
                <a:lnTo>
                  <a:pt x="25900" y="69420"/>
                </a:lnTo>
                <a:lnTo>
                  <a:pt x="25910" y="69420"/>
                </a:lnTo>
                <a:lnTo>
                  <a:pt x="25920" y="69420"/>
                </a:lnTo>
                <a:lnTo>
                  <a:pt x="25930" y="69420"/>
                </a:lnTo>
                <a:lnTo>
                  <a:pt x="25950" y="69420"/>
                </a:lnTo>
                <a:lnTo>
                  <a:pt x="25960" y="69420"/>
                </a:lnTo>
                <a:lnTo>
                  <a:pt x="25970" y="69420"/>
                </a:lnTo>
                <a:lnTo>
                  <a:pt x="26000" y="69420"/>
                </a:lnTo>
                <a:lnTo>
                  <a:pt x="26010" y="69420"/>
                </a:lnTo>
                <a:lnTo>
                  <a:pt x="26030" y="69410"/>
                </a:lnTo>
                <a:lnTo>
                  <a:pt x="26060" y="69410"/>
                </a:lnTo>
                <a:lnTo>
                  <a:pt x="26080" y="69400"/>
                </a:lnTo>
                <a:lnTo>
                  <a:pt x="26100" y="69400"/>
                </a:lnTo>
                <a:lnTo>
                  <a:pt x="26120" y="69400"/>
                </a:lnTo>
                <a:lnTo>
                  <a:pt x="26150" y="69410"/>
                </a:lnTo>
                <a:lnTo>
                  <a:pt x="26170" y="69420"/>
                </a:lnTo>
                <a:lnTo>
                  <a:pt x="26190" y="69440"/>
                </a:lnTo>
                <a:lnTo>
                  <a:pt x="26190" y="69460"/>
                </a:lnTo>
                <a:lnTo>
                  <a:pt x="26200" y="69480"/>
                </a:lnTo>
                <a:lnTo>
                  <a:pt x="26210" y="69510"/>
                </a:lnTo>
                <a:lnTo>
                  <a:pt x="26220" y="69520"/>
                </a:lnTo>
                <a:lnTo>
                  <a:pt x="26230" y="69540"/>
                </a:lnTo>
                <a:lnTo>
                  <a:pt x="26250" y="69540"/>
                </a:lnTo>
                <a:lnTo>
                  <a:pt x="26260" y="69560"/>
                </a:lnTo>
                <a:lnTo>
                  <a:pt x="26270" y="69560"/>
                </a:lnTo>
                <a:lnTo>
                  <a:pt x="26280" y="69560"/>
                </a:lnTo>
                <a:lnTo>
                  <a:pt x="26350" y="69540"/>
                </a:lnTo>
                <a:lnTo>
                  <a:pt x="26390" y="69530"/>
                </a:lnTo>
                <a:lnTo>
                  <a:pt x="26410" y="69530"/>
                </a:lnTo>
                <a:lnTo>
                  <a:pt x="26430" y="69530"/>
                </a:lnTo>
                <a:lnTo>
                  <a:pt x="26450" y="69530"/>
                </a:lnTo>
                <a:lnTo>
                  <a:pt x="26470" y="69520"/>
                </a:lnTo>
                <a:lnTo>
                  <a:pt x="26510" y="69520"/>
                </a:lnTo>
                <a:lnTo>
                  <a:pt x="26520" y="69510"/>
                </a:lnTo>
                <a:lnTo>
                  <a:pt x="26550" y="69490"/>
                </a:lnTo>
                <a:lnTo>
                  <a:pt x="26590" y="69480"/>
                </a:lnTo>
                <a:lnTo>
                  <a:pt x="26610" y="69450"/>
                </a:lnTo>
                <a:lnTo>
                  <a:pt x="26650" y="69410"/>
                </a:lnTo>
                <a:lnTo>
                  <a:pt x="26660" y="69390"/>
                </a:lnTo>
                <a:lnTo>
                  <a:pt x="26670" y="69370"/>
                </a:lnTo>
                <a:lnTo>
                  <a:pt x="26670" y="69360"/>
                </a:lnTo>
                <a:lnTo>
                  <a:pt x="26690" y="69340"/>
                </a:lnTo>
                <a:lnTo>
                  <a:pt x="26690" y="69310"/>
                </a:lnTo>
                <a:lnTo>
                  <a:pt x="26700" y="69290"/>
                </a:lnTo>
                <a:lnTo>
                  <a:pt x="26710" y="69260"/>
                </a:lnTo>
                <a:lnTo>
                  <a:pt x="26730" y="69250"/>
                </a:lnTo>
                <a:lnTo>
                  <a:pt x="26750" y="69240"/>
                </a:lnTo>
                <a:lnTo>
                  <a:pt x="26760" y="69230"/>
                </a:lnTo>
                <a:lnTo>
                  <a:pt x="26760" y="69220"/>
                </a:lnTo>
                <a:lnTo>
                  <a:pt x="26770" y="69210"/>
                </a:lnTo>
                <a:lnTo>
                  <a:pt x="26770" y="69200"/>
                </a:lnTo>
                <a:lnTo>
                  <a:pt x="26770" y="69180"/>
                </a:lnTo>
                <a:lnTo>
                  <a:pt x="26760" y="69170"/>
                </a:lnTo>
                <a:lnTo>
                  <a:pt x="26760" y="69160"/>
                </a:lnTo>
                <a:lnTo>
                  <a:pt x="26760" y="69150"/>
                </a:lnTo>
                <a:lnTo>
                  <a:pt x="26760" y="69140"/>
                </a:lnTo>
                <a:lnTo>
                  <a:pt x="26770" y="69130"/>
                </a:lnTo>
                <a:lnTo>
                  <a:pt x="26780" y="69120"/>
                </a:lnTo>
                <a:lnTo>
                  <a:pt x="26780" y="69110"/>
                </a:lnTo>
                <a:lnTo>
                  <a:pt x="26770" y="69100"/>
                </a:lnTo>
                <a:lnTo>
                  <a:pt x="26770" y="69090"/>
                </a:lnTo>
                <a:lnTo>
                  <a:pt x="26780" y="69080"/>
                </a:lnTo>
                <a:lnTo>
                  <a:pt x="26780" y="69090"/>
                </a:lnTo>
                <a:lnTo>
                  <a:pt x="26790" y="69090"/>
                </a:lnTo>
                <a:lnTo>
                  <a:pt x="26800" y="69090"/>
                </a:lnTo>
                <a:lnTo>
                  <a:pt x="26810" y="69090"/>
                </a:lnTo>
                <a:lnTo>
                  <a:pt x="26820" y="69100"/>
                </a:lnTo>
                <a:lnTo>
                  <a:pt x="26830" y="69100"/>
                </a:lnTo>
                <a:lnTo>
                  <a:pt x="26850" y="69090"/>
                </a:lnTo>
                <a:lnTo>
                  <a:pt x="26850" y="69080"/>
                </a:lnTo>
                <a:lnTo>
                  <a:pt x="26860" y="69080"/>
                </a:lnTo>
                <a:lnTo>
                  <a:pt x="26860" y="69070"/>
                </a:lnTo>
                <a:lnTo>
                  <a:pt x="26870" y="69070"/>
                </a:lnTo>
                <a:lnTo>
                  <a:pt x="26870" y="69060"/>
                </a:lnTo>
                <a:lnTo>
                  <a:pt x="26870" y="69040"/>
                </a:lnTo>
                <a:lnTo>
                  <a:pt x="26870" y="69030"/>
                </a:lnTo>
                <a:lnTo>
                  <a:pt x="26870" y="69020"/>
                </a:lnTo>
                <a:lnTo>
                  <a:pt x="26870" y="69010"/>
                </a:lnTo>
                <a:lnTo>
                  <a:pt x="26870" y="69000"/>
                </a:lnTo>
                <a:lnTo>
                  <a:pt x="26860" y="68980"/>
                </a:lnTo>
                <a:lnTo>
                  <a:pt x="26870" y="68960"/>
                </a:lnTo>
                <a:lnTo>
                  <a:pt x="26870" y="68940"/>
                </a:lnTo>
                <a:lnTo>
                  <a:pt x="26870" y="68930"/>
                </a:lnTo>
                <a:lnTo>
                  <a:pt x="26870" y="68920"/>
                </a:lnTo>
                <a:lnTo>
                  <a:pt x="26870" y="68910"/>
                </a:lnTo>
                <a:lnTo>
                  <a:pt x="26870" y="68900"/>
                </a:lnTo>
                <a:lnTo>
                  <a:pt x="26870" y="68880"/>
                </a:lnTo>
                <a:lnTo>
                  <a:pt x="26870" y="68860"/>
                </a:lnTo>
                <a:lnTo>
                  <a:pt x="26870" y="68850"/>
                </a:lnTo>
                <a:lnTo>
                  <a:pt x="26860" y="68830"/>
                </a:lnTo>
                <a:lnTo>
                  <a:pt x="26870" y="68820"/>
                </a:lnTo>
                <a:lnTo>
                  <a:pt x="26870" y="68810"/>
                </a:lnTo>
                <a:lnTo>
                  <a:pt x="26860" y="68800"/>
                </a:lnTo>
                <a:lnTo>
                  <a:pt x="26860" y="68770"/>
                </a:lnTo>
                <a:lnTo>
                  <a:pt x="26860" y="68750"/>
                </a:lnTo>
                <a:lnTo>
                  <a:pt x="26860" y="68700"/>
                </a:lnTo>
                <a:lnTo>
                  <a:pt x="26860" y="68680"/>
                </a:lnTo>
                <a:lnTo>
                  <a:pt x="26860" y="68670"/>
                </a:lnTo>
                <a:lnTo>
                  <a:pt x="26870" y="68660"/>
                </a:lnTo>
                <a:lnTo>
                  <a:pt x="26880" y="68650"/>
                </a:lnTo>
                <a:lnTo>
                  <a:pt x="26890" y="68640"/>
                </a:lnTo>
                <a:lnTo>
                  <a:pt x="26900" y="68630"/>
                </a:lnTo>
                <a:lnTo>
                  <a:pt x="26910" y="68620"/>
                </a:lnTo>
                <a:lnTo>
                  <a:pt x="26920" y="68600"/>
                </a:lnTo>
                <a:lnTo>
                  <a:pt x="26930" y="68600"/>
                </a:lnTo>
                <a:lnTo>
                  <a:pt x="26940" y="68580"/>
                </a:lnTo>
                <a:lnTo>
                  <a:pt x="26950" y="68560"/>
                </a:lnTo>
                <a:lnTo>
                  <a:pt x="26950" y="68550"/>
                </a:lnTo>
                <a:lnTo>
                  <a:pt x="26960" y="68550"/>
                </a:lnTo>
                <a:lnTo>
                  <a:pt x="26970" y="68540"/>
                </a:lnTo>
                <a:lnTo>
                  <a:pt x="26980" y="68530"/>
                </a:lnTo>
                <a:lnTo>
                  <a:pt x="27000" y="68530"/>
                </a:lnTo>
                <a:lnTo>
                  <a:pt x="27000" y="68520"/>
                </a:lnTo>
                <a:lnTo>
                  <a:pt x="27010" y="68510"/>
                </a:lnTo>
                <a:lnTo>
                  <a:pt x="27020" y="68500"/>
                </a:lnTo>
                <a:lnTo>
                  <a:pt x="27020" y="68490"/>
                </a:lnTo>
                <a:lnTo>
                  <a:pt x="27030" y="68480"/>
                </a:lnTo>
                <a:lnTo>
                  <a:pt x="27040" y="68480"/>
                </a:lnTo>
                <a:lnTo>
                  <a:pt x="27060" y="68470"/>
                </a:lnTo>
                <a:lnTo>
                  <a:pt x="27070" y="68470"/>
                </a:lnTo>
                <a:lnTo>
                  <a:pt x="27080" y="68470"/>
                </a:lnTo>
                <a:lnTo>
                  <a:pt x="27080" y="68460"/>
                </a:lnTo>
                <a:lnTo>
                  <a:pt x="27090" y="68450"/>
                </a:lnTo>
                <a:lnTo>
                  <a:pt x="27100" y="68440"/>
                </a:lnTo>
                <a:lnTo>
                  <a:pt x="27100" y="68430"/>
                </a:lnTo>
                <a:lnTo>
                  <a:pt x="27110" y="68430"/>
                </a:lnTo>
                <a:lnTo>
                  <a:pt x="27120" y="68420"/>
                </a:lnTo>
                <a:lnTo>
                  <a:pt x="27130" y="68410"/>
                </a:lnTo>
                <a:lnTo>
                  <a:pt x="27140" y="68400"/>
                </a:lnTo>
                <a:lnTo>
                  <a:pt x="27140" y="68390"/>
                </a:lnTo>
                <a:lnTo>
                  <a:pt x="27140" y="68380"/>
                </a:lnTo>
                <a:lnTo>
                  <a:pt x="27140" y="68370"/>
                </a:lnTo>
                <a:lnTo>
                  <a:pt x="27140" y="68360"/>
                </a:lnTo>
                <a:lnTo>
                  <a:pt x="27150" y="68360"/>
                </a:lnTo>
                <a:lnTo>
                  <a:pt x="27160" y="68350"/>
                </a:lnTo>
                <a:lnTo>
                  <a:pt x="27170" y="68350"/>
                </a:lnTo>
                <a:lnTo>
                  <a:pt x="27170" y="68340"/>
                </a:lnTo>
                <a:lnTo>
                  <a:pt x="27170" y="68330"/>
                </a:lnTo>
                <a:lnTo>
                  <a:pt x="27170" y="68320"/>
                </a:lnTo>
                <a:lnTo>
                  <a:pt x="27170" y="68310"/>
                </a:lnTo>
                <a:lnTo>
                  <a:pt x="27170" y="68300"/>
                </a:lnTo>
                <a:lnTo>
                  <a:pt x="27180" y="68300"/>
                </a:lnTo>
                <a:lnTo>
                  <a:pt x="27180" y="68290"/>
                </a:lnTo>
                <a:lnTo>
                  <a:pt x="27180" y="68280"/>
                </a:lnTo>
                <a:lnTo>
                  <a:pt x="27170" y="68270"/>
                </a:lnTo>
                <a:lnTo>
                  <a:pt x="27170" y="68260"/>
                </a:lnTo>
                <a:lnTo>
                  <a:pt x="27160" y="68260"/>
                </a:lnTo>
                <a:lnTo>
                  <a:pt x="27150" y="68260"/>
                </a:lnTo>
                <a:lnTo>
                  <a:pt x="27140" y="68250"/>
                </a:lnTo>
                <a:lnTo>
                  <a:pt x="27140" y="68240"/>
                </a:lnTo>
                <a:lnTo>
                  <a:pt x="27150" y="68230"/>
                </a:lnTo>
                <a:lnTo>
                  <a:pt x="27150" y="68220"/>
                </a:lnTo>
                <a:lnTo>
                  <a:pt x="27160" y="68210"/>
                </a:lnTo>
                <a:lnTo>
                  <a:pt x="27170" y="68190"/>
                </a:lnTo>
                <a:lnTo>
                  <a:pt x="27180" y="68180"/>
                </a:lnTo>
                <a:lnTo>
                  <a:pt x="27180" y="68170"/>
                </a:lnTo>
                <a:lnTo>
                  <a:pt x="27180" y="68160"/>
                </a:lnTo>
                <a:lnTo>
                  <a:pt x="27190" y="68160"/>
                </a:lnTo>
                <a:lnTo>
                  <a:pt x="27200" y="68160"/>
                </a:lnTo>
                <a:lnTo>
                  <a:pt x="27210" y="68160"/>
                </a:lnTo>
                <a:lnTo>
                  <a:pt x="27220" y="68160"/>
                </a:lnTo>
                <a:lnTo>
                  <a:pt x="27230" y="68150"/>
                </a:lnTo>
                <a:lnTo>
                  <a:pt x="27240" y="68150"/>
                </a:lnTo>
                <a:lnTo>
                  <a:pt x="27230" y="68140"/>
                </a:lnTo>
                <a:lnTo>
                  <a:pt x="27220" y="68140"/>
                </a:lnTo>
                <a:lnTo>
                  <a:pt x="27220" y="68130"/>
                </a:lnTo>
                <a:lnTo>
                  <a:pt x="27210" y="68130"/>
                </a:lnTo>
                <a:lnTo>
                  <a:pt x="27200" y="68130"/>
                </a:lnTo>
                <a:lnTo>
                  <a:pt x="27200" y="68140"/>
                </a:lnTo>
                <a:lnTo>
                  <a:pt x="27190" y="68140"/>
                </a:lnTo>
                <a:lnTo>
                  <a:pt x="27180" y="68140"/>
                </a:lnTo>
                <a:lnTo>
                  <a:pt x="27180" y="68130"/>
                </a:lnTo>
                <a:lnTo>
                  <a:pt x="27170" y="68110"/>
                </a:lnTo>
                <a:lnTo>
                  <a:pt x="27170" y="68100"/>
                </a:lnTo>
                <a:lnTo>
                  <a:pt x="27170" y="68090"/>
                </a:lnTo>
                <a:lnTo>
                  <a:pt x="27180" y="68090"/>
                </a:lnTo>
                <a:lnTo>
                  <a:pt x="27180" y="68080"/>
                </a:lnTo>
                <a:lnTo>
                  <a:pt x="27190" y="68060"/>
                </a:lnTo>
                <a:lnTo>
                  <a:pt x="27200" y="68060"/>
                </a:lnTo>
                <a:lnTo>
                  <a:pt x="27210" y="68050"/>
                </a:lnTo>
                <a:lnTo>
                  <a:pt x="27220" y="68050"/>
                </a:lnTo>
                <a:lnTo>
                  <a:pt x="27230" y="68050"/>
                </a:lnTo>
                <a:lnTo>
                  <a:pt x="27240" y="68050"/>
                </a:lnTo>
                <a:lnTo>
                  <a:pt x="27250" y="68050"/>
                </a:lnTo>
                <a:lnTo>
                  <a:pt x="27250" y="68040"/>
                </a:lnTo>
                <a:lnTo>
                  <a:pt x="27250" y="68030"/>
                </a:lnTo>
                <a:lnTo>
                  <a:pt x="27240" y="68030"/>
                </a:lnTo>
                <a:lnTo>
                  <a:pt x="27230" y="68030"/>
                </a:lnTo>
                <a:lnTo>
                  <a:pt x="27230" y="68040"/>
                </a:lnTo>
                <a:lnTo>
                  <a:pt x="27220" y="68040"/>
                </a:lnTo>
                <a:lnTo>
                  <a:pt x="27210" y="68040"/>
                </a:lnTo>
                <a:lnTo>
                  <a:pt x="27200" y="68030"/>
                </a:lnTo>
                <a:lnTo>
                  <a:pt x="27200" y="68020"/>
                </a:lnTo>
                <a:lnTo>
                  <a:pt x="27200" y="68010"/>
                </a:lnTo>
                <a:lnTo>
                  <a:pt x="27200" y="68000"/>
                </a:lnTo>
                <a:lnTo>
                  <a:pt x="27210" y="68000"/>
                </a:lnTo>
                <a:lnTo>
                  <a:pt x="27220" y="68000"/>
                </a:lnTo>
                <a:lnTo>
                  <a:pt x="27230" y="67990"/>
                </a:lnTo>
                <a:lnTo>
                  <a:pt x="27240" y="67990"/>
                </a:lnTo>
                <a:lnTo>
                  <a:pt x="27250" y="67990"/>
                </a:lnTo>
                <a:lnTo>
                  <a:pt x="27250" y="67980"/>
                </a:lnTo>
                <a:lnTo>
                  <a:pt x="27240" y="67980"/>
                </a:lnTo>
                <a:lnTo>
                  <a:pt x="27240" y="67970"/>
                </a:lnTo>
                <a:lnTo>
                  <a:pt x="27230" y="67970"/>
                </a:lnTo>
                <a:lnTo>
                  <a:pt x="27230" y="67960"/>
                </a:lnTo>
                <a:lnTo>
                  <a:pt x="27220" y="67960"/>
                </a:lnTo>
                <a:lnTo>
                  <a:pt x="27230" y="67950"/>
                </a:lnTo>
                <a:lnTo>
                  <a:pt x="27230" y="67930"/>
                </a:lnTo>
                <a:lnTo>
                  <a:pt x="27240" y="67930"/>
                </a:lnTo>
                <a:lnTo>
                  <a:pt x="27250" y="67930"/>
                </a:lnTo>
                <a:lnTo>
                  <a:pt x="27260" y="67930"/>
                </a:lnTo>
                <a:lnTo>
                  <a:pt x="27270" y="67920"/>
                </a:lnTo>
                <a:lnTo>
                  <a:pt x="27280" y="67910"/>
                </a:lnTo>
                <a:lnTo>
                  <a:pt x="27290" y="67900"/>
                </a:lnTo>
                <a:lnTo>
                  <a:pt x="27300" y="67870"/>
                </a:lnTo>
                <a:lnTo>
                  <a:pt x="27320" y="67860"/>
                </a:lnTo>
                <a:lnTo>
                  <a:pt x="27330" y="67840"/>
                </a:lnTo>
                <a:lnTo>
                  <a:pt x="27340" y="67840"/>
                </a:lnTo>
                <a:lnTo>
                  <a:pt x="27350" y="67840"/>
                </a:lnTo>
                <a:lnTo>
                  <a:pt x="27360" y="67840"/>
                </a:lnTo>
                <a:lnTo>
                  <a:pt x="27360" y="67830"/>
                </a:lnTo>
                <a:lnTo>
                  <a:pt x="27360" y="67820"/>
                </a:lnTo>
                <a:lnTo>
                  <a:pt x="27360" y="67810"/>
                </a:lnTo>
                <a:lnTo>
                  <a:pt x="27350" y="67810"/>
                </a:lnTo>
                <a:lnTo>
                  <a:pt x="27330" y="67810"/>
                </a:lnTo>
                <a:lnTo>
                  <a:pt x="27320" y="67810"/>
                </a:lnTo>
                <a:lnTo>
                  <a:pt x="27300" y="67810"/>
                </a:lnTo>
                <a:lnTo>
                  <a:pt x="27300" y="67820"/>
                </a:lnTo>
                <a:lnTo>
                  <a:pt x="27290" y="67830"/>
                </a:lnTo>
                <a:lnTo>
                  <a:pt x="27280" y="67830"/>
                </a:lnTo>
                <a:lnTo>
                  <a:pt x="27280" y="67840"/>
                </a:lnTo>
                <a:lnTo>
                  <a:pt x="27270" y="67840"/>
                </a:lnTo>
                <a:lnTo>
                  <a:pt x="27260" y="67840"/>
                </a:lnTo>
                <a:lnTo>
                  <a:pt x="27250" y="67830"/>
                </a:lnTo>
                <a:lnTo>
                  <a:pt x="27240" y="67820"/>
                </a:lnTo>
                <a:lnTo>
                  <a:pt x="27240" y="67810"/>
                </a:lnTo>
                <a:lnTo>
                  <a:pt x="27240" y="67800"/>
                </a:lnTo>
                <a:lnTo>
                  <a:pt x="27250" y="67790"/>
                </a:lnTo>
                <a:lnTo>
                  <a:pt x="27260" y="67780"/>
                </a:lnTo>
                <a:lnTo>
                  <a:pt x="27270" y="67780"/>
                </a:lnTo>
                <a:lnTo>
                  <a:pt x="27270" y="67770"/>
                </a:lnTo>
                <a:lnTo>
                  <a:pt x="27280" y="67770"/>
                </a:lnTo>
                <a:lnTo>
                  <a:pt x="27280" y="67760"/>
                </a:lnTo>
                <a:lnTo>
                  <a:pt x="27270" y="67750"/>
                </a:lnTo>
                <a:lnTo>
                  <a:pt x="27260" y="67750"/>
                </a:lnTo>
                <a:lnTo>
                  <a:pt x="27250" y="67750"/>
                </a:lnTo>
                <a:lnTo>
                  <a:pt x="27240" y="67750"/>
                </a:lnTo>
                <a:lnTo>
                  <a:pt x="27230" y="67740"/>
                </a:lnTo>
                <a:lnTo>
                  <a:pt x="27230" y="67730"/>
                </a:lnTo>
                <a:lnTo>
                  <a:pt x="27230" y="67720"/>
                </a:lnTo>
                <a:lnTo>
                  <a:pt x="27240" y="67720"/>
                </a:lnTo>
                <a:lnTo>
                  <a:pt x="27240" y="67710"/>
                </a:lnTo>
                <a:lnTo>
                  <a:pt x="27250" y="67710"/>
                </a:lnTo>
                <a:lnTo>
                  <a:pt x="27260" y="67710"/>
                </a:lnTo>
                <a:lnTo>
                  <a:pt x="27260" y="67700"/>
                </a:lnTo>
                <a:lnTo>
                  <a:pt x="27250" y="67680"/>
                </a:lnTo>
                <a:lnTo>
                  <a:pt x="27250" y="67670"/>
                </a:lnTo>
                <a:lnTo>
                  <a:pt x="27240" y="67660"/>
                </a:lnTo>
                <a:lnTo>
                  <a:pt x="27230" y="67660"/>
                </a:lnTo>
                <a:lnTo>
                  <a:pt x="27220" y="67660"/>
                </a:lnTo>
                <a:lnTo>
                  <a:pt x="27200" y="67660"/>
                </a:lnTo>
                <a:lnTo>
                  <a:pt x="27190" y="67650"/>
                </a:lnTo>
                <a:lnTo>
                  <a:pt x="27170" y="67640"/>
                </a:lnTo>
                <a:lnTo>
                  <a:pt x="27160" y="67630"/>
                </a:lnTo>
                <a:lnTo>
                  <a:pt x="27160" y="67620"/>
                </a:lnTo>
                <a:lnTo>
                  <a:pt x="27160" y="67610"/>
                </a:lnTo>
                <a:lnTo>
                  <a:pt x="27150" y="67610"/>
                </a:lnTo>
                <a:lnTo>
                  <a:pt x="27160" y="67600"/>
                </a:lnTo>
                <a:lnTo>
                  <a:pt x="27170" y="67600"/>
                </a:lnTo>
                <a:lnTo>
                  <a:pt x="27180" y="67610"/>
                </a:lnTo>
                <a:lnTo>
                  <a:pt x="27200" y="67620"/>
                </a:lnTo>
                <a:lnTo>
                  <a:pt x="27210" y="67630"/>
                </a:lnTo>
                <a:lnTo>
                  <a:pt x="27220" y="67620"/>
                </a:lnTo>
                <a:lnTo>
                  <a:pt x="27220" y="67610"/>
                </a:lnTo>
                <a:lnTo>
                  <a:pt x="27230" y="67600"/>
                </a:lnTo>
                <a:lnTo>
                  <a:pt x="27230" y="67590"/>
                </a:lnTo>
                <a:lnTo>
                  <a:pt x="27220" y="67580"/>
                </a:lnTo>
                <a:lnTo>
                  <a:pt x="27220" y="67570"/>
                </a:lnTo>
                <a:lnTo>
                  <a:pt x="27220" y="67560"/>
                </a:lnTo>
                <a:lnTo>
                  <a:pt x="27220" y="67550"/>
                </a:lnTo>
                <a:lnTo>
                  <a:pt x="27230" y="67540"/>
                </a:lnTo>
                <a:lnTo>
                  <a:pt x="27220" y="67530"/>
                </a:lnTo>
                <a:lnTo>
                  <a:pt x="27220" y="67520"/>
                </a:lnTo>
                <a:lnTo>
                  <a:pt x="27210" y="67510"/>
                </a:lnTo>
                <a:lnTo>
                  <a:pt x="27200" y="67500"/>
                </a:lnTo>
                <a:lnTo>
                  <a:pt x="27210" y="67490"/>
                </a:lnTo>
                <a:lnTo>
                  <a:pt x="27220" y="67480"/>
                </a:lnTo>
                <a:lnTo>
                  <a:pt x="27210" y="67480"/>
                </a:lnTo>
                <a:lnTo>
                  <a:pt x="27200" y="67480"/>
                </a:lnTo>
                <a:lnTo>
                  <a:pt x="27200" y="67470"/>
                </a:lnTo>
                <a:lnTo>
                  <a:pt x="27180" y="67470"/>
                </a:lnTo>
                <a:lnTo>
                  <a:pt x="27170" y="67470"/>
                </a:lnTo>
                <a:lnTo>
                  <a:pt x="27160" y="67470"/>
                </a:lnTo>
                <a:lnTo>
                  <a:pt x="27150" y="67470"/>
                </a:lnTo>
                <a:lnTo>
                  <a:pt x="27140" y="67480"/>
                </a:lnTo>
                <a:lnTo>
                  <a:pt x="27140" y="67490"/>
                </a:lnTo>
                <a:lnTo>
                  <a:pt x="27130" y="67510"/>
                </a:lnTo>
                <a:lnTo>
                  <a:pt x="27130" y="67520"/>
                </a:lnTo>
                <a:lnTo>
                  <a:pt x="27120" y="67530"/>
                </a:lnTo>
                <a:lnTo>
                  <a:pt x="27100" y="67530"/>
                </a:lnTo>
                <a:lnTo>
                  <a:pt x="27090" y="67530"/>
                </a:lnTo>
                <a:lnTo>
                  <a:pt x="27090" y="67520"/>
                </a:lnTo>
                <a:lnTo>
                  <a:pt x="27080" y="67500"/>
                </a:lnTo>
                <a:lnTo>
                  <a:pt x="27090" y="67500"/>
                </a:lnTo>
                <a:lnTo>
                  <a:pt x="27100" y="67500"/>
                </a:lnTo>
                <a:lnTo>
                  <a:pt x="27110" y="67500"/>
                </a:lnTo>
                <a:lnTo>
                  <a:pt x="27110" y="67490"/>
                </a:lnTo>
                <a:lnTo>
                  <a:pt x="27110" y="67480"/>
                </a:lnTo>
                <a:lnTo>
                  <a:pt x="27110" y="67470"/>
                </a:lnTo>
                <a:lnTo>
                  <a:pt x="27110" y="67460"/>
                </a:lnTo>
                <a:lnTo>
                  <a:pt x="27110" y="67450"/>
                </a:lnTo>
                <a:lnTo>
                  <a:pt x="27110" y="67440"/>
                </a:lnTo>
                <a:lnTo>
                  <a:pt x="27110" y="67430"/>
                </a:lnTo>
                <a:lnTo>
                  <a:pt x="27100" y="67420"/>
                </a:lnTo>
                <a:lnTo>
                  <a:pt x="27090" y="67410"/>
                </a:lnTo>
                <a:lnTo>
                  <a:pt x="27080" y="67400"/>
                </a:lnTo>
                <a:lnTo>
                  <a:pt x="27060" y="67400"/>
                </a:lnTo>
                <a:lnTo>
                  <a:pt x="27060" y="67410"/>
                </a:lnTo>
                <a:lnTo>
                  <a:pt x="27050" y="67420"/>
                </a:lnTo>
                <a:lnTo>
                  <a:pt x="27050" y="67430"/>
                </a:lnTo>
                <a:lnTo>
                  <a:pt x="27040" y="67440"/>
                </a:lnTo>
                <a:lnTo>
                  <a:pt x="27030" y="67430"/>
                </a:lnTo>
                <a:lnTo>
                  <a:pt x="27030" y="67420"/>
                </a:lnTo>
                <a:lnTo>
                  <a:pt x="27020" y="67410"/>
                </a:lnTo>
                <a:lnTo>
                  <a:pt x="27010" y="67400"/>
                </a:lnTo>
                <a:lnTo>
                  <a:pt x="27010" y="67380"/>
                </a:lnTo>
                <a:lnTo>
                  <a:pt x="27010" y="67370"/>
                </a:lnTo>
                <a:lnTo>
                  <a:pt x="27020" y="67370"/>
                </a:lnTo>
                <a:lnTo>
                  <a:pt x="27030" y="67360"/>
                </a:lnTo>
                <a:lnTo>
                  <a:pt x="27040" y="67360"/>
                </a:lnTo>
                <a:lnTo>
                  <a:pt x="27040" y="67350"/>
                </a:lnTo>
                <a:lnTo>
                  <a:pt x="27030" y="67340"/>
                </a:lnTo>
                <a:lnTo>
                  <a:pt x="27020" y="67340"/>
                </a:lnTo>
                <a:lnTo>
                  <a:pt x="27010" y="67320"/>
                </a:lnTo>
                <a:lnTo>
                  <a:pt x="27010" y="67310"/>
                </a:lnTo>
                <a:lnTo>
                  <a:pt x="27000" y="67290"/>
                </a:lnTo>
                <a:lnTo>
                  <a:pt x="27000" y="67280"/>
                </a:lnTo>
                <a:lnTo>
                  <a:pt x="27010" y="67280"/>
                </a:lnTo>
                <a:lnTo>
                  <a:pt x="27020" y="67280"/>
                </a:lnTo>
                <a:lnTo>
                  <a:pt x="27030" y="67270"/>
                </a:lnTo>
                <a:lnTo>
                  <a:pt x="27040" y="67260"/>
                </a:lnTo>
                <a:lnTo>
                  <a:pt x="27050" y="67250"/>
                </a:lnTo>
                <a:lnTo>
                  <a:pt x="27040" y="67240"/>
                </a:lnTo>
                <a:lnTo>
                  <a:pt x="27030" y="67240"/>
                </a:lnTo>
                <a:lnTo>
                  <a:pt x="27030" y="67250"/>
                </a:lnTo>
                <a:lnTo>
                  <a:pt x="27020" y="67260"/>
                </a:lnTo>
                <a:lnTo>
                  <a:pt x="27000" y="67270"/>
                </a:lnTo>
                <a:lnTo>
                  <a:pt x="26990" y="67270"/>
                </a:lnTo>
                <a:lnTo>
                  <a:pt x="26980" y="67270"/>
                </a:lnTo>
                <a:lnTo>
                  <a:pt x="26970" y="67260"/>
                </a:lnTo>
                <a:lnTo>
                  <a:pt x="26960" y="67260"/>
                </a:lnTo>
                <a:lnTo>
                  <a:pt x="26950" y="67250"/>
                </a:lnTo>
                <a:lnTo>
                  <a:pt x="26950" y="67230"/>
                </a:lnTo>
                <a:lnTo>
                  <a:pt x="26950" y="67220"/>
                </a:lnTo>
                <a:lnTo>
                  <a:pt x="26960" y="67220"/>
                </a:lnTo>
                <a:lnTo>
                  <a:pt x="26970" y="67220"/>
                </a:lnTo>
                <a:lnTo>
                  <a:pt x="26980" y="67230"/>
                </a:lnTo>
                <a:lnTo>
                  <a:pt x="26990" y="67230"/>
                </a:lnTo>
                <a:lnTo>
                  <a:pt x="27000" y="67230"/>
                </a:lnTo>
                <a:lnTo>
                  <a:pt x="27000" y="67220"/>
                </a:lnTo>
                <a:lnTo>
                  <a:pt x="27010" y="67210"/>
                </a:lnTo>
                <a:lnTo>
                  <a:pt x="27020" y="67200"/>
                </a:lnTo>
                <a:lnTo>
                  <a:pt x="27030" y="67190"/>
                </a:lnTo>
                <a:lnTo>
                  <a:pt x="27040" y="67180"/>
                </a:lnTo>
                <a:lnTo>
                  <a:pt x="27050" y="67180"/>
                </a:lnTo>
                <a:lnTo>
                  <a:pt x="27050" y="67170"/>
                </a:lnTo>
                <a:lnTo>
                  <a:pt x="27050" y="67160"/>
                </a:lnTo>
                <a:lnTo>
                  <a:pt x="27050" y="67150"/>
                </a:lnTo>
                <a:lnTo>
                  <a:pt x="27050" y="67140"/>
                </a:lnTo>
                <a:lnTo>
                  <a:pt x="27060" y="67120"/>
                </a:lnTo>
                <a:lnTo>
                  <a:pt x="27060" y="67100"/>
                </a:lnTo>
                <a:lnTo>
                  <a:pt x="27070" y="67090"/>
                </a:lnTo>
                <a:lnTo>
                  <a:pt x="27070" y="67080"/>
                </a:lnTo>
                <a:lnTo>
                  <a:pt x="27070" y="67070"/>
                </a:lnTo>
                <a:lnTo>
                  <a:pt x="27070" y="67060"/>
                </a:lnTo>
                <a:lnTo>
                  <a:pt x="27060" y="67060"/>
                </a:lnTo>
                <a:lnTo>
                  <a:pt x="27060" y="67050"/>
                </a:lnTo>
                <a:lnTo>
                  <a:pt x="27050" y="67040"/>
                </a:lnTo>
                <a:lnTo>
                  <a:pt x="27040" y="67030"/>
                </a:lnTo>
                <a:lnTo>
                  <a:pt x="27040" y="67020"/>
                </a:lnTo>
                <a:lnTo>
                  <a:pt x="27050" y="67020"/>
                </a:lnTo>
                <a:lnTo>
                  <a:pt x="27050" y="67010"/>
                </a:lnTo>
                <a:lnTo>
                  <a:pt x="27050" y="67000"/>
                </a:lnTo>
                <a:lnTo>
                  <a:pt x="27050" y="66990"/>
                </a:lnTo>
                <a:lnTo>
                  <a:pt x="27050" y="66980"/>
                </a:lnTo>
                <a:lnTo>
                  <a:pt x="27050" y="66970"/>
                </a:lnTo>
                <a:lnTo>
                  <a:pt x="27050" y="66960"/>
                </a:lnTo>
                <a:lnTo>
                  <a:pt x="27050" y="66940"/>
                </a:lnTo>
                <a:lnTo>
                  <a:pt x="27050" y="66930"/>
                </a:lnTo>
                <a:lnTo>
                  <a:pt x="27040" y="66920"/>
                </a:lnTo>
                <a:lnTo>
                  <a:pt x="27030" y="66920"/>
                </a:lnTo>
                <a:lnTo>
                  <a:pt x="27020" y="66920"/>
                </a:lnTo>
                <a:lnTo>
                  <a:pt x="27010" y="66920"/>
                </a:lnTo>
                <a:lnTo>
                  <a:pt x="27000" y="66900"/>
                </a:lnTo>
                <a:lnTo>
                  <a:pt x="26990" y="66880"/>
                </a:lnTo>
                <a:lnTo>
                  <a:pt x="27010" y="66860"/>
                </a:lnTo>
                <a:lnTo>
                  <a:pt x="27020" y="66850"/>
                </a:lnTo>
                <a:lnTo>
                  <a:pt x="27030" y="66820"/>
                </a:lnTo>
                <a:lnTo>
                  <a:pt x="27000" y="66830"/>
                </a:lnTo>
                <a:lnTo>
                  <a:pt x="26980" y="66840"/>
                </a:lnTo>
                <a:lnTo>
                  <a:pt x="26960" y="66830"/>
                </a:lnTo>
                <a:lnTo>
                  <a:pt x="26960" y="66810"/>
                </a:lnTo>
                <a:lnTo>
                  <a:pt x="26960" y="66790"/>
                </a:lnTo>
                <a:lnTo>
                  <a:pt x="26960" y="66780"/>
                </a:lnTo>
                <a:lnTo>
                  <a:pt x="26970" y="66780"/>
                </a:lnTo>
                <a:lnTo>
                  <a:pt x="26970" y="66770"/>
                </a:lnTo>
                <a:lnTo>
                  <a:pt x="26980" y="66770"/>
                </a:lnTo>
                <a:lnTo>
                  <a:pt x="26980" y="66750"/>
                </a:lnTo>
                <a:lnTo>
                  <a:pt x="26990" y="66730"/>
                </a:lnTo>
                <a:lnTo>
                  <a:pt x="26990" y="66720"/>
                </a:lnTo>
                <a:lnTo>
                  <a:pt x="26990" y="66710"/>
                </a:lnTo>
                <a:lnTo>
                  <a:pt x="26990" y="66700"/>
                </a:lnTo>
                <a:lnTo>
                  <a:pt x="27000" y="66690"/>
                </a:lnTo>
                <a:lnTo>
                  <a:pt x="27000" y="66680"/>
                </a:lnTo>
                <a:lnTo>
                  <a:pt x="27010" y="66670"/>
                </a:lnTo>
                <a:lnTo>
                  <a:pt x="27020" y="66670"/>
                </a:lnTo>
                <a:lnTo>
                  <a:pt x="27040" y="66670"/>
                </a:lnTo>
                <a:lnTo>
                  <a:pt x="27050" y="66660"/>
                </a:lnTo>
                <a:lnTo>
                  <a:pt x="27060" y="66660"/>
                </a:lnTo>
                <a:lnTo>
                  <a:pt x="27060" y="66650"/>
                </a:lnTo>
                <a:lnTo>
                  <a:pt x="27050" y="66630"/>
                </a:lnTo>
                <a:lnTo>
                  <a:pt x="27050" y="66620"/>
                </a:lnTo>
                <a:lnTo>
                  <a:pt x="27050" y="66600"/>
                </a:lnTo>
                <a:lnTo>
                  <a:pt x="27050" y="66590"/>
                </a:lnTo>
                <a:lnTo>
                  <a:pt x="27050" y="66580"/>
                </a:lnTo>
                <a:lnTo>
                  <a:pt x="27060" y="66570"/>
                </a:lnTo>
                <a:lnTo>
                  <a:pt x="27070" y="66570"/>
                </a:lnTo>
                <a:lnTo>
                  <a:pt x="27080" y="66570"/>
                </a:lnTo>
                <a:lnTo>
                  <a:pt x="27090" y="66580"/>
                </a:lnTo>
                <a:lnTo>
                  <a:pt x="27110" y="66580"/>
                </a:lnTo>
                <a:lnTo>
                  <a:pt x="27130" y="66590"/>
                </a:lnTo>
                <a:lnTo>
                  <a:pt x="27140" y="66590"/>
                </a:lnTo>
                <a:lnTo>
                  <a:pt x="27150" y="66580"/>
                </a:lnTo>
                <a:lnTo>
                  <a:pt x="27160" y="66570"/>
                </a:lnTo>
                <a:lnTo>
                  <a:pt x="27160" y="66560"/>
                </a:lnTo>
                <a:lnTo>
                  <a:pt x="27170" y="66550"/>
                </a:lnTo>
                <a:lnTo>
                  <a:pt x="27170" y="66540"/>
                </a:lnTo>
                <a:lnTo>
                  <a:pt x="27170" y="66530"/>
                </a:lnTo>
                <a:lnTo>
                  <a:pt x="27160" y="66520"/>
                </a:lnTo>
                <a:lnTo>
                  <a:pt x="27150" y="66520"/>
                </a:lnTo>
                <a:lnTo>
                  <a:pt x="27140" y="66510"/>
                </a:lnTo>
                <a:lnTo>
                  <a:pt x="27130" y="66500"/>
                </a:lnTo>
                <a:lnTo>
                  <a:pt x="27120" y="66500"/>
                </a:lnTo>
                <a:lnTo>
                  <a:pt x="27120" y="66480"/>
                </a:lnTo>
                <a:lnTo>
                  <a:pt x="27110" y="66460"/>
                </a:lnTo>
                <a:lnTo>
                  <a:pt x="27120" y="66460"/>
                </a:lnTo>
                <a:lnTo>
                  <a:pt x="27120" y="66450"/>
                </a:lnTo>
                <a:lnTo>
                  <a:pt x="27130" y="66440"/>
                </a:lnTo>
                <a:lnTo>
                  <a:pt x="27140" y="66440"/>
                </a:lnTo>
                <a:lnTo>
                  <a:pt x="27160" y="66450"/>
                </a:lnTo>
                <a:lnTo>
                  <a:pt x="27170" y="66460"/>
                </a:lnTo>
                <a:lnTo>
                  <a:pt x="27170" y="66470"/>
                </a:lnTo>
                <a:lnTo>
                  <a:pt x="27180" y="66480"/>
                </a:lnTo>
                <a:lnTo>
                  <a:pt x="27180" y="66490"/>
                </a:lnTo>
                <a:lnTo>
                  <a:pt x="27190" y="66490"/>
                </a:lnTo>
                <a:lnTo>
                  <a:pt x="27190" y="66480"/>
                </a:lnTo>
                <a:lnTo>
                  <a:pt x="27200" y="66480"/>
                </a:lnTo>
                <a:lnTo>
                  <a:pt x="27210" y="66470"/>
                </a:lnTo>
                <a:lnTo>
                  <a:pt x="27210" y="66460"/>
                </a:lnTo>
                <a:lnTo>
                  <a:pt x="27200" y="66450"/>
                </a:lnTo>
                <a:lnTo>
                  <a:pt x="27190" y="66450"/>
                </a:lnTo>
                <a:lnTo>
                  <a:pt x="27180" y="66450"/>
                </a:lnTo>
                <a:lnTo>
                  <a:pt x="27170" y="66440"/>
                </a:lnTo>
                <a:lnTo>
                  <a:pt x="27170" y="66420"/>
                </a:lnTo>
                <a:lnTo>
                  <a:pt x="27180" y="66410"/>
                </a:lnTo>
                <a:lnTo>
                  <a:pt x="27180" y="66400"/>
                </a:lnTo>
                <a:lnTo>
                  <a:pt x="27190" y="66380"/>
                </a:lnTo>
                <a:lnTo>
                  <a:pt x="27190" y="66370"/>
                </a:lnTo>
                <a:lnTo>
                  <a:pt x="27200" y="66360"/>
                </a:lnTo>
                <a:lnTo>
                  <a:pt x="27210" y="66340"/>
                </a:lnTo>
                <a:lnTo>
                  <a:pt x="27220" y="66340"/>
                </a:lnTo>
                <a:lnTo>
                  <a:pt x="27240" y="66340"/>
                </a:lnTo>
                <a:lnTo>
                  <a:pt x="27250" y="66340"/>
                </a:lnTo>
                <a:lnTo>
                  <a:pt x="27250" y="66370"/>
                </a:lnTo>
                <a:lnTo>
                  <a:pt x="27250" y="66380"/>
                </a:lnTo>
                <a:lnTo>
                  <a:pt x="27260" y="66390"/>
                </a:lnTo>
                <a:lnTo>
                  <a:pt x="27270" y="66390"/>
                </a:lnTo>
                <a:lnTo>
                  <a:pt x="27280" y="66380"/>
                </a:lnTo>
                <a:lnTo>
                  <a:pt x="27290" y="66370"/>
                </a:lnTo>
                <a:lnTo>
                  <a:pt x="27290" y="66360"/>
                </a:lnTo>
                <a:lnTo>
                  <a:pt x="27290" y="66340"/>
                </a:lnTo>
                <a:lnTo>
                  <a:pt x="27290" y="66330"/>
                </a:lnTo>
                <a:lnTo>
                  <a:pt x="27290" y="66320"/>
                </a:lnTo>
                <a:lnTo>
                  <a:pt x="27290" y="66310"/>
                </a:lnTo>
                <a:lnTo>
                  <a:pt x="27290" y="66300"/>
                </a:lnTo>
                <a:lnTo>
                  <a:pt x="27290" y="66290"/>
                </a:lnTo>
                <a:lnTo>
                  <a:pt x="27300" y="66280"/>
                </a:lnTo>
                <a:lnTo>
                  <a:pt x="27300" y="66260"/>
                </a:lnTo>
                <a:lnTo>
                  <a:pt x="27290" y="66250"/>
                </a:lnTo>
                <a:lnTo>
                  <a:pt x="27290" y="66230"/>
                </a:lnTo>
                <a:lnTo>
                  <a:pt x="27290" y="66220"/>
                </a:lnTo>
                <a:lnTo>
                  <a:pt x="27290" y="66210"/>
                </a:lnTo>
                <a:lnTo>
                  <a:pt x="27290" y="66200"/>
                </a:lnTo>
                <a:lnTo>
                  <a:pt x="27290" y="66180"/>
                </a:lnTo>
                <a:lnTo>
                  <a:pt x="27300" y="66170"/>
                </a:lnTo>
                <a:lnTo>
                  <a:pt x="27310" y="66160"/>
                </a:lnTo>
                <a:lnTo>
                  <a:pt x="27320" y="66150"/>
                </a:lnTo>
                <a:lnTo>
                  <a:pt x="27350" y="66140"/>
                </a:lnTo>
                <a:lnTo>
                  <a:pt x="27370" y="66140"/>
                </a:lnTo>
                <a:lnTo>
                  <a:pt x="27380" y="66140"/>
                </a:lnTo>
                <a:lnTo>
                  <a:pt x="27380" y="66130"/>
                </a:lnTo>
                <a:lnTo>
                  <a:pt x="27390" y="66130"/>
                </a:lnTo>
                <a:lnTo>
                  <a:pt x="27400" y="66130"/>
                </a:lnTo>
                <a:lnTo>
                  <a:pt x="27410" y="66140"/>
                </a:lnTo>
                <a:lnTo>
                  <a:pt x="27420" y="66150"/>
                </a:lnTo>
                <a:lnTo>
                  <a:pt x="27430" y="66150"/>
                </a:lnTo>
                <a:lnTo>
                  <a:pt x="27440" y="66150"/>
                </a:lnTo>
                <a:lnTo>
                  <a:pt x="27450" y="66150"/>
                </a:lnTo>
                <a:lnTo>
                  <a:pt x="27460" y="66140"/>
                </a:lnTo>
                <a:lnTo>
                  <a:pt x="27480" y="66110"/>
                </a:lnTo>
                <a:lnTo>
                  <a:pt x="27490" y="66080"/>
                </a:lnTo>
                <a:lnTo>
                  <a:pt x="27500" y="66070"/>
                </a:lnTo>
                <a:lnTo>
                  <a:pt x="27510" y="66090"/>
                </a:lnTo>
                <a:lnTo>
                  <a:pt x="27520" y="66090"/>
                </a:lnTo>
                <a:lnTo>
                  <a:pt x="27530" y="66130"/>
                </a:lnTo>
                <a:lnTo>
                  <a:pt x="27530" y="66150"/>
                </a:lnTo>
                <a:lnTo>
                  <a:pt x="27540" y="66150"/>
                </a:lnTo>
                <a:lnTo>
                  <a:pt x="27550" y="66150"/>
                </a:lnTo>
                <a:lnTo>
                  <a:pt x="27560" y="66140"/>
                </a:lnTo>
                <a:lnTo>
                  <a:pt x="27580" y="66140"/>
                </a:lnTo>
                <a:lnTo>
                  <a:pt x="27600" y="66140"/>
                </a:lnTo>
                <a:lnTo>
                  <a:pt x="27620" y="66130"/>
                </a:lnTo>
                <a:lnTo>
                  <a:pt x="27630" y="66130"/>
                </a:lnTo>
                <a:lnTo>
                  <a:pt x="27650" y="66130"/>
                </a:lnTo>
                <a:lnTo>
                  <a:pt x="27650" y="66120"/>
                </a:lnTo>
                <a:lnTo>
                  <a:pt x="27660" y="66120"/>
                </a:lnTo>
                <a:lnTo>
                  <a:pt x="27670" y="66120"/>
                </a:lnTo>
                <a:lnTo>
                  <a:pt x="27680" y="66100"/>
                </a:lnTo>
                <a:lnTo>
                  <a:pt x="27680" y="66090"/>
                </a:lnTo>
                <a:lnTo>
                  <a:pt x="27700" y="66090"/>
                </a:lnTo>
                <a:lnTo>
                  <a:pt x="27710" y="66070"/>
                </a:lnTo>
                <a:lnTo>
                  <a:pt x="27730" y="66090"/>
                </a:lnTo>
                <a:lnTo>
                  <a:pt x="27750" y="66100"/>
                </a:lnTo>
                <a:lnTo>
                  <a:pt x="27760" y="66100"/>
                </a:lnTo>
                <a:lnTo>
                  <a:pt x="27770" y="66110"/>
                </a:lnTo>
                <a:lnTo>
                  <a:pt x="27750" y="66140"/>
                </a:lnTo>
                <a:lnTo>
                  <a:pt x="27760" y="66140"/>
                </a:lnTo>
                <a:lnTo>
                  <a:pt x="27760" y="66160"/>
                </a:lnTo>
                <a:lnTo>
                  <a:pt x="27760" y="66170"/>
                </a:lnTo>
                <a:lnTo>
                  <a:pt x="27770" y="66180"/>
                </a:lnTo>
                <a:lnTo>
                  <a:pt x="27780" y="66180"/>
                </a:lnTo>
                <a:lnTo>
                  <a:pt x="27790" y="66190"/>
                </a:lnTo>
                <a:lnTo>
                  <a:pt x="27800" y="66190"/>
                </a:lnTo>
                <a:lnTo>
                  <a:pt x="27810" y="66190"/>
                </a:lnTo>
                <a:lnTo>
                  <a:pt x="27820" y="66190"/>
                </a:lnTo>
                <a:lnTo>
                  <a:pt x="27830" y="66190"/>
                </a:lnTo>
                <a:lnTo>
                  <a:pt x="27840" y="66190"/>
                </a:lnTo>
                <a:lnTo>
                  <a:pt x="27840" y="66200"/>
                </a:lnTo>
                <a:lnTo>
                  <a:pt x="27850" y="66210"/>
                </a:lnTo>
                <a:lnTo>
                  <a:pt x="27870" y="66210"/>
                </a:lnTo>
                <a:lnTo>
                  <a:pt x="27880" y="66210"/>
                </a:lnTo>
                <a:lnTo>
                  <a:pt x="27890" y="66210"/>
                </a:lnTo>
                <a:lnTo>
                  <a:pt x="27900" y="66210"/>
                </a:lnTo>
                <a:lnTo>
                  <a:pt x="27920" y="66200"/>
                </a:lnTo>
                <a:lnTo>
                  <a:pt x="27940" y="66200"/>
                </a:lnTo>
                <a:lnTo>
                  <a:pt x="27950" y="66190"/>
                </a:lnTo>
                <a:lnTo>
                  <a:pt x="27960" y="66170"/>
                </a:lnTo>
                <a:lnTo>
                  <a:pt x="27970" y="66150"/>
                </a:lnTo>
                <a:lnTo>
                  <a:pt x="27960" y="66130"/>
                </a:lnTo>
                <a:lnTo>
                  <a:pt x="27960" y="66100"/>
                </a:lnTo>
                <a:lnTo>
                  <a:pt x="27960" y="66080"/>
                </a:lnTo>
                <a:lnTo>
                  <a:pt x="27970" y="66060"/>
                </a:lnTo>
                <a:lnTo>
                  <a:pt x="27990" y="66060"/>
                </a:lnTo>
                <a:lnTo>
                  <a:pt x="28000" y="66070"/>
                </a:lnTo>
                <a:lnTo>
                  <a:pt x="28010" y="66060"/>
                </a:lnTo>
                <a:lnTo>
                  <a:pt x="28020" y="66050"/>
                </a:lnTo>
                <a:lnTo>
                  <a:pt x="28030" y="66050"/>
                </a:lnTo>
                <a:lnTo>
                  <a:pt x="28040" y="66040"/>
                </a:lnTo>
                <a:lnTo>
                  <a:pt x="28040" y="66020"/>
                </a:lnTo>
                <a:lnTo>
                  <a:pt x="28060" y="66000"/>
                </a:lnTo>
                <a:lnTo>
                  <a:pt x="28070" y="65980"/>
                </a:lnTo>
                <a:lnTo>
                  <a:pt x="28080" y="65970"/>
                </a:lnTo>
                <a:lnTo>
                  <a:pt x="28090" y="65950"/>
                </a:lnTo>
                <a:lnTo>
                  <a:pt x="28090" y="65940"/>
                </a:lnTo>
                <a:lnTo>
                  <a:pt x="28100" y="65910"/>
                </a:lnTo>
                <a:lnTo>
                  <a:pt x="28110" y="65910"/>
                </a:lnTo>
                <a:lnTo>
                  <a:pt x="28120" y="65900"/>
                </a:lnTo>
                <a:lnTo>
                  <a:pt x="28130" y="65900"/>
                </a:lnTo>
                <a:lnTo>
                  <a:pt x="28150" y="65900"/>
                </a:lnTo>
                <a:lnTo>
                  <a:pt x="28160" y="65900"/>
                </a:lnTo>
                <a:lnTo>
                  <a:pt x="28160" y="65890"/>
                </a:lnTo>
                <a:lnTo>
                  <a:pt x="28170" y="65890"/>
                </a:lnTo>
                <a:lnTo>
                  <a:pt x="28180" y="65880"/>
                </a:lnTo>
                <a:lnTo>
                  <a:pt x="28190" y="65880"/>
                </a:lnTo>
                <a:lnTo>
                  <a:pt x="28190" y="65870"/>
                </a:lnTo>
                <a:lnTo>
                  <a:pt x="28200" y="65860"/>
                </a:lnTo>
                <a:lnTo>
                  <a:pt x="28210" y="65860"/>
                </a:lnTo>
                <a:lnTo>
                  <a:pt x="28220" y="65840"/>
                </a:lnTo>
                <a:lnTo>
                  <a:pt x="28220" y="65830"/>
                </a:lnTo>
                <a:lnTo>
                  <a:pt x="28220" y="65820"/>
                </a:lnTo>
                <a:lnTo>
                  <a:pt x="28230" y="65800"/>
                </a:lnTo>
                <a:lnTo>
                  <a:pt x="28230" y="65780"/>
                </a:lnTo>
                <a:lnTo>
                  <a:pt x="28230" y="65760"/>
                </a:lnTo>
                <a:lnTo>
                  <a:pt x="28230" y="65740"/>
                </a:lnTo>
                <a:lnTo>
                  <a:pt x="28230" y="65720"/>
                </a:lnTo>
                <a:lnTo>
                  <a:pt x="28240" y="65700"/>
                </a:lnTo>
                <a:lnTo>
                  <a:pt x="28270" y="65680"/>
                </a:lnTo>
                <a:lnTo>
                  <a:pt x="28280" y="65640"/>
                </a:lnTo>
                <a:lnTo>
                  <a:pt x="28290" y="65610"/>
                </a:lnTo>
                <a:lnTo>
                  <a:pt x="28310" y="65590"/>
                </a:lnTo>
                <a:lnTo>
                  <a:pt x="28330" y="65580"/>
                </a:lnTo>
                <a:lnTo>
                  <a:pt x="28330" y="65570"/>
                </a:lnTo>
                <a:lnTo>
                  <a:pt x="28350" y="65550"/>
                </a:lnTo>
                <a:lnTo>
                  <a:pt x="28360" y="65550"/>
                </a:lnTo>
                <a:lnTo>
                  <a:pt x="28370" y="65550"/>
                </a:lnTo>
                <a:lnTo>
                  <a:pt x="28380" y="65550"/>
                </a:lnTo>
                <a:lnTo>
                  <a:pt x="28390" y="65550"/>
                </a:lnTo>
                <a:lnTo>
                  <a:pt x="28390" y="65570"/>
                </a:lnTo>
                <a:lnTo>
                  <a:pt x="28400" y="65580"/>
                </a:lnTo>
                <a:lnTo>
                  <a:pt x="28400" y="65590"/>
                </a:lnTo>
                <a:lnTo>
                  <a:pt x="28400" y="65600"/>
                </a:lnTo>
                <a:lnTo>
                  <a:pt x="28410" y="65610"/>
                </a:lnTo>
                <a:lnTo>
                  <a:pt x="28420" y="65610"/>
                </a:lnTo>
                <a:lnTo>
                  <a:pt x="28430" y="65600"/>
                </a:lnTo>
                <a:lnTo>
                  <a:pt x="28440" y="65600"/>
                </a:lnTo>
                <a:lnTo>
                  <a:pt x="28450" y="65600"/>
                </a:lnTo>
                <a:lnTo>
                  <a:pt x="28450" y="65590"/>
                </a:lnTo>
                <a:lnTo>
                  <a:pt x="28460" y="65590"/>
                </a:lnTo>
                <a:lnTo>
                  <a:pt x="28470" y="65570"/>
                </a:lnTo>
                <a:lnTo>
                  <a:pt x="28470" y="65580"/>
                </a:lnTo>
                <a:lnTo>
                  <a:pt x="28470" y="65590"/>
                </a:lnTo>
                <a:lnTo>
                  <a:pt x="28460" y="65600"/>
                </a:lnTo>
                <a:lnTo>
                  <a:pt x="28470" y="65610"/>
                </a:lnTo>
                <a:lnTo>
                  <a:pt x="28470" y="65620"/>
                </a:lnTo>
                <a:lnTo>
                  <a:pt x="28460" y="65630"/>
                </a:lnTo>
                <a:lnTo>
                  <a:pt x="28450" y="65640"/>
                </a:lnTo>
                <a:lnTo>
                  <a:pt x="28460" y="65640"/>
                </a:lnTo>
                <a:lnTo>
                  <a:pt x="28470" y="65640"/>
                </a:lnTo>
                <a:lnTo>
                  <a:pt x="28490" y="65630"/>
                </a:lnTo>
                <a:lnTo>
                  <a:pt x="28500" y="65630"/>
                </a:lnTo>
                <a:lnTo>
                  <a:pt x="28510" y="65630"/>
                </a:lnTo>
                <a:lnTo>
                  <a:pt x="28500" y="65640"/>
                </a:lnTo>
                <a:lnTo>
                  <a:pt x="28500" y="65650"/>
                </a:lnTo>
                <a:lnTo>
                  <a:pt x="28490" y="65660"/>
                </a:lnTo>
                <a:lnTo>
                  <a:pt x="28480" y="65660"/>
                </a:lnTo>
                <a:lnTo>
                  <a:pt x="28480" y="65670"/>
                </a:lnTo>
                <a:lnTo>
                  <a:pt x="28480" y="65680"/>
                </a:lnTo>
                <a:lnTo>
                  <a:pt x="28480" y="65700"/>
                </a:lnTo>
                <a:lnTo>
                  <a:pt x="28490" y="65710"/>
                </a:lnTo>
                <a:lnTo>
                  <a:pt x="28480" y="65710"/>
                </a:lnTo>
                <a:lnTo>
                  <a:pt x="28490" y="65720"/>
                </a:lnTo>
                <a:lnTo>
                  <a:pt x="28500" y="65730"/>
                </a:lnTo>
                <a:lnTo>
                  <a:pt x="28490" y="65730"/>
                </a:lnTo>
                <a:lnTo>
                  <a:pt x="28480" y="65740"/>
                </a:lnTo>
                <a:lnTo>
                  <a:pt x="28470" y="65750"/>
                </a:lnTo>
                <a:lnTo>
                  <a:pt x="28460" y="65750"/>
                </a:lnTo>
                <a:lnTo>
                  <a:pt x="28460" y="65740"/>
                </a:lnTo>
                <a:lnTo>
                  <a:pt x="28460" y="65750"/>
                </a:lnTo>
                <a:lnTo>
                  <a:pt x="28460" y="65760"/>
                </a:lnTo>
                <a:lnTo>
                  <a:pt x="28460" y="65790"/>
                </a:lnTo>
                <a:lnTo>
                  <a:pt x="28470" y="65810"/>
                </a:lnTo>
                <a:lnTo>
                  <a:pt x="28480" y="65830"/>
                </a:lnTo>
                <a:lnTo>
                  <a:pt x="28480" y="65840"/>
                </a:lnTo>
                <a:lnTo>
                  <a:pt x="28490" y="65840"/>
                </a:lnTo>
                <a:lnTo>
                  <a:pt x="28500" y="65850"/>
                </a:lnTo>
                <a:lnTo>
                  <a:pt x="28500" y="65860"/>
                </a:lnTo>
                <a:lnTo>
                  <a:pt x="28500" y="65870"/>
                </a:lnTo>
                <a:lnTo>
                  <a:pt x="28510" y="65870"/>
                </a:lnTo>
                <a:lnTo>
                  <a:pt x="28520" y="65880"/>
                </a:lnTo>
                <a:lnTo>
                  <a:pt x="28510" y="65880"/>
                </a:lnTo>
                <a:lnTo>
                  <a:pt x="28520" y="65890"/>
                </a:lnTo>
                <a:lnTo>
                  <a:pt x="28520" y="65900"/>
                </a:lnTo>
                <a:lnTo>
                  <a:pt x="28540" y="65920"/>
                </a:lnTo>
                <a:lnTo>
                  <a:pt x="28560" y="65950"/>
                </a:lnTo>
                <a:lnTo>
                  <a:pt x="28560" y="65970"/>
                </a:lnTo>
                <a:lnTo>
                  <a:pt x="28570" y="65980"/>
                </a:lnTo>
                <a:lnTo>
                  <a:pt x="28580" y="65990"/>
                </a:lnTo>
                <a:lnTo>
                  <a:pt x="28580" y="66000"/>
                </a:lnTo>
                <a:lnTo>
                  <a:pt x="28580" y="66010"/>
                </a:lnTo>
                <a:lnTo>
                  <a:pt x="28580" y="66020"/>
                </a:lnTo>
                <a:lnTo>
                  <a:pt x="28590" y="66030"/>
                </a:lnTo>
                <a:lnTo>
                  <a:pt x="28600" y="66030"/>
                </a:lnTo>
                <a:lnTo>
                  <a:pt x="28610" y="66030"/>
                </a:lnTo>
                <a:lnTo>
                  <a:pt x="28620" y="66030"/>
                </a:lnTo>
                <a:lnTo>
                  <a:pt x="28630" y="66050"/>
                </a:lnTo>
                <a:lnTo>
                  <a:pt x="28640" y="66050"/>
                </a:lnTo>
                <a:lnTo>
                  <a:pt x="28650" y="66060"/>
                </a:lnTo>
                <a:lnTo>
                  <a:pt x="28660" y="66070"/>
                </a:lnTo>
                <a:lnTo>
                  <a:pt x="28660" y="66080"/>
                </a:lnTo>
                <a:lnTo>
                  <a:pt x="28670" y="66110"/>
                </a:lnTo>
                <a:lnTo>
                  <a:pt x="28670" y="66120"/>
                </a:lnTo>
                <a:lnTo>
                  <a:pt x="28680" y="66130"/>
                </a:lnTo>
                <a:lnTo>
                  <a:pt x="28690" y="66130"/>
                </a:lnTo>
                <a:lnTo>
                  <a:pt x="28700" y="66130"/>
                </a:lnTo>
                <a:lnTo>
                  <a:pt x="28710" y="66140"/>
                </a:lnTo>
                <a:lnTo>
                  <a:pt x="28710" y="66150"/>
                </a:lnTo>
                <a:lnTo>
                  <a:pt x="28700" y="66160"/>
                </a:lnTo>
                <a:lnTo>
                  <a:pt x="28700" y="66180"/>
                </a:lnTo>
                <a:lnTo>
                  <a:pt x="28710" y="66180"/>
                </a:lnTo>
                <a:lnTo>
                  <a:pt x="28720" y="66180"/>
                </a:lnTo>
                <a:lnTo>
                  <a:pt x="28720" y="66190"/>
                </a:lnTo>
                <a:lnTo>
                  <a:pt x="28730" y="66190"/>
                </a:lnTo>
                <a:lnTo>
                  <a:pt x="28730" y="66180"/>
                </a:lnTo>
                <a:lnTo>
                  <a:pt x="28740" y="66180"/>
                </a:lnTo>
                <a:lnTo>
                  <a:pt x="28750" y="66180"/>
                </a:lnTo>
                <a:lnTo>
                  <a:pt x="28760" y="66180"/>
                </a:lnTo>
                <a:lnTo>
                  <a:pt x="28760" y="66190"/>
                </a:lnTo>
                <a:lnTo>
                  <a:pt x="28770" y="66200"/>
                </a:lnTo>
                <a:lnTo>
                  <a:pt x="28760" y="66210"/>
                </a:lnTo>
                <a:lnTo>
                  <a:pt x="28750" y="66210"/>
                </a:lnTo>
                <a:lnTo>
                  <a:pt x="28740" y="66220"/>
                </a:lnTo>
                <a:lnTo>
                  <a:pt x="28730" y="66220"/>
                </a:lnTo>
                <a:lnTo>
                  <a:pt x="28730" y="66230"/>
                </a:lnTo>
                <a:lnTo>
                  <a:pt x="28740" y="66230"/>
                </a:lnTo>
                <a:lnTo>
                  <a:pt x="28750" y="66230"/>
                </a:lnTo>
                <a:lnTo>
                  <a:pt x="28750" y="66220"/>
                </a:lnTo>
                <a:lnTo>
                  <a:pt x="28760" y="66220"/>
                </a:lnTo>
                <a:lnTo>
                  <a:pt x="28770" y="66220"/>
                </a:lnTo>
                <a:lnTo>
                  <a:pt x="28780" y="66210"/>
                </a:lnTo>
                <a:lnTo>
                  <a:pt x="28790" y="66210"/>
                </a:lnTo>
                <a:lnTo>
                  <a:pt x="28800" y="66220"/>
                </a:lnTo>
                <a:lnTo>
                  <a:pt x="28810" y="66230"/>
                </a:lnTo>
                <a:lnTo>
                  <a:pt x="28810" y="66240"/>
                </a:lnTo>
                <a:lnTo>
                  <a:pt x="28820" y="66240"/>
                </a:lnTo>
                <a:lnTo>
                  <a:pt x="28830" y="66250"/>
                </a:lnTo>
                <a:lnTo>
                  <a:pt x="28850" y="66270"/>
                </a:lnTo>
                <a:lnTo>
                  <a:pt x="28860" y="66280"/>
                </a:lnTo>
                <a:lnTo>
                  <a:pt x="28870" y="66290"/>
                </a:lnTo>
                <a:lnTo>
                  <a:pt x="28880" y="66290"/>
                </a:lnTo>
                <a:lnTo>
                  <a:pt x="28880" y="66300"/>
                </a:lnTo>
                <a:lnTo>
                  <a:pt x="28890" y="66310"/>
                </a:lnTo>
                <a:lnTo>
                  <a:pt x="28900" y="66320"/>
                </a:lnTo>
                <a:lnTo>
                  <a:pt x="28910" y="66330"/>
                </a:lnTo>
                <a:lnTo>
                  <a:pt x="28920" y="66330"/>
                </a:lnTo>
                <a:lnTo>
                  <a:pt x="28920" y="66340"/>
                </a:lnTo>
                <a:lnTo>
                  <a:pt x="28930" y="66340"/>
                </a:lnTo>
                <a:lnTo>
                  <a:pt x="28940" y="66350"/>
                </a:lnTo>
                <a:lnTo>
                  <a:pt x="28950" y="66360"/>
                </a:lnTo>
                <a:lnTo>
                  <a:pt x="28960" y="66370"/>
                </a:lnTo>
                <a:lnTo>
                  <a:pt x="28970" y="66380"/>
                </a:lnTo>
                <a:lnTo>
                  <a:pt x="28980" y="66380"/>
                </a:lnTo>
                <a:lnTo>
                  <a:pt x="28990" y="66390"/>
                </a:lnTo>
                <a:lnTo>
                  <a:pt x="29000" y="66390"/>
                </a:lnTo>
                <a:lnTo>
                  <a:pt x="29010" y="66400"/>
                </a:lnTo>
                <a:lnTo>
                  <a:pt x="29020" y="66410"/>
                </a:lnTo>
                <a:lnTo>
                  <a:pt x="29020" y="66420"/>
                </a:lnTo>
                <a:lnTo>
                  <a:pt x="29030" y="66420"/>
                </a:lnTo>
                <a:lnTo>
                  <a:pt x="29040" y="66420"/>
                </a:lnTo>
                <a:lnTo>
                  <a:pt x="29040" y="66430"/>
                </a:lnTo>
                <a:lnTo>
                  <a:pt x="29050" y="66430"/>
                </a:lnTo>
                <a:lnTo>
                  <a:pt x="29060" y="66440"/>
                </a:lnTo>
                <a:lnTo>
                  <a:pt x="29070" y="66440"/>
                </a:lnTo>
                <a:lnTo>
                  <a:pt x="29080" y="66440"/>
                </a:lnTo>
                <a:lnTo>
                  <a:pt x="29090" y="66450"/>
                </a:lnTo>
                <a:lnTo>
                  <a:pt x="29100" y="66450"/>
                </a:lnTo>
                <a:lnTo>
                  <a:pt x="29120" y="66460"/>
                </a:lnTo>
                <a:lnTo>
                  <a:pt x="29140" y="66460"/>
                </a:lnTo>
                <a:lnTo>
                  <a:pt x="29160" y="66460"/>
                </a:lnTo>
                <a:lnTo>
                  <a:pt x="29170" y="66460"/>
                </a:lnTo>
                <a:lnTo>
                  <a:pt x="29180" y="66470"/>
                </a:lnTo>
                <a:lnTo>
                  <a:pt x="29190" y="66470"/>
                </a:lnTo>
                <a:lnTo>
                  <a:pt x="29200" y="66470"/>
                </a:lnTo>
                <a:lnTo>
                  <a:pt x="29220" y="66480"/>
                </a:lnTo>
                <a:lnTo>
                  <a:pt x="29230" y="66480"/>
                </a:lnTo>
                <a:lnTo>
                  <a:pt x="29240" y="66490"/>
                </a:lnTo>
                <a:lnTo>
                  <a:pt x="29250" y="66490"/>
                </a:lnTo>
                <a:lnTo>
                  <a:pt x="29260" y="66500"/>
                </a:lnTo>
                <a:lnTo>
                  <a:pt x="29270" y="66500"/>
                </a:lnTo>
                <a:lnTo>
                  <a:pt x="29280" y="66500"/>
                </a:lnTo>
                <a:lnTo>
                  <a:pt x="29290" y="66510"/>
                </a:lnTo>
                <a:lnTo>
                  <a:pt x="29310" y="66530"/>
                </a:lnTo>
                <a:lnTo>
                  <a:pt x="29320" y="66530"/>
                </a:lnTo>
                <a:lnTo>
                  <a:pt x="29330" y="66540"/>
                </a:lnTo>
                <a:lnTo>
                  <a:pt x="29330" y="66550"/>
                </a:lnTo>
                <a:lnTo>
                  <a:pt x="29340" y="66550"/>
                </a:lnTo>
                <a:lnTo>
                  <a:pt x="29350" y="66560"/>
                </a:lnTo>
                <a:lnTo>
                  <a:pt x="29350" y="66570"/>
                </a:lnTo>
                <a:lnTo>
                  <a:pt x="29360" y="66580"/>
                </a:lnTo>
                <a:lnTo>
                  <a:pt x="29370" y="66590"/>
                </a:lnTo>
                <a:lnTo>
                  <a:pt x="29380" y="66590"/>
                </a:lnTo>
                <a:lnTo>
                  <a:pt x="29390" y="66610"/>
                </a:lnTo>
                <a:lnTo>
                  <a:pt x="29390" y="66620"/>
                </a:lnTo>
                <a:lnTo>
                  <a:pt x="29400" y="66620"/>
                </a:lnTo>
                <a:lnTo>
                  <a:pt x="29400" y="66630"/>
                </a:lnTo>
                <a:lnTo>
                  <a:pt x="29410" y="66630"/>
                </a:lnTo>
                <a:lnTo>
                  <a:pt x="29410" y="66640"/>
                </a:lnTo>
                <a:lnTo>
                  <a:pt x="29410" y="66650"/>
                </a:lnTo>
                <a:lnTo>
                  <a:pt x="29420" y="66650"/>
                </a:lnTo>
                <a:lnTo>
                  <a:pt x="29420" y="66660"/>
                </a:lnTo>
                <a:lnTo>
                  <a:pt x="29430" y="66660"/>
                </a:lnTo>
                <a:lnTo>
                  <a:pt x="29430" y="66670"/>
                </a:lnTo>
                <a:lnTo>
                  <a:pt x="29440" y="66670"/>
                </a:lnTo>
                <a:lnTo>
                  <a:pt x="29440" y="66680"/>
                </a:lnTo>
                <a:lnTo>
                  <a:pt x="29440" y="66690"/>
                </a:lnTo>
                <a:lnTo>
                  <a:pt x="29440" y="66700"/>
                </a:lnTo>
                <a:lnTo>
                  <a:pt x="29440" y="66710"/>
                </a:lnTo>
                <a:lnTo>
                  <a:pt x="29450" y="66710"/>
                </a:lnTo>
                <a:lnTo>
                  <a:pt x="29460" y="66720"/>
                </a:lnTo>
                <a:lnTo>
                  <a:pt x="29470" y="66730"/>
                </a:lnTo>
                <a:lnTo>
                  <a:pt x="29480" y="66740"/>
                </a:lnTo>
                <a:lnTo>
                  <a:pt x="29490" y="66740"/>
                </a:lnTo>
                <a:lnTo>
                  <a:pt x="29500" y="66740"/>
                </a:lnTo>
                <a:lnTo>
                  <a:pt x="29500" y="66750"/>
                </a:lnTo>
                <a:lnTo>
                  <a:pt x="29500" y="66760"/>
                </a:lnTo>
                <a:lnTo>
                  <a:pt x="29510" y="66750"/>
                </a:lnTo>
                <a:lnTo>
                  <a:pt x="29510" y="66760"/>
                </a:lnTo>
                <a:lnTo>
                  <a:pt x="29520" y="66760"/>
                </a:lnTo>
                <a:lnTo>
                  <a:pt x="29520" y="66770"/>
                </a:lnTo>
                <a:lnTo>
                  <a:pt x="29530" y="66770"/>
                </a:lnTo>
                <a:lnTo>
                  <a:pt x="29540" y="66770"/>
                </a:lnTo>
                <a:lnTo>
                  <a:pt x="29550" y="66780"/>
                </a:lnTo>
                <a:lnTo>
                  <a:pt x="29560" y="66780"/>
                </a:lnTo>
                <a:lnTo>
                  <a:pt x="29570" y="66780"/>
                </a:lnTo>
                <a:lnTo>
                  <a:pt x="29570" y="66800"/>
                </a:lnTo>
                <a:lnTo>
                  <a:pt x="29570" y="66810"/>
                </a:lnTo>
                <a:lnTo>
                  <a:pt x="29580" y="66810"/>
                </a:lnTo>
                <a:lnTo>
                  <a:pt x="29600" y="66820"/>
                </a:lnTo>
                <a:lnTo>
                  <a:pt x="29620" y="66820"/>
                </a:lnTo>
                <a:lnTo>
                  <a:pt x="29630" y="66830"/>
                </a:lnTo>
                <a:lnTo>
                  <a:pt x="29640" y="66840"/>
                </a:lnTo>
                <a:lnTo>
                  <a:pt x="29650" y="66840"/>
                </a:lnTo>
                <a:lnTo>
                  <a:pt x="29650" y="66850"/>
                </a:lnTo>
                <a:lnTo>
                  <a:pt x="29660" y="66850"/>
                </a:lnTo>
                <a:lnTo>
                  <a:pt x="29670" y="66860"/>
                </a:lnTo>
                <a:lnTo>
                  <a:pt x="29680" y="66870"/>
                </a:lnTo>
                <a:lnTo>
                  <a:pt x="29680" y="66880"/>
                </a:lnTo>
                <a:lnTo>
                  <a:pt x="29700" y="66880"/>
                </a:lnTo>
                <a:lnTo>
                  <a:pt x="29710" y="66880"/>
                </a:lnTo>
                <a:lnTo>
                  <a:pt x="29710" y="66890"/>
                </a:lnTo>
                <a:lnTo>
                  <a:pt x="29730" y="66900"/>
                </a:lnTo>
                <a:lnTo>
                  <a:pt x="29740" y="66900"/>
                </a:lnTo>
                <a:lnTo>
                  <a:pt x="29760" y="66900"/>
                </a:lnTo>
                <a:lnTo>
                  <a:pt x="29760" y="66910"/>
                </a:lnTo>
                <a:lnTo>
                  <a:pt x="29760" y="66920"/>
                </a:lnTo>
                <a:lnTo>
                  <a:pt x="29760" y="66930"/>
                </a:lnTo>
                <a:lnTo>
                  <a:pt x="29760" y="66950"/>
                </a:lnTo>
                <a:lnTo>
                  <a:pt x="29770" y="66960"/>
                </a:lnTo>
                <a:lnTo>
                  <a:pt x="29770" y="66970"/>
                </a:lnTo>
                <a:lnTo>
                  <a:pt x="29770" y="66980"/>
                </a:lnTo>
                <a:lnTo>
                  <a:pt x="29780" y="66990"/>
                </a:lnTo>
                <a:lnTo>
                  <a:pt x="29790" y="67000"/>
                </a:lnTo>
                <a:lnTo>
                  <a:pt x="29790" y="67010"/>
                </a:lnTo>
                <a:lnTo>
                  <a:pt x="29800" y="67010"/>
                </a:lnTo>
                <a:lnTo>
                  <a:pt x="29810" y="67010"/>
                </a:lnTo>
                <a:lnTo>
                  <a:pt x="29810" y="67020"/>
                </a:lnTo>
                <a:lnTo>
                  <a:pt x="29800" y="67020"/>
                </a:lnTo>
                <a:lnTo>
                  <a:pt x="29800" y="67030"/>
                </a:lnTo>
                <a:lnTo>
                  <a:pt x="29800" y="67040"/>
                </a:lnTo>
                <a:lnTo>
                  <a:pt x="29790" y="67050"/>
                </a:lnTo>
                <a:lnTo>
                  <a:pt x="29780" y="67050"/>
                </a:lnTo>
                <a:lnTo>
                  <a:pt x="29780" y="67060"/>
                </a:lnTo>
                <a:lnTo>
                  <a:pt x="29780" y="67070"/>
                </a:lnTo>
                <a:lnTo>
                  <a:pt x="29780" y="67080"/>
                </a:lnTo>
                <a:lnTo>
                  <a:pt x="29770" y="67090"/>
                </a:lnTo>
                <a:lnTo>
                  <a:pt x="29770" y="67110"/>
                </a:lnTo>
                <a:lnTo>
                  <a:pt x="29770" y="67120"/>
                </a:lnTo>
                <a:lnTo>
                  <a:pt x="29770" y="67140"/>
                </a:lnTo>
                <a:lnTo>
                  <a:pt x="29780" y="67150"/>
                </a:lnTo>
                <a:lnTo>
                  <a:pt x="29780" y="67170"/>
                </a:lnTo>
                <a:lnTo>
                  <a:pt x="29790" y="67180"/>
                </a:lnTo>
                <a:lnTo>
                  <a:pt x="29810" y="67200"/>
                </a:lnTo>
                <a:lnTo>
                  <a:pt x="29820" y="67220"/>
                </a:lnTo>
                <a:lnTo>
                  <a:pt x="29820" y="67230"/>
                </a:lnTo>
                <a:lnTo>
                  <a:pt x="29830" y="67240"/>
                </a:lnTo>
                <a:lnTo>
                  <a:pt x="29830" y="67260"/>
                </a:lnTo>
                <a:lnTo>
                  <a:pt x="29840" y="67270"/>
                </a:lnTo>
                <a:lnTo>
                  <a:pt x="29840" y="67290"/>
                </a:lnTo>
                <a:lnTo>
                  <a:pt x="29850" y="67300"/>
                </a:lnTo>
                <a:lnTo>
                  <a:pt x="29860" y="67310"/>
                </a:lnTo>
                <a:lnTo>
                  <a:pt x="29910" y="67350"/>
                </a:lnTo>
                <a:lnTo>
                  <a:pt x="29920" y="67350"/>
                </a:lnTo>
                <a:lnTo>
                  <a:pt x="29930" y="67340"/>
                </a:lnTo>
                <a:lnTo>
                  <a:pt x="29940" y="67340"/>
                </a:lnTo>
                <a:lnTo>
                  <a:pt x="29940" y="67350"/>
                </a:lnTo>
                <a:lnTo>
                  <a:pt x="29950" y="67350"/>
                </a:lnTo>
                <a:lnTo>
                  <a:pt x="29950" y="67360"/>
                </a:lnTo>
                <a:lnTo>
                  <a:pt x="29950" y="67370"/>
                </a:lnTo>
                <a:lnTo>
                  <a:pt x="29950" y="67380"/>
                </a:lnTo>
                <a:lnTo>
                  <a:pt x="29950" y="67390"/>
                </a:lnTo>
                <a:lnTo>
                  <a:pt x="29960" y="67390"/>
                </a:lnTo>
                <a:lnTo>
                  <a:pt x="29970" y="67400"/>
                </a:lnTo>
                <a:lnTo>
                  <a:pt x="29980" y="67410"/>
                </a:lnTo>
                <a:lnTo>
                  <a:pt x="29990" y="67410"/>
                </a:lnTo>
                <a:lnTo>
                  <a:pt x="30020" y="67430"/>
                </a:lnTo>
                <a:lnTo>
                  <a:pt x="30030" y="67430"/>
                </a:lnTo>
                <a:lnTo>
                  <a:pt x="30040" y="67440"/>
                </a:lnTo>
                <a:lnTo>
                  <a:pt x="30050" y="67440"/>
                </a:lnTo>
                <a:lnTo>
                  <a:pt x="30060" y="67440"/>
                </a:lnTo>
                <a:lnTo>
                  <a:pt x="30060" y="67450"/>
                </a:lnTo>
                <a:lnTo>
                  <a:pt x="30070" y="67450"/>
                </a:lnTo>
                <a:lnTo>
                  <a:pt x="30080" y="67450"/>
                </a:lnTo>
                <a:lnTo>
                  <a:pt x="30090" y="67450"/>
                </a:lnTo>
                <a:lnTo>
                  <a:pt x="30100" y="67460"/>
                </a:lnTo>
                <a:lnTo>
                  <a:pt x="30110" y="67460"/>
                </a:lnTo>
                <a:lnTo>
                  <a:pt x="30110" y="67450"/>
                </a:lnTo>
                <a:lnTo>
                  <a:pt x="30120" y="67460"/>
                </a:lnTo>
                <a:lnTo>
                  <a:pt x="30120" y="67470"/>
                </a:lnTo>
                <a:lnTo>
                  <a:pt x="30130" y="67470"/>
                </a:lnTo>
                <a:lnTo>
                  <a:pt x="30150" y="67470"/>
                </a:lnTo>
                <a:lnTo>
                  <a:pt x="30150" y="67480"/>
                </a:lnTo>
                <a:lnTo>
                  <a:pt x="30160" y="67480"/>
                </a:lnTo>
                <a:lnTo>
                  <a:pt x="30170" y="67480"/>
                </a:lnTo>
                <a:lnTo>
                  <a:pt x="30170" y="67490"/>
                </a:lnTo>
                <a:lnTo>
                  <a:pt x="30180" y="67490"/>
                </a:lnTo>
                <a:lnTo>
                  <a:pt x="30190" y="67500"/>
                </a:lnTo>
                <a:lnTo>
                  <a:pt x="30200" y="67500"/>
                </a:lnTo>
                <a:lnTo>
                  <a:pt x="30220" y="67500"/>
                </a:lnTo>
                <a:lnTo>
                  <a:pt x="30230" y="67490"/>
                </a:lnTo>
                <a:lnTo>
                  <a:pt x="30250" y="67500"/>
                </a:lnTo>
                <a:lnTo>
                  <a:pt x="30260" y="67500"/>
                </a:lnTo>
                <a:lnTo>
                  <a:pt x="30270" y="67490"/>
                </a:lnTo>
                <a:lnTo>
                  <a:pt x="30280" y="67510"/>
                </a:lnTo>
                <a:lnTo>
                  <a:pt x="30300" y="67510"/>
                </a:lnTo>
                <a:lnTo>
                  <a:pt x="30330" y="67520"/>
                </a:lnTo>
                <a:lnTo>
                  <a:pt x="30340" y="67520"/>
                </a:lnTo>
                <a:lnTo>
                  <a:pt x="30370" y="67520"/>
                </a:lnTo>
                <a:lnTo>
                  <a:pt x="30390" y="67540"/>
                </a:lnTo>
                <a:lnTo>
                  <a:pt x="30430" y="67560"/>
                </a:lnTo>
                <a:lnTo>
                  <a:pt x="30450" y="67570"/>
                </a:lnTo>
                <a:lnTo>
                  <a:pt x="30470" y="67590"/>
                </a:lnTo>
                <a:lnTo>
                  <a:pt x="30500" y="67600"/>
                </a:lnTo>
                <a:lnTo>
                  <a:pt x="30530" y="67630"/>
                </a:lnTo>
                <a:lnTo>
                  <a:pt x="30570" y="67640"/>
                </a:lnTo>
                <a:lnTo>
                  <a:pt x="30590" y="67640"/>
                </a:lnTo>
                <a:lnTo>
                  <a:pt x="30620" y="67630"/>
                </a:lnTo>
                <a:lnTo>
                  <a:pt x="30650" y="67630"/>
                </a:lnTo>
                <a:lnTo>
                  <a:pt x="30660" y="67620"/>
                </a:lnTo>
                <a:lnTo>
                  <a:pt x="30670" y="67620"/>
                </a:lnTo>
                <a:lnTo>
                  <a:pt x="30680" y="67610"/>
                </a:lnTo>
                <a:lnTo>
                  <a:pt x="30700" y="67600"/>
                </a:lnTo>
                <a:lnTo>
                  <a:pt x="30720" y="67570"/>
                </a:lnTo>
                <a:lnTo>
                  <a:pt x="30730" y="67580"/>
                </a:lnTo>
                <a:lnTo>
                  <a:pt x="30750" y="67570"/>
                </a:lnTo>
                <a:lnTo>
                  <a:pt x="30770" y="67560"/>
                </a:lnTo>
                <a:lnTo>
                  <a:pt x="30790" y="67550"/>
                </a:lnTo>
                <a:lnTo>
                  <a:pt x="30820" y="67540"/>
                </a:lnTo>
                <a:lnTo>
                  <a:pt x="30840" y="67540"/>
                </a:lnTo>
                <a:lnTo>
                  <a:pt x="30870" y="67540"/>
                </a:lnTo>
                <a:lnTo>
                  <a:pt x="30890" y="67540"/>
                </a:lnTo>
                <a:lnTo>
                  <a:pt x="30900" y="67550"/>
                </a:lnTo>
                <a:lnTo>
                  <a:pt x="30930" y="67560"/>
                </a:lnTo>
                <a:lnTo>
                  <a:pt x="30960" y="67580"/>
                </a:lnTo>
                <a:lnTo>
                  <a:pt x="31010" y="67600"/>
                </a:lnTo>
                <a:lnTo>
                  <a:pt x="31030" y="67620"/>
                </a:lnTo>
                <a:lnTo>
                  <a:pt x="31050" y="67650"/>
                </a:lnTo>
                <a:lnTo>
                  <a:pt x="31090" y="67680"/>
                </a:lnTo>
                <a:lnTo>
                  <a:pt x="31130" y="67700"/>
                </a:lnTo>
                <a:lnTo>
                  <a:pt x="31170" y="67720"/>
                </a:lnTo>
                <a:lnTo>
                  <a:pt x="31180" y="67720"/>
                </a:lnTo>
                <a:lnTo>
                  <a:pt x="31200" y="67720"/>
                </a:lnTo>
                <a:lnTo>
                  <a:pt x="31230" y="67740"/>
                </a:lnTo>
                <a:lnTo>
                  <a:pt x="31260" y="67740"/>
                </a:lnTo>
                <a:lnTo>
                  <a:pt x="31300" y="67730"/>
                </a:lnTo>
                <a:lnTo>
                  <a:pt x="31330" y="67730"/>
                </a:lnTo>
                <a:lnTo>
                  <a:pt x="31350" y="67730"/>
                </a:lnTo>
                <a:lnTo>
                  <a:pt x="31430" y="67760"/>
                </a:lnTo>
                <a:lnTo>
                  <a:pt x="31470" y="67750"/>
                </a:lnTo>
                <a:lnTo>
                  <a:pt x="31520" y="67730"/>
                </a:lnTo>
                <a:lnTo>
                  <a:pt x="31520" y="67720"/>
                </a:lnTo>
                <a:lnTo>
                  <a:pt x="31540" y="67710"/>
                </a:lnTo>
                <a:lnTo>
                  <a:pt x="31560" y="67710"/>
                </a:lnTo>
                <a:lnTo>
                  <a:pt x="31570" y="67700"/>
                </a:lnTo>
                <a:lnTo>
                  <a:pt x="31570" y="67690"/>
                </a:lnTo>
                <a:lnTo>
                  <a:pt x="31570" y="67670"/>
                </a:lnTo>
                <a:lnTo>
                  <a:pt x="31560" y="67660"/>
                </a:lnTo>
                <a:lnTo>
                  <a:pt x="31550" y="67650"/>
                </a:lnTo>
                <a:lnTo>
                  <a:pt x="31550" y="67630"/>
                </a:lnTo>
                <a:lnTo>
                  <a:pt x="31560" y="67620"/>
                </a:lnTo>
                <a:lnTo>
                  <a:pt x="31590" y="67620"/>
                </a:lnTo>
                <a:lnTo>
                  <a:pt x="31620" y="67630"/>
                </a:lnTo>
                <a:lnTo>
                  <a:pt x="31650" y="67630"/>
                </a:lnTo>
                <a:lnTo>
                  <a:pt x="31660" y="67640"/>
                </a:lnTo>
                <a:lnTo>
                  <a:pt x="31670" y="67650"/>
                </a:lnTo>
                <a:lnTo>
                  <a:pt x="31680" y="67650"/>
                </a:lnTo>
                <a:lnTo>
                  <a:pt x="31690" y="67660"/>
                </a:lnTo>
                <a:lnTo>
                  <a:pt x="31700" y="67650"/>
                </a:lnTo>
                <a:lnTo>
                  <a:pt x="31710" y="67650"/>
                </a:lnTo>
                <a:lnTo>
                  <a:pt x="31750" y="67650"/>
                </a:lnTo>
                <a:lnTo>
                  <a:pt x="31780" y="67660"/>
                </a:lnTo>
                <a:lnTo>
                  <a:pt x="31800" y="67650"/>
                </a:lnTo>
                <a:lnTo>
                  <a:pt x="31820" y="67650"/>
                </a:lnTo>
                <a:lnTo>
                  <a:pt x="31850" y="67650"/>
                </a:lnTo>
                <a:lnTo>
                  <a:pt x="31870" y="67650"/>
                </a:lnTo>
                <a:lnTo>
                  <a:pt x="31900" y="67660"/>
                </a:lnTo>
                <a:lnTo>
                  <a:pt x="31930" y="67670"/>
                </a:lnTo>
                <a:lnTo>
                  <a:pt x="31940" y="67670"/>
                </a:lnTo>
                <a:lnTo>
                  <a:pt x="31960" y="67690"/>
                </a:lnTo>
                <a:lnTo>
                  <a:pt x="31990" y="67700"/>
                </a:lnTo>
                <a:lnTo>
                  <a:pt x="32010" y="67700"/>
                </a:lnTo>
                <a:lnTo>
                  <a:pt x="32050" y="67680"/>
                </a:lnTo>
                <a:lnTo>
                  <a:pt x="32140" y="67740"/>
                </a:lnTo>
                <a:lnTo>
                  <a:pt x="32150" y="67730"/>
                </a:lnTo>
                <a:lnTo>
                  <a:pt x="32170" y="67730"/>
                </a:lnTo>
                <a:lnTo>
                  <a:pt x="32200" y="67730"/>
                </a:lnTo>
                <a:lnTo>
                  <a:pt x="32230" y="67720"/>
                </a:lnTo>
                <a:lnTo>
                  <a:pt x="32250" y="67710"/>
                </a:lnTo>
                <a:lnTo>
                  <a:pt x="32250" y="67690"/>
                </a:lnTo>
                <a:lnTo>
                  <a:pt x="32270" y="67680"/>
                </a:lnTo>
                <a:lnTo>
                  <a:pt x="32300" y="67690"/>
                </a:lnTo>
                <a:lnTo>
                  <a:pt x="32320" y="67680"/>
                </a:lnTo>
                <a:lnTo>
                  <a:pt x="32330" y="67660"/>
                </a:lnTo>
                <a:lnTo>
                  <a:pt x="32340" y="67650"/>
                </a:lnTo>
                <a:lnTo>
                  <a:pt x="32340" y="67630"/>
                </a:lnTo>
                <a:lnTo>
                  <a:pt x="32360" y="67620"/>
                </a:lnTo>
                <a:lnTo>
                  <a:pt x="32370" y="67590"/>
                </a:lnTo>
                <a:lnTo>
                  <a:pt x="32370" y="67570"/>
                </a:lnTo>
                <a:lnTo>
                  <a:pt x="32370" y="67550"/>
                </a:lnTo>
                <a:lnTo>
                  <a:pt x="32360" y="67530"/>
                </a:lnTo>
                <a:lnTo>
                  <a:pt x="32350" y="67520"/>
                </a:lnTo>
                <a:lnTo>
                  <a:pt x="32330" y="67520"/>
                </a:lnTo>
                <a:lnTo>
                  <a:pt x="32330" y="67510"/>
                </a:lnTo>
                <a:lnTo>
                  <a:pt x="32330" y="67500"/>
                </a:lnTo>
                <a:lnTo>
                  <a:pt x="32340" y="67490"/>
                </a:lnTo>
                <a:lnTo>
                  <a:pt x="32340" y="67470"/>
                </a:lnTo>
                <a:lnTo>
                  <a:pt x="32330" y="67460"/>
                </a:lnTo>
                <a:lnTo>
                  <a:pt x="32340" y="67440"/>
                </a:lnTo>
                <a:lnTo>
                  <a:pt x="32360" y="67420"/>
                </a:lnTo>
                <a:lnTo>
                  <a:pt x="32370" y="67400"/>
                </a:lnTo>
                <a:lnTo>
                  <a:pt x="32400" y="67400"/>
                </a:lnTo>
                <a:lnTo>
                  <a:pt x="32420" y="67400"/>
                </a:lnTo>
                <a:lnTo>
                  <a:pt x="32430" y="67400"/>
                </a:lnTo>
                <a:lnTo>
                  <a:pt x="32420" y="67380"/>
                </a:lnTo>
                <a:lnTo>
                  <a:pt x="32420" y="67370"/>
                </a:lnTo>
                <a:lnTo>
                  <a:pt x="32420" y="67360"/>
                </a:lnTo>
                <a:lnTo>
                  <a:pt x="32390" y="67360"/>
                </a:lnTo>
                <a:lnTo>
                  <a:pt x="32380" y="67350"/>
                </a:lnTo>
                <a:lnTo>
                  <a:pt x="32410" y="67340"/>
                </a:lnTo>
                <a:lnTo>
                  <a:pt x="32440" y="67330"/>
                </a:lnTo>
                <a:lnTo>
                  <a:pt x="32450" y="67320"/>
                </a:lnTo>
                <a:lnTo>
                  <a:pt x="32440" y="67310"/>
                </a:lnTo>
                <a:lnTo>
                  <a:pt x="32450" y="67290"/>
                </a:lnTo>
                <a:lnTo>
                  <a:pt x="32450" y="67280"/>
                </a:lnTo>
                <a:lnTo>
                  <a:pt x="32440" y="67270"/>
                </a:lnTo>
                <a:lnTo>
                  <a:pt x="32440" y="67250"/>
                </a:lnTo>
                <a:lnTo>
                  <a:pt x="32440" y="67230"/>
                </a:lnTo>
                <a:lnTo>
                  <a:pt x="32450" y="67210"/>
                </a:lnTo>
                <a:lnTo>
                  <a:pt x="32450" y="67200"/>
                </a:lnTo>
                <a:lnTo>
                  <a:pt x="32440" y="67180"/>
                </a:lnTo>
                <a:lnTo>
                  <a:pt x="32430" y="67170"/>
                </a:lnTo>
                <a:lnTo>
                  <a:pt x="32430" y="67150"/>
                </a:lnTo>
                <a:lnTo>
                  <a:pt x="32410" y="67120"/>
                </a:lnTo>
                <a:lnTo>
                  <a:pt x="32420" y="67120"/>
                </a:lnTo>
                <a:lnTo>
                  <a:pt x="32430" y="67110"/>
                </a:lnTo>
                <a:lnTo>
                  <a:pt x="32440" y="67110"/>
                </a:lnTo>
                <a:lnTo>
                  <a:pt x="32440" y="67100"/>
                </a:lnTo>
                <a:lnTo>
                  <a:pt x="32450" y="67090"/>
                </a:lnTo>
                <a:lnTo>
                  <a:pt x="32460" y="67080"/>
                </a:lnTo>
                <a:lnTo>
                  <a:pt x="32470" y="67080"/>
                </a:lnTo>
                <a:lnTo>
                  <a:pt x="32490" y="67070"/>
                </a:lnTo>
                <a:lnTo>
                  <a:pt x="32500" y="67060"/>
                </a:lnTo>
                <a:lnTo>
                  <a:pt x="32510" y="67050"/>
                </a:lnTo>
                <a:lnTo>
                  <a:pt x="32510" y="67040"/>
                </a:lnTo>
                <a:lnTo>
                  <a:pt x="32520" y="67030"/>
                </a:lnTo>
                <a:lnTo>
                  <a:pt x="32530" y="67020"/>
                </a:lnTo>
                <a:lnTo>
                  <a:pt x="32520" y="67010"/>
                </a:lnTo>
                <a:lnTo>
                  <a:pt x="32510" y="67010"/>
                </a:lnTo>
                <a:lnTo>
                  <a:pt x="32500" y="67010"/>
                </a:lnTo>
                <a:lnTo>
                  <a:pt x="32490" y="67010"/>
                </a:lnTo>
                <a:lnTo>
                  <a:pt x="32480" y="67010"/>
                </a:lnTo>
                <a:lnTo>
                  <a:pt x="32480" y="67000"/>
                </a:lnTo>
                <a:lnTo>
                  <a:pt x="32470" y="67000"/>
                </a:lnTo>
                <a:lnTo>
                  <a:pt x="32460" y="67000"/>
                </a:lnTo>
                <a:lnTo>
                  <a:pt x="32450" y="67000"/>
                </a:lnTo>
                <a:lnTo>
                  <a:pt x="32440" y="67010"/>
                </a:lnTo>
                <a:lnTo>
                  <a:pt x="32430" y="67010"/>
                </a:lnTo>
                <a:lnTo>
                  <a:pt x="32420" y="67020"/>
                </a:lnTo>
                <a:lnTo>
                  <a:pt x="32410" y="67020"/>
                </a:lnTo>
                <a:lnTo>
                  <a:pt x="32400" y="67020"/>
                </a:lnTo>
                <a:lnTo>
                  <a:pt x="32400" y="67030"/>
                </a:lnTo>
                <a:lnTo>
                  <a:pt x="32400" y="67040"/>
                </a:lnTo>
                <a:lnTo>
                  <a:pt x="32390" y="67040"/>
                </a:lnTo>
                <a:lnTo>
                  <a:pt x="32380" y="67040"/>
                </a:lnTo>
                <a:lnTo>
                  <a:pt x="32370" y="67040"/>
                </a:lnTo>
                <a:lnTo>
                  <a:pt x="32360" y="67030"/>
                </a:lnTo>
                <a:lnTo>
                  <a:pt x="32350" y="67030"/>
                </a:lnTo>
                <a:lnTo>
                  <a:pt x="32330" y="67010"/>
                </a:lnTo>
                <a:lnTo>
                  <a:pt x="32320" y="67010"/>
                </a:lnTo>
                <a:lnTo>
                  <a:pt x="32310" y="67010"/>
                </a:lnTo>
                <a:lnTo>
                  <a:pt x="32300" y="67000"/>
                </a:lnTo>
                <a:lnTo>
                  <a:pt x="32290" y="66990"/>
                </a:lnTo>
                <a:lnTo>
                  <a:pt x="32280" y="66990"/>
                </a:lnTo>
                <a:lnTo>
                  <a:pt x="32270" y="66990"/>
                </a:lnTo>
                <a:lnTo>
                  <a:pt x="32260" y="67000"/>
                </a:lnTo>
                <a:lnTo>
                  <a:pt x="32260" y="66990"/>
                </a:lnTo>
                <a:lnTo>
                  <a:pt x="32260" y="66980"/>
                </a:lnTo>
                <a:lnTo>
                  <a:pt x="32260" y="66970"/>
                </a:lnTo>
                <a:lnTo>
                  <a:pt x="32260" y="66960"/>
                </a:lnTo>
                <a:lnTo>
                  <a:pt x="32260" y="66950"/>
                </a:lnTo>
                <a:lnTo>
                  <a:pt x="32260" y="66940"/>
                </a:lnTo>
                <a:lnTo>
                  <a:pt x="32260" y="66930"/>
                </a:lnTo>
                <a:lnTo>
                  <a:pt x="32260" y="66920"/>
                </a:lnTo>
                <a:lnTo>
                  <a:pt x="32260" y="66910"/>
                </a:lnTo>
                <a:lnTo>
                  <a:pt x="32270" y="66910"/>
                </a:lnTo>
                <a:lnTo>
                  <a:pt x="32270" y="66900"/>
                </a:lnTo>
                <a:lnTo>
                  <a:pt x="32280" y="66900"/>
                </a:lnTo>
                <a:lnTo>
                  <a:pt x="32280" y="66890"/>
                </a:lnTo>
                <a:lnTo>
                  <a:pt x="32280" y="66880"/>
                </a:lnTo>
                <a:lnTo>
                  <a:pt x="32280" y="66870"/>
                </a:lnTo>
                <a:lnTo>
                  <a:pt x="32270" y="66870"/>
                </a:lnTo>
                <a:lnTo>
                  <a:pt x="32270" y="66860"/>
                </a:lnTo>
                <a:lnTo>
                  <a:pt x="32270" y="66850"/>
                </a:lnTo>
                <a:lnTo>
                  <a:pt x="32270" y="66840"/>
                </a:lnTo>
                <a:lnTo>
                  <a:pt x="32270" y="66830"/>
                </a:lnTo>
                <a:lnTo>
                  <a:pt x="32260" y="66820"/>
                </a:lnTo>
                <a:lnTo>
                  <a:pt x="32260" y="66800"/>
                </a:lnTo>
                <a:lnTo>
                  <a:pt x="32250" y="66780"/>
                </a:lnTo>
                <a:lnTo>
                  <a:pt x="32240" y="66770"/>
                </a:lnTo>
                <a:lnTo>
                  <a:pt x="32230" y="66760"/>
                </a:lnTo>
                <a:lnTo>
                  <a:pt x="32220" y="66760"/>
                </a:lnTo>
                <a:lnTo>
                  <a:pt x="32210" y="66760"/>
                </a:lnTo>
                <a:lnTo>
                  <a:pt x="32200" y="66760"/>
                </a:lnTo>
                <a:lnTo>
                  <a:pt x="32190" y="66760"/>
                </a:lnTo>
                <a:lnTo>
                  <a:pt x="32180" y="66750"/>
                </a:lnTo>
                <a:lnTo>
                  <a:pt x="32180" y="66740"/>
                </a:lnTo>
                <a:lnTo>
                  <a:pt x="32180" y="66730"/>
                </a:lnTo>
                <a:lnTo>
                  <a:pt x="32170" y="66730"/>
                </a:lnTo>
                <a:lnTo>
                  <a:pt x="32170" y="66720"/>
                </a:lnTo>
                <a:lnTo>
                  <a:pt x="32160" y="66710"/>
                </a:lnTo>
                <a:lnTo>
                  <a:pt x="32150" y="66710"/>
                </a:lnTo>
                <a:lnTo>
                  <a:pt x="32130" y="66710"/>
                </a:lnTo>
                <a:lnTo>
                  <a:pt x="32130" y="66700"/>
                </a:lnTo>
                <a:lnTo>
                  <a:pt x="32120" y="66690"/>
                </a:lnTo>
                <a:lnTo>
                  <a:pt x="32110" y="66690"/>
                </a:lnTo>
                <a:lnTo>
                  <a:pt x="32100" y="66690"/>
                </a:lnTo>
                <a:lnTo>
                  <a:pt x="32090" y="66690"/>
                </a:lnTo>
                <a:lnTo>
                  <a:pt x="32080" y="66690"/>
                </a:lnTo>
                <a:lnTo>
                  <a:pt x="32070" y="66690"/>
                </a:lnTo>
                <a:lnTo>
                  <a:pt x="32060" y="66690"/>
                </a:lnTo>
                <a:lnTo>
                  <a:pt x="32060" y="66680"/>
                </a:lnTo>
                <a:lnTo>
                  <a:pt x="32050" y="66670"/>
                </a:lnTo>
                <a:lnTo>
                  <a:pt x="32030" y="66660"/>
                </a:lnTo>
                <a:lnTo>
                  <a:pt x="32010" y="66660"/>
                </a:lnTo>
                <a:lnTo>
                  <a:pt x="31990" y="66640"/>
                </a:lnTo>
                <a:lnTo>
                  <a:pt x="31970" y="66640"/>
                </a:lnTo>
                <a:lnTo>
                  <a:pt x="31940" y="66630"/>
                </a:lnTo>
                <a:lnTo>
                  <a:pt x="31910" y="66610"/>
                </a:lnTo>
                <a:lnTo>
                  <a:pt x="31880" y="66590"/>
                </a:lnTo>
                <a:lnTo>
                  <a:pt x="31850" y="66570"/>
                </a:lnTo>
                <a:lnTo>
                  <a:pt x="31840" y="66570"/>
                </a:lnTo>
                <a:lnTo>
                  <a:pt x="31820" y="66570"/>
                </a:lnTo>
                <a:lnTo>
                  <a:pt x="31800" y="66570"/>
                </a:lnTo>
                <a:lnTo>
                  <a:pt x="31790" y="66560"/>
                </a:lnTo>
                <a:lnTo>
                  <a:pt x="31790" y="66550"/>
                </a:lnTo>
                <a:lnTo>
                  <a:pt x="31800" y="66540"/>
                </a:lnTo>
                <a:lnTo>
                  <a:pt x="31780" y="66540"/>
                </a:lnTo>
                <a:lnTo>
                  <a:pt x="31770" y="66540"/>
                </a:lnTo>
                <a:lnTo>
                  <a:pt x="31760" y="66540"/>
                </a:lnTo>
                <a:lnTo>
                  <a:pt x="31750" y="66530"/>
                </a:lnTo>
                <a:lnTo>
                  <a:pt x="31730" y="66510"/>
                </a:lnTo>
                <a:lnTo>
                  <a:pt x="31720" y="66510"/>
                </a:lnTo>
                <a:lnTo>
                  <a:pt x="31700" y="66510"/>
                </a:lnTo>
                <a:lnTo>
                  <a:pt x="31670" y="66490"/>
                </a:lnTo>
                <a:lnTo>
                  <a:pt x="31640" y="66480"/>
                </a:lnTo>
                <a:lnTo>
                  <a:pt x="31610" y="66470"/>
                </a:lnTo>
                <a:lnTo>
                  <a:pt x="31600" y="66460"/>
                </a:lnTo>
                <a:lnTo>
                  <a:pt x="31590" y="66450"/>
                </a:lnTo>
                <a:lnTo>
                  <a:pt x="31580" y="66440"/>
                </a:lnTo>
                <a:lnTo>
                  <a:pt x="31550" y="66420"/>
                </a:lnTo>
                <a:lnTo>
                  <a:pt x="31540" y="66410"/>
                </a:lnTo>
                <a:lnTo>
                  <a:pt x="31520" y="66390"/>
                </a:lnTo>
                <a:lnTo>
                  <a:pt x="31510" y="66380"/>
                </a:lnTo>
                <a:lnTo>
                  <a:pt x="31490" y="66360"/>
                </a:lnTo>
                <a:lnTo>
                  <a:pt x="31480" y="66340"/>
                </a:lnTo>
                <a:lnTo>
                  <a:pt x="31460" y="66320"/>
                </a:lnTo>
                <a:lnTo>
                  <a:pt x="31430" y="66290"/>
                </a:lnTo>
                <a:lnTo>
                  <a:pt x="31420" y="66270"/>
                </a:lnTo>
                <a:lnTo>
                  <a:pt x="31390" y="66230"/>
                </a:lnTo>
                <a:lnTo>
                  <a:pt x="31370" y="66210"/>
                </a:lnTo>
                <a:lnTo>
                  <a:pt x="31360" y="66200"/>
                </a:lnTo>
                <a:lnTo>
                  <a:pt x="31350" y="66180"/>
                </a:lnTo>
                <a:lnTo>
                  <a:pt x="31340" y="66180"/>
                </a:lnTo>
                <a:lnTo>
                  <a:pt x="31330" y="66170"/>
                </a:lnTo>
                <a:lnTo>
                  <a:pt x="31330" y="66160"/>
                </a:lnTo>
                <a:lnTo>
                  <a:pt x="31330" y="66150"/>
                </a:lnTo>
                <a:lnTo>
                  <a:pt x="31320" y="66150"/>
                </a:lnTo>
                <a:lnTo>
                  <a:pt x="31310" y="66150"/>
                </a:lnTo>
                <a:lnTo>
                  <a:pt x="31310" y="66140"/>
                </a:lnTo>
                <a:lnTo>
                  <a:pt x="31300" y="66140"/>
                </a:lnTo>
                <a:lnTo>
                  <a:pt x="31300" y="66130"/>
                </a:lnTo>
                <a:lnTo>
                  <a:pt x="31290" y="66120"/>
                </a:lnTo>
                <a:lnTo>
                  <a:pt x="31290" y="66100"/>
                </a:lnTo>
                <a:lnTo>
                  <a:pt x="31260" y="66080"/>
                </a:lnTo>
                <a:lnTo>
                  <a:pt x="31250" y="66070"/>
                </a:lnTo>
                <a:lnTo>
                  <a:pt x="31220" y="66040"/>
                </a:lnTo>
                <a:lnTo>
                  <a:pt x="31200" y="66000"/>
                </a:lnTo>
                <a:lnTo>
                  <a:pt x="31180" y="65970"/>
                </a:lnTo>
                <a:lnTo>
                  <a:pt x="31160" y="65950"/>
                </a:lnTo>
                <a:lnTo>
                  <a:pt x="31150" y="65930"/>
                </a:lnTo>
                <a:lnTo>
                  <a:pt x="31140" y="65900"/>
                </a:lnTo>
                <a:lnTo>
                  <a:pt x="31130" y="65880"/>
                </a:lnTo>
                <a:lnTo>
                  <a:pt x="31120" y="65870"/>
                </a:lnTo>
                <a:lnTo>
                  <a:pt x="31090" y="65870"/>
                </a:lnTo>
                <a:lnTo>
                  <a:pt x="31070" y="65870"/>
                </a:lnTo>
                <a:lnTo>
                  <a:pt x="31060" y="65870"/>
                </a:lnTo>
                <a:lnTo>
                  <a:pt x="31040" y="65870"/>
                </a:lnTo>
                <a:lnTo>
                  <a:pt x="31040" y="65860"/>
                </a:lnTo>
                <a:lnTo>
                  <a:pt x="31030" y="65840"/>
                </a:lnTo>
                <a:lnTo>
                  <a:pt x="31020" y="65820"/>
                </a:lnTo>
                <a:lnTo>
                  <a:pt x="31040" y="65830"/>
                </a:lnTo>
                <a:lnTo>
                  <a:pt x="31050" y="65830"/>
                </a:lnTo>
                <a:lnTo>
                  <a:pt x="31040" y="65830"/>
                </a:lnTo>
                <a:lnTo>
                  <a:pt x="31020" y="65820"/>
                </a:lnTo>
                <a:lnTo>
                  <a:pt x="30970" y="65790"/>
                </a:lnTo>
                <a:lnTo>
                  <a:pt x="30920" y="65720"/>
                </a:lnTo>
                <a:lnTo>
                  <a:pt x="30890" y="65680"/>
                </a:lnTo>
                <a:lnTo>
                  <a:pt x="30870" y="65650"/>
                </a:lnTo>
                <a:lnTo>
                  <a:pt x="30890" y="65680"/>
                </a:lnTo>
                <a:lnTo>
                  <a:pt x="30860" y="65670"/>
                </a:lnTo>
                <a:lnTo>
                  <a:pt x="30820" y="65630"/>
                </a:lnTo>
                <a:lnTo>
                  <a:pt x="30810" y="65590"/>
                </a:lnTo>
                <a:lnTo>
                  <a:pt x="30790" y="65550"/>
                </a:lnTo>
                <a:lnTo>
                  <a:pt x="30770" y="65530"/>
                </a:lnTo>
                <a:lnTo>
                  <a:pt x="30720" y="65490"/>
                </a:lnTo>
                <a:lnTo>
                  <a:pt x="30690" y="65460"/>
                </a:lnTo>
                <a:lnTo>
                  <a:pt x="30660" y="65440"/>
                </a:lnTo>
                <a:lnTo>
                  <a:pt x="30640" y="65400"/>
                </a:lnTo>
                <a:lnTo>
                  <a:pt x="30620" y="65370"/>
                </a:lnTo>
                <a:lnTo>
                  <a:pt x="30610" y="65350"/>
                </a:lnTo>
                <a:lnTo>
                  <a:pt x="30550" y="65300"/>
                </a:lnTo>
                <a:lnTo>
                  <a:pt x="30490" y="65230"/>
                </a:lnTo>
                <a:lnTo>
                  <a:pt x="30460" y="65180"/>
                </a:lnTo>
                <a:lnTo>
                  <a:pt x="30450" y="65120"/>
                </a:lnTo>
                <a:lnTo>
                  <a:pt x="30430" y="65070"/>
                </a:lnTo>
                <a:lnTo>
                  <a:pt x="30420" y="65030"/>
                </a:lnTo>
                <a:lnTo>
                  <a:pt x="30410" y="64990"/>
                </a:lnTo>
                <a:lnTo>
                  <a:pt x="30390" y="64930"/>
                </a:lnTo>
                <a:lnTo>
                  <a:pt x="30360" y="64920"/>
                </a:lnTo>
                <a:lnTo>
                  <a:pt x="30350" y="64900"/>
                </a:lnTo>
                <a:lnTo>
                  <a:pt x="30310" y="64900"/>
                </a:lnTo>
                <a:lnTo>
                  <a:pt x="30280" y="64890"/>
                </a:lnTo>
                <a:lnTo>
                  <a:pt x="30250" y="64870"/>
                </a:lnTo>
                <a:lnTo>
                  <a:pt x="30220" y="64850"/>
                </a:lnTo>
                <a:lnTo>
                  <a:pt x="30210" y="64820"/>
                </a:lnTo>
                <a:lnTo>
                  <a:pt x="30200" y="64790"/>
                </a:lnTo>
                <a:lnTo>
                  <a:pt x="30180" y="64760"/>
                </a:lnTo>
                <a:lnTo>
                  <a:pt x="30170" y="64730"/>
                </a:lnTo>
                <a:lnTo>
                  <a:pt x="30180" y="64680"/>
                </a:lnTo>
                <a:lnTo>
                  <a:pt x="30190" y="64650"/>
                </a:lnTo>
                <a:lnTo>
                  <a:pt x="30190" y="64610"/>
                </a:lnTo>
                <a:lnTo>
                  <a:pt x="30170" y="64580"/>
                </a:lnTo>
                <a:lnTo>
                  <a:pt x="30160" y="64560"/>
                </a:lnTo>
                <a:lnTo>
                  <a:pt x="30150" y="64540"/>
                </a:lnTo>
                <a:lnTo>
                  <a:pt x="30130" y="64530"/>
                </a:lnTo>
                <a:lnTo>
                  <a:pt x="30120" y="64520"/>
                </a:lnTo>
                <a:lnTo>
                  <a:pt x="30110" y="64510"/>
                </a:lnTo>
                <a:lnTo>
                  <a:pt x="30100" y="64500"/>
                </a:lnTo>
                <a:lnTo>
                  <a:pt x="30100" y="64490"/>
                </a:lnTo>
                <a:lnTo>
                  <a:pt x="30080" y="64490"/>
                </a:lnTo>
                <a:lnTo>
                  <a:pt x="30070" y="64490"/>
                </a:lnTo>
                <a:lnTo>
                  <a:pt x="30060" y="64500"/>
                </a:lnTo>
                <a:lnTo>
                  <a:pt x="30060" y="64520"/>
                </a:lnTo>
                <a:lnTo>
                  <a:pt x="30050" y="64530"/>
                </a:lnTo>
                <a:lnTo>
                  <a:pt x="30020" y="64540"/>
                </a:lnTo>
                <a:lnTo>
                  <a:pt x="29990" y="64540"/>
                </a:lnTo>
                <a:lnTo>
                  <a:pt x="29970" y="64550"/>
                </a:lnTo>
                <a:lnTo>
                  <a:pt x="29970" y="64560"/>
                </a:lnTo>
                <a:lnTo>
                  <a:pt x="29960" y="64570"/>
                </a:lnTo>
                <a:lnTo>
                  <a:pt x="29950" y="64590"/>
                </a:lnTo>
                <a:lnTo>
                  <a:pt x="29940" y="64620"/>
                </a:lnTo>
                <a:lnTo>
                  <a:pt x="29950" y="64630"/>
                </a:lnTo>
                <a:lnTo>
                  <a:pt x="29940" y="64630"/>
                </a:lnTo>
                <a:lnTo>
                  <a:pt x="29930" y="64640"/>
                </a:lnTo>
                <a:lnTo>
                  <a:pt x="29920" y="64630"/>
                </a:lnTo>
                <a:lnTo>
                  <a:pt x="29910" y="64620"/>
                </a:lnTo>
                <a:lnTo>
                  <a:pt x="29900" y="64620"/>
                </a:lnTo>
                <a:lnTo>
                  <a:pt x="29890" y="64620"/>
                </a:lnTo>
                <a:lnTo>
                  <a:pt x="29880" y="64620"/>
                </a:lnTo>
                <a:lnTo>
                  <a:pt x="29870" y="64620"/>
                </a:lnTo>
                <a:lnTo>
                  <a:pt x="29860" y="64630"/>
                </a:lnTo>
                <a:lnTo>
                  <a:pt x="29850" y="64620"/>
                </a:lnTo>
                <a:lnTo>
                  <a:pt x="29840" y="64620"/>
                </a:lnTo>
                <a:lnTo>
                  <a:pt x="29820" y="64620"/>
                </a:lnTo>
                <a:lnTo>
                  <a:pt x="29810" y="64610"/>
                </a:lnTo>
                <a:lnTo>
                  <a:pt x="29800" y="64610"/>
                </a:lnTo>
                <a:lnTo>
                  <a:pt x="29790" y="64600"/>
                </a:lnTo>
                <a:lnTo>
                  <a:pt x="29770" y="64590"/>
                </a:lnTo>
                <a:lnTo>
                  <a:pt x="29750" y="64580"/>
                </a:lnTo>
                <a:lnTo>
                  <a:pt x="29750" y="64560"/>
                </a:lnTo>
                <a:lnTo>
                  <a:pt x="29760" y="64550"/>
                </a:lnTo>
                <a:lnTo>
                  <a:pt x="29760" y="64540"/>
                </a:lnTo>
                <a:lnTo>
                  <a:pt x="29760" y="64530"/>
                </a:lnTo>
                <a:lnTo>
                  <a:pt x="29740" y="64520"/>
                </a:lnTo>
                <a:lnTo>
                  <a:pt x="29740" y="64510"/>
                </a:lnTo>
                <a:lnTo>
                  <a:pt x="29730" y="64510"/>
                </a:lnTo>
                <a:lnTo>
                  <a:pt x="29720" y="64500"/>
                </a:lnTo>
                <a:lnTo>
                  <a:pt x="29720" y="64510"/>
                </a:lnTo>
                <a:lnTo>
                  <a:pt x="29710" y="64500"/>
                </a:lnTo>
                <a:lnTo>
                  <a:pt x="29700" y="64490"/>
                </a:lnTo>
                <a:lnTo>
                  <a:pt x="29690" y="64480"/>
                </a:lnTo>
                <a:lnTo>
                  <a:pt x="29700" y="64480"/>
                </a:lnTo>
                <a:lnTo>
                  <a:pt x="29700" y="64470"/>
                </a:lnTo>
                <a:lnTo>
                  <a:pt x="29700" y="64460"/>
                </a:lnTo>
                <a:lnTo>
                  <a:pt x="29690" y="64460"/>
                </a:lnTo>
                <a:lnTo>
                  <a:pt x="29680" y="64460"/>
                </a:lnTo>
                <a:lnTo>
                  <a:pt x="29680" y="64450"/>
                </a:lnTo>
                <a:lnTo>
                  <a:pt x="29670" y="64450"/>
                </a:lnTo>
                <a:lnTo>
                  <a:pt x="29670" y="64430"/>
                </a:lnTo>
                <a:lnTo>
                  <a:pt x="29680" y="64420"/>
                </a:lnTo>
                <a:lnTo>
                  <a:pt x="29680" y="64410"/>
                </a:lnTo>
                <a:lnTo>
                  <a:pt x="29680" y="64400"/>
                </a:lnTo>
                <a:lnTo>
                  <a:pt x="29680" y="64380"/>
                </a:lnTo>
                <a:lnTo>
                  <a:pt x="29680" y="64360"/>
                </a:lnTo>
                <a:lnTo>
                  <a:pt x="29680" y="64340"/>
                </a:lnTo>
                <a:lnTo>
                  <a:pt x="29670" y="64340"/>
                </a:lnTo>
                <a:lnTo>
                  <a:pt x="29670" y="64330"/>
                </a:lnTo>
                <a:lnTo>
                  <a:pt x="29670" y="64320"/>
                </a:lnTo>
                <a:lnTo>
                  <a:pt x="29650" y="64320"/>
                </a:lnTo>
                <a:lnTo>
                  <a:pt x="29640" y="64300"/>
                </a:lnTo>
                <a:lnTo>
                  <a:pt x="29630" y="64300"/>
                </a:lnTo>
                <a:lnTo>
                  <a:pt x="29600" y="64290"/>
                </a:lnTo>
                <a:lnTo>
                  <a:pt x="29590" y="64290"/>
                </a:lnTo>
                <a:lnTo>
                  <a:pt x="29570" y="64280"/>
                </a:lnTo>
                <a:lnTo>
                  <a:pt x="29550" y="64270"/>
                </a:lnTo>
                <a:lnTo>
                  <a:pt x="29540" y="64250"/>
                </a:lnTo>
                <a:lnTo>
                  <a:pt x="29540" y="64240"/>
                </a:lnTo>
                <a:lnTo>
                  <a:pt x="29540" y="64230"/>
                </a:lnTo>
                <a:lnTo>
                  <a:pt x="29550" y="64200"/>
                </a:lnTo>
                <a:lnTo>
                  <a:pt x="29550" y="64180"/>
                </a:lnTo>
                <a:lnTo>
                  <a:pt x="29550" y="64170"/>
                </a:lnTo>
                <a:lnTo>
                  <a:pt x="29550" y="64150"/>
                </a:lnTo>
                <a:lnTo>
                  <a:pt x="29550" y="64130"/>
                </a:lnTo>
                <a:lnTo>
                  <a:pt x="29560" y="64110"/>
                </a:lnTo>
                <a:lnTo>
                  <a:pt x="29550" y="64090"/>
                </a:lnTo>
                <a:lnTo>
                  <a:pt x="29550" y="64070"/>
                </a:lnTo>
                <a:lnTo>
                  <a:pt x="29540" y="64060"/>
                </a:lnTo>
                <a:lnTo>
                  <a:pt x="29530" y="64060"/>
                </a:lnTo>
                <a:lnTo>
                  <a:pt x="29520" y="64040"/>
                </a:lnTo>
                <a:lnTo>
                  <a:pt x="29520" y="64030"/>
                </a:lnTo>
                <a:lnTo>
                  <a:pt x="29510" y="64020"/>
                </a:lnTo>
                <a:lnTo>
                  <a:pt x="29490" y="64020"/>
                </a:lnTo>
                <a:lnTo>
                  <a:pt x="29480" y="64010"/>
                </a:lnTo>
                <a:lnTo>
                  <a:pt x="29470" y="64010"/>
                </a:lnTo>
                <a:lnTo>
                  <a:pt x="29450" y="64010"/>
                </a:lnTo>
                <a:lnTo>
                  <a:pt x="29410" y="63980"/>
                </a:lnTo>
                <a:lnTo>
                  <a:pt x="29380" y="63970"/>
                </a:lnTo>
                <a:lnTo>
                  <a:pt x="29370" y="63960"/>
                </a:lnTo>
                <a:lnTo>
                  <a:pt x="29360" y="63950"/>
                </a:lnTo>
                <a:lnTo>
                  <a:pt x="29340" y="63940"/>
                </a:lnTo>
                <a:lnTo>
                  <a:pt x="29330" y="63930"/>
                </a:lnTo>
                <a:lnTo>
                  <a:pt x="29320" y="63930"/>
                </a:lnTo>
                <a:lnTo>
                  <a:pt x="29310" y="63920"/>
                </a:lnTo>
                <a:lnTo>
                  <a:pt x="29290" y="63910"/>
                </a:lnTo>
                <a:lnTo>
                  <a:pt x="29280" y="63900"/>
                </a:lnTo>
                <a:lnTo>
                  <a:pt x="29270" y="63890"/>
                </a:lnTo>
                <a:lnTo>
                  <a:pt x="29260" y="63880"/>
                </a:lnTo>
                <a:lnTo>
                  <a:pt x="29250" y="63870"/>
                </a:lnTo>
                <a:lnTo>
                  <a:pt x="29250" y="63860"/>
                </a:lnTo>
                <a:lnTo>
                  <a:pt x="29240" y="63850"/>
                </a:lnTo>
                <a:lnTo>
                  <a:pt x="29220" y="63840"/>
                </a:lnTo>
                <a:lnTo>
                  <a:pt x="29200" y="63820"/>
                </a:lnTo>
                <a:lnTo>
                  <a:pt x="29190" y="63810"/>
                </a:lnTo>
                <a:lnTo>
                  <a:pt x="29170" y="63800"/>
                </a:lnTo>
                <a:lnTo>
                  <a:pt x="29160" y="63790"/>
                </a:lnTo>
                <a:lnTo>
                  <a:pt x="29150" y="63780"/>
                </a:lnTo>
                <a:lnTo>
                  <a:pt x="29140" y="63770"/>
                </a:lnTo>
                <a:lnTo>
                  <a:pt x="29130" y="63760"/>
                </a:lnTo>
                <a:lnTo>
                  <a:pt x="29110" y="63740"/>
                </a:lnTo>
                <a:lnTo>
                  <a:pt x="29090" y="63720"/>
                </a:lnTo>
                <a:lnTo>
                  <a:pt x="29070" y="63700"/>
                </a:lnTo>
                <a:lnTo>
                  <a:pt x="29060" y="63700"/>
                </a:lnTo>
                <a:lnTo>
                  <a:pt x="29050" y="63690"/>
                </a:lnTo>
                <a:lnTo>
                  <a:pt x="29030" y="63670"/>
                </a:lnTo>
                <a:lnTo>
                  <a:pt x="29010" y="63650"/>
                </a:lnTo>
                <a:lnTo>
                  <a:pt x="29000" y="63640"/>
                </a:lnTo>
                <a:lnTo>
                  <a:pt x="28990" y="63640"/>
                </a:lnTo>
                <a:lnTo>
                  <a:pt x="28970" y="63630"/>
                </a:lnTo>
                <a:lnTo>
                  <a:pt x="28950" y="63600"/>
                </a:lnTo>
                <a:lnTo>
                  <a:pt x="28920" y="63570"/>
                </a:lnTo>
                <a:lnTo>
                  <a:pt x="28910" y="63550"/>
                </a:lnTo>
                <a:lnTo>
                  <a:pt x="28900" y="63540"/>
                </a:lnTo>
                <a:lnTo>
                  <a:pt x="28880" y="63520"/>
                </a:lnTo>
                <a:lnTo>
                  <a:pt x="28860" y="63520"/>
                </a:lnTo>
                <a:lnTo>
                  <a:pt x="28850" y="63500"/>
                </a:lnTo>
                <a:lnTo>
                  <a:pt x="28840" y="63500"/>
                </a:lnTo>
                <a:lnTo>
                  <a:pt x="28830" y="63480"/>
                </a:lnTo>
                <a:lnTo>
                  <a:pt x="28820" y="63470"/>
                </a:lnTo>
                <a:lnTo>
                  <a:pt x="28810" y="63460"/>
                </a:lnTo>
                <a:lnTo>
                  <a:pt x="28790" y="63450"/>
                </a:lnTo>
                <a:lnTo>
                  <a:pt x="28760" y="63430"/>
                </a:lnTo>
                <a:lnTo>
                  <a:pt x="28740" y="63410"/>
                </a:lnTo>
                <a:lnTo>
                  <a:pt x="28720" y="63390"/>
                </a:lnTo>
                <a:lnTo>
                  <a:pt x="28700" y="63380"/>
                </a:lnTo>
                <a:lnTo>
                  <a:pt x="28680" y="63360"/>
                </a:lnTo>
                <a:lnTo>
                  <a:pt x="28660" y="63350"/>
                </a:lnTo>
                <a:lnTo>
                  <a:pt x="28640" y="63340"/>
                </a:lnTo>
                <a:lnTo>
                  <a:pt x="28630" y="63330"/>
                </a:lnTo>
                <a:lnTo>
                  <a:pt x="28610" y="63320"/>
                </a:lnTo>
                <a:lnTo>
                  <a:pt x="28580" y="63310"/>
                </a:lnTo>
                <a:lnTo>
                  <a:pt x="28560" y="63300"/>
                </a:lnTo>
                <a:lnTo>
                  <a:pt x="28530" y="63280"/>
                </a:lnTo>
                <a:lnTo>
                  <a:pt x="28520" y="63280"/>
                </a:lnTo>
                <a:lnTo>
                  <a:pt x="28500" y="63270"/>
                </a:lnTo>
                <a:lnTo>
                  <a:pt x="28480" y="63270"/>
                </a:lnTo>
                <a:lnTo>
                  <a:pt x="28450" y="63270"/>
                </a:lnTo>
                <a:lnTo>
                  <a:pt x="28430" y="63280"/>
                </a:lnTo>
                <a:lnTo>
                  <a:pt x="28400" y="63280"/>
                </a:lnTo>
                <a:lnTo>
                  <a:pt x="28380" y="63290"/>
                </a:lnTo>
                <a:lnTo>
                  <a:pt x="28370" y="63290"/>
                </a:lnTo>
                <a:lnTo>
                  <a:pt x="28340" y="63290"/>
                </a:lnTo>
                <a:lnTo>
                  <a:pt x="28330" y="63290"/>
                </a:lnTo>
                <a:lnTo>
                  <a:pt x="28310" y="63280"/>
                </a:lnTo>
                <a:lnTo>
                  <a:pt x="28300" y="63270"/>
                </a:lnTo>
                <a:lnTo>
                  <a:pt x="28290" y="63260"/>
                </a:lnTo>
                <a:lnTo>
                  <a:pt x="28280" y="63250"/>
                </a:lnTo>
                <a:lnTo>
                  <a:pt x="28280" y="63260"/>
                </a:lnTo>
                <a:lnTo>
                  <a:pt x="28290" y="63270"/>
                </a:lnTo>
                <a:lnTo>
                  <a:pt x="28280" y="63270"/>
                </a:lnTo>
                <a:lnTo>
                  <a:pt x="28280" y="63260"/>
                </a:lnTo>
                <a:lnTo>
                  <a:pt x="28270" y="63250"/>
                </a:lnTo>
                <a:lnTo>
                  <a:pt x="28260" y="63230"/>
                </a:lnTo>
                <a:lnTo>
                  <a:pt x="28260" y="63220"/>
                </a:lnTo>
                <a:lnTo>
                  <a:pt x="28270" y="63230"/>
                </a:lnTo>
                <a:lnTo>
                  <a:pt x="28260" y="63180"/>
                </a:lnTo>
                <a:lnTo>
                  <a:pt x="28250" y="63150"/>
                </a:lnTo>
                <a:lnTo>
                  <a:pt x="28230" y="63120"/>
                </a:lnTo>
                <a:lnTo>
                  <a:pt x="28220" y="63100"/>
                </a:lnTo>
                <a:lnTo>
                  <a:pt x="28190" y="63080"/>
                </a:lnTo>
                <a:lnTo>
                  <a:pt x="28170" y="63050"/>
                </a:lnTo>
                <a:lnTo>
                  <a:pt x="28150" y="63040"/>
                </a:lnTo>
                <a:lnTo>
                  <a:pt x="28110" y="63030"/>
                </a:lnTo>
                <a:lnTo>
                  <a:pt x="28080" y="63030"/>
                </a:lnTo>
                <a:lnTo>
                  <a:pt x="28060" y="63010"/>
                </a:lnTo>
                <a:lnTo>
                  <a:pt x="28060" y="63000"/>
                </a:lnTo>
                <a:lnTo>
                  <a:pt x="28060" y="62980"/>
                </a:lnTo>
                <a:lnTo>
                  <a:pt x="28030" y="62930"/>
                </a:lnTo>
                <a:lnTo>
                  <a:pt x="28020" y="62880"/>
                </a:lnTo>
                <a:lnTo>
                  <a:pt x="27990" y="62850"/>
                </a:lnTo>
                <a:lnTo>
                  <a:pt x="27950" y="62830"/>
                </a:lnTo>
                <a:lnTo>
                  <a:pt x="27920" y="62800"/>
                </a:lnTo>
                <a:lnTo>
                  <a:pt x="27900" y="62770"/>
                </a:lnTo>
                <a:lnTo>
                  <a:pt x="27880" y="62740"/>
                </a:lnTo>
                <a:lnTo>
                  <a:pt x="27840" y="62710"/>
                </a:lnTo>
                <a:lnTo>
                  <a:pt x="27780" y="62670"/>
                </a:lnTo>
                <a:lnTo>
                  <a:pt x="27720" y="62630"/>
                </a:lnTo>
                <a:lnTo>
                  <a:pt x="27670" y="62590"/>
                </a:lnTo>
                <a:lnTo>
                  <a:pt x="27620" y="62530"/>
                </a:lnTo>
                <a:lnTo>
                  <a:pt x="27570" y="62510"/>
                </a:lnTo>
                <a:lnTo>
                  <a:pt x="27550" y="62490"/>
                </a:lnTo>
                <a:lnTo>
                  <a:pt x="27520" y="62440"/>
                </a:lnTo>
                <a:lnTo>
                  <a:pt x="27460" y="62380"/>
                </a:lnTo>
                <a:lnTo>
                  <a:pt x="27430" y="62350"/>
                </a:lnTo>
                <a:lnTo>
                  <a:pt x="27420" y="62340"/>
                </a:lnTo>
                <a:lnTo>
                  <a:pt x="27390" y="62320"/>
                </a:lnTo>
                <a:lnTo>
                  <a:pt x="27380" y="62310"/>
                </a:lnTo>
                <a:lnTo>
                  <a:pt x="27370" y="62310"/>
                </a:lnTo>
                <a:lnTo>
                  <a:pt x="27340" y="62310"/>
                </a:lnTo>
                <a:lnTo>
                  <a:pt x="27310" y="62290"/>
                </a:lnTo>
                <a:lnTo>
                  <a:pt x="27310" y="62270"/>
                </a:lnTo>
                <a:lnTo>
                  <a:pt x="27310" y="62250"/>
                </a:lnTo>
                <a:lnTo>
                  <a:pt x="27320" y="62240"/>
                </a:lnTo>
                <a:lnTo>
                  <a:pt x="27280" y="62190"/>
                </a:lnTo>
                <a:lnTo>
                  <a:pt x="27250" y="62180"/>
                </a:lnTo>
                <a:lnTo>
                  <a:pt x="27230" y="62170"/>
                </a:lnTo>
                <a:lnTo>
                  <a:pt x="27220" y="62150"/>
                </a:lnTo>
                <a:lnTo>
                  <a:pt x="27220" y="62130"/>
                </a:lnTo>
                <a:lnTo>
                  <a:pt x="27200" y="62110"/>
                </a:lnTo>
                <a:lnTo>
                  <a:pt x="27160" y="62100"/>
                </a:lnTo>
                <a:lnTo>
                  <a:pt x="27140" y="62090"/>
                </a:lnTo>
                <a:lnTo>
                  <a:pt x="27120" y="62070"/>
                </a:lnTo>
                <a:lnTo>
                  <a:pt x="27110" y="62050"/>
                </a:lnTo>
                <a:lnTo>
                  <a:pt x="27100" y="62030"/>
                </a:lnTo>
                <a:lnTo>
                  <a:pt x="27080" y="62020"/>
                </a:lnTo>
                <a:lnTo>
                  <a:pt x="27040" y="61990"/>
                </a:lnTo>
                <a:lnTo>
                  <a:pt x="27020" y="61970"/>
                </a:lnTo>
                <a:lnTo>
                  <a:pt x="27000" y="61960"/>
                </a:lnTo>
                <a:lnTo>
                  <a:pt x="26980" y="61940"/>
                </a:lnTo>
                <a:lnTo>
                  <a:pt x="26960" y="61940"/>
                </a:lnTo>
                <a:lnTo>
                  <a:pt x="26920" y="61940"/>
                </a:lnTo>
                <a:lnTo>
                  <a:pt x="26890" y="61940"/>
                </a:lnTo>
                <a:lnTo>
                  <a:pt x="26870" y="61930"/>
                </a:lnTo>
                <a:lnTo>
                  <a:pt x="26850" y="61900"/>
                </a:lnTo>
                <a:lnTo>
                  <a:pt x="26850" y="61880"/>
                </a:lnTo>
                <a:lnTo>
                  <a:pt x="26850" y="61870"/>
                </a:lnTo>
                <a:lnTo>
                  <a:pt x="26830" y="61840"/>
                </a:lnTo>
                <a:lnTo>
                  <a:pt x="26810" y="61830"/>
                </a:lnTo>
                <a:lnTo>
                  <a:pt x="26790" y="61810"/>
                </a:lnTo>
                <a:lnTo>
                  <a:pt x="26770" y="61790"/>
                </a:lnTo>
                <a:lnTo>
                  <a:pt x="26740" y="61760"/>
                </a:lnTo>
                <a:lnTo>
                  <a:pt x="26720" y="61740"/>
                </a:lnTo>
                <a:lnTo>
                  <a:pt x="26690" y="61710"/>
                </a:lnTo>
                <a:lnTo>
                  <a:pt x="26630" y="61680"/>
                </a:lnTo>
                <a:lnTo>
                  <a:pt x="26600" y="61650"/>
                </a:lnTo>
                <a:lnTo>
                  <a:pt x="26560" y="61620"/>
                </a:lnTo>
                <a:lnTo>
                  <a:pt x="26540" y="61610"/>
                </a:lnTo>
                <a:lnTo>
                  <a:pt x="26530" y="61600"/>
                </a:lnTo>
                <a:lnTo>
                  <a:pt x="26500" y="61560"/>
                </a:lnTo>
                <a:lnTo>
                  <a:pt x="26470" y="61550"/>
                </a:lnTo>
                <a:lnTo>
                  <a:pt x="26440" y="61550"/>
                </a:lnTo>
                <a:lnTo>
                  <a:pt x="26430" y="61540"/>
                </a:lnTo>
                <a:lnTo>
                  <a:pt x="26430" y="61510"/>
                </a:lnTo>
                <a:lnTo>
                  <a:pt x="26420" y="61490"/>
                </a:lnTo>
                <a:lnTo>
                  <a:pt x="26400" y="61460"/>
                </a:lnTo>
                <a:lnTo>
                  <a:pt x="26390" y="61440"/>
                </a:lnTo>
                <a:lnTo>
                  <a:pt x="26370" y="61430"/>
                </a:lnTo>
                <a:lnTo>
                  <a:pt x="26350" y="61390"/>
                </a:lnTo>
                <a:lnTo>
                  <a:pt x="26330" y="61370"/>
                </a:lnTo>
                <a:lnTo>
                  <a:pt x="26320" y="61360"/>
                </a:lnTo>
                <a:lnTo>
                  <a:pt x="26290" y="61360"/>
                </a:lnTo>
                <a:lnTo>
                  <a:pt x="26270" y="61360"/>
                </a:lnTo>
                <a:lnTo>
                  <a:pt x="26250" y="61380"/>
                </a:lnTo>
                <a:lnTo>
                  <a:pt x="26230" y="61390"/>
                </a:lnTo>
                <a:lnTo>
                  <a:pt x="26230" y="61400"/>
                </a:lnTo>
                <a:lnTo>
                  <a:pt x="26220" y="61390"/>
                </a:lnTo>
                <a:lnTo>
                  <a:pt x="26200" y="61390"/>
                </a:lnTo>
                <a:lnTo>
                  <a:pt x="26190" y="61370"/>
                </a:lnTo>
                <a:lnTo>
                  <a:pt x="26180" y="61370"/>
                </a:lnTo>
                <a:lnTo>
                  <a:pt x="26170" y="61360"/>
                </a:lnTo>
                <a:lnTo>
                  <a:pt x="26160" y="61340"/>
                </a:lnTo>
                <a:lnTo>
                  <a:pt x="26160" y="61310"/>
                </a:lnTo>
                <a:lnTo>
                  <a:pt x="26150" y="61290"/>
                </a:lnTo>
                <a:lnTo>
                  <a:pt x="26130" y="61260"/>
                </a:lnTo>
                <a:lnTo>
                  <a:pt x="26100" y="61240"/>
                </a:lnTo>
                <a:lnTo>
                  <a:pt x="26070" y="61220"/>
                </a:lnTo>
                <a:lnTo>
                  <a:pt x="26040" y="61200"/>
                </a:lnTo>
                <a:lnTo>
                  <a:pt x="26010" y="61170"/>
                </a:lnTo>
                <a:lnTo>
                  <a:pt x="26000" y="61160"/>
                </a:lnTo>
                <a:lnTo>
                  <a:pt x="25990" y="61120"/>
                </a:lnTo>
                <a:lnTo>
                  <a:pt x="25980" y="61100"/>
                </a:lnTo>
                <a:lnTo>
                  <a:pt x="25960" y="61090"/>
                </a:lnTo>
                <a:lnTo>
                  <a:pt x="25950" y="61070"/>
                </a:lnTo>
                <a:lnTo>
                  <a:pt x="25940" y="61050"/>
                </a:lnTo>
                <a:lnTo>
                  <a:pt x="25910" y="61040"/>
                </a:lnTo>
                <a:lnTo>
                  <a:pt x="25900" y="61030"/>
                </a:lnTo>
                <a:lnTo>
                  <a:pt x="25890" y="61020"/>
                </a:lnTo>
                <a:lnTo>
                  <a:pt x="25860" y="61000"/>
                </a:lnTo>
                <a:lnTo>
                  <a:pt x="25850" y="60990"/>
                </a:lnTo>
                <a:lnTo>
                  <a:pt x="25830" y="60970"/>
                </a:lnTo>
                <a:lnTo>
                  <a:pt x="25810" y="60940"/>
                </a:lnTo>
                <a:lnTo>
                  <a:pt x="25800" y="60920"/>
                </a:lnTo>
                <a:lnTo>
                  <a:pt x="25770" y="60910"/>
                </a:lnTo>
                <a:lnTo>
                  <a:pt x="25750" y="60910"/>
                </a:lnTo>
                <a:lnTo>
                  <a:pt x="25730" y="60890"/>
                </a:lnTo>
                <a:lnTo>
                  <a:pt x="25730" y="60870"/>
                </a:lnTo>
                <a:lnTo>
                  <a:pt x="25730" y="60850"/>
                </a:lnTo>
                <a:lnTo>
                  <a:pt x="25700" y="60840"/>
                </a:lnTo>
                <a:lnTo>
                  <a:pt x="25690" y="60820"/>
                </a:lnTo>
                <a:lnTo>
                  <a:pt x="25680" y="60800"/>
                </a:lnTo>
                <a:lnTo>
                  <a:pt x="25660" y="60790"/>
                </a:lnTo>
                <a:lnTo>
                  <a:pt x="25640" y="60780"/>
                </a:lnTo>
                <a:lnTo>
                  <a:pt x="25630" y="60770"/>
                </a:lnTo>
                <a:lnTo>
                  <a:pt x="25630" y="60760"/>
                </a:lnTo>
                <a:lnTo>
                  <a:pt x="25610" y="60740"/>
                </a:lnTo>
                <a:lnTo>
                  <a:pt x="25600" y="60710"/>
                </a:lnTo>
                <a:lnTo>
                  <a:pt x="25590" y="60690"/>
                </a:lnTo>
                <a:lnTo>
                  <a:pt x="25570" y="60680"/>
                </a:lnTo>
                <a:lnTo>
                  <a:pt x="25550" y="60640"/>
                </a:lnTo>
                <a:lnTo>
                  <a:pt x="25520" y="60630"/>
                </a:lnTo>
                <a:lnTo>
                  <a:pt x="25500" y="60600"/>
                </a:lnTo>
                <a:lnTo>
                  <a:pt x="25490" y="60590"/>
                </a:lnTo>
                <a:lnTo>
                  <a:pt x="25470" y="60570"/>
                </a:lnTo>
                <a:lnTo>
                  <a:pt x="25450" y="60550"/>
                </a:lnTo>
                <a:lnTo>
                  <a:pt x="25440" y="60540"/>
                </a:lnTo>
                <a:lnTo>
                  <a:pt x="25420" y="60520"/>
                </a:lnTo>
                <a:lnTo>
                  <a:pt x="25410" y="60500"/>
                </a:lnTo>
                <a:lnTo>
                  <a:pt x="25400" y="60480"/>
                </a:lnTo>
                <a:lnTo>
                  <a:pt x="25390" y="60480"/>
                </a:lnTo>
                <a:lnTo>
                  <a:pt x="25360" y="60470"/>
                </a:lnTo>
                <a:lnTo>
                  <a:pt x="25340" y="60450"/>
                </a:lnTo>
                <a:lnTo>
                  <a:pt x="25330" y="60430"/>
                </a:lnTo>
                <a:lnTo>
                  <a:pt x="25310" y="60410"/>
                </a:lnTo>
                <a:lnTo>
                  <a:pt x="25290" y="60390"/>
                </a:lnTo>
                <a:lnTo>
                  <a:pt x="25260" y="60370"/>
                </a:lnTo>
                <a:lnTo>
                  <a:pt x="25230" y="60330"/>
                </a:lnTo>
                <a:lnTo>
                  <a:pt x="25220" y="60320"/>
                </a:lnTo>
                <a:lnTo>
                  <a:pt x="25180" y="60290"/>
                </a:lnTo>
                <a:lnTo>
                  <a:pt x="25150" y="60270"/>
                </a:lnTo>
                <a:lnTo>
                  <a:pt x="25140" y="60260"/>
                </a:lnTo>
                <a:lnTo>
                  <a:pt x="25130" y="60250"/>
                </a:lnTo>
                <a:lnTo>
                  <a:pt x="25120" y="60250"/>
                </a:lnTo>
                <a:lnTo>
                  <a:pt x="25110" y="60250"/>
                </a:lnTo>
                <a:lnTo>
                  <a:pt x="25090" y="60250"/>
                </a:lnTo>
                <a:lnTo>
                  <a:pt x="25090" y="60240"/>
                </a:lnTo>
                <a:lnTo>
                  <a:pt x="25090" y="60220"/>
                </a:lnTo>
                <a:lnTo>
                  <a:pt x="25090" y="60180"/>
                </a:lnTo>
                <a:lnTo>
                  <a:pt x="25130" y="60150"/>
                </a:lnTo>
                <a:lnTo>
                  <a:pt x="25170" y="60130"/>
                </a:lnTo>
                <a:lnTo>
                  <a:pt x="25200" y="60090"/>
                </a:lnTo>
                <a:lnTo>
                  <a:pt x="25210" y="60040"/>
                </a:lnTo>
                <a:lnTo>
                  <a:pt x="25240" y="59990"/>
                </a:lnTo>
                <a:lnTo>
                  <a:pt x="25390" y="59870"/>
                </a:lnTo>
                <a:lnTo>
                  <a:pt x="25420" y="59820"/>
                </a:lnTo>
                <a:lnTo>
                  <a:pt x="25450" y="59760"/>
                </a:lnTo>
                <a:lnTo>
                  <a:pt x="25460" y="59740"/>
                </a:lnTo>
                <a:lnTo>
                  <a:pt x="25480" y="59670"/>
                </a:lnTo>
                <a:lnTo>
                  <a:pt x="25470" y="59610"/>
                </a:lnTo>
                <a:lnTo>
                  <a:pt x="25470" y="59580"/>
                </a:lnTo>
                <a:lnTo>
                  <a:pt x="25460" y="59540"/>
                </a:lnTo>
                <a:lnTo>
                  <a:pt x="25490" y="59520"/>
                </a:lnTo>
                <a:lnTo>
                  <a:pt x="25490" y="59490"/>
                </a:lnTo>
                <a:lnTo>
                  <a:pt x="25480" y="59450"/>
                </a:lnTo>
                <a:lnTo>
                  <a:pt x="25510" y="59410"/>
                </a:lnTo>
                <a:lnTo>
                  <a:pt x="25560" y="59380"/>
                </a:lnTo>
                <a:lnTo>
                  <a:pt x="25610" y="59380"/>
                </a:lnTo>
                <a:lnTo>
                  <a:pt x="25660" y="59420"/>
                </a:lnTo>
                <a:lnTo>
                  <a:pt x="25690" y="59490"/>
                </a:lnTo>
                <a:lnTo>
                  <a:pt x="25710" y="59550"/>
                </a:lnTo>
                <a:lnTo>
                  <a:pt x="25750" y="59590"/>
                </a:lnTo>
                <a:lnTo>
                  <a:pt x="25790" y="59620"/>
                </a:lnTo>
                <a:lnTo>
                  <a:pt x="25830" y="59610"/>
                </a:lnTo>
                <a:lnTo>
                  <a:pt x="25840" y="59570"/>
                </a:lnTo>
                <a:lnTo>
                  <a:pt x="25850" y="59550"/>
                </a:lnTo>
                <a:lnTo>
                  <a:pt x="25890" y="59490"/>
                </a:lnTo>
                <a:lnTo>
                  <a:pt x="25940" y="59440"/>
                </a:lnTo>
                <a:lnTo>
                  <a:pt x="25980" y="59420"/>
                </a:lnTo>
                <a:lnTo>
                  <a:pt x="26030" y="59420"/>
                </a:lnTo>
                <a:lnTo>
                  <a:pt x="26080" y="59440"/>
                </a:lnTo>
                <a:lnTo>
                  <a:pt x="26150" y="59450"/>
                </a:lnTo>
                <a:lnTo>
                  <a:pt x="26200" y="59450"/>
                </a:lnTo>
                <a:lnTo>
                  <a:pt x="26240" y="59450"/>
                </a:lnTo>
                <a:lnTo>
                  <a:pt x="26280" y="59450"/>
                </a:lnTo>
                <a:lnTo>
                  <a:pt x="26330" y="59430"/>
                </a:lnTo>
                <a:lnTo>
                  <a:pt x="26320" y="59400"/>
                </a:lnTo>
                <a:lnTo>
                  <a:pt x="26330" y="59350"/>
                </a:lnTo>
                <a:lnTo>
                  <a:pt x="26330" y="59300"/>
                </a:lnTo>
                <a:lnTo>
                  <a:pt x="26340" y="59290"/>
                </a:lnTo>
                <a:lnTo>
                  <a:pt x="26360" y="59260"/>
                </a:lnTo>
                <a:lnTo>
                  <a:pt x="26390" y="59230"/>
                </a:lnTo>
                <a:lnTo>
                  <a:pt x="26400" y="59190"/>
                </a:lnTo>
                <a:lnTo>
                  <a:pt x="26410" y="59140"/>
                </a:lnTo>
                <a:lnTo>
                  <a:pt x="26430" y="59100"/>
                </a:lnTo>
                <a:lnTo>
                  <a:pt x="26490" y="59080"/>
                </a:lnTo>
                <a:lnTo>
                  <a:pt x="26500" y="59030"/>
                </a:lnTo>
                <a:lnTo>
                  <a:pt x="26490" y="58970"/>
                </a:lnTo>
                <a:lnTo>
                  <a:pt x="26550" y="58900"/>
                </a:lnTo>
                <a:lnTo>
                  <a:pt x="26610" y="58800"/>
                </a:lnTo>
                <a:lnTo>
                  <a:pt x="26730" y="58600"/>
                </a:lnTo>
                <a:lnTo>
                  <a:pt x="26850" y="58380"/>
                </a:lnTo>
                <a:lnTo>
                  <a:pt x="26860" y="58360"/>
                </a:lnTo>
                <a:lnTo>
                  <a:pt x="26900" y="58290"/>
                </a:lnTo>
                <a:lnTo>
                  <a:pt x="26900" y="58280"/>
                </a:lnTo>
                <a:lnTo>
                  <a:pt x="26910" y="58270"/>
                </a:lnTo>
                <a:lnTo>
                  <a:pt x="26970" y="58130"/>
                </a:lnTo>
                <a:lnTo>
                  <a:pt x="26980" y="57940"/>
                </a:lnTo>
                <a:lnTo>
                  <a:pt x="27050" y="57520"/>
                </a:lnTo>
                <a:lnTo>
                  <a:pt x="27070" y="57340"/>
                </a:lnTo>
                <a:lnTo>
                  <a:pt x="27220" y="57210"/>
                </a:lnTo>
                <a:lnTo>
                  <a:pt x="27240" y="57190"/>
                </a:lnTo>
                <a:lnTo>
                  <a:pt x="27410" y="57100"/>
                </a:lnTo>
                <a:lnTo>
                  <a:pt x="27450" y="57010"/>
                </a:lnTo>
                <a:lnTo>
                  <a:pt x="27730" y="56830"/>
                </a:lnTo>
                <a:lnTo>
                  <a:pt x="27830" y="56770"/>
                </a:lnTo>
                <a:lnTo>
                  <a:pt x="28000" y="56710"/>
                </a:lnTo>
                <a:lnTo>
                  <a:pt x="28100" y="56670"/>
                </a:lnTo>
                <a:lnTo>
                  <a:pt x="28350" y="56490"/>
                </a:lnTo>
                <a:lnTo>
                  <a:pt x="28540" y="56320"/>
                </a:lnTo>
                <a:lnTo>
                  <a:pt x="28610" y="56280"/>
                </a:lnTo>
                <a:lnTo>
                  <a:pt x="28620" y="56280"/>
                </a:lnTo>
                <a:lnTo>
                  <a:pt x="28640" y="56290"/>
                </a:lnTo>
                <a:lnTo>
                  <a:pt x="28660" y="56300"/>
                </a:lnTo>
                <a:lnTo>
                  <a:pt x="28690" y="56320"/>
                </a:lnTo>
                <a:lnTo>
                  <a:pt x="28710" y="56330"/>
                </a:lnTo>
                <a:lnTo>
                  <a:pt x="28730" y="56340"/>
                </a:lnTo>
                <a:lnTo>
                  <a:pt x="28740" y="56350"/>
                </a:lnTo>
                <a:lnTo>
                  <a:pt x="28750" y="56350"/>
                </a:lnTo>
                <a:lnTo>
                  <a:pt x="28780" y="56350"/>
                </a:lnTo>
                <a:lnTo>
                  <a:pt x="28800" y="56350"/>
                </a:lnTo>
                <a:lnTo>
                  <a:pt x="28830" y="56340"/>
                </a:lnTo>
                <a:lnTo>
                  <a:pt x="28850" y="56320"/>
                </a:lnTo>
                <a:lnTo>
                  <a:pt x="28850" y="56290"/>
                </a:lnTo>
                <a:lnTo>
                  <a:pt x="28830" y="56260"/>
                </a:lnTo>
                <a:lnTo>
                  <a:pt x="28820" y="56230"/>
                </a:lnTo>
                <a:lnTo>
                  <a:pt x="28810" y="56180"/>
                </a:lnTo>
                <a:lnTo>
                  <a:pt x="28850" y="56170"/>
                </a:lnTo>
                <a:lnTo>
                  <a:pt x="28870" y="56190"/>
                </a:lnTo>
                <a:lnTo>
                  <a:pt x="28880" y="56190"/>
                </a:lnTo>
                <a:lnTo>
                  <a:pt x="28890" y="56170"/>
                </a:lnTo>
                <a:lnTo>
                  <a:pt x="28910" y="56150"/>
                </a:lnTo>
                <a:lnTo>
                  <a:pt x="28960" y="56130"/>
                </a:lnTo>
                <a:lnTo>
                  <a:pt x="28990" y="56120"/>
                </a:lnTo>
                <a:lnTo>
                  <a:pt x="29040" y="56130"/>
                </a:lnTo>
                <a:lnTo>
                  <a:pt x="29060" y="56110"/>
                </a:lnTo>
                <a:lnTo>
                  <a:pt x="29110" y="56120"/>
                </a:lnTo>
                <a:lnTo>
                  <a:pt x="29130" y="56120"/>
                </a:lnTo>
                <a:lnTo>
                  <a:pt x="29140" y="56120"/>
                </a:lnTo>
                <a:lnTo>
                  <a:pt x="29160" y="56100"/>
                </a:lnTo>
                <a:lnTo>
                  <a:pt x="29170" y="56060"/>
                </a:lnTo>
                <a:lnTo>
                  <a:pt x="29170" y="56040"/>
                </a:lnTo>
                <a:lnTo>
                  <a:pt x="29180" y="56030"/>
                </a:lnTo>
                <a:lnTo>
                  <a:pt x="29200" y="56030"/>
                </a:lnTo>
                <a:lnTo>
                  <a:pt x="29240" y="56040"/>
                </a:lnTo>
                <a:lnTo>
                  <a:pt x="29260" y="56050"/>
                </a:lnTo>
                <a:lnTo>
                  <a:pt x="29310" y="56050"/>
                </a:lnTo>
                <a:lnTo>
                  <a:pt x="29320" y="56030"/>
                </a:lnTo>
                <a:lnTo>
                  <a:pt x="29340" y="56000"/>
                </a:lnTo>
                <a:lnTo>
                  <a:pt x="29350" y="55990"/>
                </a:lnTo>
                <a:lnTo>
                  <a:pt x="29350" y="55980"/>
                </a:lnTo>
                <a:lnTo>
                  <a:pt x="29390" y="55940"/>
                </a:lnTo>
                <a:lnTo>
                  <a:pt x="29420" y="55930"/>
                </a:lnTo>
                <a:lnTo>
                  <a:pt x="29440" y="55930"/>
                </a:lnTo>
                <a:lnTo>
                  <a:pt x="29440" y="55920"/>
                </a:lnTo>
                <a:lnTo>
                  <a:pt x="29450" y="55920"/>
                </a:lnTo>
                <a:lnTo>
                  <a:pt x="29470" y="55890"/>
                </a:lnTo>
                <a:lnTo>
                  <a:pt x="29490" y="55880"/>
                </a:lnTo>
                <a:lnTo>
                  <a:pt x="29520" y="55870"/>
                </a:lnTo>
                <a:lnTo>
                  <a:pt x="29520" y="55860"/>
                </a:lnTo>
                <a:lnTo>
                  <a:pt x="29530" y="55860"/>
                </a:lnTo>
                <a:lnTo>
                  <a:pt x="29540" y="55860"/>
                </a:lnTo>
                <a:lnTo>
                  <a:pt x="29560" y="55850"/>
                </a:lnTo>
                <a:lnTo>
                  <a:pt x="29570" y="55840"/>
                </a:lnTo>
                <a:lnTo>
                  <a:pt x="29600" y="55830"/>
                </a:lnTo>
                <a:lnTo>
                  <a:pt x="29610" y="55820"/>
                </a:lnTo>
                <a:lnTo>
                  <a:pt x="29620" y="55810"/>
                </a:lnTo>
                <a:lnTo>
                  <a:pt x="29640" y="55790"/>
                </a:lnTo>
                <a:lnTo>
                  <a:pt x="29650" y="55770"/>
                </a:lnTo>
                <a:lnTo>
                  <a:pt x="29650" y="55760"/>
                </a:lnTo>
                <a:lnTo>
                  <a:pt x="29650" y="55750"/>
                </a:lnTo>
                <a:lnTo>
                  <a:pt x="29660" y="55750"/>
                </a:lnTo>
                <a:lnTo>
                  <a:pt x="29660" y="55730"/>
                </a:lnTo>
                <a:lnTo>
                  <a:pt x="29660" y="55710"/>
                </a:lnTo>
                <a:lnTo>
                  <a:pt x="29670" y="55680"/>
                </a:lnTo>
                <a:lnTo>
                  <a:pt x="29660" y="55650"/>
                </a:lnTo>
                <a:lnTo>
                  <a:pt x="29660" y="55630"/>
                </a:lnTo>
                <a:lnTo>
                  <a:pt x="29660" y="55610"/>
                </a:lnTo>
                <a:lnTo>
                  <a:pt x="29650" y="55600"/>
                </a:lnTo>
                <a:lnTo>
                  <a:pt x="29630" y="55560"/>
                </a:lnTo>
                <a:lnTo>
                  <a:pt x="29620" y="55550"/>
                </a:lnTo>
                <a:lnTo>
                  <a:pt x="29610" y="55540"/>
                </a:lnTo>
                <a:lnTo>
                  <a:pt x="29590" y="55500"/>
                </a:lnTo>
                <a:lnTo>
                  <a:pt x="29590" y="55470"/>
                </a:lnTo>
                <a:lnTo>
                  <a:pt x="29580" y="55430"/>
                </a:lnTo>
                <a:lnTo>
                  <a:pt x="29570" y="55400"/>
                </a:lnTo>
                <a:lnTo>
                  <a:pt x="29570" y="55370"/>
                </a:lnTo>
                <a:lnTo>
                  <a:pt x="29550" y="55350"/>
                </a:lnTo>
                <a:lnTo>
                  <a:pt x="29550" y="55330"/>
                </a:lnTo>
                <a:lnTo>
                  <a:pt x="29570" y="55270"/>
                </a:lnTo>
                <a:lnTo>
                  <a:pt x="29570" y="55260"/>
                </a:lnTo>
                <a:lnTo>
                  <a:pt x="29590" y="55210"/>
                </a:lnTo>
                <a:lnTo>
                  <a:pt x="29590" y="55160"/>
                </a:lnTo>
                <a:lnTo>
                  <a:pt x="29600" y="55130"/>
                </a:lnTo>
                <a:lnTo>
                  <a:pt x="29610" y="55090"/>
                </a:lnTo>
                <a:lnTo>
                  <a:pt x="29620" y="55070"/>
                </a:lnTo>
                <a:lnTo>
                  <a:pt x="29650" y="55060"/>
                </a:lnTo>
                <a:lnTo>
                  <a:pt x="29690" y="55060"/>
                </a:lnTo>
                <a:lnTo>
                  <a:pt x="29710" y="55060"/>
                </a:lnTo>
                <a:lnTo>
                  <a:pt x="29750" y="55060"/>
                </a:lnTo>
                <a:lnTo>
                  <a:pt x="29790" y="55070"/>
                </a:lnTo>
                <a:lnTo>
                  <a:pt x="29860" y="55070"/>
                </a:lnTo>
                <a:lnTo>
                  <a:pt x="29940" y="55060"/>
                </a:lnTo>
                <a:lnTo>
                  <a:pt x="29990" y="55060"/>
                </a:lnTo>
                <a:lnTo>
                  <a:pt x="30040" y="55060"/>
                </a:lnTo>
                <a:lnTo>
                  <a:pt x="30070" y="55070"/>
                </a:lnTo>
                <a:lnTo>
                  <a:pt x="30110" y="55060"/>
                </a:lnTo>
                <a:lnTo>
                  <a:pt x="30180" y="55050"/>
                </a:lnTo>
                <a:lnTo>
                  <a:pt x="30220" y="55050"/>
                </a:lnTo>
                <a:lnTo>
                  <a:pt x="30250" y="55050"/>
                </a:lnTo>
                <a:lnTo>
                  <a:pt x="30310" y="55050"/>
                </a:lnTo>
                <a:lnTo>
                  <a:pt x="30380" y="55050"/>
                </a:lnTo>
                <a:lnTo>
                  <a:pt x="30420" y="55040"/>
                </a:lnTo>
                <a:lnTo>
                  <a:pt x="30490" y="55040"/>
                </a:lnTo>
                <a:lnTo>
                  <a:pt x="30510" y="55050"/>
                </a:lnTo>
                <a:lnTo>
                  <a:pt x="30560" y="55050"/>
                </a:lnTo>
                <a:lnTo>
                  <a:pt x="30600" y="55060"/>
                </a:lnTo>
                <a:lnTo>
                  <a:pt x="30650" y="55060"/>
                </a:lnTo>
                <a:lnTo>
                  <a:pt x="30720" y="55060"/>
                </a:lnTo>
                <a:lnTo>
                  <a:pt x="30790" y="55050"/>
                </a:lnTo>
                <a:lnTo>
                  <a:pt x="30860" y="55060"/>
                </a:lnTo>
                <a:lnTo>
                  <a:pt x="30900" y="55060"/>
                </a:lnTo>
                <a:lnTo>
                  <a:pt x="30950" y="55060"/>
                </a:lnTo>
                <a:lnTo>
                  <a:pt x="30980" y="55050"/>
                </a:lnTo>
                <a:lnTo>
                  <a:pt x="30990" y="55010"/>
                </a:lnTo>
                <a:lnTo>
                  <a:pt x="30980" y="54940"/>
                </a:lnTo>
                <a:lnTo>
                  <a:pt x="30990" y="54920"/>
                </a:lnTo>
                <a:lnTo>
                  <a:pt x="30990" y="54860"/>
                </a:lnTo>
                <a:lnTo>
                  <a:pt x="31020" y="54860"/>
                </a:lnTo>
                <a:lnTo>
                  <a:pt x="31050" y="54860"/>
                </a:lnTo>
                <a:lnTo>
                  <a:pt x="31060" y="54870"/>
                </a:lnTo>
                <a:lnTo>
                  <a:pt x="31130" y="54870"/>
                </a:lnTo>
                <a:lnTo>
                  <a:pt x="31160" y="54870"/>
                </a:lnTo>
                <a:lnTo>
                  <a:pt x="31200" y="54870"/>
                </a:lnTo>
                <a:lnTo>
                  <a:pt x="31260" y="54870"/>
                </a:lnTo>
                <a:lnTo>
                  <a:pt x="31270" y="54860"/>
                </a:lnTo>
                <a:lnTo>
                  <a:pt x="31290" y="54840"/>
                </a:lnTo>
                <a:lnTo>
                  <a:pt x="31310" y="54820"/>
                </a:lnTo>
                <a:lnTo>
                  <a:pt x="31330" y="54760"/>
                </a:lnTo>
                <a:lnTo>
                  <a:pt x="31340" y="54710"/>
                </a:lnTo>
                <a:lnTo>
                  <a:pt x="31330" y="54690"/>
                </a:lnTo>
                <a:lnTo>
                  <a:pt x="31340" y="54650"/>
                </a:lnTo>
                <a:lnTo>
                  <a:pt x="31340" y="54600"/>
                </a:lnTo>
                <a:lnTo>
                  <a:pt x="31380" y="54580"/>
                </a:lnTo>
                <a:lnTo>
                  <a:pt x="31420" y="54570"/>
                </a:lnTo>
                <a:lnTo>
                  <a:pt x="31450" y="54580"/>
                </a:lnTo>
                <a:lnTo>
                  <a:pt x="31470" y="54570"/>
                </a:lnTo>
                <a:lnTo>
                  <a:pt x="31490" y="54530"/>
                </a:lnTo>
                <a:lnTo>
                  <a:pt x="31510" y="54510"/>
                </a:lnTo>
                <a:lnTo>
                  <a:pt x="31540" y="54500"/>
                </a:lnTo>
                <a:lnTo>
                  <a:pt x="31550" y="54510"/>
                </a:lnTo>
                <a:lnTo>
                  <a:pt x="31580" y="54530"/>
                </a:lnTo>
                <a:lnTo>
                  <a:pt x="31590" y="54520"/>
                </a:lnTo>
                <a:lnTo>
                  <a:pt x="31600" y="54520"/>
                </a:lnTo>
                <a:lnTo>
                  <a:pt x="31630" y="54540"/>
                </a:lnTo>
                <a:lnTo>
                  <a:pt x="31640" y="54540"/>
                </a:lnTo>
                <a:lnTo>
                  <a:pt x="31690" y="54520"/>
                </a:lnTo>
                <a:lnTo>
                  <a:pt x="31720" y="54520"/>
                </a:lnTo>
                <a:lnTo>
                  <a:pt x="31750" y="54500"/>
                </a:lnTo>
                <a:lnTo>
                  <a:pt x="31770" y="54480"/>
                </a:lnTo>
                <a:lnTo>
                  <a:pt x="31790" y="54480"/>
                </a:lnTo>
                <a:lnTo>
                  <a:pt x="31810" y="54480"/>
                </a:lnTo>
                <a:lnTo>
                  <a:pt x="31840" y="54490"/>
                </a:lnTo>
                <a:lnTo>
                  <a:pt x="31860" y="54490"/>
                </a:lnTo>
                <a:lnTo>
                  <a:pt x="31880" y="54500"/>
                </a:lnTo>
                <a:lnTo>
                  <a:pt x="31900" y="54510"/>
                </a:lnTo>
                <a:lnTo>
                  <a:pt x="31910" y="54530"/>
                </a:lnTo>
                <a:lnTo>
                  <a:pt x="31920" y="54540"/>
                </a:lnTo>
                <a:lnTo>
                  <a:pt x="31930" y="54550"/>
                </a:lnTo>
                <a:lnTo>
                  <a:pt x="31930" y="54560"/>
                </a:lnTo>
                <a:lnTo>
                  <a:pt x="31940" y="54590"/>
                </a:lnTo>
                <a:lnTo>
                  <a:pt x="31970" y="54610"/>
                </a:lnTo>
                <a:lnTo>
                  <a:pt x="32000" y="54610"/>
                </a:lnTo>
                <a:lnTo>
                  <a:pt x="32030" y="54600"/>
                </a:lnTo>
                <a:lnTo>
                  <a:pt x="32050" y="54580"/>
                </a:lnTo>
                <a:lnTo>
                  <a:pt x="32080" y="54570"/>
                </a:lnTo>
                <a:lnTo>
                  <a:pt x="32110" y="54560"/>
                </a:lnTo>
                <a:lnTo>
                  <a:pt x="32130" y="54560"/>
                </a:lnTo>
                <a:lnTo>
                  <a:pt x="32160" y="54550"/>
                </a:lnTo>
                <a:lnTo>
                  <a:pt x="32180" y="54530"/>
                </a:lnTo>
                <a:lnTo>
                  <a:pt x="32190" y="54510"/>
                </a:lnTo>
                <a:lnTo>
                  <a:pt x="32190" y="54490"/>
                </a:lnTo>
                <a:lnTo>
                  <a:pt x="32190" y="54470"/>
                </a:lnTo>
                <a:lnTo>
                  <a:pt x="32200" y="54460"/>
                </a:lnTo>
                <a:lnTo>
                  <a:pt x="32230" y="54440"/>
                </a:lnTo>
                <a:lnTo>
                  <a:pt x="32230" y="54470"/>
                </a:lnTo>
                <a:lnTo>
                  <a:pt x="32230" y="54520"/>
                </a:lnTo>
                <a:lnTo>
                  <a:pt x="32230" y="54720"/>
                </a:lnTo>
                <a:lnTo>
                  <a:pt x="32240" y="54980"/>
                </a:lnTo>
                <a:lnTo>
                  <a:pt x="32240" y="55010"/>
                </a:lnTo>
                <a:lnTo>
                  <a:pt x="32240" y="55070"/>
                </a:lnTo>
                <a:lnTo>
                  <a:pt x="32230" y="55340"/>
                </a:lnTo>
                <a:lnTo>
                  <a:pt x="32240" y="55450"/>
                </a:lnTo>
                <a:lnTo>
                  <a:pt x="32240" y="55820"/>
                </a:lnTo>
                <a:lnTo>
                  <a:pt x="32240" y="56130"/>
                </a:lnTo>
                <a:lnTo>
                  <a:pt x="32240" y="56250"/>
                </a:lnTo>
                <a:lnTo>
                  <a:pt x="32240" y="56320"/>
                </a:lnTo>
                <a:lnTo>
                  <a:pt x="32230" y="57030"/>
                </a:lnTo>
                <a:lnTo>
                  <a:pt x="32230" y="57600"/>
                </a:lnTo>
                <a:lnTo>
                  <a:pt x="32220" y="57780"/>
                </a:lnTo>
                <a:lnTo>
                  <a:pt x="32220" y="57840"/>
                </a:lnTo>
                <a:lnTo>
                  <a:pt x="32230" y="57880"/>
                </a:lnTo>
                <a:lnTo>
                  <a:pt x="32230" y="57910"/>
                </a:lnTo>
                <a:lnTo>
                  <a:pt x="32230" y="57960"/>
                </a:lnTo>
                <a:lnTo>
                  <a:pt x="32220" y="58040"/>
                </a:lnTo>
                <a:lnTo>
                  <a:pt x="32240" y="58400"/>
                </a:lnTo>
                <a:lnTo>
                  <a:pt x="32240" y="58690"/>
                </a:lnTo>
                <a:lnTo>
                  <a:pt x="32230" y="58800"/>
                </a:lnTo>
                <a:lnTo>
                  <a:pt x="32230" y="58860"/>
                </a:lnTo>
                <a:lnTo>
                  <a:pt x="32250" y="58980"/>
                </a:lnTo>
                <a:lnTo>
                  <a:pt x="32250" y="59000"/>
                </a:lnTo>
                <a:lnTo>
                  <a:pt x="32260" y="59010"/>
                </a:lnTo>
                <a:lnTo>
                  <a:pt x="32280" y="59070"/>
                </a:lnTo>
                <a:lnTo>
                  <a:pt x="32300" y="59130"/>
                </a:lnTo>
                <a:lnTo>
                  <a:pt x="32310" y="59160"/>
                </a:lnTo>
                <a:lnTo>
                  <a:pt x="32330" y="59200"/>
                </a:lnTo>
                <a:lnTo>
                  <a:pt x="32380" y="59310"/>
                </a:lnTo>
                <a:lnTo>
                  <a:pt x="32400" y="59470"/>
                </a:lnTo>
                <a:lnTo>
                  <a:pt x="32400" y="59500"/>
                </a:lnTo>
                <a:lnTo>
                  <a:pt x="32420" y="59570"/>
                </a:lnTo>
                <a:lnTo>
                  <a:pt x="32430" y="59660"/>
                </a:lnTo>
                <a:lnTo>
                  <a:pt x="32430" y="59690"/>
                </a:lnTo>
                <a:lnTo>
                  <a:pt x="32620" y="59680"/>
                </a:lnTo>
                <a:lnTo>
                  <a:pt x="32710" y="59630"/>
                </a:lnTo>
                <a:lnTo>
                  <a:pt x="32790" y="59580"/>
                </a:lnTo>
                <a:lnTo>
                  <a:pt x="32870" y="59540"/>
                </a:lnTo>
                <a:lnTo>
                  <a:pt x="32980" y="59530"/>
                </a:lnTo>
                <a:lnTo>
                  <a:pt x="33100" y="59520"/>
                </a:lnTo>
                <a:lnTo>
                  <a:pt x="33230" y="59520"/>
                </a:lnTo>
                <a:lnTo>
                  <a:pt x="33420" y="59580"/>
                </a:lnTo>
                <a:lnTo>
                  <a:pt x="33430" y="59590"/>
                </a:lnTo>
                <a:lnTo>
                  <a:pt x="33430" y="59670"/>
                </a:lnTo>
                <a:lnTo>
                  <a:pt x="33430" y="59690"/>
                </a:lnTo>
                <a:lnTo>
                  <a:pt x="33430" y="59720"/>
                </a:lnTo>
                <a:lnTo>
                  <a:pt x="33410" y="59780"/>
                </a:lnTo>
                <a:lnTo>
                  <a:pt x="33420" y="59860"/>
                </a:lnTo>
                <a:lnTo>
                  <a:pt x="33400" y="59950"/>
                </a:lnTo>
                <a:lnTo>
                  <a:pt x="33370" y="60060"/>
                </a:lnTo>
                <a:lnTo>
                  <a:pt x="33370" y="60180"/>
                </a:lnTo>
                <a:lnTo>
                  <a:pt x="33360" y="60350"/>
                </a:lnTo>
                <a:lnTo>
                  <a:pt x="33370" y="60450"/>
                </a:lnTo>
                <a:lnTo>
                  <a:pt x="33360" y="60630"/>
                </a:lnTo>
                <a:lnTo>
                  <a:pt x="33360" y="60730"/>
                </a:lnTo>
                <a:lnTo>
                  <a:pt x="33370" y="60950"/>
                </a:lnTo>
                <a:lnTo>
                  <a:pt x="33360" y="61220"/>
                </a:lnTo>
                <a:lnTo>
                  <a:pt x="33360" y="61230"/>
                </a:lnTo>
                <a:lnTo>
                  <a:pt x="33370" y="61270"/>
                </a:lnTo>
                <a:lnTo>
                  <a:pt x="33370" y="61310"/>
                </a:lnTo>
                <a:lnTo>
                  <a:pt x="33380" y="61330"/>
                </a:lnTo>
                <a:lnTo>
                  <a:pt x="33370" y="61350"/>
                </a:lnTo>
                <a:lnTo>
                  <a:pt x="33370" y="61370"/>
                </a:lnTo>
                <a:lnTo>
                  <a:pt x="33380" y="61390"/>
                </a:lnTo>
                <a:lnTo>
                  <a:pt x="33390" y="61400"/>
                </a:lnTo>
                <a:lnTo>
                  <a:pt x="33410" y="61410"/>
                </a:lnTo>
                <a:lnTo>
                  <a:pt x="33410" y="61420"/>
                </a:lnTo>
                <a:lnTo>
                  <a:pt x="33420" y="61430"/>
                </a:lnTo>
                <a:lnTo>
                  <a:pt x="33440" y="61450"/>
                </a:lnTo>
                <a:lnTo>
                  <a:pt x="33380" y="61450"/>
                </a:lnTo>
                <a:lnTo>
                  <a:pt x="33370" y="61450"/>
                </a:lnTo>
                <a:lnTo>
                  <a:pt x="33360" y="61450"/>
                </a:lnTo>
                <a:lnTo>
                  <a:pt x="33310" y="61450"/>
                </a:lnTo>
                <a:lnTo>
                  <a:pt x="33260" y="61450"/>
                </a:lnTo>
                <a:lnTo>
                  <a:pt x="33200" y="61450"/>
                </a:lnTo>
                <a:lnTo>
                  <a:pt x="33170" y="61440"/>
                </a:lnTo>
                <a:lnTo>
                  <a:pt x="33140" y="61440"/>
                </a:lnTo>
                <a:lnTo>
                  <a:pt x="33130" y="61440"/>
                </a:lnTo>
                <a:lnTo>
                  <a:pt x="33100" y="61440"/>
                </a:lnTo>
                <a:lnTo>
                  <a:pt x="33070" y="61440"/>
                </a:lnTo>
                <a:lnTo>
                  <a:pt x="33060" y="61440"/>
                </a:lnTo>
                <a:lnTo>
                  <a:pt x="33040" y="61440"/>
                </a:lnTo>
                <a:lnTo>
                  <a:pt x="32950" y="61600"/>
                </a:lnTo>
                <a:lnTo>
                  <a:pt x="32920" y="61650"/>
                </a:lnTo>
                <a:lnTo>
                  <a:pt x="32890" y="61670"/>
                </a:lnTo>
                <a:lnTo>
                  <a:pt x="32870" y="61700"/>
                </a:lnTo>
                <a:lnTo>
                  <a:pt x="32860" y="61720"/>
                </a:lnTo>
                <a:lnTo>
                  <a:pt x="32800" y="61840"/>
                </a:lnTo>
                <a:lnTo>
                  <a:pt x="32780" y="61880"/>
                </a:lnTo>
                <a:lnTo>
                  <a:pt x="32770" y="61940"/>
                </a:lnTo>
                <a:lnTo>
                  <a:pt x="32750" y="61980"/>
                </a:lnTo>
                <a:lnTo>
                  <a:pt x="32730" y="62010"/>
                </a:lnTo>
                <a:lnTo>
                  <a:pt x="32700" y="62090"/>
                </a:lnTo>
                <a:lnTo>
                  <a:pt x="32690" y="62130"/>
                </a:lnTo>
                <a:lnTo>
                  <a:pt x="32660" y="62170"/>
                </a:lnTo>
                <a:lnTo>
                  <a:pt x="32640" y="62220"/>
                </a:lnTo>
                <a:lnTo>
                  <a:pt x="32610" y="62260"/>
                </a:lnTo>
                <a:lnTo>
                  <a:pt x="32590" y="62320"/>
                </a:lnTo>
                <a:lnTo>
                  <a:pt x="32580" y="62350"/>
                </a:lnTo>
                <a:lnTo>
                  <a:pt x="32550" y="62410"/>
                </a:lnTo>
                <a:lnTo>
                  <a:pt x="32540" y="62430"/>
                </a:lnTo>
                <a:lnTo>
                  <a:pt x="32540" y="62450"/>
                </a:lnTo>
                <a:lnTo>
                  <a:pt x="32560" y="62440"/>
                </a:lnTo>
                <a:lnTo>
                  <a:pt x="32590" y="62430"/>
                </a:lnTo>
                <a:lnTo>
                  <a:pt x="32620" y="62430"/>
                </a:lnTo>
                <a:lnTo>
                  <a:pt x="32670" y="62440"/>
                </a:lnTo>
                <a:lnTo>
                  <a:pt x="32720" y="62440"/>
                </a:lnTo>
                <a:lnTo>
                  <a:pt x="32760" y="62430"/>
                </a:lnTo>
                <a:lnTo>
                  <a:pt x="32840" y="62440"/>
                </a:lnTo>
                <a:lnTo>
                  <a:pt x="32880" y="62440"/>
                </a:lnTo>
                <a:lnTo>
                  <a:pt x="32920" y="62430"/>
                </a:lnTo>
                <a:lnTo>
                  <a:pt x="32980" y="62430"/>
                </a:lnTo>
                <a:lnTo>
                  <a:pt x="33040" y="62430"/>
                </a:lnTo>
                <a:lnTo>
                  <a:pt x="33090" y="62430"/>
                </a:lnTo>
                <a:lnTo>
                  <a:pt x="33130" y="62420"/>
                </a:lnTo>
                <a:lnTo>
                  <a:pt x="33190" y="62410"/>
                </a:lnTo>
                <a:lnTo>
                  <a:pt x="33320" y="62420"/>
                </a:lnTo>
                <a:lnTo>
                  <a:pt x="33480" y="62430"/>
                </a:lnTo>
                <a:lnTo>
                  <a:pt x="33600" y="62430"/>
                </a:lnTo>
                <a:lnTo>
                  <a:pt x="33690" y="62420"/>
                </a:lnTo>
                <a:lnTo>
                  <a:pt x="33720" y="62420"/>
                </a:lnTo>
                <a:lnTo>
                  <a:pt x="33760" y="62420"/>
                </a:lnTo>
                <a:lnTo>
                  <a:pt x="33830" y="62410"/>
                </a:lnTo>
                <a:lnTo>
                  <a:pt x="33820" y="62440"/>
                </a:lnTo>
                <a:lnTo>
                  <a:pt x="33800" y="62470"/>
                </a:lnTo>
                <a:lnTo>
                  <a:pt x="33780" y="62490"/>
                </a:lnTo>
                <a:lnTo>
                  <a:pt x="33770" y="62520"/>
                </a:lnTo>
                <a:lnTo>
                  <a:pt x="33750" y="62560"/>
                </a:lnTo>
                <a:lnTo>
                  <a:pt x="33740" y="62560"/>
                </a:lnTo>
                <a:lnTo>
                  <a:pt x="33730" y="62570"/>
                </a:lnTo>
                <a:lnTo>
                  <a:pt x="33700" y="62600"/>
                </a:lnTo>
                <a:lnTo>
                  <a:pt x="33680" y="62640"/>
                </a:lnTo>
                <a:lnTo>
                  <a:pt x="33640" y="62690"/>
                </a:lnTo>
                <a:lnTo>
                  <a:pt x="33640" y="62720"/>
                </a:lnTo>
                <a:lnTo>
                  <a:pt x="33630" y="62750"/>
                </a:lnTo>
                <a:lnTo>
                  <a:pt x="33610" y="62800"/>
                </a:lnTo>
                <a:lnTo>
                  <a:pt x="33600" y="62830"/>
                </a:lnTo>
                <a:lnTo>
                  <a:pt x="33580" y="62860"/>
                </a:lnTo>
                <a:lnTo>
                  <a:pt x="33550" y="62920"/>
                </a:lnTo>
                <a:lnTo>
                  <a:pt x="33540" y="62940"/>
                </a:lnTo>
                <a:lnTo>
                  <a:pt x="33520" y="62980"/>
                </a:lnTo>
                <a:lnTo>
                  <a:pt x="33510" y="63020"/>
                </a:lnTo>
                <a:lnTo>
                  <a:pt x="33500" y="63050"/>
                </a:lnTo>
                <a:lnTo>
                  <a:pt x="33470" y="63080"/>
                </a:lnTo>
                <a:lnTo>
                  <a:pt x="33430" y="63150"/>
                </a:lnTo>
                <a:lnTo>
                  <a:pt x="33410" y="63160"/>
                </a:lnTo>
                <a:lnTo>
                  <a:pt x="33390" y="63190"/>
                </a:lnTo>
                <a:lnTo>
                  <a:pt x="33380" y="63220"/>
                </a:lnTo>
                <a:lnTo>
                  <a:pt x="33350" y="63270"/>
                </a:lnTo>
                <a:lnTo>
                  <a:pt x="33340" y="63300"/>
                </a:lnTo>
                <a:lnTo>
                  <a:pt x="33310" y="63330"/>
                </a:lnTo>
                <a:lnTo>
                  <a:pt x="33290" y="63360"/>
                </a:lnTo>
                <a:lnTo>
                  <a:pt x="33270" y="63380"/>
                </a:lnTo>
                <a:lnTo>
                  <a:pt x="33270" y="63410"/>
                </a:lnTo>
                <a:lnTo>
                  <a:pt x="33280" y="63440"/>
                </a:lnTo>
                <a:lnTo>
                  <a:pt x="33300" y="63460"/>
                </a:lnTo>
                <a:lnTo>
                  <a:pt x="33320" y="63490"/>
                </a:lnTo>
                <a:lnTo>
                  <a:pt x="33330" y="63510"/>
                </a:lnTo>
                <a:lnTo>
                  <a:pt x="33330" y="63530"/>
                </a:lnTo>
                <a:lnTo>
                  <a:pt x="33350" y="63580"/>
                </a:lnTo>
                <a:lnTo>
                  <a:pt x="33350" y="63590"/>
                </a:lnTo>
                <a:lnTo>
                  <a:pt x="33340" y="63610"/>
                </a:lnTo>
                <a:lnTo>
                  <a:pt x="33340" y="63650"/>
                </a:lnTo>
                <a:lnTo>
                  <a:pt x="33340" y="63670"/>
                </a:lnTo>
                <a:lnTo>
                  <a:pt x="33350" y="63700"/>
                </a:lnTo>
                <a:lnTo>
                  <a:pt x="33350" y="63740"/>
                </a:lnTo>
                <a:lnTo>
                  <a:pt x="33330" y="63770"/>
                </a:lnTo>
                <a:lnTo>
                  <a:pt x="33320" y="63800"/>
                </a:lnTo>
                <a:lnTo>
                  <a:pt x="33310" y="63820"/>
                </a:lnTo>
                <a:lnTo>
                  <a:pt x="33300" y="63850"/>
                </a:lnTo>
                <a:lnTo>
                  <a:pt x="33290" y="63870"/>
                </a:lnTo>
                <a:lnTo>
                  <a:pt x="33270" y="63910"/>
                </a:lnTo>
                <a:lnTo>
                  <a:pt x="33260" y="63940"/>
                </a:lnTo>
                <a:lnTo>
                  <a:pt x="33260" y="63970"/>
                </a:lnTo>
                <a:lnTo>
                  <a:pt x="33260" y="64020"/>
                </a:lnTo>
                <a:lnTo>
                  <a:pt x="33220" y="64060"/>
                </a:lnTo>
                <a:lnTo>
                  <a:pt x="33190" y="64080"/>
                </a:lnTo>
                <a:lnTo>
                  <a:pt x="33160" y="64100"/>
                </a:lnTo>
                <a:lnTo>
                  <a:pt x="33130" y="64130"/>
                </a:lnTo>
                <a:lnTo>
                  <a:pt x="33120" y="64160"/>
                </a:lnTo>
                <a:lnTo>
                  <a:pt x="33120" y="64200"/>
                </a:lnTo>
                <a:lnTo>
                  <a:pt x="33110" y="64240"/>
                </a:lnTo>
                <a:lnTo>
                  <a:pt x="33090" y="64290"/>
                </a:lnTo>
                <a:lnTo>
                  <a:pt x="33060" y="64340"/>
                </a:lnTo>
                <a:lnTo>
                  <a:pt x="33040" y="64410"/>
                </a:lnTo>
                <a:lnTo>
                  <a:pt x="33040" y="64430"/>
                </a:lnTo>
                <a:lnTo>
                  <a:pt x="33050" y="64480"/>
                </a:lnTo>
                <a:lnTo>
                  <a:pt x="33050" y="64510"/>
                </a:lnTo>
                <a:lnTo>
                  <a:pt x="33060" y="64520"/>
                </a:lnTo>
                <a:lnTo>
                  <a:pt x="33060" y="64550"/>
                </a:lnTo>
                <a:lnTo>
                  <a:pt x="33050" y="64570"/>
                </a:lnTo>
                <a:lnTo>
                  <a:pt x="33040" y="64600"/>
                </a:lnTo>
                <a:lnTo>
                  <a:pt x="33030" y="64630"/>
                </a:lnTo>
                <a:lnTo>
                  <a:pt x="33020" y="64690"/>
                </a:lnTo>
                <a:lnTo>
                  <a:pt x="33030" y="64720"/>
                </a:lnTo>
                <a:lnTo>
                  <a:pt x="33030" y="64740"/>
                </a:lnTo>
                <a:lnTo>
                  <a:pt x="33030" y="64770"/>
                </a:lnTo>
                <a:lnTo>
                  <a:pt x="33010" y="64790"/>
                </a:lnTo>
                <a:lnTo>
                  <a:pt x="33000" y="64810"/>
                </a:lnTo>
                <a:lnTo>
                  <a:pt x="32980" y="64840"/>
                </a:lnTo>
                <a:lnTo>
                  <a:pt x="32960" y="64860"/>
                </a:lnTo>
                <a:lnTo>
                  <a:pt x="32950" y="64880"/>
                </a:lnTo>
                <a:lnTo>
                  <a:pt x="32940" y="64890"/>
                </a:lnTo>
                <a:lnTo>
                  <a:pt x="32930" y="64920"/>
                </a:lnTo>
                <a:lnTo>
                  <a:pt x="32920" y="64930"/>
                </a:lnTo>
                <a:lnTo>
                  <a:pt x="32920" y="64950"/>
                </a:lnTo>
                <a:lnTo>
                  <a:pt x="32910" y="64970"/>
                </a:lnTo>
                <a:lnTo>
                  <a:pt x="32890" y="64970"/>
                </a:lnTo>
                <a:lnTo>
                  <a:pt x="32880" y="64990"/>
                </a:lnTo>
                <a:lnTo>
                  <a:pt x="32870" y="65000"/>
                </a:lnTo>
                <a:lnTo>
                  <a:pt x="32860" y="65010"/>
                </a:lnTo>
                <a:lnTo>
                  <a:pt x="32860" y="65020"/>
                </a:lnTo>
                <a:lnTo>
                  <a:pt x="32860" y="65030"/>
                </a:lnTo>
                <a:lnTo>
                  <a:pt x="32870" y="65040"/>
                </a:lnTo>
                <a:lnTo>
                  <a:pt x="32880" y="65040"/>
                </a:lnTo>
                <a:lnTo>
                  <a:pt x="32890" y="65040"/>
                </a:lnTo>
                <a:lnTo>
                  <a:pt x="32900" y="65060"/>
                </a:lnTo>
                <a:lnTo>
                  <a:pt x="32890" y="65070"/>
                </a:lnTo>
                <a:lnTo>
                  <a:pt x="32880" y="65110"/>
                </a:lnTo>
                <a:lnTo>
                  <a:pt x="32880" y="65130"/>
                </a:lnTo>
                <a:lnTo>
                  <a:pt x="32900" y="65140"/>
                </a:lnTo>
                <a:lnTo>
                  <a:pt x="32910" y="65140"/>
                </a:lnTo>
                <a:lnTo>
                  <a:pt x="32910" y="65150"/>
                </a:lnTo>
                <a:lnTo>
                  <a:pt x="32920" y="65170"/>
                </a:lnTo>
                <a:lnTo>
                  <a:pt x="32920" y="65180"/>
                </a:lnTo>
                <a:lnTo>
                  <a:pt x="32920" y="65200"/>
                </a:lnTo>
                <a:lnTo>
                  <a:pt x="32920" y="65210"/>
                </a:lnTo>
                <a:lnTo>
                  <a:pt x="32910" y="65230"/>
                </a:lnTo>
                <a:lnTo>
                  <a:pt x="32900" y="65240"/>
                </a:lnTo>
                <a:lnTo>
                  <a:pt x="32900" y="65260"/>
                </a:lnTo>
                <a:lnTo>
                  <a:pt x="32880" y="65280"/>
                </a:lnTo>
                <a:lnTo>
                  <a:pt x="32870" y="65280"/>
                </a:lnTo>
                <a:lnTo>
                  <a:pt x="32860" y="65300"/>
                </a:lnTo>
                <a:lnTo>
                  <a:pt x="32880" y="65310"/>
                </a:lnTo>
                <a:lnTo>
                  <a:pt x="32890" y="65330"/>
                </a:lnTo>
                <a:lnTo>
                  <a:pt x="32890" y="65340"/>
                </a:lnTo>
                <a:lnTo>
                  <a:pt x="32890" y="65360"/>
                </a:lnTo>
                <a:lnTo>
                  <a:pt x="32900" y="65370"/>
                </a:lnTo>
                <a:lnTo>
                  <a:pt x="32910" y="65380"/>
                </a:lnTo>
                <a:lnTo>
                  <a:pt x="32910" y="65400"/>
                </a:lnTo>
                <a:lnTo>
                  <a:pt x="32920" y="65420"/>
                </a:lnTo>
                <a:lnTo>
                  <a:pt x="32930" y="65430"/>
                </a:lnTo>
                <a:lnTo>
                  <a:pt x="32920" y="65450"/>
                </a:lnTo>
                <a:lnTo>
                  <a:pt x="32920" y="65470"/>
                </a:lnTo>
                <a:lnTo>
                  <a:pt x="32920" y="65480"/>
                </a:lnTo>
                <a:lnTo>
                  <a:pt x="32930" y="65490"/>
                </a:lnTo>
                <a:lnTo>
                  <a:pt x="32940" y="65490"/>
                </a:lnTo>
                <a:lnTo>
                  <a:pt x="32940" y="65500"/>
                </a:lnTo>
                <a:lnTo>
                  <a:pt x="32930" y="65510"/>
                </a:lnTo>
                <a:lnTo>
                  <a:pt x="32940" y="65520"/>
                </a:lnTo>
                <a:lnTo>
                  <a:pt x="32950" y="65530"/>
                </a:lnTo>
                <a:lnTo>
                  <a:pt x="32950" y="65540"/>
                </a:lnTo>
                <a:lnTo>
                  <a:pt x="32930" y="65550"/>
                </a:lnTo>
                <a:lnTo>
                  <a:pt x="32920" y="65560"/>
                </a:lnTo>
                <a:lnTo>
                  <a:pt x="32910" y="65570"/>
                </a:lnTo>
                <a:lnTo>
                  <a:pt x="32920" y="65580"/>
                </a:lnTo>
                <a:lnTo>
                  <a:pt x="32930" y="65580"/>
                </a:lnTo>
                <a:lnTo>
                  <a:pt x="32930" y="65590"/>
                </a:lnTo>
                <a:lnTo>
                  <a:pt x="32930" y="65600"/>
                </a:lnTo>
                <a:lnTo>
                  <a:pt x="32940" y="65610"/>
                </a:lnTo>
                <a:lnTo>
                  <a:pt x="32940" y="65620"/>
                </a:lnTo>
                <a:lnTo>
                  <a:pt x="32930" y="65630"/>
                </a:lnTo>
                <a:lnTo>
                  <a:pt x="32920" y="65630"/>
                </a:lnTo>
                <a:lnTo>
                  <a:pt x="32910" y="65640"/>
                </a:lnTo>
                <a:lnTo>
                  <a:pt x="32900" y="65650"/>
                </a:lnTo>
                <a:lnTo>
                  <a:pt x="32890" y="65660"/>
                </a:lnTo>
                <a:lnTo>
                  <a:pt x="32870" y="65680"/>
                </a:lnTo>
                <a:lnTo>
                  <a:pt x="32860" y="65680"/>
                </a:lnTo>
                <a:lnTo>
                  <a:pt x="32850" y="65680"/>
                </a:lnTo>
                <a:lnTo>
                  <a:pt x="32850" y="65690"/>
                </a:lnTo>
                <a:lnTo>
                  <a:pt x="32840" y="65700"/>
                </a:lnTo>
                <a:lnTo>
                  <a:pt x="32840" y="65710"/>
                </a:lnTo>
                <a:lnTo>
                  <a:pt x="32860" y="65710"/>
                </a:lnTo>
                <a:lnTo>
                  <a:pt x="32870" y="65710"/>
                </a:lnTo>
                <a:lnTo>
                  <a:pt x="32860" y="65730"/>
                </a:lnTo>
                <a:lnTo>
                  <a:pt x="32860" y="65740"/>
                </a:lnTo>
                <a:lnTo>
                  <a:pt x="32870" y="65740"/>
                </a:lnTo>
                <a:lnTo>
                  <a:pt x="32860" y="65750"/>
                </a:lnTo>
                <a:lnTo>
                  <a:pt x="32860" y="65770"/>
                </a:lnTo>
                <a:lnTo>
                  <a:pt x="32850" y="65790"/>
                </a:lnTo>
                <a:lnTo>
                  <a:pt x="32860" y="65780"/>
                </a:lnTo>
                <a:lnTo>
                  <a:pt x="32880" y="65780"/>
                </a:lnTo>
                <a:lnTo>
                  <a:pt x="32880" y="65800"/>
                </a:lnTo>
                <a:lnTo>
                  <a:pt x="32880" y="65810"/>
                </a:lnTo>
                <a:lnTo>
                  <a:pt x="32880" y="65820"/>
                </a:lnTo>
                <a:lnTo>
                  <a:pt x="32880" y="65830"/>
                </a:lnTo>
                <a:lnTo>
                  <a:pt x="32870" y="65830"/>
                </a:lnTo>
                <a:lnTo>
                  <a:pt x="32850" y="65840"/>
                </a:lnTo>
                <a:lnTo>
                  <a:pt x="32860" y="65850"/>
                </a:lnTo>
                <a:lnTo>
                  <a:pt x="32870" y="65860"/>
                </a:lnTo>
                <a:lnTo>
                  <a:pt x="32870" y="65870"/>
                </a:lnTo>
                <a:lnTo>
                  <a:pt x="32870" y="65880"/>
                </a:lnTo>
                <a:lnTo>
                  <a:pt x="32880" y="65890"/>
                </a:lnTo>
                <a:lnTo>
                  <a:pt x="32890" y="65900"/>
                </a:lnTo>
                <a:lnTo>
                  <a:pt x="32900" y="65900"/>
                </a:lnTo>
                <a:lnTo>
                  <a:pt x="32910" y="65900"/>
                </a:lnTo>
                <a:lnTo>
                  <a:pt x="32910" y="65910"/>
                </a:lnTo>
                <a:lnTo>
                  <a:pt x="32900" y="65920"/>
                </a:lnTo>
                <a:lnTo>
                  <a:pt x="32910" y="65930"/>
                </a:lnTo>
                <a:lnTo>
                  <a:pt x="32910" y="65950"/>
                </a:lnTo>
                <a:lnTo>
                  <a:pt x="32900" y="65960"/>
                </a:lnTo>
                <a:lnTo>
                  <a:pt x="32890" y="65960"/>
                </a:lnTo>
                <a:lnTo>
                  <a:pt x="32880" y="65970"/>
                </a:lnTo>
                <a:lnTo>
                  <a:pt x="32890" y="65980"/>
                </a:lnTo>
                <a:lnTo>
                  <a:pt x="32900" y="65990"/>
                </a:lnTo>
                <a:lnTo>
                  <a:pt x="32920" y="66000"/>
                </a:lnTo>
                <a:lnTo>
                  <a:pt x="32940" y="65990"/>
                </a:lnTo>
                <a:lnTo>
                  <a:pt x="32960" y="65990"/>
                </a:lnTo>
                <a:lnTo>
                  <a:pt x="32980" y="65980"/>
                </a:lnTo>
                <a:lnTo>
                  <a:pt x="32990" y="65970"/>
                </a:lnTo>
                <a:lnTo>
                  <a:pt x="33000" y="65960"/>
                </a:lnTo>
                <a:lnTo>
                  <a:pt x="33020" y="65970"/>
                </a:lnTo>
                <a:lnTo>
                  <a:pt x="33030" y="65960"/>
                </a:lnTo>
                <a:lnTo>
                  <a:pt x="33040" y="65970"/>
                </a:lnTo>
                <a:lnTo>
                  <a:pt x="33040" y="65980"/>
                </a:lnTo>
                <a:lnTo>
                  <a:pt x="33070" y="65980"/>
                </a:lnTo>
                <a:lnTo>
                  <a:pt x="33090" y="65970"/>
                </a:lnTo>
                <a:lnTo>
                  <a:pt x="33100" y="65960"/>
                </a:lnTo>
                <a:lnTo>
                  <a:pt x="33110" y="65940"/>
                </a:lnTo>
                <a:lnTo>
                  <a:pt x="33140" y="65920"/>
                </a:lnTo>
                <a:lnTo>
                  <a:pt x="33150" y="65900"/>
                </a:lnTo>
                <a:lnTo>
                  <a:pt x="33170" y="65890"/>
                </a:lnTo>
                <a:lnTo>
                  <a:pt x="33200" y="65870"/>
                </a:lnTo>
                <a:lnTo>
                  <a:pt x="33230" y="65860"/>
                </a:lnTo>
                <a:lnTo>
                  <a:pt x="33250" y="65850"/>
                </a:lnTo>
                <a:lnTo>
                  <a:pt x="33280" y="65840"/>
                </a:lnTo>
                <a:lnTo>
                  <a:pt x="33290" y="65830"/>
                </a:lnTo>
                <a:lnTo>
                  <a:pt x="33300" y="65790"/>
                </a:lnTo>
                <a:lnTo>
                  <a:pt x="33320" y="65780"/>
                </a:lnTo>
                <a:lnTo>
                  <a:pt x="33340" y="65760"/>
                </a:lnTo>
                <a:lnTo>
                  <a:pt x="33370" y="65690"/>
                </a:lnTo>
                <a:lnTo>
                  <a:pt x="33390" y="65670"/>
                </a:lnTo>
                <a:lnTo>
                  <a:pt x="33410" y="65670"/>
                </a:lnTo>
                <a:lnTo>
                  <a:pt x="33440" y="65670"/>
                </a:lnTo>
                <a:lnTo>
                  <a:pt x="33470" y="65660"/>
                </a:lnTo>
                <a:lnTo>
                  <a:pt x="33480" y="65650"/>
                </a:lnTo>
                <a:lnTo>
                  <a:pt x="33500" y="65650"/>
                </a:lnTo>
                <a:lnTo>
                  <a:pt x="33530" y="65640"/>
                </a:lnTo>
                <a:lnTo>
                  <a:pt x="33560" y="65650"/>
                </a:lnTo>
                <a:lnTo>
                  <a:pt x="33570" y="65660"/>
                </a:lnTo>
                <a:lnTo>
                  <a:pt x="33580" y="65650"/>
                </a:lnTo>
                <a:lnTo>
                  <a:pt x="33600" y="65660"/>
                </a:lnTo>
                <a:lnTo>
                  <a:pt x="33620" y="65660"/>
                </a:lnTo>
                <a:lnTo>
                  <a:pt x="33650" y="65670"/>
                </a:lnTo>
                <a:lnTo>
                  <a:pt x="33670" y="65680"/>
                </a:lnTo>
                <a:lnTo>
                  <a:pt x="33690" y="65680"/>
                </a:lnTo>
                <a:lnTo>
                  <a:pt x="33710" y="65690"/>
                </a:lnTo>
                <a:lnTo>
                  <a:pt x="33720" y="65690"/>
                </a:lnTo>
                <a:lnTo>
                  <a:pt x="33730" y="65690"/>
                </a:lnTo>
                <a:lnTo>
                  <a:pt x="33750" y="65690"/>
                </a:lnTo>
                <a:lnTo>
                  <a:pt x="33760" y="65680"/>
                </a:lnTo>
                <a:lnTo>
                  <a:pt x="33770" y="65680"/>
                </a:lnTo>
                <a:lnTo>
                  <a:pt x="33790" y="65670"/>
                </a:lnTo>
                <a:lnTo>
                  <a:pt x="33790" y="65680"/>
                </a:lnTo>
                <a:lnTo>
                  <a:pt x="33810" y="65680"/>
                </a:lnTo>
                <a:lnTo>
                  <a:pt x="33830" y="65710"/>
                </a:lnTo>
                <a:lnTo>
                  <a:pt x="33850" y="65710"/>
                </a:lnTo>
                <a:lnTo>
                  <a:pt x="33870" y="65720"/>
                </a:lnTo>
                <a:lnTo>
                  <a:pt x="33890" y="65730"/>
                </a:lnTo>
                <a:lnTo>
                  <a:pt x="33920" y="65730"/>
                </a:lnTo>
                <a:lnTo>
                  <a:pt x="33930" y="65730"/>
                </a:lnTo>
                <a:lnTo>
                  <a:pt x="33950" y="65730"/>
                </a:lnTo>
                <a:lnTo>
                  <a:pt x="33980" y="65730"/>
                </a:lnTo>
                <a:lnTo>
                  <a:pt x="34000" y="65730"/>
                </a:lnTo>
                <a:lnTo>
                  <a:pt x="34020" y="65730"/>
                </a:lnTo>
                <a:lnTo>
                  <a:pt x="34030" y="65740"/>
                </a:lnTo>
                <a:lnTo>
                  <a:pt x="34040" y="65720"/>
                </a:lnTo>
                <a:lnTo>
                  <a:pt x="34060" y="65720"/>
                </a:lnTo>
                <a:lnTo>
                  <a:pt x="34080" y="65700"/>
                </a:lnTo>
                <a:lnTo>
                  <a:pt x="34090" y="65690"/>
                </a:lnTo>
                <a:lnTo>
                  <a:pt x="34110" y="65690"/>
                </a:lnTo>
                <a:lnTo>
                  <a:pt x="34130" y="65700"/>
                </a:lnTo>
                <a:lnTo>
                  <a:pt x="34160" y="65720"/>
                </a:lnTo>
                <a:lnTo>
                  <a:pt x="34180" y="65730"/>
                </a:lnTo>
                <a:lnTo>
                  <a:pt x="34210" y="65760"/>
                </a:lnTo>
                <a:lnTo>
                  <a:pt x="34230" y="65770"/>
                </a:lnTo>
                <a:lnTo>
                  <a:pt x="34250" y="65770"/>
                </a:lnTo>
                <a:lnTo>
                  <a:pt x="34280" y="65770"/>
                </a:lnTo>
                <a:lnTo>
                  <a:pt x="34320" y="65780"/>
                </a:lnTo>
                <a:lnTo>
                  <a:pt x="34350" y="65780"/>
                </a:lnTo>
                <a:lnTo>
                  <a:pt x="34370" y="65800"/>
                </a:lnTo>
                <a:lnTo>
                  <a:pt x="34380" y="65810"/>
                </a:lnTo>
                <a:lnTo>
                  <a:pt x="34390" y="65840"/>
                </a:lnTo>
                <a:lnTo>
                  <a:pt x="34400" y="65860"/>
                </a:lnTo>
                <a:lnTo>
                  <a:pt x="34410" y="65880"/>
                </a:lnTo>
                <a:lnTo>
                  <a:pt x="34420" y="65910"/>
                </a:lnTo>
                <a:lnTo>
                  <a:pt x="34440" y="65940"/>
                </a:lnTo>
                <a:lnTo>
                  <a:pt x="34470" y="65960"/>
                </a:lnTo>
                <a:lnTo>
                  <a:pt x="34460" y="65970"/>
                </a:lnTo>
                <a:lnTo>
                  <a:pt x="34460" y="66010"/>
                </a:lnTo>
                <a:lnTo>
                  <a:pt x="34460" y="66040"/>
                </a:lnTo>
                <a:lnTo>
                  <a:pt x="34460" y="66090"/>
                </a:lnTo>
                <a:lnTo>
                  <a:pt x="34470" y="66110"/>
                </a:lnTo>
                <a:lnTo>
                  <a:pt x="34470" y="66140"/>
                </a:lnTo>
                <a:lnTo>
                  <a:pt x="34470" y="66160"/>
                </a:lnTo>
                <a:lnTo>
                  <a:pt x="34460" y="66180"/>
                </a:lnTo>
                <a:lnTo>
                  <a:pt x="34450" y="66200"/>
                </a:lnTo>
                <a:lnTo>
                  <a:pt x="34420" y="66210"/>
                </a:lnTo>
                <a:lnTo>
                  <a:pt x="34400" y="66220"/>
                </a:lnTo>
                <a:lnTo>
                  <a:pt x="34370" y="66230"/>
                </a:lnTo>
                <a:lnTo>
                  <a:pt x="34350" y="66230"/>
                </a:lnTo>
                <a:lnTo>
                  <a:pt x="34340" y="66240"/>
                </a:lnTo>
                <a:lnTo>
                  <a:pt x="34320" y="66280"/>
                </a:lnTo>
                <a:lnTo>
                  <a:pt x="34300" y="66310"/>
                </a:lnTo>
                <a:lnTo>
                  <a:pt x="34290" y="66360"/>
                </a:lnTo>
                <a:lnTo>
                  <a:pt x="34280" y="66380"/>
                </a:lnTo>
                <a:lnTo>
                  <a:pt x="34270" y="66390"/>
                </a:lnTo>
                <a:lnTo>
                  <a:pt x="34240" y="66400"/>
                </a:lnTo>
                <a:lnTo>
                  <a:pt x="34200" y="66420"/>
                </a:lnTo>
                <a:lnTo>
                  <a:pt x="34170" y="66430"/>
                </a:lnTo>
                <a:lnTo>
                  <a:pt x="34140" y="66450"/>
                </a:lnTo>
                <a:lnTo>
                  <a:pt x="34120" y="66450"/>
                </a:lnTo>
                <a:lnTo>
                  <a:pt x="34100" y="66480"/>
                </a:lnTo>
                <a:lnTo>
                  <a:pt x="34070" y="66520"/>
                </a:lnTo>
                <a:lnTo>
                  <a:pt x="34070" y="66530"/>
                </a:lnTo>
                <a:lnTo>
                  <a:pt x="34060" y="66540"/>
                </a:lnTo>
                <a:lnTo>
                  <a:pt x="34060" y="66560"/>
                </a:lnTo>
                <a:lnTo>
                  <a:pt x="34030" y="66630"/>
                </a:lnTo>
                <a:lnTo>
                  <a:pt x="34020" y="66650"/>
                </a:lnTo>
                <a:lnTo>
                  <a:pt x="34000" y="66660"/>
                </a:lnTo>
                <a:lnTo>
                  <a:pt x="33980" y="66680"/>
                </a:lnTo>
                <a:lnTo>
                  <a:pt x="33960" y="66690"/>
                </a:lnTo>
                <a:lnTo>
                  <a:pt x="33950" y="66700"/>
                </a:lnTo>
                <a:lnTo>
                  <a:pt x="33930" y="66710"/>
                </a:lnTo>
                <a:lnTo>
                  <a:pt x="33900" y="66710"/>
                </a:lnTo>
                <a:lnTo>
                  <a:pt x="33870" y="66710"/>
                </a:lnTo>
                <a:lnTo>
                  <a:pt x="33850" y="66720"/>
                </a:lnTo>
                <a:lnTo>
                  <a:pt x="33810" y="66720"/>
                </a:lnTo>
                <a:lnTo>
                  <a:pt x="33790" y="66730"/>
                </a:lnTo>
                <a:lnTo>
                  <a:pt x="33750" y="66740"/>
                </a:lnTo>
                <a:lnTo>
                  <a:pt x="33700" y="66750"/>
                </a:lnTo>
                <a:lnTo>
                  <a:pt x="33670" y="66760"/>
                </a:lnTo>
                <a:lnTo>
                  <a:pt x="33650" y="66770"/>
                </a:lnTo>
                <a:lnTo>
                  <a:pt x="33630" y="66780"/>
                </a:lnTo>
                <a:lnTo>
                  <a:pt x="33630" y="66800"/>
                </a:lnTo>
                <a:lnTo>
                  <a:pt x="33620" y="66810"/>
                </a:lnTo>
                <a:lnTo>
                  <a:pt x="33610" y="66830"/>
                </a:lnTo>
                <a:lnTo>
                  <a:pt x="33610" y="66840"/>
                </a:lnTo>
                <a:lnTo>
                  <a:pt x="33600" y="66850"/>
                </a:lnTo>
                <a:lnTo>
                  <a:pt x="33600" y="66880"/>
                </a:lnTo>
                <a:lnTo>
                  <a:pt x="33590" y="66900"/>
                </a:lnTo>
                <a:lnTo>
                  <a:pt x="33590" y="66910"/>
                </a:lnTo>
                <a:lnTo>
                  <a:pt x="33590" y="66920"/>
                </a:lnTo>
                <a:lnTo>
                  <a:pt x="33590" y="66930"/>
                </a:lnTo>
                <a:lnTo>
                  <a:pt x="33580" y="66950"/>
                </a:lnTo>
                <a:lnTo>
                  <a:pt x="33580" y="66970"/>
                </a:lnTo>
                <a:lnTo>
                  <a:pt x="33570" y="66990"/>
                </a:lnTo>
                <a:lnTo>
                  <a:pt x="33570" y="67000"/>
                </a:lnTo>
                <a:lnTo>
                  <a:pt x="33580" y="67020"/>
                </a:lnTo>
                <a:lnTo>
                  <a:pt x="33580" y="67030"/>
                </a:lnTo>
                <a:lnTo>
                  <a:pt x="33570" y="67040"/>
                </a:lnTo>
                <a:lnTo>
                  <a:pt x="33570" y="67050"/>
                </a:lnTo>
                <a:lnTo>
                  <a:pt x="33570" y="67060"/>
                </a:lnTo>
                <a:lnTo>
                  <a:pt x="33570" y="67080"/>
                </a:lnTo>
                <a:lnTo>
                  <a:pt x="33570" y="67090"/>
                </a:lnTo>
                <a:lnTo>
                  <a:pt x="33570" y="67110"/>
                </a:lnTo>
                <a:lnTo>
                  <a:pt x="33570" y="67130"/>
                </a:lnTo>
                <a:lnTo>
                  <a:pt x="33560" y="67140"/>
                </a:lnTo>
                <a:lnTo>
                  <a:pt x="33560" y="67160"/>
                </a:lnTo>
                <a:lnTo>
                  <a:pt x="33570" y="67180"/>
                </a:lnTo>
                <a:lnTo>
                  <a:pt x="33570" y="67200"/>
                </a:lnTo>
                <a:lnTo>
                  <a:pt x="33560" y="67210"/>
                </a:lnTo>
                <a:lnTo>
                  <a:pt x="33550" y="67230"/>
                </a:lnTo>
                <a:lnTo>
                  <a:pt x="33530" y="67240"/>
                </a:lnTo>
                <a:lnTo>
                  <a:pt x="33510" y="67240"/>
                </a:lnTo>
                <a:lnTo>
                  <a:pt x="33500" y="67260"/>
                </a:lnTo>
                <a:lnTo>
                  <a:pt x="33490" y="67270"/>
                </a:lnTo>
                <a:lnTo>
                  <a:pt x="33490" y="67290"/>
                </a:lnTo>
                <a:lnTo>
                  <a:pt x="33480" y="67320"/>
                </a:lnTo>
                <a:lnTo>
                  <a:pt x="33490" y="67340"/>
                </a:lnTo>
                <a:lnTo>
                  <a:pt x="33490" y="67360"/>
                </a:lnTo>
                <a:lnTo>
                  <a:pt x="33500" y="67380"/>
                </a:lnTo>
                <a:lnTo>
                  <a:pt x="33550" y="67390"/>
                </a:lnTo>
                <a:lnTo>
                  <a:pt x="33600" y="67400"/>
                </a:lnTo>
                <a:lnTo>
                  <a:pt x="33640" y="67410"/>
                </a:lnTo>
                <a:lnTo>
                  <a:pt x="33670" y="67420"/>
                </a:lnTo>
                <a:lnTo>
                  <a:pt x="33700" y="67430"/>
                </a:lnTo>
                <a:lnTo>
                  <a:pt x="33720" y="67440"/>
                </a:lnTo>
                <a:lnTo>
                  <a:pt x="33730" y="67440"/>
                </a:lnTo>
                <a:lnTo>
                  <a:pt x="33760" y="67480"/>
                </a:lnTo>
                <a:lnTo>
                  <a:pt x="33790" y="67510"/>
                </a:lnTo>
                <a:lnTo>
                  <a:pt x="33820" y="67530"/>
                </a:lnTo>
                <a:lnTo>
                  <a:pt x="33840" y="67540"/>
                </a:lnTo>
                <a:lnTo>
                  <a:pt x="33860" y="67570"/>
                </a:lnTo>
                <a:lnTo>
                  <a:pt x="33870" y="67600"/>
                </a:lnTo>
                <a:lnTo>
                  <a:pt x="33880" y="67620"/>
                </a:lnTo>
                <a:lnTo>
                  <a:pt x="33880" y="67640"/>
                </a:lnTo>
                <a:lnTo>
                  <a:pt x="33880" y="67650"/>
                </a:lnTo>
                <a:lnTo>
                  <a:pt x="33880" y="67660"/>
                </a:lnTo>
                <a:lnTo>
                  <a:pt x="33930" y="67670"/>
                </a:lnTo>
                <a:lnTo>
                  <a:pt x="33970" y="67680"/>
                </a:lnTo>
                <a:lnTo>
                  <a:pt x="33990" y="67680"/>
                </a:lnTo>
                <a:lnTo>
                  <a:pt x="34030" y="67680"/>
                </a:lnTo>
                <a:lnTo>
                  <a:pt x="34110" y="67680"/>
                </a:lnTo>
                <a:lnTo>
                  <a:pt x="34140" y="67680"/>
                </a:lnTo>
                <a:lnTo>
                  <a:pt x="34160" y="67700"/>
                </a:lnTo>
                <a:lnTo>
                  <a:pt x="34170" y="67720"/>
                </a:lnTo>
                <a:lnTo>
                  <a:pt x="34170" y="67760"/>
                </a:lnTo>
                <a:lnTo>
                  <a:pt x="34180" y="67800"/>
                </a:lnTo>
                <a:lnTo>
                  <a:pt x="34180" y="67900"/>
                </a:lnTo>
                <a:lnTo>
                  <a:pt x="34180" y="68010"/>
                </a:lnTo>
                <a:lnTo>
                  <a:pt x="34180" y="68140"/>
                </a:lnTo>
                <a:lnTo>
                  <a:pt x="34190" y="68250"/>
                </a:lnTo>
                <a:lnTo>
                  <a:pt x="34200" y="68340"/>
                </a:lnTo>
                <a:lnTo>
                  <a:pt x="34200" y="68400"/>
                </a:lnTo>
                <a:lnTo>
                  <a:pt x="34220" y="68400"/>
                </a:lnTo>
                <a:lnTo>
                  <a:pt x="34230" y="68400"/>
                </a:lnTo>
                <a:lnTo>
                  <a:pt x="34250" y="68420"/>
                </a:lnTo>
                <a:lnTo>
                  <a:pt x="34250" y="68440"/>
                </a:lnTo>
                <a:lnTo>
                  <a:pt x="34270" y="68450"/>
                </a:lnTo>
                <a:lnTo>
                  <a:pt x="34270" y="68470"/>
                </a:lnTo>
                <a:lnTo>
                  <a:pt x="34260" y="68490"/>
                </a:lnTo>
                <a:lnTo>
                  <a:pt x="34260" y="68510"/>
                </a:lnTo>
                <a:lnTo>
                  <a:pt x="34280" y="68530"/>
                </a:lnTo>
                <a:lnTo>
                  <a:pt x="34310" y="68540"/>
                </a:lnTo>
                <a:lnTo>
                  <a:pt x="34340" y="68560"/>
                </a:lnTo>
                <a:lnTo>
                  <a:pt x="34360" y="68590"/>
                </a:lnTo>
                <a:lnTo>
                  <a:pt x="34370" y="68620"/>
                </a:lnTo>
                <a:lnTo>
                  <a:pt x="34400" y="68640"/>
                </a:lnTo>
                <a:lnTo>
                  <a:pt x="34430" y="68650"/>
                </a:lnTo>
                <a:lnTo>
                  <a:pt x="34470" y="68660"/>
                </a:lnTo>
                <a:lnTo>
                  <a:pt x="34500" y="68680"/>
                </a:lnTo>
                <a:lnTo>
                  <a:pt x="34520" y="68700"/>
                </a:lnTo>
                <a:lnTo>
                  <a:pt x="34540" y="68730"/>
                </a:lnTo>
                <a:lnTo>
                  <a:pt x="34570" y="68750"/>
                </a:lnTo>
                <a:lnTo>
                  <a:pt x="34590" y="68760"/>
                </a:lnTo>
                <a:lnTo>
                  <a:pt x="34590" y="68770"/>
                </a:lnTo>
                <a:lnTo>
                  <a:pt x="34600" y="68780"/>
                </a:lnTo>
                <a:lnTo>
                  <a:pt x="34610" y="68800"/>
                </a:lnTo>
                <a:lnTo>
                  <a:pt x="34620" y="68820"/>
                </a:lnTo>
                <a:lnTo>
                  <a:pt x="34630" y="68830"/>
                </a:lnTo>
                <a:lnTo>
                  <a:pt x="34640" y="68850"/>
                </a:lnTo>
                <a:lnTo>
                  <a:pt x="34650" y="68860"/>
                </a:lnTo>
                <a:lnTo>
                  <a:pt x="34660" y="68880"/>
                </a:lnTo>
                <a:lnTo>
                  <a:pt x="34690" y="68950"/>
                </a:lnTo>
                <a:lnTo>
                  <a:pt x="34720" y="68990"/>
                </a:lnTo>
                <a:lnTo>
                  <a:pt x="34780" y="69020"/>
                </a:lnTo>
                <a:lnTo>
                  <a:pt x="34790" y="69040"/>
                </a:lnTo>
                <a:lnTo>
                  <a:pt x="34840" y="69090"/>
                </a:lnTo>
                <a:lnTo>
                  <a:pt x="34860" y="69120"/>
                </a:lnTo>
                <a:lnTo>
                  <a:pt x="34860" y="69140"/>
                </a:lnTo>
                <a:lnTo>
                  <a:pt x="34860" y="69170"/>
                </a:lnTo>
                <a:lnTo>
                  <a:pt x="34860" y="69280"/>
                </a:lnTo>
                <a:lnTo>
                  <a:pt x="34860" y="69330"/>
                </a:lnTo>
                <a:lnTo>
                  <a:pt x="34860" y="69340"/>
                </a:lnTo>
                <a:lnTo>
                  <a:pt x="34880" y="69370"/>
                </a:lnTo>
                <a:lnTo>
                  <a:pt x="34890" y="69380"/>
                </a:lnTo>
                <a:lnTo>
                  <a:pt x="34920" y="69400"/>
                </a:lnTo>
                <a:lnTo>
                  <a:pt x="34940" y="69410"/>
                </a:lnTo>
                <a:lnTo>
                  <a:pt x="34970" y="69410"/>
                </a:lnTo>
                <a:lnTo>
                  <a:pt x="34980" y="69430"/>
                </a:lnTo>
                <a:lnTo>
                  <a:pt x="34990" y="69440"/>
                </a:lnTo>
                <a:lnTo>
                  <a:pt x="35000" y="69440"/>
                </a:lnTo>
                <a:lnTo>
                  <a:pt x="35020" y="69440"/>
                </a:lnTo>
                <a:lnTo>
                  <a:pt x="35030" y="69440"/>
                </a:lnTo>
                <a:lnTo>
                  <a:pt x="35040" y="69450"/>
                </a:lnTo>
                <a:lnTo>
                  <a:pt x="35050" y="69460"/>
                </a:lnTo>
                <a:lnTo>
                  <a:pt x="35050" y="69480"/>
                </a:lnTo>
                <a:lnTo>
                  <a:pt x="35040" y="69500"/>
                </a:lnTo>
                <a:lnTo>
                  <a:pt x="35030" y="69510"/>
                </a:lnTo>
                <a:lnTo>
                  <a:pt x="35010" y="69530"/>
                </a:lnTo>
                <a:lnTo>
                  <a:pt x="35000" y="69550"/>
                </a:lnTo>
                <a:lnTo>
                  <a:pt x="35000" y="69580"/>
                </a:lnTo>
                <a:lnTo>
                  <a:pt x="35010" y="69610"/>
                </a:lnTo>
                <a:lnTo>
                  <a:pt x="35010" y="69620"/>
                </a:lnTo>
                <a:lnTo>
                  <a:pt x="35010" y="69630"/>
                </a:lnTo>
                <a:lnTo>
                  <a:pt x="35000" y="69650"/>
                </a:lnTo>
                <a:lnTo>
                  <a:pt x="34980" y="69640"/>
                </a:lnTo>
                <a:lnTo>
                  <a:pt x="34880" y="69590"/>
                </a:lnTo>
                <a:lnTo>
                  <a:pt x="34830" y="69580"/>
                </a:lnTo>
                <a:lnTo>
                  <a:pt x="34790" y="69570"/>
                </a:lnTo>
                <a:lnTo>
                  <a:pt x="34770" y="69560"/>
                </a:lnTo>
                <a:lnTo>
                  <a:pt x="34740" y="69550"/>
                </a:lnTo>
                <a:lnTo>
                  <a:pt x="34700" y="69530"/>
                </a:lnTo>
                <a:lnTo>
                  <a:pt x="34670" y="69530"/>
                </a:lnTo>
                <a:lnTo>
                  <a:pt x="34600" y="69510"/>
                </a:lnTo>
                <a:lnTo>
                  <a:pt x="34510" y="69480"/>
                </a:lnTo>
                <a:lnTo>
                  <a:pt x="34500" y="69480"/>
                </a:lnTo>
                <a:lnTo>
                  <a:pt x="34400" y="69430"/>
                </a:lnTo>
                <a:lnTo>
                  <a:pt x="34370" y="69410"/>
                </a:lnTo>
                <a:lnTo>
                  <a:pt x="34340" y="69380"/>
                </a:lnTo>
                <a:lnTo>
                  <a:pt x="34330" y="69370"/>
                </a:lnTo>
                <a:lnTo>
                  <a:pt x="34310" y="69360"/>
                </a:lnTo>
                <a:lnTo>
                  <a:pt x="34300" y="69340"/>
                </a:lnTo>
                <a:lnTo>
                  <a:pt x="34290" y="69320"/>
                </a:lnTo>
                <a:lnTo>
                  <a:pt x="34290" y="69310"/>
                </a:lnTo>
                <a:lnTo>
                  <a:pt x="34280" y="69300"/>
                </a:lnTo>
                <a:lnTo>
                  <a:pt x="34280" y="69270"/>
                </a:lnTo>
                <a:lnTo>
                  <a:pt x="34280" y="69240"/>
                </a:lnTo>
                <a:lnTo>
                  <a:pt x="34270" y="69230"/>
                </a:lnTo>
                <a:lnTo>
                  <a:pt x="34270" y="69220"/>
                </a:lnTo>
                <a:lnTo>
                  <a:pt x="34260" y="69200"/>
                </a:lnTo>
                <a:lnTo>
                  <a:pt x="34260" y="69190"/>
                </a:lnTo>
                <a:lnTo>
                  <a:pt x="34260" y="69200"/>
                </a:lnTo>
                <a:lnTo>
                  <a:pt x="34250" y="69180"/>
                </a:lnTo>
                <a:lnTo>
                  <a:pt x="34250" y="69170"/>
                </a:lnTo>
                <a:lnTo>
                  <a:pt x="34240" y="69170"/>
                </a:lnTo>
                <a:lnTo>
                  <a:pt x="34230" y="69150"/>
                </a:lnTo>
                <a:lnTo>
                  <a:pt x="34220" y="69130"/>
                </a:lnTo>
                <a:lnTo>
                  <a:pt x="34210" y="69100"/>
                </a:lnTo>
                <a:lnTo>
                  <a:pt x="34210" y="69080"/>
                </a:lnTo>
                <a:lnTo>
                  <a:pt x="34200" y="69060"/>
                </a:lnTo>
                <a:lnTo>
                  <a:pt x="34180" y="69010"/>
                </a:lnTo>
                <a:lnTo>
                  <a:pt x="34170" y="68980"/>
                </a:lnTo>
                <a:lnTo>
                  <a:pt x="34140" y="68940"/>
                </a:lnTo>
                <a:lnTo>
                  <a:pt x="34100" y="68900"/>
                </a:lnTo>
                <a:lnTo>
                  <a:pt x="34090" y="68890"/>
                </a:lnTo>
                <a:lnTo>
                  <a:pt x="34070" y="68870"/>
                </a:lnTo>
                <a:lnTo>
                  <a:pt x="34060" y="68860"/>
                </a:lnTo>
                <a:lnTo>
                  <a:pt x="34040" y="68840"/>
                </a:lnTo>
                <a:lnTo>
                  <a:pt x="34030" y="68830"/>
                </a:lnTo>
                <a:lnTo>
                  <a:pt x="34020" y="68820"/>
                </a:lnTo>
                <a:lnTo>
                  <a:pt x="34000" y="68790"/>
                </a:lnTo>
                <a:lnTo>
                  <a:pt x="34000" y="68780"/>
                </a:lnTo>
                <a:lnTo>
                  <a:pt x="33990" y="68760"/>
                </a:lnTo>
                <a:lnTo>
                  <a:pt x="33980" y="68760"/>
                </a:lnTo>
                <a:lnTo>
                  <a:pt x="33970" y="68760"/>
                </a:lnTo>
                <a:lnTo>
                  <a:pt x="33960" y="68750"/>
                </a:lnTo>
                <a:lnTo>
                  <a:pt x="33950" y="68750"/>
                </a:lnTo>
                <a:lnTo>
                  <a:pt x="33930" y="68740"/>
                </a:lnTo>
                <a:lnTo>
                  <a:pt x="33920" y="68730"/>
                </a:lnTo>
                <a:lnTo>
                  <a:pt x="33910" y="68720"/>
                </a:lnTo>
                <a:lnTo>
                  <a:pt x="33900" y="68720"/>
                </a:lnTo>
                <a:lnTo>
                  <a:pt x="33900" y="68710"/>
                </a:lnTo>
                <a:lnTo>
                  <a:pt x="33890" y="68710"/>
                </a:lnTo>
                <a:lnTo>
                  <a:pt x="33890" y="68700"/>
                </a:lnTo>
                <a:lnTo>
                  <a:pt x="33880" y="68700"/>
                </a:lnTo>
                <a:lnTo>
                  <a:pt x="33870" y="68690"/>
                </a:lnTo>
                <a:lnTo>
                  <a:pt x="33870" y="68680"/>
                </a:lnTo>
                <a:lnTo>
                  <a:pt x="33860" y="68680"/>
                </a:lnTo>
                <a:lnTo>
                  <a:pt x="33850" y="68670"/>
                </a:lnTo>
                <a:lnTo>
                  <a:pt x="33830" y="68670"/>
                </a:lnTo>
                <a:lnTo>
                  <a:pt x="33810" y="68680"/>
                </a:lnTo>
                <a:lnTo>
                  <a:pt x="33820" y="68680"/>
                </a:lnTo>
                <a:lnTo>
                  <a:pt x="33820" y="68690"/>
                </a:lnTo>
                <a:lnTo>
                  <a:pt x="33830" y="68690"/>
                </a:lnTo>
                <a:lnTo>
                  <a:pt x="33830" y="68700"/>
                </a:lnTo>
                <a:lnTo>
                  <a:pt x="33820" y="68700"/>
                </a:lnTo>
                <a:lnTo>
                  <a:pt x="33810" y="68700"/>
                </a:lnTo>
                <a:lnTo>
                  <a:pt x="33780" y="68690"/>
                </a:lnTo>
                <a:lnTo>
                  <a:pt x="33710" y="68670"/>
                </a:lnTo>
                <a:lnTo>
                  <a:pt x="33700" y="68680"/>
                </a:lnTo>
                <a:lnTo>
                  <a:pt x="33690" y="68680"/>
                </a:lnTo>
                <a:lnTo>
                  <a:pt x="33680" y="68690"/>
                </a:lnTo>
                <a:lnTo>
                  <a:pt x="33670" y="68700"/>
                </a:lnTo>
                <a:lnTo>
                  <a:pt x="33630" y="68740"/>
                </a:lnTo>
                <a:lnTo>
                  <a:pt x="33610" y="68770"/>
                </a:lnTo>
                <a:lnTo>
                  <a:pt x="33560" y="68840"/>
                </a:lnTo>
                <a:lnTo>
                  <a:pt x="33550" y="68850"/>
                </a:lnTo>
                <a:lnTo>
                  <a:pt x="33480" y="68970"/>
                </a:lnTo>
                <a:lnTo>
                  <a:pt x="33440" y="69030"/>
                </a:lnTo>
                <a:lnTo>
                  <a:pt x="33420" y="69070"/>
                </a:lnTo>
                <a:lnTo>
                  <a:pt x="33410" y="69080"/>
                </a:lnTo>
                <a:lnTo>
                  <a:pt x="33400" y="69100"/>
                </a:lnTo>
                <a:lnTo>
                  <a:pt x="33390" y="69120"/>
                </a:lnTo>
                <a:lnTo>
                  <a:pt x="33380" y="69140"/>
                </a:lnTo>
                <a:lnTo>
                  <a:pt x="33370" y="69160"/>
                </a:lnTo>
                <a:lnTo>
                  <a:pt x="33370" y="69170"/>
                </a:lnTo>
                <a:lnTo>
                  <a:pt x="33320" y="69260"/>
                </a:lnTo>
                <a:lnTo>
                  <a:pt x="33240" y="69410"/>
                </a:lnTo>
                <a:lnTo>
                  <a:pt x="33200" y="69510"/>
                </a:lnTo>
                <a:lnTo>
                  <a:pt x="33190" y="69520"/>
                </a:lnTo>
                <a:lnTo>
                  <a:pt x="33210" y="69530"/>
                </a:lnTo>
                <a:lnTo>
                  <a:pt x="33250" y="69550"/>
                </a:lnTo>
                <a:lnTo>
                  <a:pt x="33260" y="69550"/>
                </a:lnTo>
                <a:lnTo>
                  <a:pt x="33270" y="69570"/>
                </a:lnTo>
                <a:lnTo>
                  <a:pt x="33280" y="69600"/>
                </a:lnTo>
                <a:lnTo>
                  <a:pt x="33300" y="69630"/>
                </a:lnTo>
                <a:lnTo>
                  <a:pt x="33310" y="69660"/>
                </a:lnTo>
                <a:lnTo>
                  <a:pt x="33320" y="69680"/>
                </a:lnTo>
                <a:lnTo>
                  <a:pt x="33340" y="69710"/>
                </a:lnTo>
                <a:lnTo>
                  <a:pt x="33360" y="69750"/>
                </a:lnTo>
                <a:lnTo>
                  <a:pt x="33380" y="69780"/>
                </a:lnTo>
                <a:lnTo>
                  <a:pt x="33390" y="69780"/>
                </a:lnTo>
                <a:lnTo>
                  <a:pt x="33420" y="69790"/>
                </a:lnTo>
                <a:lnTo>
                  <a:pt x="33450" y="69790"/>
                </a:lnTo>
                <a:lnTo>
                  <a:pt x="33480" y="69790"/>
                </a:lnTo>
                <a:lnTo>
                  <a:pt x="33480" y="69800"/>
                </a:lnTo>
                <a:lnTo>
                  <a:pt x="33490" y="69800"/>
                </a:lnTo>
                <a:lnTo>
                  <a:pt x="33500" y="69820"/>
                </a:lnTo>
                <a:lnTo>
                  <a:pt x="33510" y="69840"/>
                </a:lnTo>
                <a:lnTo>
                  <a:pt x="33520" y="69860"/>
                </a:lnTo>
                <a:lnTo>
                  <a:pt x="33520" y="69870"/>
                </a:lnTo>
                <a:lnTo>
                  <a:pt x="33530" y="69880"/>
                </a:lnTo>
                <a:lnTo>
                  <a:pt x="33540" y="69890"/>
                </a:lnTo>
                <a:lnTo>
                  <a:pt x="33580" y="69920"/>
                </a:lnTo>
                <a:lnTo>
                  <a:pt x="33580" y="69930"/>
                </a:lnTo>
                <a:lnTo>
                  <a:pt x="33600" y="69940"/>
                </a:lnTo>
                <a:lnTo>
                  <a:pt x="33610" y="69950"/>
                </a:lnTo>
                <a:lnTo>
                  <a:pt x="33620" y="69960"/>
                </a:lnTo>
                <a:lnTo>
                  <a:pt x="33630" y="69960"/>
                </a:lnTo>
                <a:lnTo>
                  <a:pt x="33680" y="70000"/>
                </a:lnTo>
                <a:lnTo>
                  <a:pt x="33710" y="70020"/>
                </a:lnTo>
                <a:lnTo>
                  <a:pt x="33730" y="70040"/>
                </a:lnTo>
                <a:lnTo>
                  <a:pt x="33760" y="70050"/>
                </a:lnTo>
                <a:lnTo>
                  <a:pt x="33800" y="70080"/>
                </a:lnTo>
                <a:lnTo>
                  <a:pt x="33840" y="70110"/>
                </a:lnTo>
                <a:lnTo>
                  <a:pt x="33870" y="70140"/>
                </a:lnTo>
                <a:lnTo>
                  <a:pt x="33880" y="70140"/>
                </a:lnTo>
                <a:lnTo>
                  <a:pt x="33900" y="70170"/>
                </a:lnTo>
                <a:lnTo>
                  <a:pt x="33910" y="70170"/>
                </a:lnTo>
                <a:lnTo>
                  <a:pt x="33920" y="70180"/>
                </a:lnTo>
                <a:lnTo>
                  <a:pt x="33930" y="70190"/>
                </a:lnTo>
                <a:lnTo>
                  <a:pt x="33940" y="70200"/>
                </a:lnTo>
                <a:lnTo>
                  <a:pt x="33990" y="70220"/>
                </a:lnTo>
                <a:lnTo>
                  <a:pt x="34000" y="70220"/>
                </a:lnTo>
                <a:lnTo>
                  <a:pt x="34020" y="70230"/>
                </a:lnTo>
                <a:lnTo>
                  <a:pt x="34030" y="70230"/>
                </a:lnTo>
                <a:lnTo>
                  <a:pt x="34040" y="70240"/>
                </a:lnTo>
                <a:lnTo>
                  <a:pt x="34140" y="70290"/>
                </a:lnTo>
                <a:lnTo>
                  <a:pt x="34150" y="70300"/>
                </a:lnTo>
                <a:lnTo>
                  <a:pt x="34160" y="70310"/>
                </a:lnTo>
                <a:lnTo>
                  <a:pt x="34170" y="70320"/>
                </a:lnTo>
                <a:lnTo>
                  <a:pt x="34200" y="70350"/>
                </a:lnTo>
                <a:lnTo>
                  <a:pt x="34230" y="70370"/>
                </a:lnTo>
                <a:lnTo>
                  <a:pt x="34270" y="70400"/>
                </a:lnTo>
                <a:lnTo>
                  <a:pt x="34290" y="70420"/>
                </a:lnTo>
                <a:lnTo>
                  <a:pt x="34320" y="70430"/>
                </a:lnTo>
                <a:lnTo>
                  <a:pt x="34340" y="70440"/>
                </a:lnTo>
                <a:lnTo>
                  <a:pt x="34350" y="70440"/>
                </a:lnTo>
                <a:lnTo>
                  <a:pt x="34370" y="70450"/>
                </a:lnTo>
                <a:lnTo>
                  <a:pt x="34370" y="70440"/>
                </a:lnTo>
                <a:lnTo>
                  <a:pt x="34390" y="70450"/>
                </a:lnTo>
                <a:lnTo>
                  <a:pt x="34410" y="70450"/>
                </a:lnTo>
                <a:lnTo>
                  <a:pt x="34430" y="70450"/>
                </a:lnTo>
                <a:lnTo>
                  <a:pt x="34450" y="70440"/>
                </a:lnTo>
                <a:lnTo>
                  <a:pt x="34460" y="70440"/>
                </a:lnTo>
                <a:lnTo>
                  <a:pt x="34480" y="70430"/>
                </a:lnTo>
                <a:lnTo>
                  <a:pt x="34490" y="70430"/>
                </a:lnTo>
                <a:lnTo>
                  <a:pt x="34500" y="70450"/>
                </a:lnTo>
                <a:lnTo>
                  <a:pt x="34510" y="70450"/>
                </a:lnTo>
                <a:lnTo>
                  <a:pt x="34520" y="70460"/>
                </a:lnTo>
                <a:lnTo>
                  <a:pt x="34530" y="70460"/>
                </a:lnTo>
                <a:lnTo>
                  <a:pt x="34540" y="70480"/>
                </a:lnTo>
                <a:lnTo>
                  <a:pt x="34540" y="70500"/>
                </a:lnTo>
                <a:lnTo>
                  <a:pt x="34550" y="70500"/>
                </a:lnTo>
                <a:lnTo>
                  <a:pt x="34550" y="70510"/>
                </a:lnTo>
                <a:lnTo>
                  <a:pt x="34550" y="70520"/>
                </a:lnTo>
                <a:lnTo>
                  <a:pt x="34550" y="70530"/>
                </a:lnTo>
                <a:lnTo>
                  <a:pt x="34540" y="70530"/>
                </a:lnTo>
                <a:lnTo>
                  <a:pt x="34520" y="70540"/>
                </a:lnTo>
                <a:lnTo>
                  <a:pt x="34510" y="70540"/>
                </a:lnTo>
                <a:lnTo>
                  <a:pt x="34510" y="70560"/>
                </a:lnTo>
                <a:lnTo>
                  <a:pt x="34500" y="70580"/>
                </a:lnTo>
                <a:lnTo>
                  <a:pt x="34500" y="70590"/>
                </a:lnTo>
                <a:lnTo>
                  <a:pt x="34500" y="70600"/>
                </a:lnTo>
                <a:lnTo>
                  <a:pt x="34510" y="70610"/>
                </a:lnTo>
                <a:lnTo>
                  <a:pt x="34520" y="70620"/>
                </a:lnTo>
                <a:lnTo>
                  <a:pt x="34520" y="70630"/>
                </a:lnTo>
                <a:lnTo>
                  <a:pt x="34530" y="70640"/>
                </a:lnTo>
                <a:lnTo>
                  <a:pt x="34550" y="70650"/>
                </a:lnTo>
                <a:lnTo>
                  <a:pt x="34560" y="70650"/>
                </a:lnTo>
                <a:lnTo>
                  <a:pt x="34570" y="70650"/>
                </a:lnTo>
                <a:lnTo>
                  <a:pt x="34580" y="70660"/>
                </a:lnTo>
                <a:lnTo>
                  <a:pt x="34580" y="70670"/>
                </a:lnTo>
                <a:lnTo>
                  <a:pt x="34580" y="70690"/>
                </a:lnTo>
                <a:lnTo>
                  <a:pt x="34580" y="70710"/>
                </a:lnTo>
                <a:lnTo>
                  <a:pt x="34580" y="70720"/>
                </a:lnTo>
                <a:lnTo>
                  <a:pt x="34590" y="70730"/>
                </a:lnTo>
                <a:lnTo>
                  <a:pt x="34610" y="70730"/>
                </a:lnTo>
                <a:lnTo>
                  <a:pt x="34620" y="70730"/>
                </a:lnTo>
                <a:lnTo>
                  <a:pt x="34630" y="70730"/>
                </a:lnTo>
                <a:lnTo>
                  <a:pt x="34620" y="70740"/>
                </a:lnTo>
                <a:lnTo>
                  <a:pt x="34610" y="70750"/>
                </a:lnTo>
                <a:lnTo>
                  <a:pt x="34620" y="70770"/>
                </a:lnTo>
                <a:lnTo>
                  <a:pt x="34630" y="70780"/>
                </a:lnTo>
                <a:lnTo>
                  <a:pt x="34640" y="70780"/>
                </a:lnTo>
                <a:lnTo>
                  <a:pt x="34640" y="70790"/>
                </a:lnTo>
                <a:lnTo>
                  <a:pt x="34630" y="70810"/>
                </a:lnTo>
                <a:lnTo>
                  <a:pt x="34640" y="70830"/>
                </a:lnTo>
                <a:lnTo>
                  <a:pt x="34640" y="70840"/>
                </a:lnTo>
                <a:lnTo>
                  <a:pt x="34660" y="70850"/>
                </a:lnTo>
                <a:lnTo>
                  <a:pt x="34660" y="70860"/>
                </a:lnTo>
                <a:lnTo>
                  <a:pt x="34660" y="70870"/>
                </a:lnTo>
                <a:lnTo>
                  <a:pt x="34650" y="70880"/>
                </a:lnTo>
                <a:lnTo>
                  <a:pt x="34650" y="70890"/>
                </a:lnTo>
                <a:lnTo>
                  <a:pt x="34660" y="70900"/>
                </a:lnTo>
                <a:lnTo>
                  <a:pt x="34680" y="70900"/>
                </a:lnTo>
                <a:lnTo>
                  <a:pt x="34690" y="70900"/>
                </a:lnTo>
                <a:lnTo>
                  <a:pt x="34690" y="70910"/>
                </a:lnTo>
                <a:lnTo>
                  <a:pt x="34700" y="70920"/>
                </a:lnTo>
                <a:lnTo>
                  <a:pt x="34710" y="70930"/>
                </a:lnTo>
                <a:lnTo>
                  <a:pt x="34710" y="70940"/>
                </a:lnTo>
                <a:lnTo>
                  <a:pt x="34710" y="70950"/>
                </a:lnTo>
                <a:lnTo>
                  <a:pt x="34720" y="70960"/>
                </a:lnTo>
                <a:lnTo>
                  <a:pt x="34730" y="70980"/>
                </a:lnTo>
                <a:lnTo>
                  <a:pt x="34740" y="70970"/>
                </a:lnTo>
                <a:lnTo>
                  <a:pt x="34760" y="70970"/>
                </a:lnTo>
                <a:lnTo>
                  <a:pt x="34770" y="70970"/>
                </a:lnTo>
                <a:lnTo>
                  <a:pt x="34770" y="70980"/>
                </a:lnTo>
                <a:lnTo>
                  <a:pt x="34780" y="70980"/>
                </a:lnTo>
                <a:lnTo>
                  <a:pt x="34790" y="70980"/>
                </a:lnTo>
                <a:lnTo>
                  <a:pt x="34790" y="70970"/>
                </a:lnTo>
                <a:lnTo>
                  <a:pt x="34810" y="70980"/>
                </a:lnTo>
                <a:lnTo>
                  <a:pt x="34820" y="70980"/>
                </a:lnTo>
                <a:lnTo>
                  <a:pt x="34850" y="70980"/>
                </a:lnTo>
                <a:lnTo>
                  <a:pt x="34870" y="70990"/>
                </a:lnTo>
                <a:lnTo>
                  <a:pt x="34880" y="71010"/>
                </a:lnTo>
                <a:lnTo>
                  <a:pt x="34890" y="71020"/>
                </a:lnTo>
                <a:lnTo>
                  <a:pt x="34900" y="71020"/>
                </a:lnTo>
                <a:lnTo>
                  <a:pt x="34920" y="71020"/>
                </a:lnTo>
                <a:lnTo>
                  <a:pt x="34940" y="71020"/>
                </a:lnTo>
                <a:lnTo>
                  <a:pt x="34940" y="71030"/>
                </a:lnTo>
                <a:lnTo>
                  <a:pt x="34940" y="71050"/>
                </a:lnTo>
                <a:lnTo>
                  <a:pt x="34950" y="71050"/>
                </a:lnTo>
                <a:lnTo>
                  <a:pt x="34960" y="71050"/>
                </a:lnTo>
                <a:lnTo>
                  <a:pt x="34970" y="71050"/>
                </a:lnTo>
                <a:lnTo>
                  <a:pt x="34980" y="71050"/>
                </a:lnTo>
                <a:lnTo>
                  <a:pt x="34990" y="71060"/>
                </a:lnTo>
                <a:lnTo>
                  <a:pt x="34980" y="71070"/>
                </a:lnTo>
                <a:lnTo>
                  <a:pt x="34970" y="71070"/>
                </a:lnTo>
                <a:lnTo>
                  <a:pt x="34980" y="71080"/>
                </a:lnTo>
                <a:lnTo>
                  <a:pt x="34990" y="71090"/>
                </a:lnTo>
                <a:lnTo>
                  <a:pt x="34990" y="71100"/>
                </a:lnTo>
                <a:lnTo>
                  <a:pt x="34990" y="71110"/>
                </a:lnTo>
                <a:lnTo>
                  <a:pt x="35010" y="71110"/>
                </a:lnTo>
                <a:lnTo>
                  <a:pt x="35020" y="71110"/>
                </a:lnTo>
                <a:lnTo>
                  <a:pt x="35020" y="71120"/>
                </a:lnTo>
                <a:lnTo>
                  <a:pt x="35020" y="71130"/>
                </a:lnTo>
                <a:lnTo>
                  <a:pt x="35010" y="71140"/>
                </a:lnTo>
                <a:lnTo>
                  <a:pt x="35000" y="71150"/>
                </a:lnTo>
                <a:lnTo>
                  <a:pt x="34990" y="71150"/>
                </a:lnTo>
                <a:lnTo>
                  <a:pt x="34980" y="71140"/>
                </a:lnTo>
                <a:lnTo>
                  <a:pt x="34970" y="71130"/>
                </a:lnTo>
                <a:lnTo>
                  <a:pt x="34950" y="71130"/>
                </a:lnTo>
                <a:lnTo>
                  <a:pt x="34920" y="71140"/>
                </a:lnTo>
                <a:lnTo>
                  <a:pt x="34900" y="71150"/>
                </a:lnTo>
                <a:lnTo>
                  <a:pt x="34900" y="71170"/>
                </a:lnTo>
                <a:lnTo>
                  <a:pt x="34890" y="71180"/>
                </a:lnTo>
                <a:lnTo>
                  <a:pt x="34890" y="71190"/>
                </a:lnTo>
                <a:lnTo>
                  <a:pt x="34890" y="71200"/>
                </a:lnTo>
                <a:lnTo>
                  <a:pt x="34870" y="71200"/>
                </a:lnTo>
                <a:lnTo>
                  <a:pt x="34870" y="71210"/>
                </a:lnTo>
                <a:lnTo>
                  <a:pt x="34860" y="71220"/>
                </a:lnTo>
                <a:lnTo>
                  <a:pt x="34870" y="71240"/>
                </a:lnTo>
                <a:lnTo>
                  <a:pt x="34880" y="71260"/>
                </a:lnTo>
                <a:lnTo>
                  <a:pt x="34900" y="71270"/>
                </a:lnTo>
                <a:lnTo>
                  <a:pt x="34900" y="71280"/>
                </a:lnTo>
                <a:lnTo>
                  <a:pt x="34890" y="71300"/>
                </a:lnTo>
                <a:lnTo>
                  <a:pt x="34900" y="71310"/>
                </a:lnTo>
                <a:lnTo>
                  <a:pt x="34890" y="71330"/>
                </a:lnTo>
                <a:lnTo>
                  <a:pt x="34900" y="71340"/>
                </a:lnTo>
                <a:lnTo>
                  <a:pt x="34900" y="71350"/>
                </a:lnTo>
                <a:lnTo>
                  <a:pt x="34900" y="71360"/>
                </a:lnTo>
                <a:lnTo>
                  <a:pt x="34910" y="71370"/>
                </a:lnTo>
                <a:lnTo>
                  <a:pt x="34920" y="71390"/>
                </a:lnTo>
                <a:lnTo>
                  <a:pt x="34920" y="71400"/>
                </a:lnTo>
                <a:lnTo>
                  <a:pt x="34910" y="71400"/>
                </a:lnTo>
                <a:lnTo>
                  <a:pt x="34910" y="71410"/>
                </a:lnTo>
                <a:lnTo>
                  <a:pt x="34910" y="71420"/>
                </a:lnTo>
                <a:lnTo>
                  <a:pt x="34910" y="71430"/>
                </a:lnTo>
                <a:lnTo>
                  <a:pt x="34920" y="71430"/>
                </a:lnTo>
                <a:lnTo>
                  <a:pt x="34920" y="71440"/>
                </a:lnTo>
                <a:lnTo>
                  <a:pt x="34920" y="71450"/>
                </a:lnTo>
                <a:lnTo>
                  <a:pt x="34930" y="71460"/>
                </a:lnTo>
                <a:lnTo>
                  <a:pt x="34940" y="71470"/>
                </a:lnTo>
                <a:lnTo>
                  <a:pt x="34950" y="71480"/>
                </a:lnTo>
                <a:lnTo>
                  <a:pt x="34960" y="71480"/>
                </a:lnTo>
                <a:lnTo>
                  <a:pt x="34950" y="71480"/>
                </a:lnTo>
                <a:lnTo>
                  <a:pt x="34960" y="71490"/>
                </a:lnTo>
                <a:lnTo>
                  <a:pt x="34960" y="71500"/>
                </a:lnTo>
                <a:lnTo>
                  <a:pt x="34970" y="71520"/>
                </a:lnTo>
                <a:lnTo>
                  <a:pt x="34970" y="71540"/>
                </a:lnTo>
                <a:lnTo>
                  <a:pt x="34970" y="71550"/>
                </a:lnTo>
                <a:lnTo>
                  <a:pt x="34990" y="71560"/>
                </a:lnTo>
                <a:lnTo>
                  <a:pt x="34990" y="71570"/>
                </a:lnTo>
                <a:lnTo>
                  <a:pt x="35000" y="71580"/>
                </a:lnTo>
                <a:lnTo>
                  <a:pt x="35010" y="71590"/>
                </a:lnTo>
                <a:lnTo>
                  <a:pt x="35000" y="71600"/>
                </a:lnTo>
                <a:lnTo>
                  <a:pt x="35000" y="71610"/>
                </a:lnTo>
                <a:lnTo>
                  <a:pt x="35000" y="71620"/>
                </a:lnTo>
                <a:lnTo>
                  <a:pt x="34990" y="71630"/>
                </a:lnTo>
                <a:lnTo>
                  <a:pt x="34990" y="71640"/>
                </a:lnTo>
                <a:lnTo>
                  <a:pt x="35000" y="71640"/>
                </a:lnTo>
                <a:lnTo>
                  <a:pt x="35000" y="71650"/>
                </a:lnTo>
                <a:lnTo>
                  <a:pt x="35000" y="71660"/>
                </a:lnTo>
                <a:lnTo>
                  <a:pt x="35000" y="71680"/>
                </a:lnTo>
                <a:lnTo>
                  <a:pt x="35010" y="71690"/>
                </a:lnTo>
                <a:lnTo>
                  <a:pt x="35000" y="71700"/>
                </a:lnTo>
                <a:lnTo>
                  <a:pt x="35000" y="71710"/>
                </a:lnTo>
                <a:lnTo>
                  <a:pt x="34990" y="71720"/>
                </a:lnTo>
                <a:lnTo>
                  <a:pt x="34980" y="71740"/>
                </a:lnTo>
                <a:lnTo>
                  <a:pt x="34980" y="71760"/>
                </a:lnTo>
                <a:lnTo>
                  <a:pt x="34970" y="71760"/>
                </a:lnTo>
                <a:lnTo>
                  <a:pt x="34960" y="71770"/>
                </a:lnTo>
                <a:lnTo>
                  <a:pt x="34940" y="71790"/>
                </a:lnTo>
                <a:lnTo>
                  <a:pt x="34940" y="71800"/>
                </a:lnTo>
                <a:lnTo>
                  <a:pt x="34920" y="71810"/>
                </a:lnTo>
                <a:lnTo>
                  <a:pt x="34920" y="71820"/>
                </a:lnTo>
                <a:lnTo>
                  <a:pt x="34920" y="71830"/>
                </a:lnTo>
                <a:lnTo>
                  <a:pt x="34920" y="71840"/>
                </a:lnTo>
                <a:lnTo>
                  <a:pt x="34930" y="71840"/>
                </a:lnTo>
                <a:lnTo>
                  <a:pt x="34930" y="71860"/>
                </a:lnTo>
                <a:lnTo>
                  <a:pt x="34940" y="71870"/>
                </a:lnTo>
                <a:lnTo>
                  <a:pt x="34940" y="71880"/>
                </a:lnTo>
                <a:lnTo>
                  <a:pt x="34950" y="71880"/>
                </a:lnTo>
                <a:lnTo>
                  <a:pt x="34970" y="71920"/>
                </a:lnTo>
                <a:lnTo>
                  <a:pt x="34980" y="71950"/>
                </a:lnTo>
                <a:lnTo>
                  <a:pt x="34970" y="71950"/>
                </a:lnTo>
                <a:lnTo>
                  <a:pt x="34960" y="71980"/>
                </a:lnTo>
                <a:lnTo>
                  <a:pt x="34950" y="72010"/>
                </a:lnTo>
                <a:lnTo>
                  <a:pt x="34950" y="72030"/>
                </a:lnTo>
                <a:lnTo>
                  <a:pt x="34940" y="72080"/>
                </a:lnTo>
                <a:lnTo>
                  <a:pt x="34940" y="72100"/>
                </a:lnTo>
                <a:lnTo>
                  <a:pt x="34930" y="72120"/>
                </a:lnTo>
                <a:lnTo>
                  <a:pt x="34920" y="72150"/>
                </a:lnTo>
                <a:lnTo>
                  <a:pt x="34920" y="72160"/>
                </a:lnTo>
                <a:lnTo>
                  <a:pt x="34920" y="72170"/>
                </a:lnTo>
                <a:lnTo>
                  <a:pt x="34930" y="72170"/>
                </a:lnTo>
                <a:lnTo>
                  <a:pt x="34930" y="72180"/>
                </a:lnTo>
                <a:lnTo>
                  <a:pt x="34920" y="72180"/>
                </a:lnTo>
                <a:lnTo>
                  <a:pt x="34930" y="72200"/>
                </a:lnTo>
                <a:lnTo>
                  <a:pt x="34920" y="72220"/>
                </a:lnTo>
                <a:lnTo>
                  <a:pt x="34930" y="72250"/>
                </a:lnTo>
                <a:lnTo>
                  <a:pt x="34920" y="72280"/>
                </a:lnTo>
                <a:lnTo>
                  <a:pt x="34920" y="72290"/>
                </a:lnTo>
                <a:lnTo>
                  <a:pt x="34910" y="72290"/>
                </a:lnTo>
                <a:lnTo>
                  <a:pt x="34900" y="72310"/>
                </a:lnTo>
                <a:lnTo>
                  <a:pt x="34900" y="72320"/>
                </a:lnTo>
                <a:lnTo>
                  <a:pt x="34890" y="72320"/>
                </a:lnTo>
                <a:lnTo>
                  <a:pt x="34900" y="72330"/>
                </a:lnTo>
                <a:lnTo>
                  <a:pt x="34900" y="72360"/>
                </a:lnTo>
                <a:lnTo>
                  <a:pt x="34910" y="72360"/>
                </a:lnTo>
                <a:lnTo>
                  <a:pt x="34920" y="72360"/>
                </a:lnTo>
                <a:lnTo>
                  <a:pt x="34930" y="72360"/>
                </a:lnTo>
                <a:lnTo>
                  <a:pt x="34940" y="72370"/>
                </a:lnTo>
                <a:lnTo>
                  <a:pt x="34950" y="72370"/>
                </a:lnTo>
                <a:lnTo>
                  <a:pt x="34950" y="72380"/>
                </a:lnTo>
                <a:lnTo>
                  <a:pt x="34960" y="72380"/>
                </a:lnTo>
                <a:lnTo>
                  <a:pt x="34960" y="72390"/>
                </a:lnTo>
                <a:lnTo>
                  <a:pt x="34960" y="72400"/>
                </a:lnTo>
                <a:lnTo>
                  <a:pt x="34950" y="72410"/>
                </a:lnTo>
                <a:lnTo>
                  <a:pt x="34960" y="72420"/>
                </a:lnTo>
                <a:lnTo>
                  <a:pt x="34970" y="72430"/>
                </a:lnTo>
                <a:lnTo>
                  <a:pt x="34980" y="72460"/>
                </a:lnTo>
                <a:lnTo>
                  <a:pt x="34990" y="72490"/>
                </a:lnTo>
                <a:lnTo>
                  <a:pt x="34990" y="72500"/>
                </a:lnTo>
                <a:lnTo>
                  <a:pt x="35000" y="72510"/>
                </a:lnTo>
                <a:lnTo>
                  <a:pt x="35010" y="72530"/>
                </a:lnTo>
                <a:lnTo>
                  <a:pt x="35010" y="72550"/>
                </a:lnTo>
                <a:lnTo>
                  <a:pt x="35010" y="72560"/>
                </a:lnTo>
                <a:lnTo>
                  <a:pt x="35020" y="72580"/>
                </a:lnTo>
                <a:lnTo>
                  <a:pt x="35010" y="72600"/>
                </a:lnTo>
                <a:lnTo>
                  <a:pt x="35010" y="72620"/>
                </a:lnTo>
                <a:lnTo>
                  <a:pt x="35010" y="72630"/>
                </a:lnTo>
                <a:lnTo>
                  <a:pt x="35010" y="72640"/>
                </a:lnTo>
                <a:lnTo>
                  <a:pt x="35030" y="72640"/>
                </a:lnTo>
                <a:lnTo>
                  <a:pt x="35040" y="72650"/>
                </a:lnTo>
                <a:lnTo>
                  <a:pt x="35050" y="72650"/>
                </a:lnTo>
                <a:lnTo>
                  <a:pt x="35050" y="72660"/>
                </a:lnTo>
                <a:lnTo>
                  <a:pt x="35060" y="72680"/>
                </a:lnTo>
                <a:lnTo>
                  <a:pt x="35060" y="72690"/>
                </a:lnTo>
                <a:lnTo>
                  <a:pt x="35070" y="72730"/>
                </a:lnTo>
                <a:lnTo>
                  <a:pt x="35070" y="72740"/>
                </a:lnTo>
                <a:lnTo>
                  <a:pt x="35070" y="72750"/>
                </a:lnTo>
                <a:lnTo>
                  <a:pt x="35050" y="72770"/>
                </a:lnTo>
                <a:lnTo>
                  <a:pt x="35040" y="72780"/>
                </a:lnTo>
                <a:lnTo>
                  <a:pt x="35030" y="72790"/>
                </a:lnTo>
                <a:lnTo>
                  <a:pt x="35030" y="72800"/>
                </a:lnTo>
                <a:lnTo>
                  <a:pt x="35030" y="72820"/>
                </a:lnTo>
                <a:lnTo>
                  <a:pt x="35020" y="72830"/>
                </a:lnTo>
                <a:lnTo>
                  <a:pt x="35020" y="72840"/>
                </a:lnTo>
                <a:lnTo>
                  <a:pt x="35010" y="72850"/>
                </a:lnTo>
                <a:lnTo>
                  <a:pt x="34980" y="72870"/>
                </a:lnTo>
                <a:lnTo>
                  <a:pt x="34950" y="72900"/>
                </a:lnTo>
                <a:lnTo>
                  <a:pt x="34940" y="72910"/>
                </a:lnTo>
                <a:lnTo>
                  <a:pt x="34940" y="72920"/>
                </a:lnTo>
                <a:lnTo>
                  <a:pt x="34920" y="72930"/>
                </a:lnTo>
                <a:lnTo>
                  <a:pt x="34900" y="72950"/>
                </a:lnTo>
                <a:lnTo>
                  <a:pt x="34890" y="72960"/>
                </a:lnTo>
                <a:lnTo>
                  <a:pt x="34880" y="72980"/>
                </a:lnTo>
                <a:lnTo>
                  <a:pt x="34870" y="73070"/>
                </a:lnTo>
                <a:lnTo>
                  <a:pt x="34870" y="73100"/>
                </a:lnTo>
                <a:lnTo>
                  <a:pt x="34880" y="73100"/>
                </a:lnTo>
                <a:lnTo>
                  <a:pt x="34880" y="73110"/>
                </a:lnTo>
                <a:lnTo>
                  <a:pt x="34900" y="73120"/>
                </a:lnTo>
                <a:lnTo>
                  <a:pt x="34920" y="73120"/>
                </a:lnTo>
                <a:lnTo>
                  <a:pt x="34930" y="73120"/>
                </a:lnTo>
                <a:lnTo>
                  <a:pt x="34940" y="73130"/>
                </a:lnTo>
                <a:lnTo>
                  <a:pt x="34950" y="73130"/>
                </a:lnTo>
                <a:lnTo>
                  <a:pt x="34970" y="73140"/>
                </a:lnTo>
                <a:lnTo>
                  <a:pt x="35000" y="73150"/>
                </a:lnTo>
                <a:lnTo>
                  <a:pt x="35020" y="73150"/>
                </a:lnTo>
                <a:lnTo>
                  <a:pt x="35040" y="73160"/>
                </a:lnTo>
                <a:lnTo>
                  <a:pt x="35050" y="73170"/>
                </a:lnTo>
                <a:lnTo>
                  <a:pt x="35060" y="73170"/>
                </a:lnTo>
                <a:lnTo>
                  <a:pt x="35060" y="73180"/>
                </a:lnTo>
                <a:lnTo>
                  <a:pt x="35080" y="73200"/>
                </a:lnTo>
                <a:lnTo>
                  <a:pt x="35090" y="73200"/>
                </a:lnTo>
                <a:lnTo>
                  <a:pt x="35110" y="73200"/>
                </a:lnTo>
                <a:lnTo>
                  <a:pt x="35110" y="73210"/>
                </a:lnTo>
                <a:lnTo>
                  <a:pt x="35120" y="73210"/>
                </a:lnTo>
                <a:lnTo>
                  <a:pt x="35150" y="73220"/>
                </a:lnTo>
                <a:lnTo>
                  <a:pt x="35190" y="73250"/>
                </a:lnTo>
                <a:lnTo>
                  <a:pt x="35220" y="73270"/>
                </a:lnTo>
                <a:lnTo>
                  <a:pt x="35240" y="73270"/>
                </a:lnTo>
                <a:lnTo>
                  <a:pt x="35250" y="73270"/>
                </a:lnTo>
                <a:lnTo>
                  <a:pt x="35260" y="73280"/>
                </a:lnTo>
                <a:lnTo>
                  <a:pt x="35270" y="73280"/>
                </a:lnTo>
                <a:lnTo>
                  <a:pt x="35310" y="73280"/>
                </a:lnTo>
                <a:lnTo>
                  <a:pt x="35310" y="73290"/>
                </a:lnTo>
                <a:lnTo>
                  <a:pt x="35340" y="73300"/>
                </a:lnTo>
                <a:lnTo>
                  <a:pt x="35330" y="73340"/>
                </a:lnTo>
                <a:lnTo>
                  <a:pt x="35330" y="73370"/>
                </a:lnTo>
                <a:lnTo>
                  <a:pt x="35340" y="73390"/>
                </a:lnTo>
                <a:lnTo>
                  <a:pt x="35340" y="73420"/>
                </a:lnTo>
                <a:lnTo>
                  <a:pt x="35330" y="73440"/>
                </a:lnTo>
                <a:lnTo>
                  <a:pt x="35310" y="73440"/>
                </a:lnTo>
                <a:lnTo>
                  <a:pt x="35290" y="73440"/>
                </a:lnTo>
                <a:lnTo>
                  <a:pt x="35280" y="73450"/>
                </a:lnTo>
                <a:lnTo>
                  <a:pt x="35270" y="73470"/>
                </a:lnTo>
                <a:lnTo>
                  <a:pt x="35260" y="73510"/>
                </a:lnTo>
                <a:lnTo>
                  <a:pt x="35250" y="73550"/>
                </a:lnTo>
                <a:lnTo>
                  <a:pt x="35240" y="73580"/>
                </a:lnTo>
                <a:lnTo>
                  <a:pt x="35230" y="73590"/>
                </a:lnTo>
                <a:lnTo>
                  <a:pt x="35200" y="73580"/>
                </a:lnTo>
                <a:lnTo>
                  <a:pt x="35150" y="73580"/>
                </a:lnTo>
                <a:lnTo>
                  <a:pt x="35100" y="73570"/>
                </a:lnTo>
                <a:lnTo>
                  <a:pt x="35060" y="73570"/>
                </a:lnTo>
                <a:lnTo>
                  <a:pt x="35020" y="73580"/>
                </a:lnTo>
                <a:lnTo>
                  <a:pt x="35010" y="73580"/>
                </a:lnTo>
                <a:lnTo>
                  <a:pt x="34990" y="73580"/>
                </a:lnTo>
                <a:lnTo>
                  <a:pt x="34980" y="73580"/>
                </a:lnTo>
                <a:lnTo>
                  <a:pt x="34930" y="73580"/>
                </a:lnTo>
                <a:lnTo>
                  <a:pt x="34910" y="73590"/>
                </a:lnTo>
                <a:lnTo>
                  <a:pt x="34830" y="73600"/>
                </a:lnTo>
                <a:lnTo>
                  <a:pt x="34770" y="73610"/>
                </a:lnTo>
                <a:lnTo>
                  <a:pt x="34760" y="73610"/>
                </a:lnTo>
                <a:lnTo>
                  <a:pt x="34710" y="73620"/>
                </a:lnTo>
                <a:lnTo>
                  <a:pt x="34710" y="73630"/>
                </a:lnTo>
                <a:lnTo>
                  <a:pt x="34680" y="73640"/>
                </a:lnTo>
                <a:lnTo>
                  <a:pt x="34670" y="73640"/>
                </a:lnTo>
                <a:lnTo>
                  <a:pt x="34660" y="73650"/>
                </a:lnTo>
                <a:lnTo>
                  <a:pt x="34620" y="73670"/>
                </a:lnTo>
                <a:lnTo>
                  <a:pt x="34610" y="73680"/>
                </a:lnTo>
                <a:lnTo>
                  <a:pt x="34570" y="73700"/>
                </a:lnTo>
                <a:lnTo>
                  <a:pt x="34520" y="73710"/>
                </a:lnTo>
                <a:lnTo>
                  <a:pt x="34500" y="73730"/>
                </a:lnTo>
                <a:lnTo>
                  <a:pt x="34500" y="73740"/>
                </a:lnTo>
                <a:lnTo>
                  <a:pt x="34490" y="73750"/>
                </a:lnTo>
                <a:lnTo>
                  <a:pt x="34490" y="73770"/>
                </a:lnTo>
                <a:lnTo>
                  <a:pt x="34480" y="73800"/>
                </a:lnTo>
                <a:lnTo>
                  <a:pt x="34470" y="73860"/>
                </a:lnTo>
                <a:lnTo>
                  <a:pt x="34450" y="73880"/>
                </a:lnTo>
                <a:lnTo>
                  <a:pt x="34440" y="73890"/>
                </a:lnTo>
                <a:lnTo>
                  <a:pt x="34390" y="73950"/>
                </a:lnTo>
                <a:lnTo>
                  <a:pt x="34370" y="74000"/>
                </a:lnTo>
                <a:lnTo>
                  <a:pt x="34340" y="74060"/>
                </a:lnTo>
                <a:lnTo>
                  <a:pt x="34330" y="74060"/>
                </a:lnTo>
                <a:lnTo>
                  <a:pt x="34320" y="74050"/>
                </a:lnTo>
                <a:lnTo>
                  <a:pt x="34300" y="74050"/>
                </a:lnTo>
                <a:lnTo>
                  <a:pt x="34270" y="74040"/>
                </a:lnTo>
                <a:lnTo>
                  <a:pt x="34230" y="74030"/>
                </a:lnTo>
                <a:lnTo>
                  <a:pt x="34200" y="74030"/>
                </a:lnTo>
                <a:lnTo>
                  <a:pt x="34190" y="74040"/>
                </a:lnTo>
                <a:lnTo>
                  <a:pt x="34170" y="74080"/>
                </a:lnTo>
                <a:lnTo>
                  <a:pt x="34140" y="74130"/>
                </a:lnTo>
                <a:lnTo>
                  <a:pt x="34130" y="74160"/>
                </a:lnTo>
                <a:lnTo>
                  <a:pt x="34120" y="74190"/>
                </a:lnTo>
                <a:lnTo>
                  <a:pt x="34120" y="74200"/>
                </a:lnTo>
                <a:lnTo>
                  <a:pt x="34090" y="74270"/>
                </a:lnTo>
                <a:lnTo>
                  <a:pt x="34100" y="74290"/>
                </a:lnTo>
                <a:lnTo>
                  <a:pt x="34120" y="74320"/>
                </a:lnTo>
                <a:lnTo>
                  <a:pt x="34170" y="74370"/>
                </a:lnTo>
                <a:lnTo>
                  <a:pt x="34170" y="74380"/>
                </a:lnTo>
                <a:lnTo>
                  <a:pt x="34190" y="74410"/>
                </a:lnTo>
                <a:lnTo>
                  <a:pt x="34220" y="74430"/>
                </a:lnTo>
                <a:lnTo>
                  <a:pt x="34240" y="74450"/>
                </a:lnTo>
                <a:lnTo>
                  <a:pt x="34270" y="74470"/>
                </a:lnTo>
                <a:lnTo>
                  <a:pt x="34310" y="74490"/>
                </a:lnTo>
                <a:lnTo>
                  <a:pt x="34350" y="74510"/>
                </a:lnTo>
                <a:lnTo>
                  <a:pt x="34360" y="74510"/>
                </a:lnTo>
                <a:lnTo>
                  <a:pt x="34380" y="74510"/>
                </a:lnTo>
                <a:lnTo>
                  <a:pt x="34410" y="74500"/>
                </a:lnTo>
                <a:lnTo>
                  <a:pt x="34440" y="74500"/>
                </a:lnTo>
                <a:lnTo>
                  <a:pt x="34450" y="74500"/>
                </a:lnTo>
                <a:lnTo>
                  <a:pt x="34470" y="74500"/>
                </a:lnTo>
                <a:lnTo>
                  <a:pt x="34500" y="74500"/>
                </a:lnTo>
                <a:lnTo>
                  <a:pt x="34520" y="74490"/>
                </a:lnTo>
                <a:lnTo>
                  <a:pt x="34550" y="74500"/>
                </a:lnTo>
                <a:lnTo>
                  <a:pt x="34560" y="74500"/>
                </a:lnTo>
                <a:lnTo>
                  <a:pt x="34570" y="74500"/>
                </a:lnTo>
                <a:lnTo>
                  <a:pt x="34590" y="74490"/>
                </a:lnTo>
                <a:lnTo>
                  <a:pt x="34600" y="74500"/>
                </a:lnTo>
                <a:lnTo>
                  <a:pt x="34610" y="74510"/>
                </a:lnTo>
                <a:lnTo>
                  <a:pt x="34640" y="74510"/>
                </a:lnTo>
                <a:lnTo>
                  <a:pt x="34680" y="74500"/>
                </a:lnTo>
                <a:lnTo>
                  <a:pt x="34700" y="74490"/>
                </a:lnTo>
                <a:lnTo>
                  <a:pt x="34710" y="74490"/>
                </a:lnTo>
                <a:lnTo>
                  <a:pt x="34730" y="74490"/>
                </a:lnTo>
                <a:lnTo>
                  <a:pt x="34750" y="74510"/>
                </a:lnTo>
                <a:lnTo>
                  <a:pt x="34770" y="74510"/>
                </a:lnTo>
                <a:lnTo>
                  <a:pt x="34790" y="74510"/>
                </a:lnTo>
                <a:lnTo>
                  <a:pt x="34820" y="74500"/>
                </a:lnTo>
                <a:lnTo>
                  <a:pt x="34840" y="74510"/>
                </a:lnTo>
                <a:lnTo>
                  <a:pt x="34860" y="74510"/>
                </a:lnTo>
                <a:lnTo>
                  <a:pt x="34890" y="74490"/>
                </a:lnTo>
                <a:lnTo>
                  <a:pt x="34920" y="74470"/>
                </a:lnTo>
                <a:lnTo>
                  <a:pt x="34940" y="74460"/>
                </a:lnTo>
                <a:lnTo>
                  <a:pt x="34950" y="74450"/>
                </a:lnTo>
                <a:lnTo>
                  <a:pt x="34960" y="74440"/>
                </a:lnTo>
                <a:lnTo>
                  <a:pt x="34980" y="74410"/>
                </a:lnTo>
                <a:lnTo>
                  <a:pt x="34990" y="74380"/>
                </a:lnTo>
                <a:lnTo>
                  <a:pt x="35000" y="74360"/>
                </a:lnTo>
                <a:lnTo>
                  <a:pt x="35010" y="74360"/>
                </a:lnTo>
                <a:lnTo>
                  <a:pt x="35020" y="74350"/>
                </a:lnTo>
                <a:lnTo>
                  <a:pt x="35040" y="74340"/>
                </a:lnTo>
                <a:lnTo>
                  <a:pt x="35040" y="74330"/>
                </a:lnTo>
                <a:lnTo>
                  <a:pt x="35060" y="74320"/>
                </a:lnTo>
                <a:lnTo>
                  <a:pt x="35060" y="74300"/>
                </a:lnTo>
                <a:lnTo>
                  <a:pt x="35060" y="74250"/>
                </a:lnTo>
                <a:lnTo>
                  <a:pt x="35050" y="74240"/>
                </a:lnTo>
                <a:lnTo>
                  <a:pt x="35060" y="74230"/>
                </a:lnTo>
                <a:lnTo>
                  <a:pt x="35060" y="74220"/>
                </a:lnTo>
                <a:lnTo>
                  <a:pt x="35080" y="74210"/>
                </a:lnTo>
                <a:lnTo>
                  <a:pt x="35090" y="74210"/>
                </a:lnTo>
                <a:lnTo>
                  <a:pt x="35110" y="74200"/>
                </a:lnTo>
                <a:lnTo>
                  <a:pt x="35120" y="74190"/>
                </a:lnTo>
                <a:lnTo>
                  <a:pt x="35130" y="74170"/>
                </a:lnTo>
                <a:lnTo>
                  <a:pt x="35140" y="74170"/>
                </a:lnTo>
                <a:lnTo>
                  <a:pt x="35150" y="74160"/>
                </a:lnTo>
                <a:lnTo>
                  <a:pt x="35180" y="74140"/>
                </a:lnTo>
                <a:lnTo>
                  <a:pt x="35190" y="74140"/>
                </a:lnTo>
                <a:lnTo>
                  <a:pt x="35200" y="74130"/>
                </a:lnTo>
                <a:lnTo>
                  <a:pt x="35210" y="74120"/>
                </a:lnTo>
                <a:lnTo>
                  <a:pt x="35210" y="74110"/>
                </a:lnTo>
                <a:lnTo>
                  <a:pt x="35220" y="74110"/>
                </a:lnTo>
                <a:lnTo>
                  <a:pt x="35220" y="74100"/>
                </a:lnTo>
                <a:lnTo>
                  <a:pt x="35230" y="74100"/>
                </a:lnTo>
                <a:lnTo>
                  <a:pt x="35240" y="74100"/>
                </a:lnTo>
                <a:lnTo>
                  <a:pt x="35250" y="74100"/>
                </a:lnTo>
                <a:lnTo>
                  <a:pt x="35270" y="74090"/>
                </a:lnTo>
                <a:lnTo>
                  <a:pt x="35290" y="74090"/>
                </a:lnTo>
                <a:lnTo>
                  <a:pt x="35310" y="74090"/>
                </a:lnTo>
                <a:lnTo>
                  <a:pt x="35320" y="74090"/>
                </a:lnTo>
                <a:lnTo>
                  <a:pt x="35330" y="74080"/>
                </a:lnTo>
                <a:lnTo>
                  <a:pt x="35330" y="74070"/>
                </a:lnTo>
                <a:lnTo>
                  <a:pt x="35340" y="74060"/>
                </a:lnTo>
                <a:lnTo>
                  <a:pt x="35340" y="74040"/>
                </a:lnTo>
                <a:lnTo>
                  <a:pt x="35350" y="74040"/>
                </a:lnTo>
                <a:lnTo>
                  <a:pt x="35350" y="74030"/>
                </a:lnTo>
                <a:lnTo>
                  <a:pt x="35360" y="74020"/>
                </a:lnTo>
                <a:lnTo>
                  <a:pt x="35380" y="74020"/>
                </a:lnTo>
                <a:lnTo>
                  <a:pt x="35400" y="74020"/>
                </a:lnTo>
                <a:lnTo>
                  <a:pt x="35410" y="74020"/>
                </a:lnTo>
                <a:lnTo>
                  <a:pt x="35430" y="74010"/>
                </a:lnTo>
                <a:lnTo>
                  <a:pt x="35450" y="74000"/>
                </a:lnTo>
                <a:lnTo>
                  <a:pt x="35450" y="73990"/>
                </a:lnTo>
                <a:lnTo>
                  <a:pt x="35460" y="73980"/>
                </a:lnTo>
                <a:lnTo>
                  <a:pt x="35470" y="73980"/>
                </a:lnTo>
                <a:lnTo>
                  <a:pt x="35480" y="73970"/>
                </a:lnTo>
                <a:lnTo>
                  <a:pt x="35510" y="73970"/>
                </a:lnTo>
                <a:lnTo>
                  <a:pt x="35520" y="73970"/>
                </a:lnTo>
                <a:lnTo>
                  <a:pt x="35540" y="73980"/>
                </a:lnTo>
                <a:lnTo>
                  <a:pt x="35560" y="73990"/>
                </a:lnTo>
                <a:lnTo>
                  <a:pt x="35580" y="73990"/>
                </a:lnTo>
                <a:lnTo>
                  <a:pt x="35580" y="74000"/>
                </a:lnTo>
                <a:lnTo>
                  <a:pt x="35590" y="74000"/>
                </a:lnTo>
                <a:lnTo>
                  <a:pt x="35600" y="74000"/>
                </a:lnTo>
                <a:lnTo>
                  <a:pt x="35610" y="74010"/>
                </a:lnTo>
                <a:lnTo>
                  <a:pt x="35620" y="74000"/>
                </a:lnTo>
                <a:lnTo>
                  <a:pt x="35630" y="73990"/>
                </a:lnTo>
                <a:lnTo>
                  <a:pt x="35640" y="73990"/>
                </a:lnTo>
                <a:lnTo>
                  <a:pt x="35650" y="73990"/>
                </a:lnTo>
                <a:lnTo>
                  <a:pt x="35660" y="73990"/>
                </a:lnTo>
                <a:lnTo>
                  <a:pt x="35670" y="74000"/>
                </a:lnTo>
                <a:lnTo>
                  <a:pt x="35680" y="74000"/>
                </a:lnTo>
                <a:lnTo>
                  <a:pt x="35690" y="74000"/>
                </a:lnTo>
                <a:lnTo>
                  <a:pt x="35710" y="74000"/>
                </a:lnTo>
                <a:lnTo>
                  <a:pt x="35730" y="74010"/>
                </a:lnTo>
                <a:lnTo>
                  <a:pt x="35740" y="74010"/>
                </a:lnTo>
                <a:lnTo>
                  <a:pt x="35740" y="74020"/>
                </a:lnTo>
                <a:lnTo>
                  <a:pt x="35750" y="74020"/>
                </a:lnTo>
                <a:lnTo>
                  <a:pt x="35760" y="74020"/>
                </a:lnTo>
                <a:lnTo>
                  <a:pt x="35780" y="74020"/>
                </a:lnTo>
                <a:lnTo>
                  <a:pt x="35790" y="74010"/>
                </a:lnTo>
                <a:lnTo>
                  <a:pt x="35800" y="74010"/>
                </a:lnTo>
                <a:lnTo>
                  <a:pt x="35810" y="74020"/>
                </a:lnTo>
                <a:lnTo>
                  <a:pt x="35820" y="74030"/>
                </a:lnTo>
                <a:lnTo>
                  <a:pt x="35820" y="74040"/>
                </a:lnTo>
                <a:lnTo>
                  <a:pt x="35820" y="74050"/>
                </a:lnTo>
                <a:lnTo>
                  <a:pt x="35820" y="74060"/>
                </a:lnTo>
                <a:lnTo>
                  <a:pt x="35820" y="74070"/>
                </a:lnTo>
                <a:lnTo>
                  <a:pt x="35830" y="74100"/>
                </a:lnTo>
                <a:lnTo>
                  <a:pt x="35840" y="74130"/>
                </a:lnTo>
                <a:lnTo>
                  <a:pt x="35840" y="74140"/>
                </a:lnTo>
                <a:lnTo>
                  <a:pt x="35840" y="74150"/>
                </a:lnTo>
                <a:lnTo>
                  <a:pt x="35840" y="74160"/>
                </a:lnTo>
                <a:lnTo>
                  <a:pt x="35850" y="74170"/>
                </a:lnTo>
                <a:lnTo>
                  <a:pt x="35850" y="74180"/>
                </a:lnTo>
                <a:lnTo>
                  <a:pt x="35840" y="74180"/>
                </a:lnTo>
                <a:lnTo>
                  <a:pt x="35840" y="74190"/>
                </a:lnTo>
                <a:lnTo>
                  <a:pt x="35850" y="74210"/>
                </a:lnTo>
                <a:lnTo>
                  <a:pt x="35860" y="74210"/>
                </a:lnTo>
                <a:lnTo>
                  <a:pt x="35870" y="74210"/>
                </a:lnTo>
                <a:lnTo>
                  <a:pt x="35870" y="74220"/>
                </a:lnTo>
                <a:lnTo>
                  <a:pt x="35880" y="74220"/>
                </a:lnTo>
                <a:lnTo>
                  <a:pt x="35880" y="74230"/>
                </a:lnTo>
                <a:lnTo>
                  <a:pt x="35890" y="74250"/>
                </a:lnTo>
                <a:lnTo>
                  <a:pt x="35900" y="74260"/>
                </a:lnTo>
                <a:lnTo>
                  <a:pt x="35910" y="74260"/>
                </a:lnTo>
                <a:lnTo>
                  <a:pt x="35920" y="74260"/>
                </a:lnTo>
                <a:lnTo>
                  <a:pt x="35930" y="74250"/>
                </a:lnTo>
                <a:lnTo>
                  <a:pt x="35930" y="74260"/>
                </a:lnTo>
                <a:lnTo>
                  <a:pt x="35930" y="74270"/>
                </a:lnTo>
                <a:lnTo>
                  <a:pt x="35940" y="74270"/>
                </a:lnTo>
                <a:lnTo>
                  <a:pt x="35940" y="74280"/>
                </a:lnTo>
                <a:lnTo>
                  <a:pt x="35950" y="74290"/>
                </a:lnTo>
                <a:lnTo>
                  <a:pt x="35950" y="74300"/>
                </a:lnTo>
                <a:lnTo>
                  <a:pt x="35950" y="74320"/>
                </a:lnTo>
                <a:lnTo>
                  <a:pt x="35950" y="74340"/>
                </a:lnTo>
                <a:lnTo>
                  <a:pt x="35970" y="74360"/>
                </a:lnTo>
                <a:lnTo>
                  <a:pt x="35970" y="74370"/>
                </a:lnTo>
                <a:lnTo>
                  <a:pt x="35980" y="74370"/>
                </a:lnTo>
                <a:lnTo>
                  <a:pt x="35990" y="74380"/>
                </a:lnTo>
                <a:lnTo>
                  <a:pt x="35990" y="74390"/>
                </a:lnTo>
                <a:lnTo>
                  <a:pt x="35980" y="74400"/>
                </a:lnTo>
                <a:lnTo>
                  <a:pt x="35980" y="74410"/>
                </a:lnTo>
                <a:lnTo>
                  <a:pt x="35980" y="74420"/>
                </a:lnTo>
                <a:lnTo>
                  <a:pt x="35990" y="74430"/>
                </a:lnTo>
                <a:lnTo>
                  <a:pt x="36000" y="74420"/>
                </a:lnTo>
                <a:lnTo>
                  <a:pt x="36010" y="74420"/>
                </a:lnTo>
                <a:lnTo>
                  <a:pt x="36010" y="74410"/>
                </a:lnTo>
                <a:lnTo>
                  <a:pt x="36020" y="74410"/>
                </a:lnTo>
                <a:lnTo>
                  <a:pt x="36030" y="74410"/>
                </a:lnTo>
                <a:lnTo>
                  <a:pt x="36040" y="74410"/>
                </a:lnTo>
                <a:lnTo>
                  <a:pt x="36050" y="74410"/>
                </a:lnTo>
                <a:lnTo>
                  <a:pt x="36050" y="74400"/>
                </a:lnTo>
                <a:lnTo>
                  <a:pt x="36060" y="74390"/>
                </a:lnTo>
                <a:lnTo>
                  <a:pt x="36070" y="74380"/>
                </a:lnTo>
                <a:lnTo>
                  <a:pt x="36090" y="74380"/>
                </a:lnTo>
                <a:lnTo>
                  <a:pt x="36100" y="74370"/>
                </a:lnTo>
                <a:lnTo>
                  <a:pt x="36110" y="74370"/>
                </a:lnTo>
                <a:lnTo>
                  <a:pt x="36120" y="74370"/>
                </a:lnTo>
                <a:lnTo>
                  <a:pt x="36120" y="74380"/>
                </a:lnTo>
                <a:lnTo>
                  <a:pt x="36130" y="74390"/>
                </a:lnTo>
                <a:lnTo>
                  <a:pt x="36140" y="74390"/>
                </a:lnTo>
                <a:lnTo>
                  <a:pt x="36150" y="74400"/>
                </a:lnTo>
                <a:lnTo>
                  <a:pt x="36170" y="74400"/>
                </a:lnTo>
                <a:lnTo>
                  <a:pt x="36180" y="74390"/>
                </a:lnTo>
                <a:lnTo>
                  <a:pt x="36190" y="74390"/>
                </a:lnTo>
                <a:lnTo>
                  <a:pt x="36200" y="74390"/>
                </a:lnTo>
                <a:lnTo>
                  <a:pt x="36200" y="74400"/>
                </a:lnTo>
                <a:lnTo>
                  <a:pt x="36210" y="74400"/>
                </a:lnTo>
                <a:lnTo>
                  <a:pt x="36210" y="74410"/>
                </a:lnTo>
                <a:lnTo>
                  <a:pt x="36220" y="74410"/>
                </a:lnTo>
                <a:lnTo>
                  <a:pt x="36220" y="74420"/>
                </a:lnTo>
                <a:lnTo>
                  <a:pt x="36230" y="74420"/>
                </a:lnTo>
                <a:lnTo>
                  <a:pt x="36240" y="74430"/>
                </a:lnTo>
                <a:lnTo>
                  <a:pt x="36240" y="74440"/>
                </a:lnTo>
                <a:lnTo>
                  <a:pt x="36250" y="74450"/>
                </a:lnTo>
                <a:lnTo>
                  <a:pt x="36250" y="74460"/>
                </a:lnTo>
                <a:lnTo>
                  <a:pt x="36250" y="74470"/>
                </a:lnTo>
                <a:lnTo>
                  <a:pt x="36240" y="74480"/>
                </a:lnTo>
                <a:lnTo>
                  <a:pt x="36240" y="74490"/>
                </a:lnTo>
                <a:lnTo>
                  <a:pt x="36230" y="74510"/>
                </a:lnTo>
                <a:lnTo>
                  <a:pt x="36230" y="74520"/>
                </a:lnTo>
                <a:lnTo>
                  <a:pt x="36240" y="74540"/>
                </a:lnTo>
                <a:lnTo>
                  <a:pt x="36250" y="74540"/>
                </a:lnTo>
                <a:lnTo>
                  <a:pt x="36250" y="74550"/>
                </a:lnTo>
                <a:lnTo>
                  <a:pt x="36270" y="74570"/>
                </a:lnTo>
                <a:lnTo>
                  <a:pt x="36270" y="74580"/>
                </a:lnTo>
                <a:lnTo>
                  <a:pt x="36270" y="74590"/>
                </a:lnTo>
                <a:lnTo>
                  <a:pt x="36270" y="74600"/>
                </a:lnTo>
                <a:lnTo>
                  <a:pt x="36260" y="74610"/>
                </a:lnTo>
                <a:lnTo>
                  <a:pt x="36270" y="74610"/>
                </a:lnTo>
                <a:lnTo>
                  <a:pt x="36280" y="74610"/>
                </a:lnTo>
                <a:lnTo>
                  <a:pt x="36290" y="74610"/>
                </a:lnTo>
                <a:lnTo>
                  <a:pt x="36300" y="74610"/>
                </a:lnTo>
                <a:lnTo>
                  <a:pt x="36300" y="74620"/>
                </a:lnTo>
                <a:lnTo>
                  <a:pt x="36310" y="74630"/>
                </a:lnTo>
                <a:lnTo>
                  <a:pt x="36310" y="74640"/>
                </a:lnTo>
                <a:lnTo>
                  <a:pt x="36310" y="74650"/>
                </a:lnTo>
                <a:lnTo>
                  <a:pt x="36310" y="74660"/>
                </a:lnTo>
                <a:lnTo>
                  <a:pt x="36320" y="74670"/>
                </a:lnTo>
                <a:lnTo>
                  <a:pt x="36330" y="74690"/>
                </a:lnTo>
                <a:lnTo>
                  <a:pt x="36330" y="74700"/>
                </a:lnTo>
                <a:lnTo>
                  <a:pt x="36320" y="74710"/>
                </a:lnTo>
                <a:lnTo>
                  <a:pt x="36320" y="74720"/>
                </a:lnTo>
                <a:lnTo>
                  <a:pt x="36320" y="74730"/>
                </a:lnTo>
                <a:lnTo>
                  <a:pt x="36330" y="74740"/>
                </a:lnTo>
                <a:lnTo>
                  <a:pt x="36340" y="74740"/>
                </a:lnTo>
                <a:lnTo>
                  <a:pt x="36360" y="74740"/>
                </a:lnTo>
                <a:lnTo>
                  <a:pt x="36370" y="74740"/>
                </a:lnTo>
                <a:lnTo>
                  <a:pt x="36380" y="74740"/>
                </a:lnTo>
                <a:lnTo>
                  <a:pt x="36390" y="74740"/>
                </a:lnTo>
                <a:lnTo>
                  <a:pt x="36400" y="74740"/>
                </a:lnTo>
                <a:lnTo>
                  <a:pt x="36420" y="74740"/>
                </a:lnTo>
                <a:lnTo>
                  <a:pt x="36430" y="74730"/>
                </a:lnTo>
                <a:lnTo>
                  <a:pt x="36440" y="74730"/>
                </a:lnTo>
                <a:lnTo>
                  <a:pt x="36460" y="74730"/>
                </a:lnTo>
                <a:lnTo>
                  <a:pt x="36470" y="74740"/>
                </a:lnTo>
                <a:lnTo>
                  <a:pt x="36480" y="74740"/>
                </a:lnTo>
                <a:lnTo>
                  <a:pt x="36490" y="74730"/>
                </a:lnTo>
                <a:lnTo>
                  <a:pt x="36500" y="74730"/>
                </a:lnTo>
                <a:lnTo>
                  <a:pt x="36510" y="74750"/>
                </a:lnTo>
                <a:lnTo>
                  <a:pt x="36520" y="74760"/>
                </a:lnTo>
                <a:lnTo>
                  <a:pt x="36530" y="74760"/>
                </a:lnTo>
                <a:lnTo>
                  <a:pt x="36540" y="74770"/>
                </a:lnTo>
                <a:lnTo>
                  <a:pt x="36540" y="74780"/>
                </a:lnTo>
                <a:lnTo>
                  <a:pt x="36540" y="74790"/>
                </a:lnTo>
                <a:lnTo>
                  <a:pt x="36550" y="74790"/>
                </a:lnTo>
                <a:lnTo>
                  <a:pt x="36560" y="74790"/>
                </a:lnTo>
                <a:lnTo>
                  <a:pt x="36570" y="74800"/>
                </a:lnTo>
                <a:lnTo>
                  <a:pt x="36580" y="74810"/>
                </a:lnTo>
                <a:lnTo>
                  <a:pt x="36580" y="74820"/>
                </a:lnTo>
                <a:lnTo>
                  <a:pt x="36590" y="74820"/>
                </a:lnTo>
                <a:lnTo>
                  <a:pt x="36600" y="74820"/>
                </a:lnTo>
                <a:lnTo>
                  <a:pt x="36620" y="74820"/>
                </a:lnTo>
                <a:lnTo>
                  <a:pt x="36620" y="74810"/>
                </a:lnTo>
                <a:lnTo>
                  <a:pt x="36630" y="74800"/>
                </a:lnTo>
                <a:lnTo>
                  <a:pt x="36640" y="74780"/>
                </a:lnTo>
                <a:lnTo>
                  <a:pt x="36640" y="74770"/>
                </a:lnTo>
                <a:lnTo>
                  <a:pt x="36640" y="74760"/>
                </a:lnTo>
                <a:lnTo>
                  <a:pt x="36650" y="74750"/>
                </a:lnTo>
                <a:lnTo>
                  <a:pt x="36660" y="74740"/>
                </a:lnTo>
                <a:lnTo>
                  <a:pt x="36660" y="74730"/>
                </a:lnTo>
                <a:lnTo>
                  <a:pt x="36660" y="74720"/>
                </a:lnTo>
                <a:lnTo>
                  <a:pt x="36660" y="74710"/>
                </a:lnTo>
                <a:lnTo>
                  <a:pt x="36670" y="74710"/>
                </a:lnTo>
                <a:lnTo>
                  <a:pt x="36670" y="74690"/>
                </a:lnTo>
                <a:lnTo>
                  <a:pt x="36680" y="74690"/>
                </a:lnTo>
                <a:lnTo>
                  <a:pt x="36680" y="74680"/>
                </a:lnTo>
                <a:lnTo>
                  <a:pt x="36670" y="74660"/>
                </a:lnTo>
                <a:lnTo>
                  <a:pt x="36680" y="74650"/>
                </a:lnTo>
                <a:lnTo>
                  <a:pt x="36680" y="74630"/>
                </a:lnTo>
                <a:lnTo>
                  <a:pt x="36690" y="74620"/>
                </a:lnTo>
                <a:lnTo>
                  <a:pt x="36690" y="74610"/>
                </a:lnTo>
                <a:lnTo>
                  <a:pt x="36690" y="74600"/>
                </a:lnTo>
                <a:lnTo>
                  <a:pt x="36690" y="74590"/>
                </a:lnTo>
                <a:lnTo>
                  <a:pt x="36690" y="74580"/>
                </a:lnTo>
                <a:lnTo>
                  <a:pt x="36700" y="74570"/>
                </a:lnTo>
                <a:lnTo>
                  <a:pt x="36700" y="74560"/>
                </a:lnTo>
                <a:lnTo>
                  <a:pt x="36710" y="74560"/>
                </a:lnTo>
                <a:lnTo>
                  <a:pt x="36710" y="74550"/>
                </a:lnTo>
                <a:lnTo>
                  <a:pt x="36720" y="74540"/>
                </a:lnTo>
                <a:lnTo>
                  <a:pt x="36730" y="74540"/>
                </a:lnTo>
                <a:lnTo>
                  <a:pt x="36730" y="74530"/>
                </a:lnTo>
                <a:lnTo>
                  <a:pt x="36740" y="74520"/>
                </a:lnTo>
                <a:lnTo>
                  <a:pt x="36740" y="74510"/>
                </a:lnTo>
                <a:lnTo>
                  <a:pt x="36740" y="74490"/>
                </a:lnTo>
                <a:lnTo>
                  <a:pt x="36740" y="74460"/>
                </a:lnTo>
                <a:lnTo>
                  <a:pt x="36740" y="74440"/>
                </a:lnTo>
                <a:lnTo>
                  <a:pt x="36740" y="74400"/>
                </a:lnTo>
                <a:lnTo>
                  <a:pt x="36750" y="74370"/>
                </a:lnTo>
                <a:lnTo>
                  <a:pt x="36750" y="74360"/>
                </a:lnTo>
                <a:lnTo>
                  <a:pt x="36750" y="74350"/>
                </a:lnTo>
                <a:lnTo>
                  <a:pt x="36760" y="74340"/>
                </a:lnTo>
                <a:lnTo>
                  <a:pt x="36760" y="74330"/>
                </a:lnTo>
                <a:lnTo>
                  <a:pt x="36770" y="74310"/>
                </a:lnTo>
                <a:lnTo>
                  <a:pt x="36770" y="74290"/>
                </a:lnTo>
                <a:lnTo>
                  <a:pt x="36760" y="74290"/>
                </a:lnTo>
                <a:lnTo>
                  <a:pt x="36760" y="74270"/>
                </a:lnTo>
                <a:lnTo>
                  <a:pt x="36750" y="74270"/>
                </a:lnTo>
                <a:lnTo>
                  <a:pt x="36740" y="74270"/>
                </a:lnTo>
                <a:lnTo>
                  <a:pt x="36730" y="74280"/>
                </a:lnTo>
                <a:lnTo>
                  <a:pt x="36720" y="74280"/>
                </a:lnTo>
                <a:lnTo>
                  <a:pt x="36720" y="74270"/>
                </a:lnTo>
                <a:lnTo>
                  <a:pt x="36730" y="74260"/>
                </a:lnTo>
                <a:lnTo>
                  <a:pt x="36740" y="74250"/>
                </a:lnTo>
                <a:lnTo>
                  <a:pt x="36740" y="74240"/>
                </a:lnTo>
                <a:lnTo>
                  <a:pt x="36750" y="74230"/>
                </a:lnTo>
                <a:lnTo>
                  <a:pt x="36750" y="74220"/>
                </a:lnTo>
                <a:lnTo>
                  <a:pt x="36750" y="74210"/>
                </a:lnTo>
                <a:lnTo>
                  <a:pt x="36760" y="74190"/>
                </a:lnTo>
                <a:lnTo>
                  <a:pt x="36750" y="74180"/>
                </a:lnTo>
                <a:lnTo>
                  <a:pt x="36750" y="74160"/>
                </a:lnTo>
                <a:lnTo>
                  <a:pt x="36740" y="74140"/>
                </a:lnTo>
                <a:lnTo>
                  <a:pt x="36740" y="74110"/>
                </a:lnTo>
                <a:lnTo>
                  <a:pt x="36740" y="74100"/>
                </a:lnTo>
                <a:lnTo>
                  <a:pt x="36740" y="74080"/>
                </a:lnTo>
                <a:lnTo>
                  <a:pt x="36740" y="74060"/>
                </a:lnTo>
                <a:lnTo>
                  <a:pt x="36740" y="74040"/>
                </a:lnTo>
                <a:lnTo>
                  <a:pt x="36740" y="74010"/>
                </a:lnTo>
                <a:lnTo>
                  <a:pt x="36730" y="73990"/>
                </a:lnTo>
                <a:lnTo>
                  <a:pt x="36730" y="73970"/>
                </a:lnTo>
                <a:lnTo>
                  <a:pt x="36720" y="73950"/>
                </a:lnTo>
                <a:lnTo>
                  <a:pt x="36710" y="73920"/>
                </a:lnTo>
                <a:lnTo>
                  <a:pt x="36710" y="73880"/>
                </a:lnTo>
                <a:lnTo>
                  <a:pt x="36700" y="73840"/>
                </a:lnTo>
                <a:lnTo>
                  <a:pt x="36700" y="73800"/>
                </a:lnTo>
                <a:lnTo>
                  <a:pt x="36700" y="73790"/>
                </a:lnTo>
                <a:lnTo>
                  <a:pt x="36700" y="73780"/>
                </a:lnTo>
                <a:lnTo>
                  <a:pt x="36700" y="73770"/>
                </a:lnTo>
                <a:lnTo>
                  <a:pt x="36700" y="73750"/>
                </a:lnTo>
                <a:lnTo>
                  <a:pt x="36700" y="73730"/>
                </a:lnTo>
                <a:lnTo>
                  <a:pt x="36700" y="73720"/>
                </a:lnTo>
                <a:lnTo>
                  <a:pt x="36710" y="73710"/>
                </a:lnTo>
                <a:lnTo>
                  <a:pt x="36710" y="73700"/>
                </a:lnTo>
                <a:lnTo>
                  <a:pt x="36710" y="73690"/>
                </a:lnTo>
                <a:lnTo>
                  <a:pt x="36700" y="73680"/>
                </a:lnTo>
                <a:lnTo>
                  <a:pt x="36700" y="73670"/>
                </a:lnTo>
                <a:lnTo>
                  <a:pt x="36700" y="73650"/>
                </a:lnTo>
                <a:lnTo>
                  <a:pt x="36710" y="73640"/>
                </a:lnTo>
                <a:lnTo>
                  <a:pt x="36710" y="73630"/>
                </a:lnTo>
                <a:lnTo>
                  <a:pt x="36710" y="73620"/>
                </a:lnTo>
                <a:lnTo>
                  <a:pt x="36720" y="73610"/>
                </a:lnTo>
                <a:lnTo>
                  <a:pt x="36730" y="73580"/>
                </a:lnTo>
                <a:lnTo>
                  <a:pt x="36740" y="73560"/>
                </a:lnTo>
                <a:lnTo>
                  <a:pt x="36740" y="73550"/>
                </a:lnTo>
                <a:lnTo>
                  <a:pt x="36740" y="73540"/>
                </a:lnTo>
                <a:lnTo>
                  <a:pt x="36740" y="73530"/>
                </a:lnTo>
                <a:lnTo>
                  <a:pt x="36740" y="73520"/>
                </a:lnTo>
                <a:lnTo>
                  <a:pt x="36740" y="73510"/>
                </a:lnTo>
                <a:lnTo>
                  <a:pt x="36740" y="73500"/>
                </a:lnTo>
                <a:lnTo>
                  <a:pt x="36740" y="73490"/>
                </a:lnTo>
                <a:lnTo>
                  <a:pt x="36740" y="73470"/>
                </a:lnTo>
                <a:lnTo>
                  <a:pt x="36740" y="73460"/>
                </a:lnTo>
                <a:lnTo>
                  <a:pt x="36740" y="73440"/>
                </a:lnTo>
                <a:lnTo>
                  <a:pt x="36740" y="73430"/>
                </a:lnTo>
                <a:lnTo>
                  <a:pt x="36740" y="73410"/>
                </a:lnTo>
                <a:lnTo>
                  <a:pt x="36750" y="73400"/>
                </a:lnTo>
                <a:lnTo>
                  <a:pt x="36750" y="73390"/>
                </a:lnTo>
                <a:lnTo>
                  <a:pt x="36750" y="73380"/>
                </a:lnTo>
                <a:lnTo>
                  <a:pt x="36750" y="73370"/>
                </a:lnTo>
                <a:lnTo>
                  <a:pt x="36760" y="73360"/>
                </a:lnTo>
                <a:lnTo>
                  <a:pt x="36780" y="73340"/>
                </a:lnTo>
                <a:lnTo>
                  <a:pt x="36780" y="73330"/>
                </a:lnTo>
                <a:lnTo>
                  <a:pt x="36790" y="73320"/>
                </a:lnTo>
                <a:lnTo>
                  <a:pt x="36790" y="73300"/>
                </a:lnTo>
                <a:lnTo>
                  <a:pt x="36800" y="73300"/>
                </a:lnTo>
                <a:lnTo>
                  <a:pt x="36810" y="73310"/>
                </a:lnTo>
                <a:lnTo>
                  <a:pt x="36840" y="73330"/>
                </a:lnTo>
                <a:lnTo>
                  <a:pt x="36860" y="73350"/>
                </a:lnTo>
                <a:lnTo>
                  <a:pt x="36860" y="73370"/>
                </a:lnTo>
                <a:lnTo>
                  <a:pt x="36850" y="73390"/>
                </a:lnTo>
                <a:lnTo>
                  <a:pt x="36850" y="73400"/>
                </a:lnTo>
                <a:lnTo>
                  <a:pt x="36850" y="73410"/>
                </a:lnTo>
                <a:lnTo>
                  <a:pt x="36850" y="73420"/>
                </a:lnTo>
                <a:lnTo>
                  <a:pt x="36850" y="73440"/>
                </a:lnTo>
                <a:lnTo>
                  <a:pt x="36860" y="73460"/>
                </a:lnTo>
                <a:lnTo>
                  <a:pt x="36870" y="73490"/>
                </a:lnTo>
                <a:lnTo>
                  <a:pt x="36860" y="73490"/>
                </a:lnTo>
                <a:lnTo>
                  <a:pt x="36850" y="73520"/>
                </a:lnTo>
                <a:lnTo>
                  <a:pt x="36850" y="73540"/>
                </a:lnTo>
                <a:lnTo>
                  <a:pt x="36860" y="73550"/>
                </a:lnTo>
                <a:lnTo>
                  <a:pt x="36860" y="73570"/>
                </a:lnTo>
                <a:lnTo>
                  <a:pt x="36870" y="73610"/>
                </a:lnTo>
                <a:lnTo>
                  <a:pt x="36890" y="73650"/>
                </a:lnTo>
                <a:lnTo>
                  <a:pt x="36900" y="73660"/>
                </a:lnTo>
                <a:lnTo>
                  <a:pt x="36910" y="73670"/>
                </a:lnTo>
                <a:lnTo>
                  <a:pt x="36930" y="73690"/>
                </a:lnTo>
                <a:lnTo>
                  <a:pt x="36930" y="73700"/>
                </a:lnTo>
                <a:lnTo>
                  <a:pt x="36960" y="73720"/>
                </a:lnTo>
                <a:lnTo>
                  <a:pt x="36970" y="73730"/>
                </a:lnTo>
                <a:lnTo>
                  <a:pt x="36990" y="73750"/>
                </a:lnTo>
                <a:lnTo>
                  <a:pt x="37000" y="73770"/>
                </a:lnTo>
                <a:lnTo>
                  <a:pt x="37010" y="73780"/>
                </a:lnTo>
                <a:lnTo>
                  <a:pt x="37010" y="73810"/>
                </a:lnTo>
                <a:lnTo>
                  <a:pt x="37000" y="73840"/>
                </a:lnTo>
                <a:lnTo>
                  <a:pt x="37000" y="73880"/>
                </a:lnTo>
                <a:lnTo>
                  <a:pt x="36990" y="73910"/>
                </a:lnTo>
                <a:lnTo>
                  <a:pt x="36990" y="73920"/>
                </a:lnTo>
                <a:lnTo>
                  <a:pt x="36990" y="73930"/>
                </a:lnTo>
                <a:lnTo>
                  <a:pt x="36980" y="73930"/>
                </a:lnTo>
                <a:lnTo>
                  <a:pt x="36980" y="73940"/>
                </a:lnTo>
                <a:lnTo>
                  <a:pt x="36970" y="73950"/>
                </a:lnTo>
                <a:lnTo>
                  <a:pt x="36960" y="73960"/>
                </a:lnTo>
                <a:lnTo>
                  <a:pt x="36960" y="73970"/>
                </a:lnTo>
                <a:lnTo>
                  <a:pt x="36960" y="73980"/>
                </a:lnTo>
                <a:lnTo>
                  <a:pt x="36950" y="73990"/>
                </a:lnTo>
                <a:lnTo>
                  <a:pt x="36940" y="73990"/>
                </a:lnTo>
                <a:lnTo>
                  <a:pt x="36920" y="74010"/>
                </a:lnTo>
                <a:lnTo>
                  <a:pt x="36910" y="74030"/>
                </a:lnTo>
                <a:lnTo>
                  <a:pt x="36910" y="74050"/>
                </a:lnTo>
                <a:lnTo>
                  <a:pt x="36920" y="74060"/>
                </a:lnTo>
                <a:lnTo>
                  <a:pt x="36920" y="74070"/>
                </a:lnTo>
                <a:lnTo>
                  <a:pt x="36930" y="74080"/>
                </a:lnTo>
                <a:lnTo>
                  <a:pt x="36930" y="74090"/>
                </a:lnTo>
                <a:lnTo>
                  <a:pt x="36930" y="74100"/>
                </a:lnTo>
                <a:lnTo>
                  <a:pt x="36940" y="74100"/>
                </a:lnTo>
                <a:lnTo>
                  <a:pt x="36940" y="74110"/>
                </a:lnTo>
                <a:lnTo>
                  <a:pt x="36940" y="74120"/>
                </a:lnTo>
                <a:lnTo>
                  <a:pt x="36950" y="74130"/>
                </a:lnTo>
                <a:lnTo>
                  <a:pt x="36960" y="74140"/>
                </a:lnTo>
                <a:lnTo>
                  <a:pt x="36960" y="74150"/>
                </a:lnTo>
                <a:lnTo>
                  <a:pt x="36970" y="74180"/>
                </a:lnTo>
                <a:lnTo>
                  <a:pt x="36980" y="74210"/>
                </a:lnTo>
                <a:lnTo>
                  <a:pt x="36990" y="74230"/>
                </a:lnTo>
                <a:lnTo>
                  <a:pt x="36990" y="74240"/>
                </a:lnTo>
                <a:lnTo>
                  <a:pt x="36990" y="74250"/>
                </a:lnTo>
                <a:lnTo>
                  <a:pt x="37000" y="74280"/>
                </a:lnTo>
                <a:lnTo>
                  <a:pt x="37010" y="74300"/>
                </a:lnTo>
                <a:lnTo>
                  <a:pt x="37010" y="74320"/>
                </a:lnTo>
                <a:lnTo>
                  <a:pt x="37030" y="74350"/>
                </a:lnTo>
                <a:lnTo>
                  <a:pt x="37030" y="74360"/>
                </a:lnTo>
                <a:lnTo>
                  <a:pt x="37040" y="74390"/>
                </a:lnTo>
                <a:lnTo>
                  <a:pt x="37050" y="74400"/>
                </a:lnTo>
                <a:lnTo>
                  <a:pt x="37060" y="74430"/>
                </a:lnTo>
                <a:lnTo>
                  <a:pt x="37080" y="74460"/>
                </a:lnTo>
                <a:lnTo>
                  <a:pt x="37100" y="74510"/>
                </a:lnTo>
                <a:lnTo>
                  <a:pt x="37110" y="74530"/>
                </a:lnTo>
                <a:lnTo>
                  <a:pt x="37110" y="74540"/>
                </a:lnTo>
                <a:lnTo>
                  <a:pt x="37120" y="74550"/>
                </a:lnTo>
                <a:lnTo>
                  <a:pt x="37120" y="74560"/>
                </a:lnTo>
                <a:lnTo>
                  <a:pt x="37140" y="74570"/>
                </a:lnTo>
                <a:lnTo>
                  <a:pt x="37170" y="74580"/>
                </a:lnTo>
                <a:lnTo>
                  <a:pt x="37200" y="74590"/>
                </a:lnTo>
                <a:lnTo>
                  <a:pt x="37210" y="74590"/>
                </a:lnTo>
                <a:lnTo>
                  <a:pt x="37230" y="74590"/>
                </a:lnTo>
                <a:lnTo>
                  <a:pt x="37240" y="74600"/>
                </a:lnTo>
                <a:lnTo>
                  <a:pt x="37250" y="74600"/>
                </a:lnTo>
                <a:lnTo>
                  <a:pt x="37260" y="74600"/>
                </a:lnTo>
                <a:lnTo>
                  <a:pt x="37270" y="74590"/>
                </a:lnTo>
                <a:lnTo>
                  <a:pt x="37280" y="74590"/>
                </a:lnTo>
                <a:lnTo>
                  <a:pt x="37290" y="74600"/>
                </a:lnTo>
                <a:lnTo>
                  <a:pt x="37300" y="74600"/>
                </a:lnTo>
                <a:lnTo>
                  <a:pt x="37310" y="74610"/>
                </a:lnTo>
                <a:lnTo>
                  <a:pt x="37320" y="74610"/>
                </a:lnTo>
                <a:lnTo>
                  <a:pt x="37330" y="74610"/>
                </a:lnTo>
                <a:lnTo>
                  <a:pt x="37350" y="74610"/>
                </a:lnTo>
                <a:lnTo>
                  <a:pt x="37370" y="74620"/>
                </a:lnTo>
                <a:lnTo>
                  <a:pt x="37390" y="74630"/>
                </a:lnTo>
                <a:lnTo>
                  <a:pt x="37390" y="74640"/>
                </a:lnTo>
                <a:lnTo>
                  <a:pt x="37380" y="74650"/>
                </a:lnTo>
                <a:lnTo>
                  <a:pt x="37380" y="74660"/>
                </a:lnTo>
                <a:lnTo>
                  <a:pt x="37380" y="74670"/>
                </a:lnTo>
                <a:lnTo>
                  <a:pt x="37380" y="74680"/>
                </a:lnTo>
                <a:lnTo>
                  <a:pt x="37380" y="74690"/>
                </a:lnTo>
                <a:lnTo>
                  <a:pt x="37380" y="74700"/>
                </a:lnTo>
                <a:lnTo>
                  <a:pt x="37390" y="74720"/>
                </a:lnTo>
                <a:lnTo>
                  <a:pt x="37390" y="74750"/>
                </a:lnTo>
                <a:lnTo>
                  <a:pt x="37400" y="74760"/>
                </a:lnTo>
                <a:lnTo>
                  <a:pt x="37400" y="74780"/>
                </a:lnTo>
                <a:lnTo>
                  <a:pt x="37410" y="74780"/>
                </a:lnTo>
                <a:lnTo>
                  <a:pt x="37420" y="74770"/>
                </a:lnTo>
                <a:lnTo>
                  <a:pt x="37430" y="74760"/>
                </a:lnTo>
                <a:lnTo>
                  <a:pt x="37440" y="74740"/>
                </a:lnTo>
                <a:lnTo>
                  <a:pt x="37450" y="74730"/>
                </a:lnTo>
                <a:lnTo>
                  <a:pt x="37460" y="74720"/>
                </a:lnTo>
                <a:lnTo>
                  <a:pt x="37470" y="74720"/>
                </a:lnTo>
                <a:lnTo>
                  <a:pt x="37490" y="74710"/>
                </a:lnTo>
                <a:lnTo>
                  <a:pt x="37490" y="74720"/>
                </a:lnTo>
                <a:lnTo>
                  <a:pt x="37500" y="74720"/>
                </a:lnTo>
                <a:lnTo>
                  <a:pt x="37510" y="74740"/>
                </a:lnTo>
                <a:lnTo>
                  <a:pt x="37520" y="74750"/>
                </a:lnTo>
                <a:lnTo>
                  <a:pt x="37530" y="74760"/>
                </a:lnTo>
                <a:lnTo>
                  <a:pt x="37530" y="74770"/>
                </a:lnTo>
                <a:lnTo>
                  <a:pt x="37540" y="74770"/>
                </a:lnTo>
                <a:lnTo>
                  <a:pt x="37550" y="74780"/>
                </a:lnTo>
                <a:lnTo>
                  <a:pt x="37560" y="74790"/>
                </a:lnTo>
                <a:lnTo>
                  <a:pt x="37580" y="74800"/>
                </a:lnTo>
                <a:lnTo>
                  <a:pt x="37610" y="74810"/>
                </a:lnTo>
                <a:lnTo>
                  <a:pt x="37650" y="74820"/>
                </a:lnTo>
                <a:lnTo>
                  <a:pt x="37660" y="74830"/>
                </a:lnTo>
                <a:lnTo>
                  <a:pt x="37660" y="74850"/>
                </a:lnTo>
                <a:lnTo>
                  <a:pt x="37660" y="74860"/>
                </a:lnTo>
                <a:lnTo>
                  <a:pt x="37670" y="74870"/>
                </a:lnTo>
                <a:lnTo>
                  <a:pt x="37670" y="74880"/>
                </a:lnTo>
                <a:lnTo>
                  <a:pt x="37690" y="74890"/>
                </a:lnTo>
                <a:lnTo>
                  <a:pt x="37710" y="74890"/>
                </a:lnTo>
                <a:lnTo>
                  <a:pt x="37720" y="74900"/>
                </a:lnTo>
                <a:lnTo>
                  <a:pt x="37730" y="74900"/>
                </a:lnTo>
                <a:lnTo>
                  <a:pt x="37750" y="74910"/>
                </a:lnTo>
                <a:lnTo>
                  <a:pt x="37770" y="74920"/>
                </a:lnTo>
                <a:lnTo>
                  <a:pt x="37770" y="74930"/>
                </a:lnTo>
                <a:lnTo>
                  <a:pt x="37780" y="74940"/>
                </a:lnTo>
                <a:lnTo>
                  <a:pt x="37790" y="74940"/>
                </a:lnTo>
                <a:lnTo>
                  <a:pt x="37800" y="74970"/>
                </a:lnTo>
                <a:lnTo>
                  <a:pt x="37800" y="74980"/>
                </a:lnTo>
                <a:lnTo>
                  <a:pt x="37810" y="75010"/>
                </a:lnTo>
                <a:lnTo>
                  <a:pt x="37810" y="75020"/>
                </a:lnTo>
                <a:lnTo>
                  <a:pt x="37820" y="75030"/>
                </a:lnTo>
                <a:lnTo>
                  <a:pt x="37850" y="75040"/>
                </a:lnTo>
                <a:lnTo>
                  <a:pt x="37880" y="75050"/>
                </a:lnTo>
                <a:lnTo>
                  <a:pt x="37910" y="75080"/>
                </a:lnTo>
                <a:lnTo>
                  <a:pt x="37940" y="75100"/>
                </a:lnTo>
                <a:lnTo>
                  <a:pt x="37950" y="75100"/>
                </a:lnTo>
                <a:lnTo>
                  <a:pt x="37960" y="75110"/>
                </a:lnTo>
                <a:lnTo>
                  <a:pt x="37970" y="75110"/>
                </a:lnTo>
                <a:lnTo>
                  <a:pt x="37980" y="75110"/>
                </a:lnTo>
                <a:lnTo>
                  <a:pt x="37990" y="75120"/>
                </a:lnTo>
                <a:lnTo>
                  <a:pt x="38000" y="75130"/>
                </a:lnTo>
                <a:lnTo>
                  <a:pt x="38010" y="75130"/>
                </a:lnTo>
                <a:lnTo>
                  <a:pt x="38010" y="75140"/>
                </a:lnTo>
                <a:lnTo>
                  <a:pt x="38020" y="75140"/>
                </a:lnTo>
                <a:lnTo>
                  <a:pt x="38030" y="75140"/>
                </a:lnTo>
                <a:lnTo>
                  <a:pt x="38030" y="75170"/>
                </a:lnTo>
                <a:lnTo>
                  <a:pt x="38030" y="75200"/>
                </a:lnTo>
                <a:lnTo>
                  <a:pt x="38030" y="75210"/>
                </a:lnTo>
                <a:lnTo>
                  <a:pt x="38040" y="75210"/>
                </a:lnTo>
                <a:lnTo>
                  <a:pt x="38050" y="75220"/>
                </a:lnTo>
                <a:lnTo>
                  <a:pt x="38060" y="75220"/>
                </a:lnTo>
                <a:lnTo>
                  <a:pt x="38100" y="75250"/>
                </a:lnTo>
                <a:lnTo>
                  <a:pt x="38110" y="75270"/>
                </a:lnTo>
                <a:lnTo>
                  <a:pt x="38140" y="75290"/>
                </a:lnTo>
                <a:lnTo>
                  <a:pt x="38150" y="75300"/>
                </a:lnTo>
                <a:lnTo>
                  <a:pt x="38150" y="75310"/>
                </a:lnTo>
                <a:lnTo>
                  <a:pt x="38160" y="75320"/>
                </a:lnTo>
                <a:lnTo>
                  <a:pt x="38180" y="75340"/>
                </a:lnTo>
                <a:lnTo>
                  <a:pt x="38180" y="75350"/>
                </a:lnTo>
                <a:lnTo>
                  <a:pt x="38200" y="75370"/>
                </a:lnTo>
                <a:lnTo>
                  <a:pt x="38220" y="75390"/>
                </a:lnTo>
                <a:lnTo>
                  <a:pt x="38220" y="75410"/>
                </a:lnTo>
                <a:lnTo>
                  <a:pt x="38220" y="75430"/>
                </a:lnTo>
                <a:lnTo>
                  <a:pt x="38220" y="75460"/>
                </a:lnTo>
                <a:lnTo>
                  <a:pt x="38220" y="75470"/>
                </a:lnTo>
                <a:lnTo>
                  <a:pt x="38230" y="75480"/>
                </a:lnTo>
                <a:lnTo>
                  <a:pt x="38230" y="75490"/>
                </a:lnTo>
                <a:lnTo>
                  <a:pt x="38240" y="75500"/>
                </a:lnTo>
                <a:lnTo>
                  <a:pt x="38240" y="75510"/>
                </a:lnTo>
                <a:lnTo>
                  <a:pt x="38240" y="75530"/>
                </a:lnTo>
                <a:lnTo>
                  <a:pt x="38240" y="75540"/>
                </a:lnTo>
                <a:lnTo>
                  <a:pt x="38250" y="75570"/>
                </a:lnTo>
                <a:lnTo>
                  <a:pt x="38260" y="75580"/>
                </a:lnTo>
                <a:lnTo>
                  <a:pt x="38270" y="75590"/>
                </a:lnTo>
                <a:lnTo>
                  <a:pt x="38280" y="75600"/>
                </a:lnTo>
                <a:lnTo>
                  <a:pt x="38290" y="75600"/>
                </a:lnTo>
                <a:lnTo>
                  <a:pt x="38290" y="75610"/>
                </a:lnTo>
                <a:lnTo>
                  <a:pt x="38300" y="75630"/>
                </a:lnTo>
                <a:lnTo>
                  <a:pt x="38290" y="75630"/>
                </a:lnTo>
                <a:lnTo>
                  <a:pt x="38290" y="75650"/>
                </a:lnTo>
                <a:lnTo>
                  <a:pt x="38280" y="75680"/>
                </a:lnTo>
                <a:lnTo>
                  <a:pt x="38290" y="75700"/>
                </a:lnTo>
                <a:lnTo>
                  <a:pt x="38290" y="75710"/>
                </a:lnTo>
                <a:lnTo>
                  <a:pt x="38300" y="75730"/>
                </a:lnTo>
                <a:lnTo>
                  <a:pt x="38320" y="75750"/>
                </a:lnTo>
                <a:lnTo>
                  <a:pt x="38320" y="75760"/>
                </a:lnTo>
                <a:lnTo>
                  <a:pt x="38330" y="75780"/>
                </a:lnTo>
                <a:lnTo>
                  <a:pt x="38330" y="75790"/>
                </a:lnTo>
                <a:lnTo>
                  <a:pt x="38340" y="75800"/>
                </a:lnTo>
                <a:lnTo>
                  <a:pt x="38360" y="75810"/>
                </a:lnTo>
                <a:lnTo>
                  <a:pt x="38380" y="75820"/>
                </a:lnTo>
                <a:lnTo>
                  <a:pt x="38410" y="75820"/>
                </a:lnTo>
                <a:lnTo>
                  <a:pt x="38420" y="75820"/>
                </a:lnTo>
                <a:lnTo>
                  <a:pt x="38430" y="75810"/>
                </a:lnTo>
                <a:lnTo>
                  <a:pt x="38440" y="75810"/>
                </a:lnTo>
                <a:lnTo>
                  <a:pt x="38450" y="75800"/>
                </a:lnTo>
                <a:lnTo>
                  <a:pt x="38450" y="75790"/>
                </a:lnTo>
                <a:lnTo>
                  <a:pt x="38460" y="75780"/>
                </a:lnTo>
                <a:lnTo>
                  <a:pt x="38480" y="75800"/>
                </a:lnTo>
                <a:lnTo>
                  <a:pt x="38500" y="75810"/>
                </a:lnTo>
                <a:lnTo>
                  <a:pt x="38510" y="75820"/>
                </a:lnTo>
                <a:lnTo>
                  <a:pt x="38530" y="75820"/>
                </a:lnTo>
                <a:lnTo>
                  <a:pt x="38540" y="75820"/>
                </a:lnTo>
                <a:lnTo>
                  <a:pt x="38550" y="75820"/>
                </a:lnTo>
                <a:lnTo>
                  <a:pt x="38560" y="75820"/>
                </a:lnTo>
                <a:lnTo>
                  <a:pt x="38580" y="75820"/>
                </a:lnTo>
                <a:lnTo>
                  <a:pt x="38590" y="75820"/>
                </a:lnTo>
                <a:lnTo>
                  <a:pt x="38600" y="75810"/>
                </a:lnTo>
                <a:lnTo>
                  <a:pt x="38610" y="75810"/>
                </a:lnTo>
                <a:lnTo>
                  <a:pt x="38620" y="75800"/>
                </a:lnTo>
                <a:lnTo>
                  <a:pt x="38630" y="75800"/>
                </a:lnTo>
                <a:lnTo>
                  <a:pt x="38640" y="75800"/>
                </a:lnTo>
                <a:lnTo>
                  <a:pt x="38660" y="75820"/>
                </a:lnTo>
                <a:lnTo>
                  <a:pt x="38670" y="75830"/>
                </a:lnTo>
                <a:lnTo>
                  <a:pt x="38710" y="75860"/>
                </a:lnTo>
                <a:lnTo>
                  <a:pt x="38710" y="75880"/>
                </a:lnTo>
                <a:lnTo>
                  <a:pt x="38710" y="75890"/>
                </a:lnTo>
                <a:lnTo>
                  <a:pt x="38720" y="75930"/>
                </a:lnTo>
                <a:lnTo>
                  <a:pt x="38720" y="75940"/>
                </a:lnTo>
                <a:lnTo>
                  <a:pt x="38720" y="75960"/>
                </a:lnTo>
                <a:lnTo>
                  <a:pt x="38720" y="75970"/>
                </a:lnTo>
                <a:lnTo>
                  <a:pt x="38720" y="75980"/>
                </a:lnTo>
                <a:lnTo>
                  <a:pt x="38720" y="75990"/>
                </a:lnTo>
                <a:lnTo>
                  <a:pt x="38740" y="76000"/>
                </a:lnTo>
                <a:lnTo>
                  <a:pt x="38740" y="76020"/>
                </a:lnTo>
                <a:lnTo>
                  <a:pt x="38750" y="76050"/>
                </a:lnTo>
                <a:lnTo>
                  <a:pt x="38750" y="76070"/>
                </a:lnTo>
                <a:lnTo>
                  <a:pt x="38750" y="76080"/>
                </a:lnTo>
                <a:lnTo>
                  <a:pt x="38750" y="76090"/>
                </a:lnTo>
                <a:lnTo>
                  <a:pt x="38760" y="76100"/>
                </a:lnTo>
                <a:lnTo>
                  <a:pt x="38760" y="76110"/>
                </a:lnTo>
                <a:lnTo>
                  <a:pt x="38740" y="76110"/>
                </a:lnTo>
                <a:lnTo>
                  <a:pt x="38750" y="76120"/>
                </a:lnTo>
                <a:lnTo>
                  <a:pt x="38750" y="76130"/>
                </a:lnTo>
                <a:lnTo>
                  <a:pt x="38750" y="76140"/>
                </a:lnTo>
                <a:lnTo>
                  <a:pt x="38760" y="76150"/>
                </a:lnTo>
                <a:lnTo>
                  <a:pt x="38760" y="76160"/>
                </a:lnTo>
                <a:lnTo>
                  <a:pt x="38770" y="76170"/>
                </a:lnTo>
                <a:lnTo>
                  <a:pt x="38770" y="76180"/>
                </a:lnTo>
                <a:lnTo>
                  <a:pt x="38780" y="76180"/>
                </a:lnTo>
                <a:lnTo>
                  <a:pt x="38790" y="76190"/>
                </a:lnTo>
                <a:lnTo>
                  <a:pt x="38800" y="76200"/>
                </a:lnTo>
                <a:lnTo>
                  <a:pt x="38820" y="76220"/>
                </a:lnTo>
                <a:lnTo>
                  <a:pt x="38830" y="76220"/>
                </a:lnTo>
                <a:lnTo>
                  <a:pt x="38850" y="76230"/>
                </a:lnTo>
                <a:lnTo>
                  <a:pt x="38870" y="76240"/>
                </a:lnTo>
                <a:lnTo>
                  <a:pt x="38880" y="76250"/>
                </a:lnTo>
                <a:lnTo>
                  <a:pt x="38860" y="76250"/>
                </a:lnTo>
                <a:lnTo>
                  <a:pt x="38830" y="76260"/>
                </a:lnTo>
                <a:lnTo>
                  <a:pt x="38810" y="76250"/>
                </a:lnTo>
                <a:lnTo>
                  <a:pt x="38810" y="76270"/>
                </a:lnTo>
                <a:lnTo>
                  <a:pt x="38800" y="76270"/>
                </a:lnTo>
                <a:lnTo>
                  <a:pt x="38800" y="76280"/>
                </a:lnTo>
                <a:lnTo>
                  <a:pt x="38800" y="76290"/>
                </a:lnTo>
                <a:lnTo>
                  <a:pt x="38800" y="76300"/>
                </a:lnTo>
                <a:lnTo>
                  <a:pt x="38800" y="76310"/>
                </a:lnTo>
                <a:lnTo>
                  <a:pt x="38800" y="76320"/>
                </a:lnTo>
                <a:lnTo>
                  <a:pt x="38810" y="76320"/>
                </a:lnTo>
                <a:lnTo>
                  <a:pt x="38800" y="76320"/>
                </a:lnTo>
                <a:lnTo>
                  <a:pt x="38800" y="76330"/>
                </a:lnTo>
                <a:lnTo>
                  <a:pt x="38800" y="76340"/>
                </a:lnTo>
                <a:lnTo>
                  <a:pt x="38800" y="76350"/>
                </a:lnTo>
                <a:lnTo>
                  <a:pt x="38790" y="76350"/>
                </a:lnTo>
                <a:lnTo>
                  <a:pt x="38790" y="76360"/>
                </a:lnTo>
                <a:lnTo>
                  <a:pt x="38800" y="76360"/>
                </a:lnTo>
                <a:lnTo>
                  <a:pt x="38800" y="76370"/>
                </a:lnTo>
                <a:lnTo>
                  <a:pt x="38790" y="76370"/>
                </a:lnTo>
                <a:lnTo>
                  <a:pt x="38800" y="76370"/>
                </a:lnTo>
                <a:lnTo>
                  <a:pt x="38800" y="76380"/>
                </a:lnTo>
                <a:lnTo>
                  <a:pt x="38790" y="76380"/>
                </a:lnTo>
                <a:lnTo>
                  <a:pt x="38790" y="76390"/>
                </a:lnTo>
                <a:lnTo>
                  <a:pt x="38800" y="76390"/>
                </a:lnTo>
                <a:lnTo>
                  <a:pt x="38800" y="76400"/>
                </a:lnTo>
                <a:lnTo>
                  <a:pt x="38800" y="76410"/>
                </a:lnTo>
                <a:lnTo>
                  <a:pt x="38800" y="76420"/>
                </a:lnTo>
                <a:lnTo>
                  <a:pt x="38800" y="76430"/>
                </a:lnTo>
                <a:lnTo>
                  <a:pt x="38790" y="76430"/>
                </a:lnTo>
                <a:lnTo>
                  <a:pt x="38790" y="76440"/>
                </a:lnTo>
                <a:lnTo>
                  <a:pt x="38790" y="76460"/>
                </a:lnTo>
                <a:lnTo>
                  <a:pt x="38780" y="76460"/>
                </a:lnTo>
                <a:lnTo>
                  <a:pt x="38780" y="76470"/>
                </a:lnTo>
                <a:lnTo>
                  <a:pt x="38790" y="76480"/>
                </a:lnTo>
                <a:lnTo>
                  <a:pt x="38800" y="76480"/>
                </a:lnTo>
                <a:lnTo>
                  <a:pt x="38800" y="76490"/>
                </a:lnTo>
                <a:lnTo>
                  <a:pt x="38810" y="76490"/>
                </a:lnTo>
                <a:lnTo>
                  <a:pt x="38810" y="76500"/>
                </a:lnTo>
                <a:lnTo>
                  <a:pt x="38820" y="76500"/>
                </a:lnTo>
                <a:lnTo>
                  <a:pt x="38830" y="76510"/>
                </a:lnTo>
                <a:lnTo>
                  <a:pt x="38840" y="76520"/>
                </a:lnTo>
                <a:lnTo>
                  <a:pt x="38850" y="76520"/>
                </a:lnTo>
                <a:lnTo>
                  <a:pt x="38850" y="76510"/>
                </a:lnTo>
                <a:lnTo>
                  <a:pt x="38850" y="76520"/>
                </a:lnTo>
                <a:lnTo>
                  <a:pt x="38860" y="76520"/>
                </a:lnTo>
                <a:lnTo>
                  <a:pt x="38860" y="76530"/>
                </a:lnTo>
                <a:lnTo>
                  <a:pt x="38880" y="76540"/>
                </a:lnTo>
                <a:lnTo>
                  <a:pt x="38890" y="76540"/>
                </a:lnTo>
                <a:lnTo>
                  <a:pt x="38890" y="76550"/>
                </a:lnTo>
                <a:lnTo>
                  <a:pt x="38880" y="76550"/>
                </a:lnTo>
                <a:lnTo>
                  <a:pt x="38870" y="76560"/>
                </a:lnTo>
                <a:lnTo>
                  <a:pt x="38850" y="76570"/>
                </a:lnTo>
                <a:lnTo>
                  <a:pt x="38820" y="76590"/>
                </a:lnTo>
                <a:lnTo>
                  <a:pt x="38810" y="76590"/>
                </a:lnTo>
                <a:lnTo>
                  <a:pt x="38790" y="76600"/>
                </a:lnTo>
                <a:lnTo>
                  <a:pt x="38780" y="76600"/>
                </a:lnTo>
                <a:lnTo>
                  <a:pt x="38760" y="76610"/>
                </a:lnTo>
                <a:lnTo>
                  <a:pt x="38730" y="76620"/>
                </a:lnTo>
                <a:lnTo>
                  <a:pt x="38700" y="76630"/>
                </a:lnTo>
                <a:lnTo>
                  <a:pt x="38700" y="76660"/>
                </a:lnTo>
                <a:lnTo>
                  <a:pt x="38710" y="76700"/>
                </a:lnTo>
                <a:lnTo>
                  <a:pt x="38710" y="76710"/>
                </a:lnTo>
                <a:lnTo>
                  <a:pt x="38710" y="76730"/>
                </a:lnTo>
                <a:lnTo>
                  <a:pt x="38710" y="76780"/>
                </a:lnTo>
                <a:lnTo>
                  <a:pt x="38720" y="76810"/>
                </a:lnTo>
                <a:lnTo>
                  <a:pt x="38730" y="76860"/>
                </a:lnTo>
                <a:lnTo>
                  <a:pt x="38730" y="76910"/>
                </a:lnTo>
                <a:lnTo>
                  <a:pt x="38730" y="76920"/>
                </a:lnTo>
                <a:lnTo>
                  <a:pt x="38730" y="76950"/>
                </a:lnTo>
                <a:lnTo>
                  <a:pt x="38730" y="76990"/>
                </a:lnTo>
                <a:lnTo>
                  <a:pt x="38730" y="77050"/>
                </a:lnTo>
                <a:lnTo>
                  <a:pt x="38730" y="77130"/>
                </a:lnTo>
                <a:lnTo>
                  <a:pt x="38720" y="77140"/>
                </a:lnTo>
                <a:lnTo>
                  <a:pt x="38720" y="77150"/>
                </a:lnTo>
                <a:lnTo>
                  <a:pt x="38720" y="77160"/>
                </a:lnTo>
                <a:lnTo>
                  <a:pt x="38700" y="77160"/>
                </a:lnTo>
                <a:lnTo>
                  <a:pt x="38680" y="77160"/>
                </a:lnTo>
                <a:lnTo>
                  <a:pt x="38670" y="77170"/>
                </a:lnTo>
                <a:lnTo>
                  <a:pt x="38660" y="77160"/>
                </a:lnTo>
                <a:lnTo>
                  <a:pt x="38650" y="77140"/>
                </a:lnTo>
                <a:lnTo>
                  <a:pt x="38650" y="77130"/>
                </a:lnTo>
                <a:lnTo>
                  <a:pt x="38640" y="77140"/>
                </a:lnTo>
                <a:lnTo>
                  <a:pt x="38630" y="77140"/>
                </a:lnTo>
                <a:lnTo>
                  <a:pt x="38610" y="77130"/>
                </a:lnTo>
                <a:lnTo>
                  <a:pt x="38600" y="77130"/>
                </a:lnTo>
                <a:lnTo>
                  <a:pt x="38580" y="77110"/>
                </a:lnTo>
                <a:lnTo>
                  <a:pt x="38560" y="77100"/>
                </a:lnTo>
                <a:lnTo>
                  <a:pt x="38530" y="77090"/>
                </a:lnTo>
                <a:lnTo>
                  <a:pt x="38510" y="77080"/>
                </a:lnTo>
                <a:lnTo>
                  <a:pt x="38480" y="77090"/>
                </a:lnTo>
                <a:lnTo>
                  <a:pt x="38460" y="77090"/>
                </a:lnTo>
                <a:lnTo>
                  <a:pt x="38430" y="77070"/>
                </a:lnTo>
                <a:lnTo>
                  <a:pt x="38410" y="77080"/>
                </a:lnTo>
                <a:lnTo>
                  <a:pt x="38380" y="77090"/>
                </a:lnTo>
                <a:lnTo>
                  <a:pt x="38370" y="77100"/>
                </a:lnTo>
                <a:lnTo>
                  <a:pt x="38360" y="77100"/>
                </a:lnTo>
                <a:lnTo>
                  <a:pt x="38350" y="77090"/>
                </a:lnTo>
                <a:lnTo>
                  <a:pt x="38350" y="77080"/>
                </a:lnTo>
                <a:lnTo>
                  <a:pt x="38340" y="77060"/>
                </a:lnTo>
                <a:lnTo>
                  <a:pt x="38330" y="77040"/>
                </a:lnTo>
                <a:lnTo>
                  <a:pt x="38310" y="77040"/>
                </a:lnTo>
                <a:lnTo>
                  <a:pt x="38300" y="77040"/>
                </a:lnTo>
                <a:lnTo>
                  <a:pt x="38270" y="77060"/>
                </a:lnTo>
                <a:lnTo>
                  <a:pt x="38250" y="77050"/>
                </a:lnTo>
                <a:lnTo>
                  <a:pt x="38230" y="77030"/>
                </a:lnTo>
                <a:lnTo>
                  <a:pt x="38210" y="77010"/>
                </a:lnTo>
                <a:lnTo>
                  <a:pt x="38200" y="77000"/>
                </a:lnTo>
                <a:lnTo>
                  <a:pt x="38200" y="76990"/>
                </a:lnTo>
                <a:lnTo>
                  <a:pt x="38190" y="76980"/>
                </a:lnTo>
                <a:lnTo>
                  <a:pt x="38180" y="76970"/>
                </a:lnTo>
                <a:lnTo>
                  <a:pt x="38170" y="76970"/>
                </a:lnTo>
                <a:lnTo>
                  <a:pt x="38160" y="76970"/>
                </a:lnTo>
                <a:lnTo>
                  <a:pt x="38130" y="76980"/>
                </a:lnTo>
                <a:lnTo>
                  <a:pt x="38120" y="76960"/>
                </a:lnTo>
                <a:lnTo>
                  <a:pt x="38100" y="76950"/>
                </a:lnTo>
                <a:lnTo>
                  <a:pt x="38090" y="76930"/>
                </a:lnTo>
                <a:lnTo>
                  <a:pt x="38070" y="76900"/>
                </a:lnTo>
                <a:lnTo>
                  <a:pt x="38060" y="76910"/>
                </a:lnTo>
                <a:lnTo>
                  <a:pt x="38050" y="76910"/>
                </a:lnTo>
                <a:lnTo>
                  <a:pt x="38040" y="76920"/>
                </a:lnTo>
                <a:lnTo>
                  <a:pt x="38030" y="76920"/>
                </a:lnTo>
                <a:lnTo>
                  <a:pt x="38030" y="76910"/>
                </a:lnTo>
                <a:lnTo>
                  <a:pt x="38030" y="76900"/>
                </a:lnTo>
                <a:lnTo>
                  <a:pt x="38020" y="76890"/>
                </a:lnTo>
                <a:lnTo>
                  <a:pt x="38010" y="76890"/>
                </a:lnTo>
                <a:lnTo>
                  <a:pt x="38000" y="76900"/>
                </a:lnTo>
                <a:lnTo>
                  <a:pt x="37970" y="76930"/>
                </a:lnTo>
                <a:lnTo>
                  <a:pt x="37960" y="76940"/>
                </a:lnTo>
                <a:lnTo>
                  <a:pt x="37930" y="76940"/>
                </a:lnTo>
                <a:lnTo>
                  <a:pt x="37920" y="76940"/>
                </a:lnTo>
                <a:lnTo>
                  <a:pt x="37900" y="76950"/>
                </a:lnTo>
                <a:lnTo>
                  <a:pt x="37890" y="76960"/>
                </a:lnTo>
                <a:lnTo>
                  <a:pt x="37890" y="76970"/>
                </a:lnTo>
                <a:lnTo>
                  <a:pt x="37870" y="76970"/>
                </a:lnTo>
                <a:lnTo>
                  <a:pt x="37860" y="76970"/>
                </a:lnTo>
                <a:lnTo>
                  <a:pt x="37850" y="76980"/>
                </a:lnTo>
                <a:lnTo>
                  <a:pt x="37840" y="76970"/>
                </a:lnTo>
                <a:lnTo>
                  <a:pt x="37830" y="76970"/>
                </a:lnTo>
                <a:lnTo>
                  <a:pt x="37820" y="76970"/>
                </a:lnTo>
                <a:lnTo>
                  <a:pt x="37790" y="76960"/>
                </a:lnTo>
                <a:lnTo>
                  <a:pt x="37780" y="76960"/>
                </a:lnTo>
                <a:lnTo>
                  <a:pt x="37770" y="76970"/>
                </a:lnTo>
                <a:lnTo>
                  <a:pt x="37760" y="76970"/>
                </a:lnTo>
                <a:lnTo>
                  <a:pt x="37750" y="76960"/>
                </a:lnTo>
                <a:lnTo>
                  <a:pt x="37740" y="76950"/>
                </a:lnTo>
                <a:lnTo>
                  <a:pt x="37740" y="76960"/>
                </a:lnTo>
                <a:lnTo>
                  <a:pt x="37730" y="76970"/>
                </a:lnTo>
                <a:lnTo>
                  <a:pt x="37710" y="76980"/>
                </a:lnTo>
                <a:lnTo>
                  <a:pt x="37710" y="76990"/>
                </a:lnTo>
                <a:lnTo>
                  <a:pt x="37710" y="77010"/>
                </a:lnTo>
                <a:lnTo>
                  <a:pt x="37710" y="77030"/>
                </a:lnTo>
                <a:lnTo>
                  <a:pt x="37700" y="77050"/>
                </a:lnTo>
                <a:lnTo>
                  <a:pt x="37670" y="77060"/>
                </a:lnTo>
                <a:lnTo>
                  <a:pt x="37660" y="77070"/>
                </a:lnTo>
                <a:lnTo>
                  <a:pt x="37660" y="77080"/>
                </a:lnTo>
                <a:lnTo>
                  <a:pt x="37660" y="77090"/>
                </a:lnTo>
                <a:lnTo>
                  <a:pt x="37650" y="77110"/>
                </a:lnTo>
                <a:lnTo>
                  <a:pt x="37650" y="77120"/>
                </a:lnTo>
                <a:lnTo>
                  <a:pt x="37640" y="77140"/>
                </a:lnTo>
                <a:lnTo>
                  <a:pt x="37630" y="77150"/>
                </a:lnTo>
                <a:lnTo>
                  <a:pt x="37620" y="77150"/>
                </a:lnTo>
                <a:lnTo>
                  <a:pt x="37610" y="77150"/>
                </a:lnTo>
                <a:lnTo>
                  <a:pt x="37600" y="77170"/>
                </a:lnTo>
                <a:lnTo>
                  <a:pt x="37580" y="77170"/>
                </a:lnTo>
                <a:lnTo>
                  <a:pt x="37570" y="77170"/>
                </a:lnTo>
                <a:lnTo>
                  <a:pt x="37560" y="77170"/>
                </a:lnTo>
                <a:lnTo>
                  <a:pt x="37560" y="77190"/>
                </a:lnTo>
                <a:lnTo>
                  <a:pt x="37550" y="77200"/>
                </a:lnTo>
                <a:lnTo>
                  <a:pt x="37540" y="77200"/>
                </a:lnTo>
                <a:lnTo>
                  <a:pt x="37530" y="77200"/>
                </a:lnTo>
                <a:lnTo>
                  <a:pt x="37520" y="77200"/>
                </a:lnTo>
                <a:lnTo>
                  <a:pt x="37520" y="77210"/>
                </a:lnTo>
                <a:lnTo>
                  <a:pt x="37500" y="77220"/>
                </a:lnTo>
                <a:lnTo>
                  <a:pt x="37490" y="77220"/>
                </a:lnTo>
                <a:lnTo>
                  <a:pt x="37480" y="77230"/>
                </a:lnTo>
                <a:lnTo>
                  <a:pt x="37480" y="77240"/>
                </a:lnTo>
                <a:lnTo>
                  <a:pt x="37470" y="77250"/>
                </a:lnTo>
                <a:lnTo>
                  <a:pt x="37460" y="77250"/>
                </a:lnTo>
                <a:lnTo>
                  <a:pt x="37450" y="77240"/>
                </a:lnTo>
                <a:lnTo>
                  <a:pt x="37440" y="77240"/>
                </a:lnTo>
                <a:lnTo>
                  <a:pt x="37430" y="77250"/>
                </a:lnTo>
                <a:lnTo>
                  <a:pt x="37430" y="77260"/>
                </a:lnTo>
                <a:lnTo>
                  <a:pt x="37420" y="77260"/>
                </a:lnTo>
                <a:lnTo>
                  <a:pt x="37410" y="77270"/>
                </a:lnTo>
                <a:lnTo>
                  <a:pt x="37400" y="77270"/>
                </a:lnTo>
                <a:lnTo>
                  <a:pt x="37390" y="77280"/>
                </a:lnTo>
                <a:lnTo>
                  <a:pt x="37380" y="77280"/>
                </a:lnTo>
                <a:lnTo>
                  <a:pt x="37370" y="77280"/>
                </a:lnTo>
                <a:lnTo>
                  <a:pt x="37360" y="77280"/>
                </a:lnTo>
                <a:lnTo>
                  <a:pt x="37350" y="77270"/>
                </a:lnTo>
                <a:lnTo>
                  <a:pt x="37340" y="77270"/>
                </a:lnTo>
                <a:lnTo>
                  <a:pt x="37340" y="77260"/>
                </a:lnTo>
                <a:lnTo>
                  <a:pt x="37330" y="77260"/>
                </a:lnTo>
                <a:lnTo>
                  <a:pt x="37320" y="77260"/>
                </a:lnTo>
                <a:lnTo>
                  <a:pt x="37310" y="77250"/>
                </a:lnTo>
                <a:lnTo>
                  <a:pt x="37300" y="77240"/>
                </a:lnTo>
                <a:lnTo>
                  <a:pt x="37280" y="77230"/>
                </a:lnTo>
                <a:lnTo>
                  <a:pt x="37260" y="77220"/>
                </a:lnTo>
                <a:lnTo>
                  <a:pt x="37250" y="77220"/>
                </a:lnTo>
                <a:lnTo>
                  <a:pt x="37240" y="77220"/>
                </a:lnTo>
                <a:lnTo>
                  <a:pt x="37240" y="77210"/>
                </a:lnTo>
                <a:lnTo>
                  <a:pt x="37230" y="77220"/>
                </a:lnTo>
                <a:lnTo>
                  <a:pt x="37220" y="77230"/>
                </a:lnTo>
                <a:lnTo>
                  <a:pt x="37220" y="77240"/>
                </a:lnTo>
                <a:lnTo>
                  <a:pt x="37200" y="77250"/>
                </a:lnTo>
                <a:lnTo>
                  <a:pt x="37200" y="77260"/>
                </a:lnTo>
                <a:lnTo>
                  <a:pt x="37170" y="77270"/>
                </a:lnTo>
                <a:lnTo>
                  <a:pt x="37150" y="77260"/>
                </a:lnTo>
                <a:lnTo>
                  <a:pt x="37120" y="77240"/>
                </a:lnTo>
                <a:lnTo>
                  <a:pt x="37110" y="77230"/>
                </a:lnTo>
                <a:lnTo>
                  <a:pt x="37090" y="77220"/>
                </a:lnTo>
                <a:lnTo>
                  <a:pt x="37080" y="77230"/>
                </a:lnTo>
                <a:lnTo>
                  <a:pt x="37070" y="77230"/>
                </a:lnTo>
                <a:lnTo>
                  <a:pt x="37060" y="77220"/>
                </a:lnTo>
                <a:lnTo>
                  <a:pt x="37050" y="77230"/>
                </a:lnTo>
                <a:lnTo>
                  <a:pt x="37040" y="77230"/>
                </a:lnTo>
                <a:lnTo>
                  <a:pt x="37020" y="77220"/>
                </a:lnTo>
                <a:lnTo>
                  <a:pt x="37010" y="77210"/>
                </a:lnTo>
                <a:lnTo>
                  <a:pt x="37000" y="77200"/>
                </a:lnTo>
                <a:lnTo>
                  <a:pt x="37000" y="77190"/>
                </a:lnTo>
                <a:lnTo>
                  <a:pt x="36980" y="77190"/>
                </a:lnTo>
                <a:lnTo>
                  <a:pt x="36970" y="77190"/>
                </a:lnTo>
                <a:lnTo>
                  <a:pt x="36960" y="77180"/>
                </a:lnTo>
                <a:lnTo>
                  <a:pt x="36950" y="77190"/>
                </a:lnTo>
                <a:lnTo>
                  <a:pt x="36940" y="77200"/>
                </a:lnTo>
                <a:lnTo>
                  <a:pt x="36930" y="77200"/>
                </a:lnTo>
                <a:lnTo>
                  <a:pt x="36920" y="77200"/>
                </a:lnTo>
                <a:lnTo>
                  <a:pt x="36900" y="77190"/>
                </a:lnTo>
                <a:lnTo>
                  <a:pt x="36890" y="77190"/>
                </a:lnTo>
                <a:lnTo>
                  <a:pt x="36880" y="77200"/>
                </a:lnTo>
                <a:lnTo>
                  <a:pt x="36870" y="77190"/>
                </a:lnTo>
                <a:lnTo>
                  <a:pt x="36860" y="77190"/>
                </a:lnTo>
                <a:lnTo>
                  <a:pt x="36860" y="77180"/>
                </a:lnTo>
                <a:lnTo>
                  <a:pt x="36850" y="77170"/>
                </a:lnTo>
                <a:lnTo>
                  <a:pt x="36830" y="77180"/>
                </a:lnTo>
                <a:lnTo>
                  <a:pt x="36820" y="77180"/>
                </a:lnTo>
                <a:lnTo>
                  <a:pt x="36810" y="77180"/>
                </a:lnTo>
                <a:lnTo>
                  <a:pt x="36810" y="77170"/>
                </a:lnTo>
                <a:lnTo>
                  <a:pt x="36800" y="77160"/>
                </a:lnTo>
                <a:lnTo>
                  <a:pt x="36790" y="77160"/>
                </a:lnTo>
                <a:lnTo>
                  <a:pt x="36780" y="77160"/>
                </a:lnTo>
                <a:lnTo>
                  <a:pt x="36780" y="77150"/>
                </a:lnTo>
                <a:lnTo>
                  <a:pt x="36780" y="77140"/>
                </a:lnTo>
                <a:lnTo>
                  <a:pt x="36770" y="77130"/>
                </a:lnTo>
                <a:lnTo>
                  <a:pt x="36760" y="77120"/>
                </a:lnTo>
                <a:lnTo>
                  <a:pt x="36750" y="77110"/>
                </a:lnTo>
                <a:lnTo>
                  <a:pt x="36750" y="77100"/>
                </a:lnTo>
                <a:lnTo>
                  <a:pt x="36740" y="77100"/>
                </a:lnTo>
                <a:lnTo>
                  <a:pt x="36720" y="77090"/>
                </a:lnTo>
                <a:lnTo>
                  <a:pt x="36720" y="77080"/>
                </a:lnTo>
                <a:lnTo>
                  <a:pt x="36710" y="77080"/>
                </a:lnTo>
                <a:lnTo>
                  <a:pt x="36710" y="77070"/>
                </a:lnTo>
                <a:lnTo>
                  <a:pt x="36700" y="77070"/>
                </a:lnTo>
                <a:lnTo>
                  <a:pt x="36710" y="77060"/>
                </a:lnTo>
                <a:lnTo>
                  <a:pt x="36710" y="77050"/>
                </a:lnTo>
                <a:lnTo>
                  <a:pt x="36710" y="77040"/>
                </a:lnTo>
                <a:lnTo>
                  <a:pt x="36700" y="77040"/>
                </a:lnTo>
                <a:lnTo>
                  <a:pt x="36690" y="77040"/>
                </a:lnTo>
                <a:lnTo>
                  <a:pt x="36680" y="77050"/>
                </a:lnTo>
                <a:lnTo>
                  <a:pt x="36670" y="77040"/>
                </a:lnTo>
                <a:lnTo>
                  <a:pt x="36660" y="77040"/>
                </a:lnTo>
                <a:lnTo>
                  <a:pt x="36660" y="77030"/>
                </a:lnTo>
                <a:lnTo>
                  <a:pt x="36660" y="77020"/>
                </a:lnTo>
                <a:lnTo>
                  <a:pt x="36660" y="77010"/>
                </a:lnTo>
                <a:lnTo>
                  <a:pt x="36660" y="77000"/>
                </a:lnTo>
                <a:lnTo>
                  <a:pt x="36650" y="77000"/>
                </a:lnTo>
                <a:lnTo>
                  <a:pt x="36640" y="77000"/>
                </a:lnTo>
                <a:lnTo>
                  <a:pt x="36640" y="77010"/>
                </a:lnTo>
                <a:lnTo>
                  <a:pt x="36630" y="77010"/>
                </a:lnTo>
                <a:lnTo>
                  <a:pt x="36620" y="77010"/>
                </a:lnTo>
                <a:lnTo>
                  <a:pt x="36620" y="77000"/>
                </a:lnTo>
                <a:lnTo>
                  <a:pt x="36620" y="76980"/>
                </a:lnTo>
                <a:lnTo>
                  <a:pt x="36630" y="76980"/>
                </a:lnTo>
                <a:lnTo>
                  <a:pt x="36630" y="76970"/>
                </a:lnTo>
                <a:lnTo>
                  <a:pt x="36640" y="76970"/>
                </a:lnTo>
                <a:lnTo>
                  <a:pt x="36640" y="76960"/>
                </a:lnTo>
                <a:lnTo>
                  <a:pt x="36650" y="76960"/>
                </a:lnTo>
                <a:lnTo>
                  <a:pt x="36650" y="76950"/>
                </a:lnTo>
                <a:lnTo>
                  <a:pt x="36650" y="76940"/>
                </a:lnTo>
                <a:lnTo>
                  <a:pt x="36640" y="76940"/>
                </a:lnTo>
                <a:lnTo>
                  <a:pt x="36640" y="76930"/>
                </a:lnTo>
                <a:lnTo>
                  <a:pt x="36640" y="76920"/>
                </a:lnTo>
                <a:lnTo>
                  <a:pt x="36640" y="76910"/>
                </a:lnTo>
                <a:lnTo>
                  <a:pt x="36640" y="76900"/>
                </a:lnTo>
                <a:lnTo>
                  <a:pt x="36630" y="76890"/>
                </a:lnTo>
                <a:lnTo>
                  <a:pt x="36640" y="76880"/>
                </a:lnTo>
                <a:lnTo>
                  <a:pt x="36650" y="76880"/>
                </a:lnTo>
                <a:lnTo>
                  <a:pt x="36660" y="76880"/>
                </a:lnTo>
                <a:lnTo>
                  <a:pt x="36660" y="76870"/>
                </a:lnTo>
                <a:lnTo>
                  <a:pt x="36670" y="76870"/>
                </a:lnTo>
                <a:lnTo>
                  <a:pt x="36660" y="76860"/>
                </a:lnTo>
                <a:lnTo>
                  <a:pt x="36650" y="76850"/>
                </a:lnTo>
                <a:lnTo>
                  <a:pt x="36650" y="76840"/>
                </a:lnTo>
                <a:lnTo>
                  <a:pt x="36640" y="76830"/>
                </a:lnTo>
                <a:lnTo>
                  <a:pt x="36640" y="76820"/>
                </a:lnTo>
                <a:lnTo>
                  <a:pt x="36630" y="76820"/>
                </a:lnTo>
                <a:lnTo>
                  <a:pt x="36630" y="76810"/>
                </a:lnTo>
                <a:lnTo>
                  <a:pt x="36620" y="76800"/>
                </a:lnTo>
                <a:lnTo>
                  <a:pt x="36620" y="76790"/>
                </a:lnTo>
                <a:lnTo>
                  <a:pt x="36610" y="76770"/>
                </a:lnTo>
                <a:lnTo>
                  <a:pt x="36600" y="76760"/>
                </a:lnTo>
                <a:lnTo>
                  <a:pt x="36590" y="76750"/>
                </a:lnTo>
                <a:lnTo>
                  <a:pt x="36580" y="76740"/>
                </a:lnTo>
                <a:lnTo>
                  <a:pt x="36580" y="76730"/>
                </a:lnTo>
                <a:lnTo>
                  <a:pt x="36570" y="76720"/>
                </a:lnTo>
                <a:lnTo>
                  <a:pt x="36560" y="76710"/>
                </a:lnTo>
                <a:lnTo>
                  <a:pt x="36560" y="76700"/>
                </a:lnTo>
                <a:lnTo>
                  <a:pt x="36560" y="76690"/>
                </a:lnTo>
                <a:lnTo>
                  <a:pt x="36550" y="76690"/>
                </a:lnTo>
                <a:lnTo>
                  <a:pt x="36540" y="76680"/>
                </a:lnTo>
                <a:lnTo>
                  <a:pt x="36520" y="76670"/>
                </a:lnTo>
                <a:lnTo>
                  <a:pt x="36500" y="76660"/>
                </a:lnTo>
                <a:lnTo>
                  <a:pt x="36500" y="76650"/>
                </a:lnTo>
                <a:lnTo>
                  <a:pt x="36490" y="76640"/>
                </a:lnTo>
                <a:lnTo>
                  <a:pt x="36480" y="76630"/>
                </a:lnTo>
                <a:lnTo>
                  <a:pt x="36470" y="76630"/>
                </a:lnTo>
                <a:lnTo>
                  <a:pt x="36460" y="76620"/>
                </a:lnTo>
                <a:lnTo>
                  <a:pt x="36450" y="76620"/>
                </a:lnTo>
                <a:lnTo>
                  <a:pt x="36440" y="76620"/>
                </a:lnTo>
                <a:lnTo>
                  <a:pt x="36440" y="76600"/>
                </a:lnTo>
                <a:lnTo>
                  <a:pt x="36440" y="76590"/>
                </a:lnTo>
                <a:lnTo>
                  <a:pt x="36440" y="76580"/>
                </a:lnTo>
                <a:lnTo>
                  <a:pt x="36440" y="76570"/>
                </a:lnTo>
                <a:lnTo>
                  <a:pt x="36430" y="76560"/>
                </a:lnTo>
                <a:lnTo>
                  <a:pt x="36420" y="76550"/>
                </a:lnTo>
                <a:lnTo>
                  <a:pt x="36410" y="76550"/>
                </a:lnTo>
                <a:lnTo>
                  <a:pt x="36410" y="76540"/>
                </a:lnTo>
                <a:lnTo>
                  <a:pt x="36410" y="76530"/>
                </a:lnTo>
                <a:lnTo>
                  <a:pt x="36400" y="76520"/>
                </a:lnTo>
                <a:lnTo>
                  <a:pt x="36410" y="76520"/>
                </a:lnTo>
                <a:lnTo>
                  <a:pt x="36410" y="76510"/>
                </a:lnTo>
                <a:lnTo>
                  <a:pt x="36400" y="76500"/>
                </a:lnTo>
                <a:lnTo>
                  <a:pt x="36380" y="76490"/>
                </a:lnTo>
                <a:lnTo>
                  <a:pt x="36370" y="76500"/>
                </a:lnTo>
                <a:lnTo>
                  <a:pt x="36360" y="76510"/>
                </a:lnTo>
                <a:lnTo>
                  <a:pt x="36350" y="76520"/>
                </a:lnTo>
                <a:lnTo>
                  <a:pt x="36340" y="76530"/>
                </a:lnTo>
                <a:lnTo>
                  <a:pt x="36330" y="76520"/>
                </a:lnTo>
                <a:lnTo>
                  <a:pt x="36320" y="76510"/>
                </a:lnTo>
                <a:lnTo>
                  <a:pt x="36310" y="76510"/>
                </a:lnTo>
                <a:lnTo>
                  <a:pt x="36300" y="76510"/>
                </a:lnTo>
                <a:lnTo>
                  <a:pt x="36300" y="76500"/>
                </a:lnTo>
                <a:lnTo>
                  <a:pt x="36300" y="76490"/>
                </a:lnTo>
                <a:lnTo>
                  <a:pt x="36300" y="76480"/>
                </a:lnTo>
                <a:lnTo>
                  <a:pt x="36290" y="76460"/>
                </a:lnTo>
                <a:lnTo>
                  <a:pt x="36290" y="76450"/>
                </a:lnTo>
                <a:lnTo>
                  <a:pt x="36270" y="76450"/>
                </a:lnTo>
                <a:lnTo>
                  <a:pt x="36260" y="76450"/>
                </a:lnTo>
                <a:lnTo>
                  <a:pt x="36250" y="76440"/>
                </a:lnTo>
                <a:lnTo>
                  <a:pt x="36240" y="76430"/>
                </a:lnTo>
                <a:lnTo>
                  <a:pt x="36230" y="76420"/>
                </a:lnTo>
                <a:lnTo>
                  <a:pt x="36220" y="76410"/>
                </a:lnTo>
                <a:lnTo>
                  <a:pt x="36210" y="76410"/>
                </a:lnTo>
                <a:lnTo>
                  <a:pt x="36200" y="76420"/>
                </a:lnTo>
                <a:lnTo>
                  <a:pt x="36190" y="76430"/>
                </a:lnTo>
                <a:lnTo>
                  <a:pt x="36180" y="76430"/>
                </a:lnTo>
                <a:lnTo>
                  <a:pt x="36170" y="76440"/>
                </a:lnTo>
                <a:lnTo>
                  <a:pt x="36150" y="76440"/>
                </a:lnTo>
                <a:lnTo>
                  <a:pt x="36140" y="76430"/>
                </a:lnTo>
                <a:lnTo>
                  <a:pt x="36140" y="76420"/>
                </a:lnTo>
                <a:lnTo>
                  <a:pt x="36120" y="76410"/>
                </a:lnTo>
                <a:lnTo>
                  <a:pt x="36110" y="76410"/>
                </a:lnTo>
                <a:lnTo>
                  <a:pt x="36100" y="76400"/>
                </a:lnTo>
                <a:lnTo>
                  <a:pt x="36100" y="76390"/>
                </a:lnTo>
                <a:lnTo>
                  <a:pt x="36100" y="76380"/>
                </a:lnTo>
                <a:lnTo>
                  <a:pt x="36090" y="76370"/>
                </a:lnTo>
                <a:lnTo>
                  <a:pt x="36080" y="76370"/>
                </a:lnTo>
                <a:lnTo>
                  <a:pt x="36080" y="76360"/>
                </a:lnTo>
                <a:lnTo>
                  <a:pt x="36070" y="76350"/>
                </a:lnTo>
                <a:lnTo>
                  <a:pt x="36060" y="76350"/>
                </a:lnTo>
                <a:lnTo>
                  <a:pt x="36050" y="76340"/>
                </a:lnTo>
                <a:lnTo>
                  <a:pt x="36040" y="76340"/>
                </a:lnTo>
                <a:lnTo>
                  <a:pt x="36030" y="76330"/>
                </a:lnTo>
                <a:lnTo>
                  <a:pt x="36030" y="76320"/>
                </a:lnTo>
                <a:lnTo>
                  <a:pt x="36040" y="76300"/>
                </a:lnTo>
                <a:lnTo>
                  <a:pt x="36040" y="76290"/>
                </a:lnTo>
                <a:lnTo>
                  <a:pt x="36040" y="76280"/>
                </a:lnTo>
                <a:lnTo>
                  <a:pt x="36030" y="76280"/>
                </a:lnTo>
                <a:lnTo>
                  <a:pt x="36030" y="76270"/>
                </a:lnTo>
                <a:lnTo>
                  <a:pt x="36020" y="76270"/>
                </a:lnTo>
                <a:lnTo>
                  <a:pt x="36010" y="76270"/>
                </a:lnTo>
                <a:lnTo>
                  <a:pt x="36000" y="76260"/>
                </a:lnTo>
                <a:lnTo>
                  <a:pt x="35990" y="76250"/>
                </a:lnTo>
                <a:lnTo>
                  <a:pt x="35980" y="76230"/>
                </a:lnTo>
                <a:lnTo>
                  <a:pt x="35970" y="76240"/>
                </a:lnTo>
                <a:lnTo>
                  <a:pt x="35960" y="76240"/>
                </a:lnTo>
                <a:lnTo>
                  <a:pt x="35950" y="76240"/>
                </a:lnTo>
                <a:lnTo>
                  <a:pt x="35940" y="76230"/>
                </a:lnTo>
                <a:lnTo>
                  <a:pt x="35940" y="76220"/>
                </a:lnTo>
                <a:lnTo>
                  <a:pt x="35940" y="76210"/>
                </a:lnTo>
                <a:lnTo>
                  <a:pt x="35930" y="76210"/>
                </a:lnTo>
                <a:lnTo>
                  <a:pt x="35930" y="76200"/>
                </a:lnTo>
                <a:lnTo>
                  <a:pt x="35930" y="76190"/>
                </a:lnTo>
                <a:lnTo>
                  <a:pt x="35930" y="76180"/>
                </a:lnTo>
                <a:lnTo>
                  <a:pt x="35920" y="76170"/>
                </a:lnTo>
                <a:lnTo>
                  <a:pt x="35910" y="76160"/>
                </a:lnTo>
                <a:lnTo>
                  <a:pt x="35900" y="76150"/>
                </a:lnTo>
                <a:lnTo>
                  <a:pt x="35890" y="76140"/>
                </a:lnTo>
                <a:lnTo>
                  <a:pt x="35880" y="76130"/>
                </a:lnTo>
                <a:lnTo>
                  <a:pt x="35870" y="76120"/>
                </a:lnTo>
                <a:lnTo>
                  <a:pt x="35860" y="76110"/>
                </a:lnTo>
                <a:lnTo>
                  <a:pt x="35850" y="76100"/>
                </a:lnTo>
                <a:lnTo>
                  <a:pt x="35840" y="76100"/>
                </a:lnTo>
                <a:lnTo>
                  <a:pt x="35830" y="76090"/>
                </a:lnTo>
                <a:lnTo>
                  <a:pt x="35820" y="76090"/>
                </a:lnTo>
                <a:lnTo>
                  <a:pt x="35810" y="76100"/>
                </a:lnTo>
                <a:lnTo>
                  <a:pt x="35800" y="76110"/>
                </a:lnTo>
                <a:lnTo>
                  <a:pt x="35790" y="76110"/>
                </a:lnTo>
                <a:lnTo>
                  <a:pt x="35780" y="76110"/>
                </a:lnTo>
                <a:lnTo>
                  <a:pt x="35770" y="76120"/>
                </a:lnTo>
                <a:lnTo>
                  <a:pt x="35750" y="76130"/>
                </a:lnTo>
                <a:lnTo>
                  <a:pt x="35730" y="76130"/>
                </a:lnTo>
                <a:lnTo>
                  <a:pt x="35730" y="76120"/>
                </a:lnTo>
                <a:lnTo>
                  <a:pt x="35720" y="76110"/>
                </a:lnTo>
                <a:lnTo>
                  <a:pt x="35720" y="76100"/>
                </a:lnTo>
                <a:lnTo>
                  <a:pt x="35720" y="76090"/>
                </a:lnTo>
                <a:lnTo>
                  <a:pt x="35700" y="76090"/>
                </a:lnTo>
                <a:lnTo>
                  <a:pt x="35700" y="76080"/>
                </a:lnTo>
                <a:lnTo>
                  <a:pt x="35680" y="76070"/>
                </a:lnTo>
                <a:lnTo>
                  <a:pt x="35670" y="76070"/>
                </a:lnTo>
                <a:lnTo>
                  <a:pt x="35660" y="76080"/>
                </a:lnTo>
                <a:lnTo>
                  <a:pt x="35650" y="76080"/>
                </a:lnTo>
                <a:lnTo>
                  <a:pt x="35640" y="76090"/>
                </a:lnTo>
                <a:lnTo>
                  <a:pt x="35630" y="76090"/>
                </a:lnTo>
                <a:lnTo>
                  <a:pt x="35620" y="76100"/>
                </a:lnTo>
                <a:lnTo>
                  <a:pt x="35610" y="76100"/>
                </a:lnTo>
                <a:lnTo>
                  <a:pt x="35600" y="76100"/>
                </a:lnTo>
                <a:lnTo>
                  <a:pt x="35590" y="76090"/>
                </a:lnTo>
                <a:lnTo>
                  <a:pt x="35590" y="76100"/>
                </a:lnTo>
                <a:lnTo>
                  <a:pt x="35570" y="76110"/>
                </a:lnTo>
                <a:lnTo>
                  <a:pt x="35560" y="76110"/>
                </a:lnTo>
                <a:lnTo>
                  <a:pt x="35560" y="76120"/>
                </a:lnTo>
                <a:lnTo>
                  <a:pt x="35560" y="76130"/>
                </a:lnTo>
                <a:lnTo>
                  <a:pt x="35560" y="76140"/>
                </a:lnTo>
                <a:lnTo>
                  <a:pt x="35550" y="76140"/>
                </a:lnTo>
                <a:lnTo>
                  <a:pt x="35550" y="76130"/>
                </a:lnTo>
                <a:lnTo>
                  <a:pt x="35510" y="76120"/>
                </a:lnTo>
                <a:lnTo>
                  <a:pt x="35510" y="76130"/>
                </a:lnTo>
                <a:lnTo>
                  <a:pt x="35500" y="76130"/>
                </a:lnTo>
                <a:lnTo>
                  <a:pt x="35510" y="76140"/>
                </a:lnTo>
                <a:lnTo>
                  <a:pt x="35510" y="76150"/>
                </a:lnTo>
                <a:lnTo>
                  <a:pt x="35520" y="76150"/>
                </a:lnTo>
                <a:lnTo>
                  <a:pt x="35520" y="76160"/>
                </a:lnTo>
                <a:lnTo>
                  <a:pt x="35510" y="76160"/>
                </a:lnTo>
                <a:lnTo>
                  <a:pt x="35500" y="76160"/>
                </a:lnTo>
                <a:lnTo>
                  <a:pt x="35490" y="76160"/>
                </a:lnTo>
                <a:lnTo>
                  <a:pt x="35480" y="76160"/>
                </a:lnTo>
                <a:lnTo>
                  <a:pt x="35470" y="76170"/>
                </a:lnTo>
                <a:lnTo>
                  <a:pt x="35460" y="76180"/>
                </a:lnTo>
                <a:lnTo>
                  <a:pt x="35460" y="76190"/>
                </a:lnTo>
                <a:lnTo>
                  <a:pt x="35460" y="76200"/>
                </a:lnTo>
                <a:lnTo>
                  <a:pt x="35450" y="76210"/>
                </a:lnTo>
                <a:lnTo>
                  <a:pt x="35440" y="76210"/>
                </a:lnTo>
                <a:lnTo>
                  <a:pt x="35430" y="76210"/>
                </a:lnTo>
                <a:lnTo>
                  <a:pt x="35420" y="76210"/>
                </a:lnTo>
                <a:lnTo>
                  <a:pt x="35410" y="76210"/>
                </a:lnTo>
                <a:lnTo>
                  <a:pt x="35410" y="76200"/>
                </a:lnTo>
                <a:lnTo>
                  <a:pt x="35400" y="76210"/>
                </a:lnTo>
                <a:lnTo>
                  <a:pt x="35400" y="76220"/>
                </a:lnTo>
                <a:lnTo>
                  <a:pt x="35390" y="76210"/>
                </a:lnTo>
                <a:lnTo>
                  <a:pt x="35380" y="76220"/>
                </a:lnTo>
                <a:lnTo>
                  <a:pt x="35380" y="76210"/>
                </a:lnTo>
                <a:lnTo>
                  <a:pt x="35370" y="76210"/>
                </a:lnTo>
                <a:lnTo>
                  <a:pt x="35370" y="76200"/>
                </a:lnTo>
                <a:lnTo>
                  <a:pt x="35360" y="76190"/>
                </a:lnTo>
                <a:lnTo>
                  <a:pt x="35360" y="76180"/>
                </a:lnTo>
                <a:lnTo>
                  <a:pt x="35350" y="76180"/>
                </a:lnTo>
                <a:lnTo>
                  <a:pt x="35340" y="76180"/>
                </a:lnTo>
                <a:lnTo>
                  <a:pt x="35330" y="76190"/>
                </a:lnTo>
                <a:lnTo>
                  <a:pt x="35330" y="76200"/>
                </a:lnTo>
                <a:lnTo>
                  <a:pt x="35320" y="76200"/>
                </a:lnTo>
                <a:lnTo>
                  <a:pt x="35310" y="76190"/>
                </a:lnTo>
                <a:lnTo>
                  <a:pt x="35310" y="76180"/>
                </a:lnTo>
                <a:lnTo>
                  <a:pt x="35310" y="76160"/>
                </a:lnTo>
                <a:lnTo>
                  <a:pt x="35300" y="76150"/>
                </a:lnTo>
                <a:lnTo>
                  <a:pt x="35290" y="76160"/>
                </a:lnTo>
                <a:lnTo>
                  <a:pt x="35290" y="76150"/>
                </a:lnTo>
                <a:lnTo>
                  <a:pt x="35280" y="76150"/>
                </a:lnTo>
                <a:lnTo>
                  <a:pt x="35270" y="76150"/>
                </a:lnTo>
                <a:lnTo>
                  <a:pt x="35260" y="76150"/>
                </a:lnTo>
                <a:lnTo>
                  <a:pt x="35250" y="76140"/>
                </a:lnTo>
                <a:lnTo>
                  <a:pt x="35240" y="76140"/>
                </a:lnTo>
                <a:lnTo>
                  <a:pt x="35240" y="76130"/>
                </a:lnTo>
                <a:lnTo>
                  <a:pt x="35230" y="76110"/>
                </a:lnTo>
                <a:lnTo>
                  <a:pt x="35220" y="76100"/>
                </a:lnTo>
                <a:lnTo>
                  <a:pt x="35210" y="76100"/>
                </a:lnTo>
                <a:lnTo>
                  <a:pt x="35190" y="76110"/>
                </a:lnTo>
                <a:lnTo>
                  <a:pt x="35180" y="76120"/>
                </a:lnTo>
                <a:lnTo>
                  <a:pt x="35170" y="76120"/>
                </a:lnTo>
                <a:lnTo>
                  <a:pt x="35160" y="76110"/>
                </a:lnTo>
                <a:lnTo>
                  <a:pt x="35150" y="76110"/>
                </a:lnTo>
                <a:lnTo>
                  <a:pt x="35150" y="76120"/>
                </a:lnTo>
                <a:lnTo>
                  <a:pt x="35140" y="76130"/>
                </a:lnTo>
                <a:lnTo>
                  <a:pt x="35130" y="76120"/>
                </a:lnTo>
                <a:lnTo>
                  <a:pt x="35130" y="76130"/>
                </a:lnTo>
                <a:lnTo>
                  <a:pt x="35120" y="76130"/>
                </a:lnTo>
                <a:lnTo>
                  <a:pt x="35120" y="76150"/>
                </a:lnTo>
                <a:lnTo>
                  <a:pt x="35110" y="76160"/>
                </a:lnTo>
                <a:lnTo>
                  <a:pt x="35100" y="76160"/>
                </a:lnTo>
                <a:lnTo>
                  <a:pt x="35090" y="76160"/>
                </a:lnTo>
                <a:lnTo>
                  <a:pt x="35080" y="76160"/>
                </a:lnTo>
                <a:lnTo>
                  <a:pt x="35070" y="76170"/>
                </a:lnTo>
                <a:lnTo>
                  <a:pt x="35060" y="76170"/>
                </a:lnTo>
                <a:lnTo>
                  <a:pt x="35050" y="76160"/>
                </a:lnTo>
                <a:lnTo>
                  <a:pt x="35040" y="76160"/>
                </a:lnTo>
                <a:lnTo>
                  <a:pt x="35030" y="76160"/>
                </a:lnTo>
                <a:lnTo>
                  <a:pt x="35020" y="76160"/>
                </a:lnTo>
                <a:lnTo>
                  <a:pt x="35010" y="76160"/>
                </a:lnTo>
                <a:lnTo>
                  <a:pt x="35000" y="76160"/>
                </a:lnTo>
                <a:lnTo>
                  <a:pt x="35000" y="76170"/>
                </a:lnTo>
                <a:lnTo>
                  <a:pt x="34990" y="76180"/>
                </a:lnTo>
                <a:lnTo>
                  <a:pt x="34980" y="76180"/>
                </a:lnTo>
                <a:lnTo>
                  <a:pt x="34980" y="76190"/>
                </a:lnTo>
                <a:lnTo>
                  <a:pt x="34970" y="76190"/>
                </a:lnTo>
                <a:lnTo>
                  <a:pt x="34970" y="76210"/>
                </a:lnTo>
                <a:lnTo>
                  <a:pt x="34960" y="76220"/>
                </a:lnTo>
                <a:lnTo>
                  <a:pt x="34950" y="76220"/>
                </a:lnTo>
                <a:lnTo>
                  <a:pt x="34950" y="76230"/>
                </a:lnTo>
                <a:lnTo>
                  <a:pt x="34940" y="76230"/>
                </a:lnTo>
                <a:lnTo>
                  <a:pt x="34940" y="76220"/>
                </a:lnTo>
                <a:lnTo>
                  <a:pt x="34930" y="76220"/>
                </a:lnTo>
                <a:lnTo>
                  <a:pt x="34920" y="76220"/>
                </a:lnTo>
                <a:lnTo>
                  <a:pt x="34920" y="76230"/>
                </a:lnTo>
                <a:lnTo>
                  <a:pt x="34920" y="76240"/>
                </a:lnTo>
                <a:lnTo>
                  <a:pt x="34910" y="76240"/>
                </a:lnTo>
                <a:lnTo>
                  <a:pt x="34900" y="76250"/>
                </a:lnTo>
                <a:lnTo>
                  <a:pt x="34900" y="76260"/>
                </a:lnTo>
                <a:lnTo>
                  <a:pt x="34890" y="76260"/>
                </a:lnTo>
                <a:lnTo>
                  <a:pt x="34890" y="76270"/>
                </a:lnTo>
                <a:lnTo>
                  <a:pt x="34890" y="76280"/>
                </a:lnTo>
                <a:lnTo>
                  <a:pt x="34890" y="76290"/>
                </a:lnTo>
                <a:lnTo>
                  <a:pt x="34880" y="76290"/>
                </a:lnTo>
                <a:lnTo>
                  <a:pt x="34870" y="76290"/>
                </a:lnTo>
                <a:lnTo>
                  <a:pt x="34860" y="76280"/>
                </a:lnTo>
                <a:lnTo>
                  <a:pt x="34860" y="76270"/>
                </a:lnTo>
                <a:lnTo>
                  <a:pt x="34860" y="76260"/>
                </a:lnTo>
                <a:lnTo>
                  <a:pt x="34850" y="76260"/>
                </a:lnTo>
                <a:lnTo>
                  <a:pt x="34840" y="76260"/>
                </a:lnTo>
                <a:lnTo>
                  <a:pt x="34830" y="76260"/>
                </a:lnTo>
                <a:lnTo>
                  <a:pt x="34820" y="76260"/>
                </a:lnTo>
                <a:lnTo>
                  <a:pt x="34810" y="76260"/>
                </a:lnTo>
                <a:lnTo>
                  <a:pt x="34800" y="76260"/>
                </a:lnTo>
                <a:lnTo>
                  <a:pt x="34790" y="76260"/>
                </a:lnTo>
                <a:lnTo>
                  <a:pt x="34780" y="76260"/>
                </a:lnTo>
                <a:lnTo>
                  <a:pt x="34770" y="76250"/>
                </a:lnTo>
                <a:lnTo>
                  <a:pt x="34760" y="76250"/>
                </a:lnTo>
                <a:lnTo>
                  <a:pt x="34750" y="76240"/>
                </a:lnTo>
                <a:lnTo>
                  <a:pt x="34740" y="76240"/>
                </a:lnTo>
                <a:lnTo>
                  <a:pt x="34730" y="76230"/>
                </a:lnTo>
                <a:lnTo>
                  <a:pt x="34720" y="76230"/>
                </a:lnTo>
                <a:lnTo>
                  <a:pt x="34730" y="76220"/>
                </a:lnTo>
                <a:lnTo>
                  <a:pt x="34730" y="76210"/>
                </a:lnTo>
                <a:lnTo>
                  <a:pt x="34720" y="76210"/>
                </a:lnTo>
                <a:lnTo>
                  <a:pt x="34710" y="76200"/>
                </a:lnTo>
                <a:lnTo>
                  <a:pt x="34710" y="76190"/>
                </a:lnTo>
                <a:lnTo>
                  <a:pt x="34700" y="76190"/>
                </a:lnTo>
                <a:lnTo>
                  <a:pt x="34690" y="76190"/>
                </a:lnTo>
                <a:lnTo>
                  <a:pt x="34680" y="76190"/>
                </a:lnTo>
                <a:lnTo>
                  <a:pt x="34670" y="76180"/>
                </a:lnTo>
                <a:lnTo>
                  <a:pt x="34660" y="76180"/>
                </a:lnTo>
                <a:lnTo>
                  <a:pt x="34660" y="76190"/>
                </a:lnTo>
                <a:lnTo>
                  <a:pt x="34650" y="76190"/>
                </a:lnTo>
                <a:lnTo>
                  <a:pt x="34640" y="76190"/>
                </a:lnTo>
                <a:lnTo>
                  <a:pt x="34630" y="76190"/>
                </a:lnTo>
                <a:lnTo>
                  <a:pt x="34620" y="76190"/>
                </a:lnTo>
                <a:lnTo>
                  <a:pt x="34610" y="76190"/>
                </a:lnTo>
                <a:lnTo>
                  <a:pt x="34600" y="76200"/>
                </a:lnTo>
                <a:lnTo>
                  <a:pt x="34590" y="76200"/>
                </a:lnTo>
                <a:lnTo>
                  <a:pt x="34590" y="76190"/>
                </a:lnTo>
                <a:lnTo>
                  <a:pt x="34600" y="76190"/>
                </a:lnTo>
                <a:lnTo>
                  <a:pt x="34590" y="76180"/>
                </a:lnTo>
                <a:lnTo>
                  <a:pt x="34590" y="76190"/>
                </a:lnTo>
                <a:lnTo>
                  <a:pt x="34580" y="76190"/>
                </a:lnTo>
                <a:lnTo>
                  <a:pt x="34570" y="76190"/>
                </a:lnTo>
                <a:lnTo>
                  <a:pt x="34560" y="76180"/>
                </a:lnTo>
                <a:lnTo>
                  <a:pt x="34560" y="76190"/>
                </a:lnTo>
                <a:lnTo>
                  <a:pt x="34550" y="76190"/>
                </a:lnTo>
                <a:lnTo>
                  <a:pt x="34540" y="76190"/>
                </a:lnTo>
                <a:lnTo>
                  <a:pt x="34550" y="76190"/>
                </a:lnTo>
                <a:lnTo>
                  <a:pt x="34540" y="76180"/>
                </a:lnTo>
                <a:lnTo>
                  <a:pt x="34540" y="76170"/>
                </a:lnTo>
                <a:lnTo>
                  <a:pt x="34530" y="76170"/>
                </a:lnTo>
                <a:lnTo>
                  <a:pt x="34520" y="76170"/>
                </a:lnTo>
                <a:lnTo>
                  <a:pt x="34520" y="76180"/>
                </a:lnTo>
                <a:lnTo>
                  <a:pt x="34510" y="76170"/>
                </a:lnTo>
                <a:lnTo>
                  <a:pt x="34510" y="76180"/>
                </a:lnTo>
                <a:lnTo>
                  <a:pt x="34500" y="76190"/>
                </a:lnTo>
                <a:lnTo>
                  <a:pt x="34490" y="76190"/>
                </a:lnTo>
                <a:lnTo>
                  <a:pt x="34490" y="76180"/>
                </a:lnTo>
                <a:lnTo>
                  <a:pt x="34490" y="76170"/>
                </a:lnTo>
                <a:lnTo>
                  <a:pt x="34480" y="76180"/>
                </a:lnTo>
                <a:lnTo>
                  <a:pt x="34470" y="76180"/>
                </a:lnTo>
                <a:lnTo>
                  <a:pt x="34460" y="76180"/>
                </a:lnTo>
                <a:lnTo>
                  <a:pt x="34460" y="76170"/>
                </a:lnTo>
                <a:lnTo>
                  <a:pt x="34450" y="76170"/>
                </a:lnTo>
                <a:lnTo>
                  <a:pt x="34440" y="76170"/>
                </a:lnTo>
                <a:lnTo>
                  <a:pt x="34410" y="76160"/>
                </a:lnTo>
                <a:lnTo>
                  <a:pt x="34400" y="76150"/>
                </a:lnTo>
                <a:lnTo>
                  <a:pt x="34390" y="76160"/>
                </a:lnTo>
                <a:lnTo>
                  <a:pt x="34380" y="76170"/>
                </a:lnTo>
                <a:lnTo>
                  <a:pt x="34380" y="76160"/>
                </a:lnTo>
                <a:lnTo>
                  <a:pt x="34370" y="76160"/>
                </a:lnTo>
                <a:lnTo>
                  <a:pt x="34370" y="76170"/>
                </a:lnTo>
                <a:lnTo>
                  <a:pt x="34360" y="76170"/>
                </a:lnTo>
                <a:lnTo>
                  <a:pt x="34360" y="76160"/>
                </a:lnTo>
                <a:lnTo>
                  <a:pt x="34350" y="76160"/>
                </a:lnTo>
                <a:lnTo>
                  <a:pt x="34350" y="76150"/>
                </a:lnTo>
                <a:lnTo>
                  <a:pt x="34340" y="76150"/>
                </a:lnTo>
                <a:lnTo>
                  <a:pt x="34340" y="76160"/>
                </a:lnTo>
                <a:lnTo>
                  <a:pt x="34330" y="76150"/>
                </a:lnTo>
                <a:lnTo>
                  <a:pt x="34330" y="76140"/>
                </a:lnTo>
                <a:lnTo>
                  <a:pt x="34320" y="76140"/>
                </a:lnTo>
                <a:lnTo>
                  <a:pt x="34320" y="76150"/>
                </a:lnTo>
                <a:lnTo>
                  <a:pt x="34310" y="76150"/>
                </a:lnTo>
                <a:lnTo>
                  <a:pt x="34300" y="76150"/>
                </a:lnTo>
                <a:lnTo>
                  <a:pt x="34300" y="76140"/>
                </a:lnTo>
                <a:lnTo>
                  <a:pt x="34310" y="76140"/>
                </a:lnTo>
                <a:lnTo>
                  <a:pt x="34310" y="76130"/>
                </a:lnTo>
                <a:lnTo>
                  <a:pt x="34300" y="76130"/>
                </a:lnTo>
                <a:lnTo>
                  <a:pt x="34300" y="76140"/>
                </a:lnTo>
                <a:lnTo>
                  <a:pt x="34290" y="76140"/>
                </a:lnTo>
                <a:lnTo>
                  <a:pt x="34290" y="76130"/>
                </a:lnTo>
                <a:lnTo>
                  <a:pt x="34290" y="76120"/>
                </a:lnTo>
                <a:lnTo>
                  <a:pt x="34290" y="76110"/>
                </a:lnTo>
                <a:lnTo>
                  <a:pt x="34280" y="76110"/>
                </a:lnTo>
                <a:lnTo>
                  <a:pt x="34270" y="76110"/>
                </a:lnTo>
                <a:lnTo>
                  <a:pt x="34270" y="76100"/>
                </a:lnTo>
                <a:lnTo>
                  <a:pt x="34260" y="76100"/>
                </a:lnTo>
                <a:lnTo>
                  <a:pt x="34250" y="76090"/>
                </a:lnTo>
                <a:lnTo>
                  <a:pt x="34240" y="76100"/>
                </a:lnTo>
                <a:lnTo>
                  <a:pt x="34230" y="76090"/>
                </a:lnTo>
                <a:lnTo>
                  <a:pt x="34220" y="76090"/>
                </a:lnTo>
                <a:lnTo>
                  <a:pt x="34220" y="76080"/>
                </a:lnTo>
                <a:lnTo>
                  <a:pt x="34210" y="76080"/>
                </a:lnTo>
                <a:lnTo>
                  <a:pt x="34210" y="76090"/>
                </a:lnTo>
                <a:lnTo>
                  <a:pt x="34210" y="76080"/>
                </a:lnTo>
                <a:lnTo>
                  <a:pt x="34210" y="76070"/>
                </a:lnTo>
                <a:lnTo>
                  <a:pt x="34200" y="76060"/>
                </a:lnTo>
                <a:lnTo>
                  <a:pt x="34190" y="76060"/>
                </a:lnTo>
                <a:lnTo>
                  <a:pt x="34190" y="76070"/>
                </a:lnTo>
                <a:lnTo>
                  <a:pt x="34180" y="76070"/>
                </a:lnTo>
                <a:lnTo>
                  <a:pt x="34180" y="76060"/>
                </a:lnTo>
                <a:lnTo>
                  <a:pt x="34170" y="76060"/>
                </a:lnTo>
                <a:lnTo>
                  <a:pt x="34170" y="76070"/>
                </a:lnTo>
                <a:lnTo>
                  <a:pt x="34160" y="76060"/>
                </a:lnTo>
                <a:lnTo>
                  <a:pt x="34160" y="76050"/>
                </a:lnTo>
                <a:lnTo>
                  <a:pt x="34150" y="76060"/>
                </a:lnTo>
                <a:lnTo>
                  <a:pt x="34140" y="76050"/>
                </a:lnTo>
                <a:lnTo>
                  <a:pt x="34140" y="76040"/>
                </a:lnTo>
                <a:lnTo>
                  <a:pt x="34140" y="76030"/>
                </a:lnTo>
                <a:lnTo>
                  <a:pt x="34140" y="76020"/>
                </a:lnTo>
                <a:lnTo>
                  <a:pt x="34140" y="76010"/>
                </a:lnTo>
                <a:lnTo>
                  <a:pt x="34130" y="76010"/>
                </a:lnTo>
                <a:lnTo>
                  <a:pt x="34130" y="76000"/>
                </a:lnTo>
                <a:lnTo>
                  <a:pt x="34130" y="75990"/>
                </a:lnTo>
                <a:lnTo>
                  <a:pt x="34140" y="75990"/>
                </a:lnTo>
                <a:lnTo>
                  <a:pt x="34140" y="75980"/>
                </a:lnTo>
                <a:lnTo>
                  <a:pt x="34130" y="75970"/>
                </a:lnTo>
                <a:lnTo>
                  <a:pt x="34120" y="75970"/>
                </a:lnTo>
                <a:lnTo>
                  <a:pt x="34110" y="75970"/>
                </a:lnTo>
                <a:lnTo>
                  <a:pt x="34110" y="75960"/>
                </a:lnTo>
                <a:lnTo>
                  <a:pt x="34100" y="75960"/>
                </a:lnTo>
                <a:lnTo>
                  <a:pt x="34100" y="75950"/>
                </a:lnTo>
                <a:lnTo>
                  <a:pt x="34100" y="75940"/>
                </a:lnTo>
                <a:lnTo>
                  <a:pt x="34090" y="75940"/>
                </a:lnTo>
                <a:lnTo>
                  <a:pt x="34090" y="75930"/>
                </a:lnTo>
                <a:lnTo>
                  <a:pt x="34080" y="75920"/>
                </a:lnTo>
                <a:lnTo>
                  <a:pt x="34070" y="75930"/>
                </a:lnTo>
                <a:lnTo>
                  <a:pt x="34060" y="75920"/>
                </a:lnTo>
                <a:lnTo>
                  <a:pt x="34050" y="75920"/>
                </a:lnTo>
                <a:lnTo>
                  <a:pt x="34040" y="75920"/>
                </a:lnTo>
                <a:lnTo>
                  <a:pt x="34040" y="75910"/>
                </a:lnTo>
                <a:lnTo>
                  <a:pt x="34040" y="75900"/>
                </a:lnTo>
                <a:lnTo>
                  <a:pt x="34030" y="75900"/>
                </a:lnTo>
                <a:lnTo>
                  <a:pt x="34020" y="75890"/>
                </a:lnTo>
                <a:lnTo>
                  <a:pt x="34010" y="75890"/>
                </a:lnTo>
                <a:lnTo>
                  <a:pt x="34000" y="75880"/>
                </a:lnTo>
                <a:lnTo>
                  <a:pt x="33980" y="75870"/>
                </a:lnTo>
                <a:lnTo>
                  <a:pt x="33970" y="75870"/>
                </a:lnTo>
                <a:lnTo>
                  <a:pt x="33960" y="75870"/>
                </a:lnTo>
                <a:lnTo>
                  <a:pt x="33940" y="75860"/>
                </a:lnTo>
                <a:lnTo>
                  <a:pt x="33940" y="75850"/>
                </a:lnTo>
                <a:lnTo>
                  <a:pt x="33930" y="75840"/>
                </a:lnTo>
                <a:lnTo>
                  <a:pt x="33920" y="75830"/>
                </a:lnTo>
                <a:lnTo>
                  <a:pt x="33920" y="75820"/>
                </a:lnTo>
                <a:lnTo>
                  <a:pt x="33910" y="75810"/>
                </a:lnTo>
                <a:lnTo>
                  <a:pt x="33900" y="75810"/>
                </a:lnTo>
                <a:lnTo>
                  <a:pt x="33890" y="75810"/>
                </a:lnTo>
                <a:lnTo>
                  <a:pt x="33880" y="75820"/>
                </a:lnTo>
                <a:lnTo>
                  <a:pt x="33880" y="75810"/>
                </a:lnTo>
                <a:lnTo>
                  <a:pt x="33870" y="75810"/>
                </a:lnTo>
                <a:lnTo>
                  <a:pt x="33860" y="75810"/>
                </a:lnTo>
                <a:lnTo>
                  <a:pt x="33860" y="75800"/>
                </a:lnTo>
                <a:lnTo>
                  <a:pt x="33860" y="75790"/>
                </a:lnTo>
                <a:lnTo>
                  <a:pt x="33850" y="75790"/>
                </a:lnTo>
                <a:lnTo>
                  <a:pt x="33850" y="75780"/>
                </a:lnTo>
                <a:lnTo>
                  <a:pt x="33840" y="75780"/>
                </a:lnTo>
                <a:lnTo>
                  <a:pt x="33830" y="75790"/>
                </a:lnTo>
                <a:lnTo>
                  <a:pt x="33820" y="75790"/>
                </a:lnTo>
                <a:lnTo>
                  <a:pt x="33820" y="75780"/>
                </a:lnTo>
                <a:lnTo>
                  <a:pt x="33810" y="75780"/>
                </a:lnTo>
                <a:lnTo>
                  <a:pt x="33800" y="75770"/>
                </a:lnTo>
                <a:lnTo>
                  <a:pt x="33790" y="75760"/>
                </a:lnTo>
                <a:lnTo>
                  <a:pt x="33780" y="75750"/>
                </a:lnTo>
                <a:lnTo>
                  <a:pt x="33770" y="75730"/>
                </a:lnTo>
                <a:lnTo>
                  <a:pt x="33770" y="75720"/>
                </a:lnTo>
                <a:lnTo>
                  <a:pt x="33760" y="75730"/>
                </a:lnTo>
                <a:lnTo>
                  <a:pt x="33750" y="75730"/>
                </a:lnTo>
                <a:lnTo>
                  <a:pt x="33740" y="75720"/>
                </a:lnTo>
                <a:lnTo>
                  <a:pt x="33730" y="75720"/>
                </a:lnTo>
                <a:lnTo>
                  <a:pt x="33720" y="75720"/>
                </a:lnTo>
                <a:lnTo>
                  <a:pt x="33720" y="75700"/>
                </a:lnTo>
                <a:lnTo>
                  <a:pt x="33710" y="75690"/>
                </a:lnTo>
                <a:lnTo>
                  <a:pt x="33700" y="75700"/>
                </a:lnTo>
                <a:lnTo>
                  <a:pt x="33690" y="75700"/>
                </a:lnTo>
                <a:lnTo>
                  <a:pt x="33680" y="75690"/>
                </a:lnTo>
                <a:lnTo>
                  <a:pt x="33670" y="75700"/>
                </a:lnTo>
                <a:lnTo>
                  <a:pt x="33660" y="75680"/>
                </a:lnTo>
                <a:lnTo>
                  <a:pt x="33640" y="75660"/>
                </a:lnTo>
                <a:lnTo>
                  <a:pt x="33630" y="75660"/>
                </a:lnTo>
                <a:lnTo>
                  <a:pt x="33620" y="75660"/>
                </a:lnTo>
                <a:lnTo>
                  <a:pt x="33620" y="75650"/>
                </a:lnTo>
                <a:lnTo>
                  <a:pt x="33620" y="75640"/>
                </a:lnTo>
                <a:lnTo>
                  <a:pt x="33620" y="75630"/>
                </a:lnTo>
                <a:lnTo>
                  <a:pt x="33620" y="75620"/>
                </a:lnTo>
                <a:lnTo>
                  <a:pt x="33620" y="75610"/>
                </a:lnTo>
                <a:lnTo>
                  <a:pt x="33610" y="75610"/>
                </a:lnTo>
                <a:lnTo>
                  <a:pt x="33600" y="75600"/>
                </a:lnTo>
                <a:lnTo>
                  <a:pt x="33590" y="75590"/>
                </a:lnTo>
                <a:lnTo>
                  <a:pt x="33580" y="75590"/>
                </a:lnTo>
                <a:lnTo>
                  <a:pt x="33580" y="75580"/>
                </a:lnTo>
                <a:lnTo>
                  <a:pt x="33570" y="75570"/>
                </a:lnTo>
                <a:lnTo>
                  <a:pt x="33560" y="75570"/>
                </a:lnTo>
                <a:lnTo>
                  <a:pt x="33550" y="75570"/>
                </a:lnTo>
                <a:lnTo>
                  <a:pt x="33550" y="75560"/>
                </a:lnTo>
                <a:lnTo>
                  <a:pt x="33560" y="75550"/>
                </a:lnTo>
                <a:lnTo>
                  <a:pt x="33540" y="75550"/>
                </a:lnTo>
                <a:lnTo>
                  <a:pt x="33540" y="75540"/>
                </a:lnTo>
                <a:lnTo>
                  <a:pt x="33530" y="75530"/>
                </a:lnTo>
                <a:lnTo>
                  <a:pt x="33520" y="75530"/>
                </a:lnTo>
                <a:lnTo>
                  <a:pt x="33510" y="75520"/>
                </a:lnTo>
                <a:lnTo>
                  <a:pt x="33510" y="75510"/>
                </a:lnTo>
                <a:lnTo>
                  <a:pt x="33490" y="75500"/>
                </a:lnTo>
                <a:lnTo>
                  <a:pt x="33490" y="75490"/>
                </a:lnTo>
                <a:lnTo>
                  <a:pt x="33480" y="75500"/>
                </a:lnTo>
                <a:lnTo>
                  <a:pt x="33460" y="75510"/>
                </a:lnTo>
                <a:lnTo>
                  <a:pt x="33450" y="75510"/>
                </a:lnTo>
                <a:lnTo>
                  <a:pt x="33440" y="75510"/>
                </a:lnTo>
                <a:lnTo>
                  <a:pt x="33440" y="75500"/>
                </a:lnTo>
                <a:lnTo>
                  <a:pt x="33440" y="75490"/>
                </a:lnTo>
                <a:lnTo>
                  <a:pt x="33440" y="75480"/>
                </a:lnTo>
                <a:lnTo>
                  <a:pt x="33430" y="75480"/>
                </a:lnTo>
                <a:lnTo>
                  <a:pt x="33430" y="75470"/>
                </a:lnTo>
                <a:lnTo>
                  <a:pt x="33430" y="75460"/>
                </a:lnTo>
                <a:lnTo>
                  <a:pt x="33420" y="75450"/>
                </a:lnTo>
                <a:lnTo>
                  <a:pt x="33410" y="75460"/>
                </a:lnTo>
                <a:lnTo>
                  <a:pt x="33400" y="75450"/>
                </a:lnTo>
                <a:lnTo>
                  <a:pt x="33390" y="75440"/>
                </a:lnTo>
                <a:lnTo>
                  <a:pt x="33380" y="75440"/>
                </a:lnTo>
                <a:lnTo>
                  <a:pt x="33370" y="75430"/>
                </a:lnTo>
                <a:lnTo>
                  <a:pt x="33360" y="75420"/>
                </a:lnTo>
                <a:lnTo>
                  <a:pt x="33350" y="75420"/>
                </a:lnTo>
                <a:lnTo>
                  <a:pt x="33340" y="75420"/>
                </a:lnTo>
                <a:lnTo>
                  <a:pt x="33340" y="75410"/>
                </a:lnTo>
                <a:lnTo>
                  <a:pt x="33330" y="75400"/>
                </a:lnTo>
                <a:lnTo>
                  <a:pt x="33320" y="75400"/>
                </a:lnTo>
                <a:lnTo>
                  <a:pt x="33310" y="75390"/>
                </a:lnTo>
                <a:lnTo>
                  <a:pt x="33310" y="75370"/>
                </a:lnTo>
                <a:lnTo>
                  <a:pt x="33310" y="75360"/>
                </a:lnTo>
                <a:lnTo>
                  <a:pt x="33310" y="75350"/>
                </a:lnTo>
                <a:lnTo>
                  <a:pt x="33310" y="75340"/>
                </a:lnTo>
                <a:lnTo>
                  <a:pt x="33310" y="75330"/>
                </a:lnTo>
                <a:lnTo>
                  <a:pt x="33300" y="75320"/>
                </a:lnTo>
                <a:lnTo>
                  <a:pt x="33300" y="75310"/>
                </a:lnTo>
                <a:lnTo>
                  <a:pt x="33290" y="75290"/>
                </a:lnTo>
                <a:lnTo>
                  <a:pt x="33270" y="75280"/>
                </a:lnTo>
                <a:lnTo>
                  <a:pt x="33260" y="75270"/>
                </a:lnTo>
                <a:lnTo>
                  <a:pt x="33260" y="75260"/>
                </a:lnTo>
                <a:lnTo>
                  <a:pt x="33260" y="75250"/>
                </a:lnTo>
                <a:lnTo>
                  <a:pt x="33250" y="75240"/>
                </a:lnTo>
                <a:lnTo>
                  <a:pt x="33240" y="75230"/>
                </a:lnTo>
                <a:lnTo>
                  <a:pt x="33230" y="75210"/>
                </a:lnTo>
                <a:lnTo>
                  <a:pt x="33220" y="75200"/>
                </a:lnTo>
                <a:lnTo>
                  <a:pt x="33220" y="75190"/>
                </a:lnTo>
                <a:lnTo>
                  <a:pt x="33220" y="75180"/>
                </a:lnTo>
                <a:lnTo>
                  <a:pt x="33210" y="75170"/>
                </a:lnTo>
                <a:lnTo>
                  <a:pt x="33210" y="75160"/>
                </a:lnTo>
                <a:lnTo>
                  <a:pt x="33200" y="75140"/>
                </a:lnTo>
                <a:lnTo>
                  <a:pt x="33190" y="75130"/>
                </a:lnTo>
                <a:lnTo>
                  <a:pt x="33180" y="75130"/>
                </a:lnTo>
                <a:lnTo>
                  <a:pt x="33180" y="75120"/>
                </a:lnTo>
                <a:lnTo>
                  <a:pt x="33170" y="75120"/>
                </a:lnTo>
                <a:lnTo>
                  <a:pt x="33160" y="75120"/>
                </a:lnTo>
                <a:lnTo>
                  <a:pt x="33150" y="75110"/>
                </a:lnTo>
                <a:lnTo>
                  <a:pt x="33130" y="75100"/>
                </a:lnTo>
                <a:lnTo>
                  <a:pt x="33110" y="75090"/>
                </a:lnTo>
                <a:lnTo>
                  <a:pt x="33090" y="75090"/>
                </a:lnTo>
                <a:lnTo>
                  <a:pt x="33080" y="75090"/>
                </a:lnTo>
                <a:lnTo>
                  <a:pt x="33070" y="75090"/>
                </a:lnTo>
                <a:lnTo>
                  <a:pt x="33050" y="75100"/>
                </a:lnTo>
                <a:lnTo>
                  <a:pt x="33030" y="75110"/>
                </a:lnTo>
                <a:lnTo>
                  <a:pt x="33000" y="75140"/>
                </a:lnTo>
                <a:lnTo>
                  <a:pt x="32980" y="75160"/>
                </a:lnTo>
                <a:lnTo>
                  <a:pt x="32960" y="75190"/>
                </a:lnTo>
                <a:lnTo>
                  <a:pt x="32930" y="75220"/>
                </a:lnTo>
                <a:lnTo>
                  <a:pt x="32920" y="75220"/>
                </a:lnTo>
                <a:lnTo>
                  <a:pt x="32910" y="75230"/>
                </a:lnTo>
                <a:lnTo>
                  <a:pt x="32890" y="75250"/>
                </a:lnTo>
                <a:lnTo>
                  <a:pt x="32870" y="75270"/>
                </a:lnTo>
                <a:lnTo>
                  <a:pt x="32820" y="75300"/>
                </a:lnTo>
                <a:lnTo>
                  <a:pt x="32790" y="75320"/>
                </a:lnTo>
                <a:lnTo>
                  <a:pt x="32770" y="75340"/>
                </a:lnTo>
                <a:lnTo>
                  <a:pt x="32740" y="75350"/>
                </a:lnTo>
                <a:lnTo>
                  <a:pt x="32730" y="75360"/>
                </a:lnTo>
                <a:lnTo>
                  <a:pt x="32710" y="75360"/>
                </a:lnTo>
                <a:lnTo>
                  <a:pt x="32630" y="75370"/>
                </a:lnTo>
                <a:lnTo>
                  <a:pt x="32560" y="75380"/>
                </a:lnTo>
                <a:lnTo>
                  <a:pt x="32520" y="75390"/>
                </a:lnTo>
                <a:lnTo>
                  <a:pt x="32510" y="75380"/>
                </a:lnTo>
                <a:lnTo>
                  <a:pt x="32500" y="75380"/>
                </a:lnTo>
                <a:lnTo>
                  <a:pt x="32490" y="75380"/>
                </a:lnTo>
                <a:lnTo>
                  <a:pt x="32470" y="75360"/>
                </a:lnTo>
                <a:lnTo>
                  <a:pt x="32440" y="75330"/>
                </a:lnTo>
                <a:lnTo>
                  <a:pt x="32420" y="75300"/>
                </a:lnTo>
                <a:lnTo>
                  <a:pt x="32390" y="75260"/>
                </a:lnTo>
                <a:lnTo>
                  <a:pt x="32370" y="75220"/>
                </a:lnTo>
                <a:lnTo>
                  <a:pt x="32350" y="75200"/>
                </a:lnTo>
                <a:lnTo>
                  <a:pt x="32340" y="75190"/>
                </a:lnTo>
                <a:lnTo>
                  <a:pt x="32320" y="75230"/>
                </a:lnTo>
                <a:lnTo>
                  <a:pt x="32290" y="75270"/>
                </a:lnTo>
                <a:lnTo>
                  <a:pt x="32280" y="75280"/>
                </a:lnTo>
                <a:lnTo>
                  <a:pt x="32270" y="75280"/>
                </a:lnTo>
                <a:lnTo>
                  <a:pt x="32240" y="75280"/>
                </a:lnTo>
                <a:lnTo>
                  <a:pt x="32220" y="75280"/>
                </a:lnTo>
                <a:lnTo>
                  <a:pt x="32210" y="75280"/>
                </a:lnTo>
                <a:lnTo>
                  <a:pt x="32190" y="75200"/>
                </a:lnTo>
                <a:lnTo>
                  <a:pt x="32170" y="75120"/>
                </a:lnTo>
                <a:lnTo>
                  <a:pt x="32160" y="75090"/>
                </a:lnTo>
                <a:lnTo>
                  <a:pt x="32120" y="75110"/>
                </a:lnTo>
                <a:lnTo>
                  <a:pt x="32080" y="75120"/>
                </a:lnTo>
                <a:lnTo>
                  <a:pt x="32060" y="75120"/>
                </a:lnTo>
                <a:lnTo>
                  <a:pt x="32050" y="75130"/>
                </a:lnTo>
                <a:lnTo>
                  <a:pt x="31700" y="74910"/>
                </a:lnTo>
                <a:lnTo>
                  <a:pt x="31570" y="74820"/>
                </a:lnTo>
                <a:lnTo>
                  <a:pt x="31420" y="74730"/>
                </a:lnTo>
                <a:lnTo>
                  <a:pt x="31410" y="74730"/>
                </a:lnTo>
                <a:lnTo>
                  <a:pt x="31400" y="74730"/>
                </a:lnTo>
                <a:lnTo>
                  <a:pt x="31390" y="74730"/>
                </a:lnTo>
                <a:lnTo>
                  <a:pt x="31380" y="74720"/>
                </a:lnTo>
                <a:lnTo>
                  <a:pt x="31370" y="74710"/>
                </a:lnTo>
                <a:lnTo>
                  <a:pt x="31360" y="74710"/>
                </a:lnTo>
                <a:lnTo>
                  <a:pt x="31350" y="74710"/>
                </a:lnTo>
                <a:lnTo>
                  <a:pt x="31340" y="74710"/>
                </a:lnTo>
                <a:lnTo>
                  <a:pt x="31330" y="74710"/>
                </a:lnTo>
                <a:lnTo>
                  <a:pt x="31320" y="74710"/>
                </a:lnTo>
                <a:lnTo>
                  <a:pt x="31310" y="74700"/>
                </a:lnTo>
                <a:lnTo>
                  <a:pt x="31300" y="74690"/>
                </a:lnTo>
                <a:lnTo>
                  <a:pt x="31300" y="74680"/>
                </a:lnTo>
                <a:lnTo>
                  <a:pt x="31290" y="74690"/>
                </a:lnTo>
                <a:lnTo>
                  <a:pt x="31280" y="74700"/>
                </a:lnTo>
                <a:lnTo>
                  <a:pt x="31280" y="74710"/>
                </a:lnTo>
                <a:lnTo>
                  <a:pt x="31280" y="74720"/>
                </a:lnTo>
                <a:lnTo>
                  <a:pt x="31270" y="74720"/>
                </a:lnTo>
                <a:lnTo>
                  <a:pt x="31260" y="74720"/>
                </a:lnTo>
                <a:lnTo>
                  <a:pt x="31250" y="74720"/>
                </a:lnTo>
                <a:lnTo>
                  <a:pt x="31240" y="74720"/>
                </a:lnTo>
                <a:lnTo>
                  <a:pt x="31230" y="74720"/>
                </a:lnTo>
                <a:lnTo>
                  <a:pt x="31220" y="74720"/>
                </a:lnTo>
                <a:lnTo>
                  <a:pt x="31210" y="74720"/>
                </a:lnTo>
                <a:lnTo>
                  <a:pt x="31200" y="74720"/>
                </a:lnTo>
                <a:lnTo>
                  <a:pt x="31190" y="74720"/>
                </a:lnTo>
                <a:lnTo>
                  <a:pt x="31180" y="74720"/>
                </a:lnTo>
                <a:lnTo>
                  <a:pt x="31170" y="74720"/>
                </a:lnTo>
                <a:lnTo>
                  <a:pt x="31160" y="74720"/>
                </a:lnTo>
                <a:lnTo>
                  <a:pt x="31150" y="74720"/>
                </a:lnTo>
                <a:lnTo>
                  <a:pt x="31150" y="74710"/>
                </a:lnTo>
                <a:lnTo>
                  <a:pt x="31140" y="74710"/>
                </a:lnTo>
                <a:lnTo>
                  <a:pt x="31140" y="74700"/>
                </a:lnTo>
                <a:lnTo>
                  <a:pt x="31140" y="74690"/>
                </a:lnTo>
                <a:lnTo>
                  <a:pt x="31140" y="74680"/>
                </a:lnTo>
                <a:lnTo>
                  <a:pt x="31140" y="74670"/>
                </a:lnTo>
                <a:lnTo>
                  <a:pt x="31130" y="74670"/>
                </a:lnTo>
                <a:lnTo>
                  <a:pt x="31130" y="74660"/>
                </a:lnTo>
                <a:lnTo>
                  <a:pt x="31120" y="74660"/>
                </a:lnTo>
                <a:lnTo>
                  <a:pt x="31120" y="74650"/>
                </a:lnTo>
                <a:lnTo>
                  <a:pt x="31120" y="74640"/>
                </a:lnTo>
                <a:lnTo>
                  <a:pt x="31120" y="74630"/>
                </a:lnTo>
                <a:lnTo>
                  <a:pt x="31120" y="74620"/>
                </a:lnTo>
                <a:lnTo>
                  <a:pt x="31110" y="74620"/>
                </a:lnTo>
                <a:lnTo>
                  <a:pt x="31110" y="74610"/>
                </a:lnTo>
                <a:lnTo>
                  <a:pt x="31110" y="74600"/>
                </a:lnTo>
                <a:lnTo>
                  <a:pt x="31110" y="74590"/>
                </a:lnTo>
                <a:lnTo>
                  <a:pt x="31110" y="74580"/>
                </a:lnTo>
                <a:lnTo>
                  <a:pt x="31110" y="74570"/>
                </a:lnTo>
                <a:lnTo>
                  <a:pt x="31110" y="74560"/>
                </a:lnTo>
                <a:lnTo>
                  <a:pt x="31100" y="74550"/>
                </a:lnTo>
                <a:lnTo>
                  <a:pt x="31100" y="74540"/>
                </a:lnTo>
                <a:lnTo>
                  <a:pt x="31090" y="74540"/>
                </a:lnTo>
                <a:lnTo>
                  <a:pt x="31090" y="74530"/>
                </a:lnTo>
                <a:lnTo>
                  <a:pt x="31090" y="74520"/>
                </a:lnTo>
                <a:lnTo>
                  <a:pt x="31090" y="74510"/>
                </a:lnTo>
                <a:lnTo>
                  <a:pt x="31090" y="74500"/>
                </a:lnTo>
                <a:lnTo>
                  <a:pt x="31080" y="74500"/>
                </a:lnTo>
                <a:lnTo>
                  <a:pt x="31090" y="74490"/>
                </a:lnTo>
                <a:lnTo>
                  <a:pt x="31080" y="74490"/>
                </a:lnTo>
                <a:lnTo>
                  <a:pt x="31080" y="74480"/>
                </a:lnTo>
                <a:lnTo>
                  <a:pt x="31080" y="74470"/>
                </a:lnTo>
                <a:lnTo>
                  <a:pt x="31080" y="74460"/>
                </a:lnTo>
                <a:lnTo>
                  <a:pt x="31070" y="74460"/>
                </a:lnTo>
                <a:lnTo>
                  <a:pt x="31070" y="74450"/>
                </a:lnTo>
                <a:lnTo>
                  <a:pt x="31070" y="74440"/>
                </a:lnTo>
                <a:lnTo>
                  <a:pt x="31070" y="74430"/>
                </a:lnTo>
                <a:lnTo>
                  <a:pt x="31070" y="74420"/>
                </a:lnTo>
                <a:lnTo>
                  <a:pt x="31060" y="74420"/>
                </a:lnTo>
                <a:lnTo>
                  <a:pt x="31060" y="74410"/>
                </a:lnTo>
                <a:lnTo>
                  <a:pt x="31050" y="74400"/>
                </a:lnTo>
                <a:lnTo>
                  <a:pt x="31040" y="74390"/>
                </a:lnTo>
                <a:lnTo>
                  <a:pt x="31030" y="74390"/>
                </a:lnTo>
                <a:lnTo>
                  <a:pt x="31030" y="74380"/>
                </a:lnTo>
                <a:lnTo>
                  <a:pt x="31020" y="74380"/>
                </a:lnTo>
                <a:lnTo>
                  <a:pt x="31010" y="74380"/>
                </a:lnTo>
                <a:lnTo>
                  <a:pt x="31000" y="74380"/>
                </a:lnTo>
                <a:lnTo>
                  <a:pt x="30990" y="74380"/>
                </a:lnTo>
                <a:lnTo>
                  <a:pt x="30990" y="74370"/>
                </a:lnTo>
                <a:lnTo>
                  <a:pt x="30980" y="74370"/>
                </a:lnTo>
                <a:lnTo>
                  <a:pt x="30960" y="74370"/>
                </a:lnTo>
                <a:lnTo>
                  <a:pt x="30940" y="74360"/>
                </a:lnTo>
                <a:lnTo>
                  <a:pt x="30900" y="74350"/>
                </a:lnTo>
                <a:lnTo>
                  <a:pt x="30860" y="74340"/>
                </a:lnTo>
                <a:lnTo>
                  <a:pt x="30860" y="74360"/>
                </a:lnTo>
                <a:lnTo>
                  <a:pt x="30750" y="74340"/>
                </a:lnTo>
                <a:lnTo>
                  <a:pt x="30670" y="74330"/>
                </a:lnTo>
                <a:lnTo>
                  <a:pt x="30580" y="74320"/>
                </a:lnTo>
                <a:lnTo>
                  <a:pt x="30530" y="74320"/>
                </a:lnTo>
                <a:lnTo>
                  <a:pt x="30480" y="74320"/>
                </a:lnTo>
                <a:lnTo>
                  <a:pt x="30390" y="74310"/>
                </a:lnTo>
                <a:lnTo>
                  <a:pt x="30200" y="74300"/>
                </a:lnTo>
                <a:lnTo>
                  <a:pt x="30140" y="74300"/>
                </a:lnTo>
                <a:lnTo>
                  <a:pt x="29890" y="74190"/>
                </a:lnTo>
                <a:lnTo>
                  <a:pt x="29810" y="74170"/>
                </a:lnTo>
                <a:lnTo>
                  <a:pt x="29710" y="74130"/>
                </a:lnTo>
                <a:lnTo>
                  <a:pt x="29540" y="74080"/>
                </a:lnTo>
                <a:lnTo>
                  <a:pt x="29290" y="74140"/>
                </a:lnTo>
                <a:lnTo>
                  <a:pt x="29200" y="74020"/>
                </a:lnTo>
                <a:lnTo>
                  <a:pt x="29080" y="73850"/>
                </a:lnTo>
                <a:lnTo>
                  <a:pt x="29030" y="73780"/>
                </a:lnTo>
                <a:lnTo>
                  <a:pt x="28970" y="73690"/>
                </a:lnTo>
                <a:lnTo>
                  <a:pt x="28940" y="73650"/>
                </a:lnTo>
                <a:lnTo>
                  <a:pt x="28930" y="73630"/>
                </a:lnTo>
                <a:lnTo>
                  <a:pt x="28910" y="73600"/>
                </a:lnTo>
                <a:lnTo>
                  <a:pt x="28780" y="73440"/>
                </a:lnTo>
                <a:lnTo>
                  <a:pt x="28850" y="73270"/>
                </a:lnTo>
                <a:lnTo>
                  <a:pt x="28850" y="73240"/>
                </a:lnTo>
                <a:lnTo>
                  <a:pt x="28740" y="73180"/>
                </a:lnTo>
                <a:lnTo>
                  <a:pt x="28550" y="73090"/>
                </a:lnTo>
                <a:lnTo>
                  <a:pt x="28470" y="73080"/>
                </a:lnTo>
                <a:lnTo>
                  <a:pt x="28400" y="73010"/>
                </a:lnTo>
                <a:lnTo>
                  <a:pt x="28370" y="72970"/>
                </a:lnTo>
                <a:lnTo>
                  <a:pt x="28310" y="72980"/>
                </a:lnTo>
                <a:lnTo>
                  <a:pt x="28160" y="73000"/>
                </a:lnTo>
                <a:lnTo>
                  <a:pt x="27800" y="73050"/>
                </a:lnTo>
                <a:lnTo>
                  <a:pt x="27750" y="73050"/>
                </a:lnTo>
                <a:lnTo>
                  <a:pt x="27690" y="73060"/>
                </a:lnTo>
                <a:lnTo>
                  <a:pt x="27620" y="73060"/>
                </a:lnTo>
                <a:lnTo>
                  <a:pt x="27370" y="73060"/>
                </a:lnTo>
                <a:lnTo>
                  <a:pt x="27340" y="73060"/>
                </a:lnTo>
                <a:lnTo>
                  <a:pt x="27000" y="73070"/>
                </a:lnTo>
                <a:lnTo>
                  <a:pt x="26820" y="73080"/>
                </a:lnTo>
                <a:lnTo>
                  <a:pt x="26780" y="73050"/>
                </a:lnTo>
                <a:lnTo>
                  <a:pt x="26570" y="72900"/>
                </a:lnTo>
                <a:lnTo>
                  <a:pt x="26330" y="72730"/>
                </a:lnTo>
                <a:lnTo>
                  <a:pt x="26250" y="72650"/>
                </a:lnTo>
                <a:lnTo>
                  <a:pt x="26210" y="72600"/>
                </a:lnTo>
                <a:lnTo>
                  <a:pt x="26160" y="72550"/>
                </a:lnTo>
                <a:lnTo>
                  <a:pt x="26120" y="72510"/>
                </a:lnTo>
                <a:lnTo>
                  <a:pt x="26100" y="72480"/>
                </a:lnTo>
                <a:lnTo>
                  <a:pt x="26080" y="72470"/>
                </a:lnTo>
                <a:lnTo>
                  <a:pt x="26070" y="72460"/>
                </a:lnTo>
                <a:lnTo>
                  <a:pt x="26050" y="72460"/>
                </a:lnTo>
                <a:lnTo>
                  <a:pt x="26020" y="72470"/>
                </a:lnTo>
                <a:lnTo>
                  <a:pt x="25920" y="72500"/>
                </a:lnTo>
                <a:lnTo>
                  <a:pt x="25880" y="72510"/>
                </a:lnTo>
                <a:lnTo>
                  <a:pt x="25830" y="72500"/>
                </a:lnTo>
                <a:lnTo>
                  <a:pt x="25680" y="72470"/>
                </a:lnTo>
                <a:lnTo>
                  <a:pt x="25680" y="7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