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Singida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Singid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47760" y="28190"/>
                </a:moveTo>
                <a:lnTo>
                  <a:pt x="47770" y="28250"/>
                </a:lnTo>
                <a:lnTo>
                  <a:pt x="47760" y="28420"/>
                </a:lnTo>
                <a:lnTo>
                  <a:pt x="47760" y="28460"/>
                </a:lnTo>
                <a:lnTo>
                  <a:pt x="47760" y="28490"/>
                </a:lnTo>
                <a:lnTo>
                  <a:pt x="47770" y="28600"/>
                </a:lnTo>
                <a:lnTo>
                  <a:pt x="47770" y="28650"/>
                </a:lnTo>
                <a:lnTo>
                  <a:pt x="47770" y="28690"/>
                </a:lnTo>
                <a:lnTo>
                  <a:pt x="47770" y="28740"/>
                </a:lnTo>
                <a:lnTo>
                  <a:pt x="47770" y="28880"/>
                </a:lnTo>
                <a:lnTo>
                  <a:pt x="47770" y="28920"/>
                </a:lnTo>
                <a:lnTo>
                  <a:pt x="47770" y="29010"/>
                </a:lnTo>
                <a:lnTo>
                  <a:pt x="47800" y="29110"/>
                </a:lnTo>
                <a:lnTo>
                  <a:pt x="47810" y="29120"/>
                </a:lnTo>
                <a:lnTo>
                  <a:pt x="47860" y="29160"/>
                </a:lnTo>
                <a:lnTo>
                  <a:pt x="47910" y="29220"/>
                </a:lnTo>
                <a:lnTo>
                  <a:pt x="47920" y="29320"/>
                </a:lnTo>
                <a:lnTo>
                  <a:pt x="47970" y="29320"/>
                </a:lnTo>
                <a:lnTo>
                  <a:pt x="48120" y="29330"/>
                </a:lnTo>
                <a:lnTo>
                  <a:pt x="48190" y="29360"/>
                </a:lnTo>
                <a:lnTo>
                  <a:pt x="48240" y="29340"/>
                </a:lnTo>
                <a:lnTo>
                  <a:pt x="48270" y="29360"/>
                </a:lnTo>
                <a:lnTo>
                  <a:pt x="48500" y="29260"/>
                </a:lnTo>
                <a:lnTo>
                  <a:pt x="48510" y="29260"/>
                </a:lnTo>
                <a:lnTo>
                  <a:pt x="48560" y="29190"/>
                </a:lnTo>
                <a:lnTo>
                  <a:pt x="48570" y="29170"/>
                </a:lnTo>
                <a:lnTo>
                  <a:pt x="48660" y="29080"/>
                </a:lnTo>
                <a:lnTo>
                  <a:pt x="48690" y="29060"/>
                </a:lnTo>
                <a:lnTo>
                  <a:pt x="48740" y="29010"/>
                </a:lnTo>
                <a:lnTo>
                  <a:pt x="48900" y="29040"/>
                </a:lnTo>
                <a:lnTo>
                  <a:pt x="48940" y="29040"/>
                </a:lnTo>
                <a:lnTo>
                  <a:pt x="48950" y="29040"/>
                </a:lnTo>
                <a:lnTo>
                  <a:pt x="48970" y="29110"/>
                </a:lnTo>
                <a:lnTo>
                  <a:pt x="48970" y="29140"/>
                </a:lnTo>
                <a:lnTo>
                  <a:pt x="48990" y="29160"/>
                </a:lnTo>
                <a:lnTo>
                  <a:pt x="49000" y="29190"/>
                </a:lnTo>
                <a:lnTo>
                  <a:pt x="49010" y="29210"/>
                </a:lnTo>
                <a:lnTo>
                  <a:pt x="49010" y="29220"/>
                </a:lnTo>
                <a:lnTo>
                  <a:pt x="49010" y="29240"/>
                </a:lnTo>
                <a:lnTo>
                  <a:pt x="49020" y="29270"/>
                </a:lnTo>
                <a:lnTo>
                  <a:pt x="49030" y="29290"/>
                </a:lnTo>
                <a:lnTo>
                  <a:pt x="49040" y="29330"/>
                </a:lnTo>
                <a:lnTo>
                  <a:pt x="49060" y="29360"/>
                </a:lnTo>
                <a:lnTo>
                  <a:pt x="49060" y="29380"/>
                </a:lnTo>
                <a:lnTo>
                  <a:pt x="49060" y="29390"/>
                </a:lnTo>
                <a:lnTo>
                  <a:pt x="49070" y="29410"/>
                </a:lnTo>
                <a:lnTo>
                  <a:pt x="49070" y="29420"/>
                </a:lnTo>
                <a:lnTo>
                  <a:pt x="49080" y="29450"/>
                </a:lnTo>
                <a:lnTo>
                  <a:pt x="49090" y="29480"/>
                </a:lnTo>
                <a:lnTo>
                  <a:pt x="49090" y="29490"/>
                </a:lnTo>
                <a:lnTo>
                  <a:pt x="49090" y="29500"/>
                </a:lnTo>
                <a:lnTo>
                  <a:pt x="49110" y="29520"/>
                </a:lnTo>
                <a:lnTo>
                  <a:pt x="49110" y="29540"/>
                </a:lnTo>
                <a:lnTo>
                  <a:pt x="49110" y="29550"/>
                </a:lnTo>
                <a:lnTo>
                  <a:pt x="49110" y="29560"/>
                </a:lnTo>
                <a:lnTo>
                  <a:pt x="49120" y="29560"/>
                </a:lnTo>
                <a:lnTo>
                  <a:pt x="49120" y="29570"/>
                </a:lnTo>
                <a:lnTo>
                  <a:pt x="49170" y="29610"/>
                </a:lnTo>
                <a:lnTo>
                  <a:pt x="49190" y="29620"/>
                </a:lnTo>
                <a:lnTo>
                  <a:pt x="49190" y="29630"/>
                </a:lnTo>
                <a:lnTo>
                  <a:pt x="49220" y="29660"/>
                </a:lnTo>
                <a:lnTo>
                  <a:pt x="49270" y="29710"/>
                </a:lnTo>
                <a:lnTo>
                  <a:pt x="49320" y="29760"/>
                </a:lnTo>
                <a:lnTo>
                  <a:pt x="49400" y="29750"/>
                </a:lnTo>
                <a:lnTo>
                  <a:pt x="49440" y="29750"/>
                </a:lnTo>
                <a:lnTo>
                  <a:pt x="49470" y="29750"/>
                </a:lnTo>
                <a:lnTo>
                  <a:pt x="49490" y="29750"/>
                </a:lnTo>
                <a:lnTo>
                  <a:pt x="49500" y="29750"/>
                </a:lnTo>
                <a:lnTo>
                  <a:pt x="49530" y="29740"/>
                </a:lnTo>
                <a:lnTo>
                  <a:pt x="49550" y="29740"/>
                </a:lnTo>
                <a:lnTo>
                  <a:pt x="49580" y="29750"/>
                </a:lnTo>
                <a:lnTo>
                  <a:pt x="49590" y="29740"/>
                </a:lnTo>
                <a:lnTo>
                  <a:pt x="49620" y="29740"/>
                </a:lnTo>
                <a:lnTo>
                  <a:pt x="49650" y="29740"/>
                </a:lnTo>
                <a:lnTo>
                  <a:pt x="49680" y="29740"/>
                </a:lnTo>
                <a:lnTo>
                  <a:pt x="49720" y="29730"/>
                </a:lnTo>
                <a:lnTo>
                  <a:pt x="49740" y="29730"/>
                </a:lnTo>
                <a:lnTo>
                  <a:pt x="49770" y="29730"/>
                </a:lnTo>
                <a:lnTo>
                  <a:pt x="49730" y="29970"/>
                </a:lnTo>
                <a:lnTo>
                  <a:pt x="49710" y="29980"/>
                </a:lnTo>
                <a:lnTo>
                  <a:pt x="49700" y="29990"/>
                </a:lnTo>
                <a:lnTo>
                  <a:pt x="49700" y="30040"/>
                </a:lnTo>
                <a:lnTo>
                  <a:pt x="49680" y="30190"/>
                </a:lnTo>
                <a:lnTo>
                  <a:pt x="49670" y="30210"/>
                </a:lnTo>
                <a:lnTo>
                  <a:pt x="49640" y="30320"/>
                </a:lnTo>
                <a:lnTo>
                  <a:pt x="49630" y="30390"/>
                </a:lnTo>
                <a:lnTo>
                  <a:pt x="49620" y="30400"/>
                </a:lnTo>
                <a:lnTo>
                  <a:pt x="49570" y="30580"/>
                </a:lnTo>
                <a:lnTo>
                  <a:pt x="49570" y="30620"/>
                </a:lnTo>
                <a:lnTo>
                  <a:pt x="49590" y="30630"/>
                </a:lnTo>
                <a:lnTo>
                  <a:pt x="49580" y="30650"/>
                </a:lnTo>
                <a:lnTo>
                  <a:pt x="49590" y="30680"/>
                </a:lnTo>
                <a:lnTo>
                  <a:pt x="49590" y="30700"/>
                </a:lnTo>
                <a:lnTo>
                  <a:pt x="49600" y="30760"/>
                </a:lnTo>
                <a:lnTo>
                  <a:pt x="49610" y="30800"/>
                </a:lnTo>
                <a:lnTo>
                  <a:pt x="49610" y="30810"/>
                </a:lnTo>
                <a:lnTo>
                  <a:pt x="49610" y="30860"/>
                </a:lnTo>
                <a:lnTo>
                  <a:pt x="49610" y="30880"/>
                </a:lnTo>
                <a:lnTo>
                  <a:pt x="49610" y="30890"/>
                </a:lnTo>
                <a:lnTo>
                  <a:pt x="49610" y="30930"/>
                </a:lnTo>
                <a:lnTo>
                  <a:pt x="49610" y="30980"/>
                </a:lnTo>
                <a:lnTo>
                  <a:pt x="49600" y="31020"/>
                </a:lnTo>
                <a:lnTo>
                  <a:pt x="49600" y="31030"/>
                </a:lnTo>
                <a:lnTo>
                  <a:pt x="49590" y="31060"/>
                </a:lnTo>
                <a:lnTo>
                  <a:pt x="49580" y="31090"/>
                </a:lnTo>
                <a:lnTo>
                  <a:pt x="49560" y="31130"/>
                </a:lnTo>
                <a:lnTo>
                  <a:pt x="49560" y="31150"/>
                </a:lnTo>
                <a:lnTo>
                  <a:pt x="49570" y="31180"/>
                </a:lnTo>
                <a:lnTo>
                  <a:pt x="49580" y="31210"/>
                </a:lnTo>
                <a:lnTo>
                  <a:pt x="49590" y="31250"/>
                </a:lnTo>
                <a:lnTo>
                  <a:pt x="49600" y="31270"/>
                </a:lnTo>
                <a:lnTo>
                  <a:pt x="49600" y="31290"/>
                </a:lnTo>
                <a:lnTo>
                  <a:pt x="49600" y="31310"/>
                </a:lnTo>
                <a:lnTo>
                  <a:pt x="49590" y="31340"/>
                </a:lnTo>
                <a:lnTo>
                  <a:pt x="49590" y="31360"/>
                </a:lnTo>
                <a:lnTo>
                  <a:pt x="49590" y="31370"/>
                </a:lnTo>
                <a:lnTo>
                  <a:pt x="49600" y="31420"/>
                </a:lnTo>
                <a:lnTo>
                  <a:pt x="49600" y="31440"/>
                </a:lnTo>
                <a:lnTo>
                  <a:pt x="49610" y="31470"/>
                </a:lnTo>
                <a:lnTo>
                  <a:pt x="49610" y="31510"/>
                </a:lnTo>
                <a:lnTo>
                  <a:pt x="49610" y="31520"/>
                </a:lnTo>
                <a:lnTo>
                  <a:pt x="49610" y="31550"/>
                </a:lnTo>
                <a:lnTo>
                  <a:pt x="49580" y="31610"/>
                </a:lnTo>
                <a:lnTo>
                  <a:pt x="49570" y="31650"/>
                </a:lnTo>
                <a:lnTo>
                  <a:pt x="49570" y="31660"/>
                </a:lnTo>
                <a:lnTo>
                  <a:pt x="49560" y="31690"/>
                </a:lnTo>
                <a:lnTo>
                  <a:pt x="49540" y="31720"/>
                </a:lnTo>
                <a:lnTo>
                  <a:pt x="49530" y="31750"/>
                </a:lnTo>
                <a:lnTo>
                  <a:pt x="49530" y="31760"/>
                </a:lnTo>
                <a:lnTo>
                  <a:pt x="49520" y="31770"/>
                </a:lnTo>
                <a:lnTo>
                  <a:pt x="49510" y="31800"/>
                </a:lnTo>
                <a:lnTo>
                  <a:pt x="49490" y="31810"/>
                </a:lnTo>
                <a:lnTo>
                  <a:pt x="49470" y="31840"/>
                </a:lnTo>
                <a:lnTo>
                  <a:pt x="49460" y="31850"/>
                </a:lnTo>
                <a:lnTo>
                  <a:pt x="49450" y="31850"/>
                </a:lnTo>
                <a:lnTo>
                  <a:pt x="49440" y="31860"/>
                </a:lnTo>
                <a:lnTo>
                  <a:pt x="49420" y="31880"/>
                </a:lnTo>
                <a:lnTo>
                  <a:pt x="49380" y="31890"/>
                </a:lnTo>
                <a:lnTo>
                  <a:pt x="49350" y="31910"/>
                </a:lnTo>
                <a:lnTo>
                  <a:pt x="49320" y="31920"/>
                </a:lnTo>
                <a:lnTo>
                  <a:pt x="49300" y="31930"/>
                </a:lnTo>
                <a:lnTo>
                  <a:pt x="49310" y="31940"/>
                </a:lnTo>
                <a:lnTo>
                  <a:pt x="49310" y="31950"/>
                </a:lnTo>
                <a:lnTo>
                  <a:pt x="49300" y="31960"/>
                </a:lnTo>
                <a:lnTo>
                  <a:pt x="49290" y="31970"/>
                </a:lnTo>
                <a:lnTo>
                  <a:pt x="49290" y="31980"/>
                </a:lnTo>
                <a:lnTo>
                  <a:pt x="49280" y="31990"/>
                </a:lnTo>
                <a:lnTo>
                  <a:pt x="49280" y="32000"/>
                </a:lnTo>
                <a:lnTo>
                  <a:pt x="49270" y="32000"/>
                </a:lnTo>
                <a:lnTo>
                  <a:pt x="49270" y="32020"/>
                </a:lnTo>
                <a:lnTo>
                  <a:pt x="49260" y="32020"/>
                </a:lnTo>
                <a:lnTo>
                  <a:pt x="49250" y="32030"/>
                </a:lnTo>
                <a:lnTo>
                  <a:pt x="49240" y="32040"/>
                </a:lnTo>
                <a:lnTo>
                  <a:pt x="49250" y="32050"/>
                </a:lnTo>
                <a:lnTo>
                  <a:pt x="49240" y="32060"/>
                </a:lnTo>
                <a:lnTo>
                  <a:pt x="49230" y="32060"/>
                </a:lnTo>
                <a:lnTo>
                  <a:pt x="49220" y="32060"/>
                </a:lnTo>
                <a:lnTo>
                  <a:pt x="49220" y="32070"/>
                </a:lnTo>
                <a:lnTo>
                  <a:pt x="49200" y="32080"/>
                </a:lnTo>
                <a:lnTo>
                  <a:pt x="49190" y="32080"/>
                </a:lnTo>
                <a:lnTo>
                  <a:pt x="49180" y="32080"/>
                </a:lnTo>
                <a:lnTo>
                  <a:pt x="49170" y="32080"/>
                </a:lnTo>
                <a:lnTo>
                  <a:pt x="49170" y="32090"/>
                </a:lnTo>
                <a:lnTo>
                  <a:pt x="49160" y="32080"/>
                </a:lnTo>
                <a:lnTo>
                  <a:pt x="49150" y="32090"/>
                </a:lnTo>
                <a:lnTo>
                  <a:pt x="49150" y="32100"/>
                </a:lnTo>
                <a:lnTo>
                  <a:pt x="49140" y="32100"/>
                </a:lnTo>
                <a:lnTo>
                  <a:pt x="49130" y="32100"/>
                </a:lnTo>
                <a:lnTo>
                  <a:pt x="49120" y="32090"/>
                </a:lnTo>
                <a:lnTo>
                  <a:pt x="49120" y="32100"/>
                </a:lnTo>
                <a:lnTo>
                  <a:pt x="49110" y="32090"/>
                </a:lnTo>
                <a:lnTo>
                  <a:pt x="49100" y="32090"/>
                </a:lnTo>
                <a:lnTo>
                  <a:pt x="49100" y="32110"/>
                </a:lnTo>
                <a:lnTo>
                  <a:pt x="49090" y="32120"/>
                </a:lnTo>
                <a:lnTo>
                  <a:pt x="49080" y="32120"/>
                </a:lnTo>
                <a:lnTo>
                  <a:pt x="49080" y="32130"/>
                </a:lnTo>
                <a:lnTo>
                  <a:pt x="49080" y="32150"/>
                </a:lnTo>
                <a:lnTo>
                  <a:pt x="49070" y="32150"/>
                </a:lnTo>
                <a:lnTo>
                  <a:pt x="49060" y="32150"/>
                </a:lnTo>
                <a:lnTo>
                  <a:pt x="49060" y="32180"/>
                </a:lnTo>
                <a:lnTo>
                  <a:pt x="49050" y="32200"/>
                </a:lnTo>
                <a:lnTo>
                  <a:pt x="49040" y="32200"/>
                </a:lnTo>
                <a:lnTo>
                  <a:pt x="49030" y="32210"/>
                </a:lnTo>
                <a:lnTo>
                  <a:pt x="49010" y="32240"/>
                </a:lnTo>
                <a:lnTo>
                  <a:pt x="49010" y="32260"/>
                </a:lnTo>
                <a:lnTo>
                  <a:pt x="49000" y="32270"/>
                </a:lnTo>
                <a:lnTo>
                  <a:pt x="49000" y="32280"/>
                </a:lnTo>
                <a:lnTo>
                  <a:pt x="49000" y="32290"/>
                </a:lnTo>
                <a:lnTo>
                  <a:pt x="49000" y="32310"/>
                </a:lnTo>
                <a:lnTo>
                  <a:pt x="49000" y="32350"/>
                </a:lnTo>
                <a:lnTo>
                  <a:pt x="48980" y="32370"/>
                </a:lnTo>
                <a:lnTo>
                  <a:pt x="48960" y="32390"/>
                </a:lnTo>
                <a:lnTo>
                  <a:pt x="48960" y="32400"/>
                </a:lnTo>
                <a:lnTo>
                  <a:pt x="48960" y="32420"/>
                </a:lnTo>
                <a:lnTo>
                  <a:pt x="48950" y="32430"/>
                </a:lnTo>
                <a:lnTo>
                  <a:pt x="48940" y="32450"/>
                </a:lnTo>
                <a:lnTo>
                  <a:pt x="48930" y="32460"/>
                </a:lnTo>
                <a:lnTo>
                  <a:pt x="48930" y="32470"/>
                </a:lnTo>
                <a:lnTo>
                  <a:pt x="48920" y="32480"/>
                </a:lnTo>
                <a:lnTo>
                  <a:pt x="48910" y="32500"/>
                </a:lnTo>
                <a:lnTo>
                  <a:pt x="48890" y="32520"/>
                </a:lnTo>
                <a:lnTo>
                  <a:pt x="48890" y="32540"/>
                </a:lnTo>
                <a:lnTo>
                  <a:pt x="48880" y="32550"/>
                </a:lnTo>
                <a:lnTo>
                  <a:pt x="48870" y="32570"/>
                </a:lnTo>
                <a:lnTo>
                  <a:pt x="48860" y="32580"/>
                </a:lnTo>
                <a:lnTo>
                  <a:pt x="48830" y="32620"/>
                </a:lnTo>
                <a:lnTo>
                  <a:pt x="48810" y="32660"/>
                </a:lnTo>
                <a:lnTo>
                  <a:pt x="48810" y="32670"/>
                </a:lnTo>
                <a:lnTo>
                  <a:pt x="48780" y="32730"/>
                </a:lnTo>
                <a:lnTo>
                  <a:pt x="48760" y="32770"/>
                </a:lnTo>
                <a:lnTo>
                  <a:pt x="48750" y="32810"/>
                </a:lnTo>
                <a:lnTo>
                  <a:pt x="48730" y="32850"/>
                </a:lnTo>
                <a:lnTo>
                  <a:pt x="48720" y="32900"/>
                </a:lnTo>
                <a:lnTo>
                  <a:pt x="48720" y="32920"/>
                </a:lnTo>
                <a:lnTo>
                  <a:pt x="48730" y="32930"/>
                </a:lnTo>
                <a:lnTo>
                  <a:pt x="48740" y="32940"/>
                </a:lnTo>
                <a:lnTo>
                  <a:pt x="48750" y="32940"/>
                </a:lnTo>
                <a:lnTo>
                  <a:pt x="48750" y="32960"/>
                </a:lnTo>
                <a:lnTo>
                  <a:pt x="48740" y="33020"/>
                </a:lnTo>
                <a:lnTo>
                  <a:pt x="48740" y="33040"/>
                </a:lnTo>
                <a:lnTo>
                  <a:pt x="48740" y="33110"/>
                </a:lnTo>
                <a:lnTo>
                  <a:pt x="48740" y="33120"/>
                </a:lnTo>
                <a:lnTo>
                  <a:pt x="48770" y="33180"/>
                </a:lnTo>
                <a:lnTo>
                  <a:pt x="48810" y="33280"/>
                </a:lnTo>
                <a:lnTo>
                  <a:pt x="48830" y="33290"/>
                </a:lnTo>
                <a:lnTo>
                  <a:pt x="48880" y="33310"/>
                </a:lnTo>
                <a:lnTo>
                  <a:pt x="48880" y="33320"/>
                </a:lnTo>
                <a:lnTo>
                  <a:pt x="48950" y="33350"/>
                </a:lnTo>
                <a:lnTo>
                  <a:pt x="48970" y="33350"/>
                </a:lnTo>
                <a:lnTo>
                  <a:pt x="49010" y="33370"/>
                </a:lnTo>
                <a:lnTo>
                  <a:pt x="49090" y="33410"/>
                </a:lnTo>
                <a:lnTo>
                  <a:pt x="49170" y="33450"/>
                </a:lnTo>
                <a:lnTo>
                  <a:pt x="49190" y="33460"/>
                </a:lnTo>
                <a:lnTo>
                  <a:pt x="49200" y="33460"/>
                </a:lnTo>
                <a:lnTo>
                  <a:pt x="49260" y="33490"/>
                </a:lnTo>
                <a:lnTo>
                  <a:pt x="49270" y="33500"/>
                </a:lnTo>
                <a:lnTo>
                  <a:pt x="49320" y="33520"/>
                </a:lnTo>
                <a:lnTo>
                  <a:pt x="49340" y="33530"/>
                </a:lnTo>
                <a:lnTo>
                  <a:pt x="49390" y="33550"/>
                </a:lnTo>
                <a:lnTo>
                  <a:pt x="49490" y="33600"/>
                </a:lnTo>
                <a:lnTo>
                  <a:pt x="49500" y="33600"/>
                </a:lnTo>
                <a:lnTo>
                  <a:pt x="49510" y="33610"/>
                </a:lnTo>
                <a:lnTo>
                  <a:pt x="49570" y="33630"/>
                </a:lnTo>
                <a:lnTo>
                  <a:pt x="49590" y="33650"/>
                </a:lnTo>
                <a:lnTo>
                  <a:pt x="49610" y="33660"/>
                </a:lnTo>
                <a:lnTo>
                  <a:pt x="49620" y="33670"/>
                </a:lnTo>
                <a:lnTo>
                  <a:pt x="49640" y="33690"/>
                </a:lnTo>
                <a:lnTo>
                  <a:pt x="49650" y="33710"/>
                </a:lnTo>
                <a:lnTo>
                  <a:pt x="49670" y="33740"/>
                </a:lnTo>
                <a:lnTo>
                  <a:pt x="49690" y="33790"/>
                </a:lnTo>
                <a:lnTo>
                  <a:pt x="49720" y="33850"/>
                </a:lnTo>
                <a:lnTo>
                  <a:pt x="49730" y="33860"/>
                </a:lnTo>
                <a:lnTo>
                  <a:pt x="49730" y="33880"/>
                </a:lnTo>
                <a:lnTo>
                  <a:pt x="49740" y="33880"/>
                </a:lnTo>
                <a:lnTo>
                  <a:pt x="49770" y="33950"/>
                </a:lnTo>
                <a:lnTo>
                  <a:pt x="49770" y="33960"/>
                </a:lnTo>
                <a:lnTo>
                  <a:pt x="49770" y="33950"/>
                </a:lnTo>
                <a:lnTo>
                  <a:pt x="49780" y="33990"/>
                </a:lnTo>
                <a:lnTo>
                  <a:pt x="49810" y="34020"/>
                </a:lnTo>
                <a:lnTo>
                  <a:pt x="49840" y="34050"/>
                </a:lnTo>
                <a:lnTo>
                  <a:pt x="49860" y="34070"/>
                </a:lnTo>
                <a:lnTo>
                  <a:pt x="49900" y="34100"/>
                </a:lnTo>
                <a:lnTo>
                  <a:pt x="49900" y="34110"/>
                </a:lnTo>
                <a:lnTo>
                  <a:pt x="49920" y="34120"/>
                </a:lnTo>
                <a:lnTo>
                  <a:pt x="49950" y="34140"/>
                </a:lnTo>
                <a:lnTo>
                  <a:pt x="49970" y="34150"/>
                </a:lnTo>
                <a:lnTo>
                  <a:pt x="50040" y="34210"/>
                </a:lnTo>
                <a:lnTo>
                  <a:pt x="50060" y="34230"/>
                </a:lnTo>
                <a:lnTo>
                  <a:pt x="50110" y="34270"/>
                </a:lnTo>
                <a:lnTo>
                  <a:pt x="50120" y="34280"/>
                </a:lnTo>
                <a:lnTo>
                  <a:pt x="50130" y="34290"/>
                </a:lnTo>
                <a:lnTo>
                  <a:pt x="50140" y="34300"/>
                </a:lnTo>
                <a:lnTo>
                  <a:pt x="50150" y="34310"/>
                </a:lnTo>
                <a:lnTo>
                  <a:pt x="50150" y="34320"/>
                </a:lnTo>
                <a:lnTo>
                  <a:pt x="50170" y="34330"/>
                </a:lnTo>
                <a:lnTo>
                  <a:pt x="50170" y="34340"/>
                </a:lnTo>
                <a:lnTo>
                  <a:pt x="50180" y="34360"/>
                </a:lnTo>
                <a:lnTo>
                  <a:pt x="50200" y="34400"/>
                </a:lnTo>
                <a:lnTo>
                  <a:pt x="50220" y="34420"/>
                </a:lnTo>
                <a:lnTo>
                  <a:pt x="50260" y="34520"/>
                </a:lnTo>
                <a:lnTo>
                  <a:pt x="50260" y="34530"/>
                </a:lnTo>
                <a:lnTo>
                  <a:pt x="50290" y="34600"/>
                </a:lnTo>
                <a:lnTo>
                  <a:pt x="50300" y="34600"/>
                </a:lnTo>
                <a:lnTo>
                  <a:pt x="50320" y="34680"/>
                </a:lnTo>
                <a:lnTo>
                  <a:pt x="50360" y="34760"/>
                </a:lnTo>
                <a:lnTo>
                  <a:pt x="50380" y="34820"/>
                </a:lnTo>
                <a:lnTo>
                  <a:pt x="50420" y="34900"/>
                </a:lnTo>
                <a:lnTo>
                  <a:pt x="50440" y="34960"/>
                </a:lnTo>
                <a:lnTo>
                  <a:pt x="50470" y="35000"/>
                </a:lnTo>
                <a:lnTo>
                  <a:pt x="50520" y="35030"/>
                </a:lnTo>
                <a:lnTo>
                  <a:pt x="50530" y="35040"/>
                </a:lnTo>
                <a:lnTo>
                  <a:pt x="50570" y="35050"/>
                </a:lnTo>
                <a:lnTo>
                  <a:pt x="50610" y="35070"/>
                </a:lnTo>
                <a:lnTo>
                  <a:pt x="50700" y="35080"/>
                </a:lnTo>
                <a:lnTo>
                  <a:pt x="50720" y="35080"/>
                </a:lnTo>
                <a:lnTo>
                  <a:pt x="50730" y="35080"/>
                </a:lnTo>
                <a:lnTo>
                  <a:pt x="50780" y="35080"/>
                </a:lnTo>
                <a:lnTo>
                  <a:pt x="50850" y="35100"/>
                </a:lnTo>
                <a:lnTo>
                  <a:pt x="50920" y="35110"/>
                </a:lnTo>
                <a:lnTo>
                  <a:pt x="50930" y="35110"/>
                </a:lnTo>
                <a:lnTo>
                  <a:pt x="50940" y="35130"/>
                </a:lnTo>
                <a:lnTo>
                  <a:pt x="50940" y="35150"/>
                </a:lnTo>
                <a:lnTo>
                  <a:pt x="50960" y="35190"/>
                </a:lnTo>
                <a:lnTo>
                  <a:pt x="50980" y="35250"/>
                </a:lnTo>
                <a:lnTo>
                  <a:pt x="50980" y="35260"/>
                </a:lnTo>
                <a:lnTo>
                  <a:pt x="51020" y="35340"/>
                </a:lnTo>
                <a:lnTo>
                  <a:pt x="51040" y="35410"/>
                </a:lnTo>
                <a:lnTo>
                  <a:pt x="51050" y="35420"/>
                </a:lnTo>
                <a:lnTo>
                  <a:pt x="51080" y="35500"/>
                </a:lnTo>
                <a:lnTo>
                  <a:pt x="51070" y="35540"/>
                </a:lnTo>
                <a:lnTo>
                  <a:pt x="51070" y="35680"/>
                </a:lnTo>
                <a:lnTo>
                  <a:pt x="51060" y="35710"/>
                </a:lnTo>
                <a:lnTo>
                  <a:pt x="51060" y="35730"/>
                </a:lnTo>
                <a:lnTo>
                  <a:pt x="51050" y="35780"/>
                </a:lnTo>
                <a:lnTo>
                  <a:pt x="51050" y="35810"/>
                </a:lnTo>
                <a:lnTo>
                  <a:pt x="51050" y="35850"/>
                </a:lnTo>
                <a:lnTo>
                  <a:pt x="51060" y="35890"/>
                </a:lnTo>
                <a:lnTo>
                  <a:pt x="51060" y="35930"/>
                </a:lnTo>
                <a:lnTo>
                  <a:pt x="51060" y="35960"/>
                </a:lnTo>
                <a:lnTo>
                  <a:pt x="51070" y="35980"/>
                </a:lnTo>
                <a:lnTo>
                  <a:pt x="51090" y="36020"/>
                </a:lnTo>
                <a:lnTo>
                  <a:pt x="51090" y="36040"/>
                </a:lnTo>
                <a:lnTo>
                  <a:pt x="51110" y="36070"/>
                </a:lnTo>
                <a:lnTo>
                  <a:pt x="51120" y="36110"/>
                </a:lnTo>
                <a:lnTo>
                  <a:pt x="51140" y="36140"/>
                </a:lnTo>
                <a:lnTo>
                  <a:pt x="51170" y="36170"/>
                </a:lnTo>
                <a:lnTo>
                  <a:pt x="51200" y="36200"/>
                </a:lnTo>
                <a:lnTo>
                  <a:pt x="51260" y="36220"/>
                </a:lnTo>
                <a:lnTo>
                  <a:pt x="51310" y="36240"/>
                </a:lnTo>
                <a:lnTo>
                  <a:pt x="51350" y="36260"/>
                </a:lnTo>
                <a:lnTo>
                  <a:pt x="51360" y="36260"/>
                </a:lnTo>
                <a:lnTo>
                  <a:pt x="51370" y="36260"/>
                </a:lnTo>
                <a:lnTo>
                  <a:pt x="51420" y="36260"/>
                </a:lnTo>
                <a:lnTo>
                  <a:pt x="51490" y="36260"/>
                </a:lnTo>
                <a:lnTo>
                  <a:pt x="51540" y="36270"/>
                </a:lnTo>
                <a:lnTo>
                  <a:pt x="51610" y="36300"/>
                </a:lnTo>
                <a:lnTo>
                  <a:pt x="51690" y="36330"/>
                </a:lnTo>
                <a:lnTo>
                  <a:pt x="51750" y="36370"/>
                </a:lnTo>
                <a:lnTo>
                  <a:pt x="51800" y="36390"/>
                </a:lnTo>
                <a:lnTo>
                  <a:pt x="51850" y="36420"/>
                </a:lnTo>
                <a:lnTo>
                  <a:pt x="51890" y="36450"/>
                </a:lnTo>
                <a:lnTo>
                  <a:pt x="51970" y="36480"/>
                </a:lnTo>
                <a:lnTo>
                  <a:pt x="52060" y="36510"/>
                </a:lnTo>
                <a:lnTo>
                  <a:pt x="52110" y="36520"/>
                </a:lnTo>
                <a:lnTo>
                  <a:pt x="52170" y="36550"/>
                </a:lnTo>
                <a:lnTo>
                  <a:pt x="52210" y="36570"/>
                </a:lnTo>
                <a:lnTo>
                  <a:pt x="52230" y="36580"/>
                </a:lnTo>
                <a:lnTo>
                  <a:pt x="52250" y="36610"/>
                </a:lnTo>
                <a:lnTo>
                  <a:pt x="52250" y="36620"/>
                </a:lnTo>
                <a:lnTo>
                  <a:pt x="52270" y="36650"/>
                </a:lnTo>
                <a:lnTo>
                  <a:pt x="52290" y="36680"/>
                </a:lnTo>
                <a:lnTo>
                  <a:pt x="52300" y="36700"/>
                </a:lnTo>
                <a:lnTo>
                  <a:pt x="52310" y="36720"/>
                </a:lnTo>
                <a:lnTo>
                  <a:pt x="52320" y="36750"/>
                </a:lnTo>
                <a:lnTo>
                  <a:pt x="52350" y="36810"/>
                </a:lnTo>
                <a:lnTo>
                  <a:pt x="52360" y="36810"/>
                </a:lnTo>
                <a:lnTo>
                  <a:pt x="52390" y="36860"/>
                </a:lnTo>
                <a:lnTo>
                  <a:pt x="52420" y="36920"/>
                </a:lnTo>
                <a:lnTo>
                  <a:pt x="52450" y="36980"/>
                </a:lnTo>
                <a:lnTo>
                  <a:pt x="52490" y="37030"/>
                </a:lnTo>
                <a:lnTo>
                  <a:pt x="52520" y="37070"/>
                </a:lnTo>
                <a:lnTo>
                  <a:pt x="52530" y="37080"/>
                </a:lnTo>
                <a:lnTo>
                  <a:pt x="52530" y="37090"/>
                </a:lnTo>
                <a:lnTo>
                  <a:pt x="52540" y="37110"/>
                </a:lnTo>
                <a:lnTo>
                  <a:pt x="52560" y="37130"/>
                </a:lnTo>
                <a:lnTo>
                  <a:pt x="52600" y="37140"/>
                </a:lnTo>
                <a:lnTo>
                  <a:pt x="52640" y="37170"/>
                </a:lnTo>
                <a:lnTo>
                  <a:pt x="52690" y="37180"/>
                </a:lnTo>
                <a:lnTo>
                  <a:pt x="52700" y="37180"/>
                </a:lnTo>
                <a:lnTo>
                  <a:pt x="52710" y="37190"/>
                </a:lnTo>
                <a:lnTo>
                  <a:pt x="52700" y="37210"/>
                </a:lnTo>
                <a:lnTo>
                  <a:pt x="52690" y="37250"/>
                </a:lnTo>
                <a:lnTo>
                  <a:pt x="52660" y="37310"/>
                </a:lnTo>
                <a:lnTo>
                  <a:pt x="52630" y="37380"/>
                </a:lnTo>
                <a:lnTo>
                  <a:pt x="52600" y="37450"/>
                </a:lnTo>
                <a:lnTo>
                  <a:pt x="52560" y="37550"/>
                </a:lnTo>
                <a:lnTo>
                  <a:pt x="52540" y="37590"/>
                </a:lnTo>
                <a:lnTo>
                  <a:pt x="52520" y="37620"/>
                </a:lnTo>
                <a:lnTo>
                  <a:pt x="52470" y="37690"/>
                </a:lnTo>
                <a:lnTo>
                  <a:pt x="52410" y="37800"/>
                </a:lnTo>
                <a:lnTo>
                  <a:pt x="52320" y="37910"/>
                </a:lnTo>
                <a:lnTo>
                  <a:pt x="52310" y="37920"/>
                </a:lnTo>
                <a:lnTo>
                  <a:pt x="52270" y="37970"/>
                </a:lnTo>
                <a:lnTo>
                  <a:pt x="52230" y="38010"/>
                </a:lnTo>
                <a:lnTo>
                  <a:pt x="52210" y="38030"/>
                </a:lnTo>
                <a:lnTo>
                  <a:pt x="52210" y="38040"/>
                </a:lnTo>
                <a:lnTo>
                  <a:pt x="52200" y="38040"/>
                </a:lnTo>
                <a:lnTo>
                  <a:pt x="52180" y="38040"/>
                </a:lnTo>
                <a:lnTo>
                  <a:pt x="52130" y="38050"/>
                </a:lnTo>
                <a:lnTo>
                  <a:pt x="52070" y="38070"/>
                </a:lnTo>
                <a:lnTo>
                  <a:pt x="51990" y="38100"/>
                </a:lnTo>
                <a:lnTo>
                  <a:pt x="51960" y="38120"/>
                </a:lnTo>
                <a:lnTo>
                  <a:pt x="51920" y="38160"/>
                </a:lnTo>
                <a:lnTo>
                  <a:pt x="51880" y="38200"/>
                </a:lnTo>
                <a:lnTo>
                  <a:pt x="51870" y="38210"/>
                </a:lnTo>
                <a:lnTo>
                  <a:pt x="51850" y="38220"/>
                </a:lnTo>
                <a:lnTo>
                  <a:pt x="51820" y="38230"/>
                </a:lnTo>
                <a:lnTo>
                  <a:pt x="51780" y="38230"/>
                </a:lnTo>
                <a:lnTo>
                  <a:pt x="51760" y="38250"/>
                </a:lnTo>
                <a:lnTo>
                  <a:pt x="51740" y="38260"/>
                </a:lnTo>
                <a:lnTo>
                  <a:pt x="51690" y="38290"/>
                </a:lnTo>
                <a:lnTo>
                  <a:pt x="51660" y="38330"/>
                </a:lnTo>
                <a:lnTo>
                  <a:pt x="51600" y="38380"/>
                </a:lnTo>
                <a:lnTo>
                  <a:pt x="51520" y="38450"/>
                </a:lnTo>
                <a:lnTo>
                  <a:pt x="51470" y="38520"/>
                </a:lnTo>
                <a:lnTo>
                  <a:pt x="51440" y="38560"/>
                </a:lnTo>
                <a:lnTo>
                  <a:pt x="51420" y="38560"/>
                </a:lnTo>
                <a:lnTo>
                  <a:pt x="51410" y="38560"/>
                </a:lnTo>
                <a:lnTo>
                  <a:pt x="51400" y="38560"/>
                </a:lnTo>
                <a:lnTo>
                  <a:pt x="51390" y="38560"/>
                </a:lnTo>
                <a:lnTo>
                  <a:pt x="51380" y="38550"/>
                </a:lnTo>
                <a:lnTo>
                  <a:pt x="51370" y="38550"/>
                </a:lnTo>
                <a:lnTo>
                  <a:pt x="51360" y="38550"/>
                </a:lnTo>
                <a:lnTo>
                  <a:pt x="51340" y="38550"/>
                </a:lnTo>
                <a:lnTo>
                  <a:pt x="51310" y="38540"/>
                </a:lnTo>
                <a:lnTo>
                  <a:pt x="51280" y="38530"/>
                </a:lnTo>
                <a:lnTo>
                  <a:pt x="51270" y="38530"/>
                </a:lnTo>
                <a:lnTo>
                  <a:pt x="51260" y="38530"/>
                </a:lnTo>
                <a:lnTo>
                  <a:pt x="51250" y="38540"/>
                </a:lnTo>
                <a:lnTo>
                  <a:pt x="51240" y="38550"/>
                </a:lnTo>
                <a:lnTo>
                  <a:pt x="51230" y="38560"/>
                </a:lnTo>
                <a:lnTo>
                  <a:pt x="51220" y="38570"/>
                </a:lnTo>
                <a:lnTo>
                  <a:pt x="51210" y="38580"/>
                </a:lnTo>
                <a:lnTo>
                  <a:pt x="51190" y="38600"/>
                </a:lnTo>
                <a:lnTo>
                  <a:pt x="51160" y="38630"/>
                </a:lnTo>
                <a:lnTo>
                  <a:pt x="51150" y="38640"/>
                </a:lnTo>
                <a:lnTo>
                  <a:pt x="51120" y="38680"/>
                </a:lnTo>
                <a:lnTo>
                  <a:pt x="51100" y="38700"/>
                </a:lnTo>
                <a:lnTo>
                  <a:pt x="51090" y="38720"/>
                </a:lnTo>
                <a:lnTo>
                  <a:pt x="51060" y="38750"/>
                </a:lnTo>
                <a:lnTo>
                  <a:pt x="51050" y="38770"/>
                </a:lnTo>
                <a:lnTo>
                  <a:pt x="51030" y="38810"/>
                </a:lnTo>
                <a:lnTo>
                  <a:pt x="51010" y="38840"/>
                </a:lnTo>
                <a:lnTo>
                  <a:pt x="51000" y="38850"/>
                </a:lnTo>
                <a:lnTo>
                  <a:pt x="50980" y="38880"/>
                </a:lnTo>
                <a:lnTo>
                  <a:pt x="50960" y="38930"/>
                </a:lnTo>
                <a:lnTo>
                  <a:pt x="50920" y="38970"/>
                </a:lnTo>
                <a:lnTo>
                  <a:pt x="50910" y="38990"/>
                </a:lnTo>
                <a:lnTo>
                  <a:pt x="50890" y="39010"/>
                </a:lnTo>
                <a:lnTo>
                  <a:pt x="50880" y="39030"/>
                </a:lnTo>
                <a:lnTo>
                  <a:pt x="50870" y="39050"/>
                </a:lnTo>
                <a:lnTo>
                  <a:pt x="50860" y="39070"/>
                </a:lnTo>
                <a:lnTo>
                  <a:pt x="50850" y="39100"/>
                </a:lnTo>
                <a:lnTo>
                  <a:pt x="50830" y="39110"/>
                </a:lnTo>
                <a:lnTo>
                  <a:pt x="50820" y="39130"/>
                </a:lnTo>
                <a:lnTo>
                  <a:pt x="50790" y="39150"/>
                </a:lnTo>
                <a:lnTo>
                  <a:pt x="50760" y="39160"/>
                </a:lnTo>
                <a:lnTo>
                  <a:pt x="50730" y="39180"/>
                </a:lnTo>
                <a:lnTo>
                  <a:pt x="50700" y="39190"/>
                </a:lnTo>
                <a:lnTo>
                  <a:pt x="50680" y="39210"/>
                </a:lnTo>
                <a:lnTo>
                  <a:pt x="50650" y="39220"/>
                </a:lnTo>
                <a:lnTo>
                  <a:pt x="50620" y="39230"/>
                </a:lnTo>
                <a:lnTo>
                  <a:pt x="50590" y="39240"/>
                </a:lnTo>
                <a:lnTo>
                  <a:pt x="50560" y="39250"/>
                </a:lnTo>
                <a:lnTo>
                  <a:pt x="50540" y="39260"/>
                </a:lnTo>
                <a:lnTo>
                  <a:pt x="50520" y="39270"/>
                </a:lnTo>
                <a:lnTo>
                  <a:pt x="50500" y="39280"/>
                </a:lnTo>
                <a:lnTo>
                  <a:pt x="50480" y="39280"/>
                </a:lnTo>
                <a:lnTo>
                  <a:pt x="50480" y="39290"/>
                </a:lnTo>
                <a:lnTo>
                  <a:pt x="50460" y="39300"/>
                </a:lnTo>
                <a:lnTo>
                  <a:pt x="50430" y="39320"/>
                </a:lnTo>
                <a:lnTo>
                  <a:pt x="50420" y="39320"/>
                </a:lnTo>
                <a:lnTo>
                  <a:pt x="50400" y="39330"/>
                </a:lnTo>
                <a:lnTo>
                  <a:pt x="50410" y="39340"/>
                </a:lnTo>
                <a:lnTo>
                  <a:pt x="50410" y="39350"/>
                </a:lnTo>
                <a:lnTo>
                  <a:pt x="50420" y="39360"/>
                </a:lnTo>
                <a:lnTo>
                  <a:pt x="50420" y="39380"/>
                </a:lnTo>
                <a:lnTo>
                  <a:pt x="50420" y="39390"/>
                </a:lnTo>
                <a:lnTo>
                  <a:pt x="50410" y="39410"/>
                </a:lnTo>
                <a:lnTo>
                  <a:pt x="50410" y="39420"/>
                </a:lnTo>
                <a:lnTo>
                  <a:pt x="50420" y="39430"/>
                </a:lnTo>
                <a:lnTo>
                  <a:pt x="50420" y="39440"/>
                </a:lnTo>
                <a:lnTo>
                  <a:pt x="50410" y="39460"/>
                </a:lnTo>
                <a:lnTo>
                  <a:pt x="50410" y="39480"/>
                </a:lnTo>
                <a:lnTo>
                  <a:pt x="50410" y="39500"/>
                </a:lnTo>
                <a:lnTo>
                  <a:pt x="50420" y="39510"/>
                </a:lnTo>
                <a:lnTo>
                  <a:pt x="50430" y="39520"/>
                </a:lnTo>
                <a:lnTo>
                  <a:pt x="50440" y="39530"/>
                </a:lnTo>
                <a:lnTo>
                  <a:pt x="50460" y="39540"/>
                </a:lnTo>
                <a:lnTo>
                  <a:pt x="50460" y="39560"/>
                </a:lnTo>
                <a:lnTo>
                  <a:pt x="50470" y="39570"/>
                </a:lnTo>
                <a:lnTo>
                  <a:pt x="50480" y="39580"/>
                </a:lnTo>
                <a:lnTo>
                  <a:pt x="50490" y="39590"/>
                </a:lnTo>
                <a:lnTo>
                  <a:pt x="50490" y="39600"/>
                </a:lnTo>
                <a:lnTo>
                  <a:pt x="50510" y="39620"/>
                </a:lnTo>
                <a:lnTo>
                  <a:pt x="50520" y="39640"/>
                </a:lnTo>
                <a:lnTo>
                  <a:pt x="50530" y="39640"/>
                </a:lnTo>
                <a:lnTo>
                  <a:pt x="50560" y="39640"/>
                </a:lnTo>
                <a:lnTo>
                  <a:pt x="50570" y="39650"/>
                </a:lnTo>
                <a:lnTo>
                  <a:pt x="50580" y="39660"/>
                </a:lnTo>
                <a:lnTo>
                  <a:pt x="50600" y="39660"/>
                </a:lnTo>
                <a:lnTo>
                  <a:pt x="50600" y="39670"/>
                </a:lnTo>
                <a:lnTo>
                  <a:pt x="50600" y="39680"/>
                </a:lnTo>
                <a:lnTo>
                  <a:pt x="50610" y="39690"/>
                </a:lnTo>
                <a:lnTo>
                  <a:pt x="50620" y="39690"/>
                </a:lnTo>
                <a:lnTo>
                  <a:pt x="50630" y="39690"/>
                </a:lnTo>
                <a:lnTo>
                  <a:pt x="50630" y="39700"/>
                </a:lnTo>
                <a:lnTo>
                  <a:pt x="50630" y="39720"/>
                </a:lnTo>
                <a:lnTo>
                  <a:pt x="50630" y="39730"/>
                </a:lnTo>
                <a:lnTo>
                  <a:pt x="50610" y="39740"/>
                </a:lnTo>
                <a:lnTo>
                  <a:pt x="50620" y="39750"/>
                </a:lnTo>
                <a:lnTo>
                  <a:pt x="50630" y="39760"/>
                </a:lnTo>
                <a:lnTo>
                  <a:pt x="50630" y="39770"/>
                </a:lnTo>
                <a:lnTo>
                  <a:pt x="50620" y="39780"/>
                </a:lnTo>
                <a:lnTo>
                  <a:pt x="50620" y="39800"/>
                </a:lnTo>
                <a:lnTo>
                  <a:pt x="50610" y="39810"/>
                </a:lnTo>
                <a:lnTo>
                  <a:pt x="50610" y="39820"/>
                </a:lnTo>
                <a:lnTo>
                  <a:pt x="50610" y="39840"/>
                </a:lnTo>
                <a:lnTo>
                  <a:pt x="50610" y="39870"/>
                </a:lnTo>
                <a:lnTo>
                  <a:pt x="50610" y="39890"/>
                </a:lnTo>
                <a:lnTo>
                  <a:pt x="50610" y="39910"/>
                </a:lnTo>
                <a:lnTo>
                  <a:pt x="50620" y="39930"/>
                </a:lnTo>
                <a:lnTo>
                  <a:pt x="50620" y="39940"/>
                </a:lnTo>
                <a:lnTo>
                  <a:pt x="50620" y="39960"/>
                </a:lnTo>
                <a:lnTo>
                  <a:pt x="50630" y="39980"/>
                </a:lnTo>
                <a:lnTo>
                  <a:pt x="50630" y="39990"/>
                </a:lnTo>
                <a:lnTo>
                  <a:pt x="50640" y="40010"/>
                </a:lnTo>
                <a:lnTo>
                  <a:pt x="50640" y="40030"/>
                </a:lnTo>
                <a:lnTo>
                  <a:pt x="50650" y="40050"/>
                </a:lnTo>
                <a:lnTo>
                  <a:pt x="50650" y="40060"/>
                </a:lnTo>
                <a:lnTo>
                  <a:pt x="50640" y="40070"/>
                </a:lnTo>
                <a:lnTo>
                  <a:pt x="50640" y="40090"/>
                </a:lnTo>
                <a:lnTo>
                  <a:pt x="50630" y="40110"/>
                </a:lnTo>
                <a:lnTo>
                  <a:pt x="50630" y="40120"/>
                </a:lnTo>
                <a:lnTo>
                  <a:pt x="50640" y="40130"/>
                </a:lnTo>
                <a:lnTo>
                  <a:pt x="50640" y="40140"/>
                </a:lnTo>
                <a:lnTo>
                  <a:pt x="50650" y="40140"/>
                </a:lnTo>
                <a:lnTo>
                  <a:pt x="50650" y="40160"/>
                </a:lnTo>
                <a:lnTo>
                  <a:pt x="50650" y="40170"/>
                </a:lnTo>
                <a:lnTo>
                  <a:pt x="50650" y="40180"/>
                </a:lnTo>
                <a:lnTo>
                  <a:pt x="50660" y="40190"/>
                </a:lnTo>
                <a:lnTo>
                  <a:pt x="50650" y="40200"/>
                </a:lnTo>
                <a:lnTo>
                  <a:pt x="50640" y="40210"/>
                </a:lnTo>
                <a:lnTo>
                  <a:pt x="50630" y="40220"/>
                </a:lnTo>
                <a:lnTo>
                  <a:pt x="50620" y="40240"/>
                </a:lnTo>
                <a:lnTo>
                  <a:pt x="50620" y="40260"/>
                </a:lnTo>
                <a:lnTo>
                  <a:pt x="50620" y="40270"/>
                </a:lnTo>
                <a:lnTo>
                  <a:pt x="50610" y="40290"/>
                </a:lnTo>
                <a:lnTo>
                  <a:pt x="50610" y="40300"/>
                </a:lnTo>
                <a:lnTo>
                  <a:pt x="50600" y="40300"/>
                </a:lnTo>
                <a:lnTo>
                  <a:pt x="50600" y="40330"/>
                </a:lnTo>
                <a:lnTo>
                  <a:pt x="50600" y="40360"/>
                </a:lnTo>
                <a:lnTo>
                  <a:pt x="50600" y="40380"/>
                </a:lnTo>
                <a:lnTo>
                  <a:pt x="50600" y="40400"/>
                </a:lnTo>
                <a:lnTo>
                  <a:pt x="50600" y="40410"/>
                </a:lnTo>
                <a:lnTo>
                  <a:pt x="50600" y="40430"/>
                </a:lnTo>
                <a:lnTo>
                  <a:pt x="50610" y="40440"/>
                </a:lnTo>
                <a:lnTo>
                  <a:pt x="50610" y="40460"/>
                </a:lnTo>
                <a:lnTo>
                  <a:pt x="50610" y="40470"/>
                </a:lnTo>
                <a:lnTo>
                  <a:pt x="50610" y="40480"/>
                </a:lnTo>
                <a:lnTo>
                  <a:pt x="50620" y="40490"/>
                </a:lnTo>
                <a:lnTo>
                  <a:pt x="50620" y="40500"/>
                </a:lnTo>
                <a:lnTo>
                  <a:pt x="50620" y="40520"/>
                </a:lnTo>
                <a:lnTo>
                  <a:pt x="50620" y="40530"/>
                </a:lnTo>
                <a:lnTo>
                  <a:pt x="50630" y="40560"/>
                </a:lnTo>
                <a:lnTo>
                  <a:pt x="50640" y="40560"/>
                </a:lnTo>
                <a:lnTo>
                  <a:pt x="50640" y="40580"/>
                </a:lnTo>
                <a:lnTo>
                  <a:pt x="50650" y="40580"/>
                </a:lnTo>
                <a:lnTo>
                  <a:pt x="50660" y="40590"/>
                </a:lnTo>
                <a:lnTo>
                  <a:pt x="50670" y="40600"/>
                </a:lnTo>
                <a:lnTo>
                  <a:pt x="50670" y="40590"/>
                </a:lnTo>
                <a:lnTo>
                  <a:pt x="50680" y="40600"/>
                </a:lnTo>
                <a:lnTo>
                  <a:pt x="50690" y="40610"/>
                </a:lnTo>
                <a:lnTo>
                  <a:pt x="50690" y="40620"/>
                </a:lnTo>
                <a:lnTo>
                  <a:pt x="50690" y="40630"/>
                </a:lnTo>
                <a:lnTo>
                  <a:pt x="50700" y="40640"/>
                </a:lnTo>
                <a:lnTo>
                  <a:pt x="50710" y="40640"/>
                </a:lnTo>
                <a:lnTo>
                  <a:pt x="50710" y="40660"/>
                </a:lnTo>
                <a:lnTo>
                  <a:pt x="50720" y="40660"/>
                </a:lnTo>
                <a:lnTo>
                  <a:pt x="50720" y="40670"/>
                </a:lnTo>
                <a:lnTo>
                  <a:pt x="50730" y="40680"/>
                </a:lnTo>
                <a:lnTo>
                  <a:pt x="50730" y="40690"/>
                </a:lnTo>
                <a:lnTo>
                  <a:pt x="50740" y="40700"/>
                </a:lnTo>
                <a:lnTo>
                  <a:pt x="50740" y="40710"/>
                </a:lnTo>
                <a:lnTo>
                  <a:pt x="50750" y="40730"/>
                </a:lnTo>
                <a:lnTo>
                  <a:pt x="50760" y="40730"/>
                </a:lnTo>
                <a:lnTo>
                  <a:pt x="50770" y="40740"/>
                </a:lnTo>
                <a:lnTo>
                  <a:pt x="50780" y="40750"/>
                </a:lnTo>
                <a:lnTo>
                  <a:pt x="50780" y="40760"/>
                </a:lnTo>
                <a:lnTo>
                  <a:pt x="50780" y="40770"/>
                </a:lnTo>
                <a:lnTo>
                  <a:pt x="50780" y="40780"/>
                </a:lnTo>
                <a:lnTo>
                  <a:pt x="50770" y="40780"/>
                </a:lnTo>
                <a:lnTo>
                  <a:pt x="50770" y="40790"/>
                </a:lnTo>
                <a:lnTo>
                  <a:pt x="50770" y="40800"/>
                </a:lnTo>
                <a:lnTo>
                  <a:pt x="50780" y="40800"/>
                </a:lnTo>
                <a:lnTo>
                  <a:pt x="50770" y="40810"/>
                </a:lnTo>
                <a:lnTo>
                  <a:pt x="50770" y="40800"/>
                </a:lnTo>
                <a:lnTo>
                  <a:pt x="50760" y="40800"/>
                </a:lnTo>
                <a:lnTo>
                  <a:pt x="50760" y="40810"/>
                </a:lnTo>
                <a:lnTo>
                  <a:pt x="50770" y="40810"/>
                </a:lnTo>
                <a:lnTo>
                  <a:pt x="50780" y="40810"/>
                </a:lnTo>
                <a:lnTo>
                  <a:pt x="50780" y="40820"/>
                </a:lnTo>
                <a:lnTo>
                  <a:pt x="50770" y="40830"/>
                </a:lnTo>
                <a:lnTo>
                  <a:pt x="50770" y="40840"/>
                </a:lnTo>
                <a:lnTo>
                  <a:pt x="50770" y="40850"/>
                </a:lnTo>
                <a:lnTo>
                  <a:pt x="50780" y="40850"/>
                </a:lnTo>
                <a:lnTo>
                  <a:pt x="50780" y="40860"/>
                </a:lnTo>
                <a:lnTo>
                  <a:pt x="50790" y="40860"/>
                </a:lnTo>
                <a:lnTo>
                  <a:pt x="50790" y="40870"/>
                </a:lnTo>
                <a:lnTo>
                  <a:pt x="50790" y="40880"/>
                </a:lnTo>
                <a:lnTo>
                  <a:pt x="50790" y="40890"/>
                </a:lnTo>
                <a:lnTo>
                  <a:pt x="50790" y="40900"/>
                </a:lnTo>
                <a:lnTo>
                  <a:pt x="50800" y="40900"/>
                </a:lnTo>
                <a:lnTo>
                  <a:pt x="50800" y="40910"/>
                </a:lnTo>
                <a:lnTo>
                  <a:pt x="50810" y="40920"/>
                </a:lnTo>
                <a:lnTo>
                  <a:pt x="50810" y="40930"/>
                </a:lnTo>
                <a:lnTo>
                  <a:pt x="50810" y="40940"/>
                </a:lnTo>
                <a:lnTo>
                  <a:pt x="50810" y="40950"/>
                </a:lnTo>
                <a:lnTo>
                  <a:pt x="50810" y="40960"/>
                </a:lnTo>
                <a:lnTo>
                  <a:pt x="50820" y="40970"/>
                </a:lnTo>
                <a:lnTo>
                  <a:pt x="50820" y="40980"/>
                </a:lnTo>
                <a:lnTo>
                  <a:pt x="50810" y="40980"/>
                </a:lnTo>
                <a:lnTo>
                  <a:pt x="50820" y="40980"/>
                </a:lnTo>
                <a:lnTo>
                  <a:pt x="50820" y="40990"/>
                </a:lnTo>
                <a:lnTo>
                  <a:pt x="50830" y="40990"/>
                </a:lnTo>
                <a:lnTo>
                  <a:pt x="50830" y="41000"/>
                </a:lnTo>
                <a:lnTo>
                  <a:pt x="50830" y="41010"/>
                </a:lnTo>
                <a:lnTo>
                  <a:pt x="50840" y="41010"/>
                </a:lnTo>
                <a:lnTo>
                  <a:pt x="50850" y="41010"/>
                </a:lnTo>
                <a:lnTo>
                  <a:pt x="50850" y="41020"/>
                </a:lnTo>
                <a:lnTo>
                  <a:pt x="50850" y="41030"/>
                </a:lnTo>
                <a:lnTo>
                  <a:pt x="50860" y="41030"/>
                </a:lnTo>
                <a:lnTo>
                  <a:pt x="50870" y="41030"/>
                </a:lnTo>
                <a:lnTo>
                  <a:pt x="50870" y="41040"/>
                </a:lnTo>
                <a:lnTo>
                  <a:pt x="50880" y="41050"/>
                </a:lnTo>
                <a:lnTo>
                  <a:pt x="50890" y="41050"/>
                </a:lnTo>
                <a:lnTo>
                  <a:pt x="50900" y="41060"/>
                </a:lnTo>
                <a:lnTo>
                  <a:pt x="50900" y="41070"/>
                </a:lnTo>
                <a:lnTo>
                  <a:pt x="50910" y="41070"/>
                </a:lnTo>
                <a:lnTo>
                  <a:pt x="50910" y="41080"/>
                </a:lnTo>
                <a:lnTo>
                  <a:pt x="50910" y="41090"/>
                </a:lnTo>
                <a:lnTo>
                  <a:pt x="50920" y="41090"/>
                </a:lnTo>
                <a:lnTo>
                  <a:pt x="50920" y="41100"/>
                </a:lnTo>
                <a:lnTo>
                  <a:pt x="50920" y="41110"/>
                </a:lnTo>
                <a:lnTo>
                  <a:pt x="50920" y="41120"/>
                </a:lnTo>
                <a:lnTo>
                  <a:pt x="50910" y="41120"/>
                </a:lnTo>
                <a:lnTo>
                  <a:pt x="50910" y="41130"/>
                </a:lnTo>
                <a:lnTo>
                  <a:pt x="50900" y="41130"/>
                </a:lnTo>
                <a:lnTo>
                  <a:pt x="50900" y="41140"/>
                </a:lnTo>
                <a:lnTo>
                  <a:pt x="50910" y="41140"/>
                </a:lnTo>
                <a:lnTo>
                  <a:pt x="50910" y="41150"/>
                </a:lnTo>
                <a:lnTo>
                  <a:pt x="50910" y="41160"/>
                </a:lnTo>
                <a:lnTo>
                  <a:pt x="50910" y="41170"/>
                </a:lnTo>
                <a:lnTo>
                  <a:pt x="50910" y="41180"/>
                </a:lnTo>
                <a:lnTo>
                  <a:pt x="50900" y="41180"/>
                </a:lnTo>
                <a:lnTo>
                  <a:pt x="50890" y="41180"/>
                </a:lnTo>
                <a:lnTo>
                  <a:pt x="50890" y="41190"/>
                </a:lnTo>
                <a:lnTo>
                  <a:pt x="50890" y="41200"/>
                </a:lnTo>
                <a:lnTo>
                  <a:pt x="50890" y="41210"/>
                </a:lnTo>
                <a:lnTo>
                  <a:pt x="50880" y="41210"/>
                </a:lnTo>
                <a:lnTo>
                  <a:pt x="50880" y="41220"/>
                </a:lnTo>
                <a:lnTo>
                  <a:pt x="50890" y="41220"/>
                </a:lnTo>
                <a:lnTo>
                  <a:pt x="50890" y="41230"/>
                </a:lnTo>
                <a:lnTo>
                  <a:pt x="50890" y="41240"/>
                </a:lnTo>
                <a:lnTo>
                  <a:pt x="50890" y="41250"/>
                </a:lnTo>
                <a:lnTo>
                  <a:pt x="50900" y="41250"/>
                </a:lnTo>
                <a:lnTo>
                  <a:pt x="50890" y="41260"/>
                </a:lnTo>
                <a:lnTo>
                  <a:pt x="50900" y="41270"/>
                </a:lnTo>
                <a:lnTo>
                  <a:pt x="50910" y="41270"/>
                </a:lnTo>
                <a:lnTo>
                  <a:pt x="50920" y="41280"/>
                </a:lnTo>
                <a:lnTo>
                  <a:pt x="50920" y="41290"/>
                </a:lnTo>
                <a:lnTo>
                  <a:pt x="50920" y="41300"/>
                </a:lnTo>
                <a:lnTo>
                  <a:pt x="50910" y="41300"/>
                </a:lnTo>
                <a:lnTo>
                  <a:pt x="50910" y="41310"/>
                </a:lnTo>
                <a:lnTo>
                  <a:pt x="50910" y="41320"/>
                </a:lnTo>
                <a:lnTo>
                  <a:pt x="50900" y="41330"/>
                </a:lnTo>
                <a:lnTo>
                  <a:pt x="50900" y="41340"/>
                </a:lnTo>
                <a:lnTo>
                  <a:pt x="50910" y="41340"/>
                </a:lnTo>
                <a:lnTo>
                  <a:pt x="50910" y="41350"/>
                </a:lnTo>
                <a:lnTo>
                  <a:pt x="50900" y="41350"/>
                </a:lnTo>
                <a:lnTo>
                  <a:pt x="50900" y="41360"/>
                </a:lnTo>
                <a:lnTo>
                  <a:pt x="50900" y="41370"/>
                </a:lnTo>
                <a:lnTo>
                  <a:pt x="50910" y="41370"/>
                </a:lnTo>
                <a:lnTo>
                  <a:pt x="50920" y="41370"/>
                </a:lnTo>
                <a:lnTo>
                  <a:pt x="50920" y="41380"/>
                </a:lnTo>
                <a:lnTo>
                  <a:pt x="50920" y="41390"/>
                </a:lnTo>
                <a:lnTo>
                  <a:pt x="50920" y="41400"/>
                </a:lnTo>
                <a:lnTo>
                  <a:pt x="50910" y="41400"/>
                </a:lnTo>
                <a:lnTo>
                  <a:pt x="50920" y="41410"/>
                </a:lnTo>
                <a:lnTo>
                  <a:pt x="50920" y="41420"/>
                </a:lnTo>
                <a:lnTo>
                  <a:pt x="50930" y="41420"/>
                </a:lnTo>
                <a:lnTo>
                  <a:pt x="50940" y="41420"/>
                </a:lnTo>
                <a:lnTo>
                  <a:pt x="50930" y="41430"/>
                </a:lnTo>
                <a:lnTo>
                  <a:pt x="50940" y="41430"/>
                </a:lnTo>
                <a:lnTo>
                  <a:pt x="50940" y="41440"/>
                </a:lnTo>
                <a:lnTo>
                  <a:pt x="50950" y="41440"/>
                </a:lnTo>
                <a:lnTo>
                  <a:pt x="50950" y="41450"/>
                </a:lnTo>
                <a:lnTo>
                  <a:pt x="50950" y="41460"/>
                </a:lnTo>
                <a:lnTo>
                  <a:pt x="50960" y="41470"/>
                </a:lnTo>
                <a:lnTo>
                  <a:pt x="50960" y="41480"/>
                </a:lnTo>
                <a:lnTo>
                  <a:pt x="50960" y="41490"/>
                </a:lnTo>
                <a:lnTo>
                  <a:pt x="50970" y="41490"/>
                </a:lnTo>
                <a:lnTo>
                  <a:pt x="50970" y="41500"/>
                </a:lnTo>
                <a:lnTo>
                  <a:pt x="50970" y="41510"/>
                </a:lnTo>
                <a:lnTo>
                  <a:pt x="50970" y="41520"/>
                </a:lnTo>
                <a:lnTo>
                  <a:pt x="50980" y="41520"/>
                </a:lnTo>
                <a:lnTo>
                  <a:pt x="50990" y="41530"/>
                </a:lnTo>
                <a:lnTo>
                  <a:pt x="50990" y="41540"/>
                </a:lnTo>
                <a:lnTo>
                  <a:pt x="50990" y="41550"/>
                </a:lnTo>
                <a:lnTo>
                  <a:pt x="50990" y="41560"/>
                </a:lnTo>
                <a:lnTo>
                  <a:pt x="51000" y="41560"/>
                </a:lnTo>
                <a:lnTo>
                  <a:pt x="51000" y="41570"/>
                </a:lnTo>
                <a:lnTo>
                  <a:pt x="51000" y="41580"/>
                </a:lnTo>
                <a:lnTo>
                  <a:pt x="50990" y="41590"/>
                </a:lnTo>
                <a:lnTo>
                  <a:pt x="50990" y="41600"/>
                </a:lnTo>
                <a:lnTo>
                  <a:pt x="50990" y="41610"/>
                </a:lnTo>
                <a:lnTo>
                  <a:pt x="50990" y="41620"/>
                </a:lnTo>
                <a:lnTo>
                  <a:pt x="51000" y="41620"/>
                </a:lnTo>
                <a:lnTo>
                  <a:pt x="51010" y="41630"/>
                </a:lnTo>
                <a:lnTo>
                  <a:pt x="51020" y="41640"/>
                </a:lnTo>
                <a:lnTo>
                  <a:pt x="51010" y="41650"/>
                </a:lnTo>
                <a:lnTo>
                  <a:pt x="51010" y="41660"/>
                </a:lnTo>
                <a:lnTo>
                  <a:pt x="51010" y="41670"/>
                </a:lnTo>
                <a:lnTo>
                  <a:pt x="51010" y="41680"/>
                </a:lnTo>
                <a:lnTo>
                  <a:pt x="51020" y="41690"/>
                </a:lnTo>
                <a:lnTo>
                  <a:pt x="51030" y="41690"/>
                </a:lnTo>
                <a:lnTo>
                  <a:pt x="51030" y="41680"/>
                </a:lnTo>
                <a:lnTo>
                  <a:pt x="51040" y="41680"/>
                </a:lnTo>
                <a:lnTo>
                  <a:pt x="51050" y="41680"/>
                </a:lnTo>
                <a:lnTo>
                  <a:pt x="51060" y="41680"/>
                </a:lnTo>
                <a:lnTo>
                  <a:pt x="51060" y="41690"/>
                </a:lnTo>
                <a:lnTo>
                  <a:pt x="51070" y="41700"/>
                </a:lnTo>
                <a:lnTo>
                  <a:pt x="51080" y="41700"/>
                </a:lnTo>
                <a:lnTo>
                  <a:pt x="51090" y="41700"/>
                </a:lnTo>
                <a:lnTo>
                  <a:pt x="51090" y="41710"/>
                </a:lnTo>
                <a:lnTo>
                  <a:pt x="51100" y="41710"/>
                </a:lnTo>
                <a:lnTo>
                  <a:pt x="51100" y="41720"/>
                </a:lnTo>
                <a:lnTo>
                  <a:pt x="51100" y="41730"/>
                </a:lnTo>
                <a:lnTo>
                  <a:pt x="51110" y="41730"/>
                </a:lnTo>
                <a:lnTo>
                  <a:pt x="51110" y="41740"/>
                </a:lnTo>
                <a:lnTo>
                  <a:pt x="51110" y="41750"/>
                </a:lnTo>
                <a:lnTo>
                  <a:pt x="51110" y="41760"/>
                </a:lnTo>
                <a:lnTo>
                  <a:pt x="51120" y="41770"/>
                </a:lnTo>
                <a:lnTo>
                  <a:pt x="51120" y="41780"/>
                </a:lnTo>
                <a:lnTo>
                  <a:pt x="51110" y="41780"/>
                </a:lnTo>
                <a:lnTo>
                  <a:pt x="51110" y="41790"/>
                </a:lnTo>
                <a:lnTo>
                  <a:pt x="51120" y="41790"/>
                </a:lnTo>
                <a:lnTo>
                  <a:pt x="51130" y="41790"/>
                </a:lnTo>
                <a:lnTo>
                  <a:pt x="51140" y="41790"/>
                </a:lnTo>
                <a:lnTo>
                  <a:pt x="51150" y="41790"/>
                </a:lnTo>
                <a:lnTo>
                  <a:pt x="51150" y="41800"/>
                </a:lnTo>
                <a:lnTo>
                  <a:pt x="51140" y="41800"/>
                </a:lnTo>
                <a:lnTo>
                  <a:pt x="51130" y="41800"/>
                </a:lnTo>
                <a:lnTo>
                  <a:pt x="51120" y="41800"/>
                </a:lnTo>
                <a:lnTo>
                  <a:pt x="51120" y="41810"/>
                </a:lnTo>
                <a:lnTo>
                  <a:pt x="51130" y="41810"/>
                </a:lnTo>
                <a:lnTo>
                  <a:pt x="51140" y="41820"/>
                </a:lnTo>
                <a:lnTo>
                  <a:pt x="51150" y="41820"/>
                </a:lnTo>
                <a:lnTo>
                  <a:pt x="51160" y="41830"/>
                </a:lnTo>
                <a:lnTo>
                  <a:pt x="51160" y="41840"/>
                </a:lnTo>
                <a:lnTo>
                  <a:pt x="51150" y="41840"/>
                </a:lnTo>
                <a:lnTo>
                  <a:pt x="51140" y="41840"/>
                </a:lnTo>
                <a:lnTo>
                  <a:pt x="51140" y="41850"/>
                </a:lnTo>
                <a:lnTo>
                  <a:pt x="51130" y="41850"/>
                </a:lnTo>
                <a:lnTo>
                  <a:pt x="51130" y="41860"/>
                </a:lnTo>
                <a:lnTo>
                  <a:pt x="51130" y="41870"/>
                </a:lnTo>
                <a:lnTo>
                  <a:pt x="51150" y="41880"/>
                </a:lnTo>
                <a:lnTo>
                  <a:pt x="51160" y="41880"/>
                </a:lnTo>
                <a:lnTo>
                  <a:pt x="51160" y="41890"/>
                </a:lnTo>
                <a:lnTo>
                  <a:pt x="51170" y="41890"/>
                </a:lnTo>
                <a:lnTo>
                  <a:pt x="51180" y="41910"/>
                </a:lnTo>
                <a:lnTo>
                  <a:pt x="51190" y="41920"/>
                </a:lnTo>
                <a:lnTo>
                  <a:pt x="51200" y="41930"/>
                </a:lnTo>
                <a:lnTo>
                  <a:pt x="51210" y="41930"/>
                </a:lnTo>
                <a:lnTo>
                  <a:pt x="51210" y="41920"/>
                </a:lnTo>
                <a:lnTo>
                  <a:pt x="51220" y="41920"/>
                </a:lnTo>
                <a:lnTo>
                  <a:pt x="51230" y="41920"/>
                </a:lnTo>
                <a:lnTo>
                  <a:pt x="51240" y="41920"/>
                </a:lnTo>
                <a:lnTo>
                  <a:pt x="51250" y="41930"/>
                </a:lnTo>
                <a:lnTo>
                  <a:pt x="51260" y="41940"/>
                </a:lnTo>
                <a:lnTo>
                  <a:pt x="51260" y="41950"/>
                </a:lnTo>
                <a:lnTo>
                  <a:pt x="51260" y="41960"/>
                </a:lnTo>
                <a:lnTo>
                  <a:pt x="51270" y="41960"/>
                </a:lnTo>
                <a:lnTo>
                  <a:pt x="51280" y="41960"/>
                </a:lnTo>
                <a:lnTo>
                  <a:pt x="51290" y="41970"/>
                </a:lnTo>
                <a:lnTo>
                  <a:pt x="51290" y="41980"/>
                </a:lnTo>
                <a:lnTo>
                  <a:pt x="51280" y="41980"/>
                </a:lnTo>
                <a:lnTo>
                  <a:pt x="51280" y="41990"/>
                </a:lnTo>
                <a:lnTo>
                  <a:pt x="51290" y="41990"/>
                </a:lnTo>
                <a:lnTo>
                  <a:pt x="51290" y="42000"/>
                </a:lnTo>
                <a:lnTo>
                  <a:pt x="51300" y="41990"/>
                </a:lnTo>
                <a:lnTo>
                  <a:pt x="51310" y="41990"/>
                </a:lnTo>
                <a:lnTo>
                  <a:pt x="51310" y="42000"/>
                </a:lnTo>
                <a:lnTo>
                  <a:pt x="51320" y="42010"/>
                </a:lnTo>
                <a:lnTo>
                  <a:pt x="51320" y="42020"/>
                </a:lnTo>
                <a:lnTo>
                  <a:pt x="51320" y="42030"/>
                </a:lnTo>
                <a:lnTo>
                  <a:pt x="51330" y="42030"/>
                </a:lnTo>
                <a:lnTo>
                  <a:pt x="51340" y="42030"/>
                </a:lnTo>
                <a:lnTo>
                  <a:pt x="51350" y="42040"/>
                </a:lnTo>
                <a:lnTo>
                  <a:pt x="51360" y="42040"/>
                </a:lnTo>
                <a:lnTo>
                  <a:pt x="51370" y="42050"/>
                </a:lnTo>
                <a:lnTo>
                  <a:pt x="51370" y="42060"/>
                </a:lnTo>
                <a:lnTo>
                  <a:pt x="51380" y="42070"/>
                </a:lnTo>
                <a:lnTo>
                  <a:pt x="51380" y="42080"/>
                </a:lnTo>
                <a:lnTo>
                  <a:pt x="51390" y="42070"/>
                </a:lnTo>
                <a:lnTo>
                  <a:pt x="51400" y="42070"/>
                </a:lnTo>
                <a:lnTo>
                  <a:pt x="51410" y="42070"/>
                </a:lnTo>
                <a:lnTo>
                  <a:pt x="51420" y="42070"/>
                </a:lnTo>
                <a:lnTo>
                  <a:pt x="51420" y="42080"/>
                </a:lnTo>
                <a:lnTo>
                  <a:pt x="51420" y="42090"/>
                </a:lnTo>
                <a:lnTo>
                  <a:pt x="51410" y="42090"/>
                </a:lnTo>
                <a:lnTo>
                  <a:pt x="51410" y="42100"/>
                </a:lnTo>
                <a:lnTo>
                  <a:pt x="51410" y="42110"/>
                </a:lnTo>
                <a:lnTo>
                  <a:pt x="51420" y="42110"/>
                </a:lnTo>
                <a:lnTo>
                  <a:pt x="51430" y="42120"/>
                </a:lnTo>
                <a:lnTo>
                  <a:pt x="51430" y="42130"/>
                </a:lnTo>
                <a:lnTo>
                  <a:pt x="51440" y="42130"/>
                </a:lnTo>
                <a:lnTo>
                  <a:pt x="51450" y="42130"/>
                </a:lnTo>
                <a:lnTo>
                  <a:pt x="51450" y="42140"/>
                </a:lnTo>
                <a:lnTo>
                  <a:pt x="51440" y="42150"/>
                </a:lnTo>
                <a:lnTo>
                  <a:pt x="51430" y="42160"/>
                </a:lnTo>
                <a:lnTo>
                  <a:pt x="51440" y="42160"/>
                </a:lnTo>
                <a:lnTo>
                  <a:pt x="51450" y="42170"/>
                </a:lnTo>
                <a:lnTo>
                  <a:pt x="51460" y="42180"/>
                </a:lnTo>
                <a:lnTo>
                  <a:pt x="51470" y="42190"/>
                </a:lnTo>
                <a:lnTo>
                  <a:pt x="51470" y="42200"/>
                </a:lnTo>
                <a:lnTo>
                  <a:pt x="51480" y="42200"/>
                </a:lnTo>
                <a:lnTo>
                  <a:pt x="51490" y="42200"/>
                </a:lnTo>
                <a:lnTo>
                  <a:pt x="51490" y="42210"/>
                </a:lnTo>
                <a:lnTo>
                  <a:pt x="51490" y="42220"/>
                </a:lnTo>
                <a:lnTo>
                  <a:pt x="51490" y="42230"/>
                </a:lnTo>
                <a:lnTo>
                  <a:pt x="51490" y="42240"/>
                </a:lnTo>
                <a:lnTo>
                  <a:pt x="51500" y="42250"/>
                </a:lnTo>
                <a:lnTo>
                  <a:pt x="51510" y="42250"/>
                </a:lnTo>
                <a:lnTo>
                  <a:pt x="51510" y="42260"/>
                </a:lnTo>
                <a:lnTo>
                  <a:pt x="51510" y="42270"/>
                </a:lnTo>
                <a:lnTo>
                  <a:pt x="51510" y="42280"/>
                </a:lnTo>
                <a:lnTo>
                  <a:pt x="51510" y="42300"/>
                </a:lnTo>
                <a:lnTo>
                  <a:pt x="51500" y="42310"/>
                </a:lnTo>
                <a:lnTo>
                  <a:pt x="51490" y="42320"/>
                </a:lnTo>
                <a:lnTo>
                  <a:pt x="51490" y="42330"/>
                </a:lnTo>
                <a:lnTo>
                  <a:pt x="51500" y="42330"/>
                </a:lnTo>
                <a:lnTo>
                  <a:pt x="51500" y="42340"/>
                </a:lnTo>
                <a:lnTo>
                  <a:pt x="51510" y="42340"/>
                </a:lnTo>
                <a:lnTo>
                  <a:pt x="51510" y="42350"/>
                </a:lnTo>
                <a:lnTo>
                  <a:pt x="51520" y="42350"/>
                </a:lnTo>
                <a:lnTo>
                  <a:pt x="51520" y="42360"/>
                </a:lnTo>
                <a:lnTo>
                  <a:pt x="51520" y="42370"/>
                </a:lnTo>
                <a:lnTo>
                  <a:pt x="51520" y="42380"/>
                </a:lnTo>
                <a:lnTo>
                  <a:pt x="51530" y="42380"/>
                </a:lnTo>
                <a:lnTo>
                  <a:pt x="51520" y="42390"/>
                </a:lnTo>
                <a:lnTo>
                  <a:pt x="51510" y="42390"/>
                </a:lnTo>
                <a:lnTo>
                  <a:pt x="51500" y="42400"/>
                </a:lnTo>
                <a:lnTo>
                  <a:pt x="51510" y="42400"/>
                </a:lnTo>
                <a:lnTo>
                  <a:pt x="51510" y="42410"/>
                </a:lnTo>
                <a:lnTo>
                  <a:pt x="51510" y="42420"/>
                </a:lnTo>
                <a:lnTo>
                  <a:pt x="51510" y="42430"/>
                </a:lnTo>
                <a:lnTo>
                  <a:pt x="51510" y="42440"/>
                </a:lnTo>
                <a:lnTo>
                  <a:pt x="51520" y="42470"/>
                </a:lnTo>
                <a:lnTo>
                  <a:pt x="51520" y="42480"/>
                </a:lnTo>
                <a:lnTo>
                  <a:pt x="51520" y="42490"/>
                </a:lnTo>
                <a:lnTo>
                  <a:pt x="51530" y="42500"/>
                </a:lnTo>
                <a:lnTo>
                  <a:pt x="51530" y="42510"/>
                </a:lnTo>
                <a:lnTo>
                  <a:pt x="51540" y="42510"/>
                </a:lnTo>
                <a:lnTo>
                  <a:pt x="51540" y="42520"/>
                </a:lnTo>
                <a:lnTo>
                  <a:pt x="51550" y="42520"/>
                </a:lnTo>
                <a:lnTo>
                  <a:pt x="51560" y="42520"/>
                </a:lnTo>
                <a:lnTo>
                  <a:pt x="51560" y="42530"/>
                </a:lnTo>
                <a:lnTo>
                  <a:pt x="51570" y="42540"/>
                </a:lnTo>
                <a:lnTo>
                  <a:pt x="51570" y="42550"/>
                </a:lnTo>
                <a:lnTo>
                  <a:pt x="51570" y="42560"/>
                </a:lnTo>
                <a:lnTo>
                  <a:pt x="51570" y="42570"/>
                </a:lnTo>
                <a:lnTo>
                  <a:pt x="51590" y="42590"/>
                </a:lnTo>
                <a:lnTo>
                  <a:pt x="51590" y="42600"/>
                </a:lnTo>
                <a:lnTo>
                  <a:pt x="51600" y="42600"/>
                </a:lnTo>
                <a:lnTo>
                  <a:pt x="51610" y="42600"/>
                </a:lnTo>
                <a:lnTo>
                  <a:pt x="51610" y="42610"/>
                </a:lnTo>
                <a:lnTo>
                  <a:pt x="51620" y="42630"/>
                </a:lnTo>
                <a:lnTo>
                  <a:pt x="51630" y="42630"/>
                </a:lnTo>
                <a:lnTo>
                  <a:pt x="51630" y="42640"/>
                </a:lnTo>
                <a:lnTo>
                  <a:pt x="51640" y="42640"/>
                </a:lnTo>
                <a:lnTo>
                  <a:pt x="51650" y="42630"/>
                </a:lnTo>
                <a:lnTo>
                  <a:pt x="51660" y="42640"/>
                </a:lnTo>
                <a:lnTo>
                  <a:pt x="51670" y="42640"/>
                </a:lnTo>
                <a:lnTo>
                  <a:pt x="51680" y="42640"/>
                </a:lnTo>
                <a:lnTo>
                  <a:pt x="51680" y="42650"/>
                </a:lnTo>
                <a:lnTo>
                  <a:pt x="51680" y="42660"/>
                </a:lnTo>
                <a:lnTo>
                  <a:pt x="51680" y="42670"/>
                </a:lnTo>
                <a:lnTo>
                  <a:pt x="51690" y="42660"/>
                </a:lnTo>
                <a:lnTo>
                  <a:pt x="51690" y="42650"/>
                </a:lnTo>
                <a:lnTo>
                  <a:pt x="51700" y="42660"/>
                </a:lnTo>
                <a:lnTo>
                  <a:pt x="51700" y="42670"/>
                </a:lnTo>
                <a:lnTo>
                  <a:pt x="51700" y="42680"/>
                </a:lnTo>
                <a:lnTo>
                  <a:pt x="51710" y="42680"/>
                </a:lnTo>
                <a:lnTo>
                  <a:pt x="51720" y="42680"/>
                </a:lnTo>
                <a:lnTo>
                  <a:pt x="51730" y="42690"/>
                </a:lnTo>
                <a:lnTo>
                  <a:pt x="51740" y="42700"/>
                </a:lnTo>
                <a:lnTo>
                  <a:pt x="51750" y="42700"/>
                </a:lnTo>
                <a:lnTo>
                  <a:pt x="51760" y="42700"/>
                </a:lnTo>
                <a:lnTo>
                  <a:pt x="51760" y="42710"/>
                </a:lnTo>
                <a:lnTo>
                  <a:pt x="51770" y="42710"/>
                </a:lnTo>
                <a:lnTo>
                  <a:pt x="51770" y="42720"/>
                </a:lnTo>
                <a:lnTo>
                  <a:pt x="51780" y="42730"/>
                </a:lnTo>
                <a:lnTo>
                  <a:pt x="51790" y="42730"/>
                </a:lnTo>
                <a:lnTo>
                  <a:pt x="51800" y="42740"/>
                </a:lnTo>
                <a:lnTo>
                  <a:pt x="51810" y="42730"/>
                </a:lnTo>
                <a:lnTo>
                  <a:pt x="51820" y="42730"/>
                </a:lnTo>
                <a:lnTo>
                  <a:pt x="51830" y="42730"/>
                </a:lnTo>
                <a:lnTo>
                  <a:pt x="51830" y="42740"/>
                </a:lnTo>
                <a:lnTo>
                  <a:pt x="51830" y="42750"/>
                </a:lnTo>
                <a:lnTo>
                  <a:pt x="51830" y="42760"/>
                </a:lnTo>
                <a:lnTo>
                  <a:pt x="51840" y="42750"/>
                </a:lnTo>
                <a:lnTo>
                  <a:pt x="51850" y="42750"/>
                </a:lnTo>
                <a:lnTo>
                  <a:pt x="51860" y="42750"/>
                </a:lnTo>
                <a:lnTo>
                  <a:pt x="51870" y="42760"/>
                </a:lnTo>
                <a:lnTo>
                  <a:pt x="51880" y="42760"/>
                </a:lnTo>
                <a:lnTo>
                  <a:pt x="51880" y="42770"/>
                </a:lnTo>
                <a:lnTo>
                  <a:pt x="51880" y="42780"/>
                </a:lnTo>
                <a:lnTo>
                  <a:pt x="51870" y="42780"/>
                </a:lnTo>
                <a:lnTo>
                  <a:pt x="51880" y="42790"/>
                </a:lnTo>
                <a:lnTo>
                  <a:pt x="51900" y="42800"/>
                </a:lnTo>
                <a:lnTo>
                  <a:pt x="51900" y="42810"/>
                </a:lnTo>
                <a:lnTo>
                  <a:pt x="51900" y="42830"/>
                </a:lnTo>
                <a:lnTo>
                  <a:pt x="51900" y="42840"/>
                </a:lnTo>
                <a:lnTo>
                  <a:pt x="51910" y="42850"/>
                </a:lnTo>
                <a:lnTo>
                  <a:pt x="51910" y="42860"/>
                </a:lnTo>
                <a:lnTo>
                  <a:pt x="51910" y="42870"/>
                </a:lnTo>
                <a:lnTo>
                  <a:pt x="51910" y="42880"/>
                </a:lnTo>
                <a:lnTo>
                  <a:pt x="51920" y="42880"/>
                </a:lnTo>
                <a:lnTo>
                  <a:pt x="51930" y="42890"/>
                </a:lnTo>
                <a:lnTo>
                  <a:pt x="51930" y="42900"/>
                </a:lnTo>
                <a:lnTo>
                  <a:pt x="51940" y="42900"/>
                </a:lnTo>
                <a:lnTo>
                  <a:pt x="51950" y="42910"/>
                </a:lnTo>
                <a:lnTo>
                  <a:pt x="51960" y="42910"/>
                </a:lnTo>
                <a:lnTo>
                  <a:pt x="51960" y="42920"/>
                </a:lnTo>
                <a:lnTo>
                  <a:pt x="51960" y="42930"/>
                </a:lnTo>
                <a:lnTo>
                  <a:pt x="51960" y="42940"/>
                </a:lnTo>
                <a:lnTo>
                  <a:pt x="51950" y="42940"/>
                </a:lnTo>
                <a:lnTo>
                  <a:pt x="51950" y="42950"/>
                </a:lnTo>
                <a:lnTo>
                  <a:pt x="51940" y="42960"/>
                </a:lnTo>
                <a:lnTo>
                  <a:pt x="51940" y="42970"/>
                </a:lnTo>
                <a:lnTo>
                  <a:pt x="51950" y="42980"/>
                </a:lnTo>
                <a:lnTo>
                  <a:pt x="51950" y="42990"/>
                </a:lnTo>
                <a:lnTo>
                  <a:pt x="51940" y="43000"/>
                </a:lnTo>
                <a:lnTo>
                  <a:pt x="51940" y="43010"/>
                </a:lnTo>
                <a:lnTo>
                  <a:pt x="51940" y="43020"/>
                </a:lnTo>
                <a:lnTo>
                  <a:pt x="51940" y="43030"/>
                </a:lnTo>
                <a:lnTo>
                  <a:pt x="51940" y="43050"/>
                </a:lnTo>
                <a:lnTo>
                  <a:pt x="51940" y="43060"/>
                </a:lnTo>
                <a:lnTo>
                  <a:pt x="51940" y="43080"/>
                </a:lnTo>
                <a:lnTo>
                  <a:pt x="51940" y="43090"/>
                </a:lnTo>
                <a:lnTo>
                  <a:pt x="51940" y="43100"/>
                </a:lnTo>
                <a:lnTo>
                  <a:pt x="51950" y="43110"/>
                </a:lnTo>
                <a:lnTo>
                  <a:pt x="51960" y="43120"/>
                </a:lnTo>
                <a:lnTo>
                  <a:pt x="51970" y="43140"/>
                </a:lnTo>
                <a:lnTo>
                  <a:pt x="52020" y="43190"/>
                </a:lnTo>
                <a:lnTo>
                  <a:pt x="52070" y="43240"/>
                </a:lnTo>
                <a:lnTo>
                  <a:pt x="52110" y="43300"/>
                </a:lnTo>
                <a:lnTo>
                  <a:pt x="52120" y="43300"/>
                </a:lnTo>
                <a:lnTo>
                  <a:pt x="52140" y="43300"/>
                </a:lnTo>
                <a:lnTo>
                  <a:pt x="52160" y="43310"/>
                </a:lnTo>
                <a:lnTo>
                  <a:pt x="52190" y="43310"/>
                </a:lnTo>
                <a:lnTo>
                  <a:pt x="52210" y="43320"/>
                </a:lnTo>
                <a:lnTo>
                  <a:pt x="52230" y="43320"/>
                </a:lnTo>
                <a:lnTo>
                  <a:pt x="52290" y="43340"/>
                </a:lnTo>
                <a:lnTo>
                  <a:pt x="52300" y="43340"/>
                </a:lnTo>
                <a:lnTo>
                  <a:pt x="52320" y="43370"/>
                </a:lnTo>
                <a:lnTo>
                  <a:pt x="52370" y="43440"/>
                </a:lnTo>
                <a:lnTo>
                  <a:pt x="52380" y="43440"/>
                </a:lnTo>
                <a:lnTo>
                  <a:pt x="52390" y="43450"/>
                </a:lnTo>
                <a:lnTo>
                  <a:pt x="52420" y="43460"/>
                </a:lnTo>
                <a:lnTo>
                  <a:pt x="52450" y="43480"/>
                </a:lnTo>
                <a:lnTo>
                  <a:pt x="52460" y="43480"/>
                </a:lnTo>
                <a:lnTo>
                  <a:pt x="52460" y="43490"/>
                </a:lnTo>
                <a:lnTo>
                  <a:pt x="52470" y="43490"/>
                </a:lnTo>
                <a:lnTo>
                  <a:pt x="52470" y="43500"/>
                </a:lnTo>
                <a:lnTo>
                  <a:pt x="52480" y="43500"/>
                </a:lnTo>
                <a:lnTo>
                  <a:pt x="52510" y="43520"/>
                </a:lnTo>
                <a:lnTo>
                  <a:pt x="52560" y="43590"/>
                </a:lnTo>
                <a:lnTo>
                  <a:pt x="52590" y="43650"/>
                </a:lnTo>
                <a:lnTo>
                  <a:pt x="52600" y="43660"/>
                </a:lnTo>
                <a:lnTo>
                  <a:pt x="52600" y="43670"/>
                </a:lnTo>
                <a:lnTo>
                  <a:pt x="52610" y="43680"/>
                </a:lnTo>
                <a:lnTo>
                  <a:pt x="52620" y="43690"/>
                </a:lnTo>
                <a:lnTo>
                  <a:pt x="52680" y="43750"/>
                </a:lnTo>
                <a:lnTo>
                  <a:pt x="52730" y="43780"/>
                </a:lnTo>
                <a:lnTo>
                  <a:pt x="52750" y="43790"/>
                </a:lnTo>
                <a:lnTo>
                  <a:pt x="52760" y="43810"/>
                </a:lnTo>
                <a:lnTo>
                  <a:pt x="52780" y="43830"/>
                </a:lnTo>
                <a:lnTo>
                  <a:pt x="52810" y="43840"/>
                </a:lnTo>
                <a:lnTo>
                  <a:pt x="52840" y="43860"/>
                </a:lnTo>
                <a:lnTo>
                  <a:pt x="52840" y="43870"/>
                </a:lnTo>
                <a:lnTo>
                  <a:pt x="52830" y="43870"/>
                </a:lnTo>
                <a:lnTo>
                  <a:pt x="52820" y="43870"/>
                </a:lnTo>
                <a:lnTo>
                  <a:pt x="52810" y="43860"/>
                </a:lnTo>
                <a:lnTo>
                  <a:pt x="52800" y="43860"/>
                </a:lnTo>
                <a:lnTo>
                  <a:pt x="52790" y="43860"/>
                </a:lnTo>
                <a:lnTo>
                  <a:pt x="52780" y="43860"/>
                </a:lnTo>
                <a:lnTo>
                  <a:pt x="52780" y="43870"/>
                </a:lnTo>
                <a:lnTo>
                  <a:pt x="52790" y="43880"/>
                </a:lnTo>
                <a:lnTo>
                  <a:pt x="52790" y="43900"/>
                </a:lnTo>
                <a:lnTo>
                  <a:pt x="52780" y="43910"/>
                </a:lnTo>
                <a:lnTo>
                  <a:pt x="52770" y="43920"/>
                </a:lnTo>
                <a:lnTo>
                  <a:pt x="52760" y="43920"/>
                </a:lnTo>
                <a:lnTo>
                  <a:pt x="52750" y="43930"/>
                </a:lnTo>
                <a:lnTo>
                  <a:pt x="52740" y="43930"/>
                </a:lnTo>
                <a:lnTo>
                  <a:pt x="52740" y="43940"/>
                </a:lnTo>
                <a:lnTo>
                  <a:pt x="52730" y="43940"/>
                </a:lnTo>
                <a:lnTo>
                  <a:pt x="52730" y="43950"/>
                </a:lnTo>
                <a:lnTo>
                  <a:pt x="52730" y="43960"/>
                </a:lnTo>
                <a:lnTo>
                  <a:pt x="52740" y="43970"/>
                </a:lnTo>
                <a:lnTo>
                  <a:pt x="52750" y="43980"/>
                </a:lnTo>
                <a:lnTo>
                  <a:pt x="52750" y="43990"/>
                </a:lnTo>
                <a:lnTo>
                  <a:pt x="52750" y="44000"/>
                </a:lnTo>
                <a:lnTo>
                  <a:pt x="52750" y="44010"/>
                </a:lnTo>
                <a:lnTo>
                  <a:pt x="52750" y="44020"/>
                </a:lnTo>
                <a:lnTo>
                  <a:pt x="52750" y="44030"/>
                </a:lnTo>
                <a:lnTo>
                  <a:pt x="52730" y="44030"/>
                </a:lnTo>
                <a:lnTo>
                  <a:pt x="52720" y="44030"/>
                </a:lnTo>
                <a:lnTo>
                  <a:pt x="52720" y="44040"/>
                </a:lnTo>
                <a:lnTo>
                  <a:pt x="52710" y="44050"/>
                </a:lnTo>
                <a:lnTo>
                  <a:pt x="52710" y="44060"/>
                </a:lnTo>
                <a:lnTo>
                  <a:pt x="52710" y="44070"/>
                </a:lnTo>
                <a:lnTo>
                  <a:pt x="52710" y="44080"/>
                </a:lnTo>
                <a:lnTo>
                  <a:pt x="52720" y="44090"/>
                </a:lnTo>
                <a:lnTo>
                  <a:pt x="52710" y="44100"/>
                </a:lnTo>
                <a:lnTo>
                  <a:pt x="52710" y="44110"/>
                </a:lnTo>
                <a:lnTo>
                  <a:pt x="52690" y="44120"/>
                </a:lnTo>
                <a:lnTo>
                  <a:pt x="52680" y="44140"/>
                </a:lnTo>
                <a:lnTo>
                  <a:pt x="52680" y="44160"/>
                </a:lnTo>
                <a:lnTo>
                  <a:pt x="52670" y="44180"/>
                </a:lnTo>
                <a:lnTo>
                  <a:pt x="52670" y="44190"/>
                </a:lnTo>
                <a:lnTo>
                  <a:pt x="52680" y="44200"/>
                </a:lnTo>
                <a:lnTo>
                  <a:pt x="52670" y="44200"/>
                </a:lnTo>
                <a:lnTo>
                  <a:pt x="52670" y="44210"/>
                </a:lnTo>
                <a:lnTo>
                  <a:pt x="52670" y="44220"/>
                </a:lnTo>
                <a:lnTo>
                  <a:pt x="52660" y="44230"/>
                </a:lnTo>
                <a:lnTo>
                  <a:pt x="52660" y="44240"/>
                </a:lnTo>
                <a:lnTo>
                  <a:pt x="52650" y="44250"/>
                </a:lnTo>
                <a:lnTo>
                  <a:pt x="52650" y="44240"/>
                </a:lnTo>
                <a:lnTo>
                  <a:pt x="52640" y="44240"/>
                </a:lnTo>
                <a:lnTo>
                  <a:pt x="52630" y="44240"/>
                </a:lnTo>
                <a:lnTo>
                  <a:pt x="52620" y="44240"/>
                </a:lnTo>
                <a:lnTo>
                  <a:pt x="52610" y="44250"/>
                </a:lnTo>
                <a:lnTo>
                  <a:pt x="52610" y="44260"/>
                </a:lnTo>
                <a:lnTo>
                  <a:pt x="52600" y="44260"/>
                </a:lnTo>
                <a:lnTo>
                  <a:pt x="52600" y="44270"/>
                </a:lnTo>
                <a:lnTo>
                  <a:pt x="52590" y="44270"/>
                </a:lnTo>
                <a:lnTo>
                  <a:pt x="52580" y="44270"/>
                </a:lnTo>
                <a:lnTo>
                  <a:pt x="52570" y="44280"/>
                </a:lnTo>
                <a:lnTo>
                  <a:pt x="52570" y="44290"/>
                </a:lnTo>
                <a:lnTo>
                  <a:pt x="52570" y="44300"/>
                </a:lnTo>
                <a:lnTo>
                  <a:pt x="52560" y="44300"/>
                </a:lnTo>
                <a:lnTo>
                  <a:pt x="52560" y="44310"/>
                </a:lnTo>
                <a:lnTo>
                  <a:pt x="52560" y="44320"/>
                </a:lnTo>
                <a:lnTo>
                  <a:pt x="52550" y="44320"/>
                </a:lnTo>
                <a:lnTo>
                  <a:pt x="52540" y="44320"/>
                </a:lnTo>
                <a:lnTo>
                  <a:pt x="52540" y="44330"/>
                </a:lnTo>
                <a:lnTo>
                  <a:pt x="52540" y="44340"/>
                </a:lnTo>
                <a:lnTo>
                  <a:pt x="52530" y="44330"/>
                </a:lnTo>
                <a:lnTo>
                  <a:pt x="52510" y="44340"/>
                </a:lnTo>
                <a:lnTo>
                  <a:pt x="52500" y="44350"/>
                </a:lnTo>
                <a:lnTo>
                  <a:pt x="52500" y="44360"/>
                </a:lnTo>
                <a:lnTo>
                  <a:pt x="52490" y="44370"/>
                </a:lnTo>
                <a:lnTo>
                  <a:pt x="52480" y="44380"/>
                </a:lnTo>
                <a:lnTo>
                  <a:pt x="52470" y="44390"/>
                </a:lnTo>
                <a:lnTo>
                  <a:pt x="52470" y="44400"/>
                </a:lnTo>
                <a:lnTo>
                  <a:pt x="52470" y="44410"/>
                </a:lnTo>
                <a:lnTo>
                  <a:pt x="52480" y="44410"/>
                </a:lnTo>
                <a:lnTo>
                  <a:pt x="52480" y="44420"/>
                </a:lnTo>
                <a:lnTo>
                  <a:pt x="52470" y="44430"/>
                </a:lnTo>
                <a:lnTo>
                  <a:pt x="52460" y="44430"/>
                </a:lnTo>
                <a:lnTo>
                  <a:pt x="52450" y="44420"/>
                </a:lnTo>
                <a:lnTo>
                  <a:pt x="52440" y="44420"/>
                </a:lnTo>
                <a:lnTo>
                  <a:pt x="52430" y="44420"/>
                </a:lnTo>
                <a:lnTo>
                  <a:pt x="52420" y="44410"/>
                </a:lnTo>
                <a:lnTo>
                  <a:pt x="52410" y="44410"/>
                </a:lnTo>
                <a:lnTo>
                  <a:pt x="52400" y="44420"/>
                </a:lnTo>
                <a:lnTo>
                  <a:pt x="52390" y="44420"/>
                </a:lnTo>
                <a:lnTo>
                  <a:pt x="52390" y="44410"/>
                </a:lnTo>
                <a:lnTo>
                  <a:pt x="52390" y="44400"/>
                </a:lnTo>
                <a:lnTo>
                  <a:pt x="52380" y="44400"/>
                </a:lnTo>
                <a:lnTo>
                  <a:pt x="52380" y="44410"/>
                </a:lnTo>
                <a:lnTo>
                  <a:pt x="52370" y="44430"/>
                </a:lnTo>
                <a:lnTo>
                  <a:pt x="52360" y="44440"/>
                </a:lnTo>
                <a:lnTo>
                  <a:pt x="52350" y="44430"/>
                </a:lnTo>
                <a:lnTo>
                  <a:pt x="52340" y="44430"/>
                </a:lnTo>
                <a:lnTo>
                  <a:pt x="52340" y="44440"/>
                </a:lnTo>
                <a:lnTo>
                  <a:pt x="52330" y="44440"/>
                </a:lnTo>
                <a:lnTo>
                  <a:pt x="52320" y="44440"/>
                </a:lnTo>
                <a:lnTo>
                  <a:pt x="52310" y="44440"/>
                </a:lnTo>
                <a:lnTo>
                  <a:pt x="52310" y="44450"/>
                </a:lnTo>
                <a:lnTo>
                  <a:pt x="52300" y="44450"/>
                </a:lnTo>
                <a:lnTo>
                  <a:pt x="52310" y="44450"/>
                </a:lnTo>
                <a:lnTo>
                  <a:pt x="52310" y="44460"/>
                </a:lnTo>
                <a:lnTo>
                  <a:pt x="52300" y="44460"/>
                </a:lnTo>
                <a:lnTo>
                  <a:pt x="52300" y="44470"/>
                </a:lnTo>
                <a:lnTo>
                  <a:pt x="52310" y="44480"/>
                </a:lnTo>
                <a:lnTo>
                  <a:pt x="52310" y="44490"/>
                </a:lnTo>
                <a:lnTo>
                  <a:pt x="52310" y="44500"/>
                </a:lnTo>
                <a:lnTo>
                  <a:pt x="52310" y="44510"/>
                </a:lnTo>
                <a:lnTo>
                  <a:pt x="52310" y="44520"/>
                </a:lnTo>
                <a:lnTo>
                  <a:pt x="52300" y="44530"/>
                </a:lnTo>
                <a:lnTo>
                  <a:pt x="52300" y="44540"/>
                </a:lnTo>
                <a:lnTo>
                  <a:pt x="52290" y="44550"/>
                </a:lnTo>
                <a:lnTo>
                  <a:pt x="52280" y="44550"/>
                </a:lnTo>
                <a:lnTo>
                  <a:pt x="52270" y="44560"/>
                </a:lnTo>
                <a:lnTo>
                  <a:pt x="52260" y="44570"/>
                </a:lnTo>
                <a:lnTo>
                  <a:pt x="52250" y="44570"/>
                </a:lnTo>
                <a:lnTo>
                  <a:pt x="52240" y="44580"/>
                </a:lnTo>
                <a:lnTo>
                  <a:pt x="52230" y="44580"/>
                </a:lnTo>
                <a:lnTo>
                  <a:pt x="52210" y="44600"/>
                </a:lnTo>
                <a:lnTo>
                  <a:pt x="52200" y="44600"/>
                </a:lnTo>
                <a:lnTo>
                  <a:pt x="52190" y="44610"/>
                </a:lnTo>
                <a:lnTo>
                  <a:pt x="52190" y="44620"/>
                </a:lnTo>
                <a:lnTo>
                  <a:pt x="52190" y="44630"/>
                </a:lnTo>
                <a:lnTo>
                  <a:pt x="52190" y="44640"/>
                </a:lnTo>
                <a:lnTo>
                  <a:pt x="52190" y="44650"/>
                </a:lnTo>
                <a:lnTo>
                  <a:pt x="52190" y="44660"/>
                </a:lnTo>
                <a:lnTo>
                  <a:pt x="52190" y="44680"/>
                </a:lnTo>
                <a:lnTo>
                  <a:pt x="52190" y="44690"/>
                </a:lnTo>
                <a:lnTo>
                  <a:pt x="52190" y="44700"/>
                </a:lnTo>
                <a:lnTo>
                  <a:pt x="52190" y="44710"/>
                </a:lnTo>
                <a:lnTo>
                  <a:pt x="52190" y="44720"/>
                </a:lnTo>
                <a:lnTo>
                  <a:pt x="52180" y="44720"/>
                </a:lnTo>
                <a:lnTo>
                  <a:pt x="52170" y="44720"/>
                </a:lnTo>
                <a:lnTo>
                  <a:pt x="52160" y="44720"/>
                </a:lnTo>
                <a:lnTo>
                  <a:pt x="52150" y="44730"/>
                </a:lnTo>
                <a:lnTo>
                  <a:pt x="52130" y="44750"/>
                </a:lnTo>
                <a:lnTo>
                  <a:pt x="52120" y="44770"/>
                </a:lnTo>
                <a:lnTo>
                  <a:pt x="52120" y="44780"/>
                </a:lnTo>
                <a:lnTo>
                  <a:pt x="52110" y="44800"/>
                </a:lnTo>
                <a:lnTo>
                  <a:pt x="52090" y="44870"/>
                </a:lnTo>
                <a:lnTo>
                  <a:pt x="52090" y="44880"/>
                </a:lnTo>
                <a:lnTo>
                  <a:pt x="52090" y="44900"/>
                </a:lnTo>
                <a:lnTo>
                  <a:pt x="52080" y="44920"/>
                </a:lnTo>
                <a:lnTo>
                  <a:pt x="52070" y="44940"/>
                </a:lnTo>
                <a:lnTo>
                  <a:pt x="52060" y="44970"/>
                </a:lnTo>
                <a:lnTo>
                  <a:pt x="52060" y="44980"/>
                </a:lnTo>
                <a:lnTo>
                  <a:pt x="52060" y="44990"/>
                </a:lnTo>
                <a:lnTo>
                  <a:pt x="52050" y="45020"/>
                </a:lnTo>
                <a:lnTo>
                  <a:pt x="52040" y="45070"/>
                </a:lnTo>
                <a:lnTo>
                  <a:pt x="52040" y="45090"/>
                </a:lnTo>
                <a:lnTo>
                  <a:pt x="52030" y="45110"/>
                </a:lnTo>
                <a:lnTo>
                  <a:pt x="52030" y="45160"/>
                </a:lnTo>
                <a:lnTo>
                  <a:pt x="52030" y="45170"/>
                </a:lnTo>
                <a:lnTo>
                  <a:pt x="52030" y="45220"/>
                </a:lnTo>
                <a:lnTo>
                  <a:pt x="52030" y="45250"/>
                </a:lnTo>
                <a:lnTo>
                  <a:pt x="52030" y="45260"/>
                </a:lnTo>
                <a:lnTo>
                  <a:pt x="52020" y="45290"/>
                </a:lnTo>
                <a:lnTo>
                  <a:pt x="52010" y="45310"/>
                </a:lnTo>
                <a:lnTo>
                  <a:pt x="51990" y="45340"/>
                </a:lnTo>
                <a:lnTo>
                  <a:pt x="51980" y="45360"/>
                </a:lnTo>
                <a:lnTo>
                  <a:pt x="51970" y="45360"/>
                </a:lnTo>
                <a:lnTo>
                  <a:pt x="51960" y="45370"/>
                </a:lnTo>
                <a:lnTo>
                  <a:pt x="51950" y="45380"/>
                </a:lnTo>
                <a:lnTo>
                  <a:pt x="51940" y="45400"/>
                </a:lnTo>
                <a:lnTo>
                  <a:pt x="51920" y="45430"/>
                </a:lnTo>
                <a:lnTo>
                  <a:pt x="51910" y="45450"/>
                </a:lnTo>
                <a:lnTo>
                  <a:pt x="51890" y="45470"/>
                </a:lnTo>
                <a:lnTo>
                  <a:pt x="51880" y="45480"/>
                </a:lnTo>
                <a:lnTo>
                  <a:pt x="51880" y="45490"/>
                </a:lnTo>
                <a:lnTo>
                  <a:pt x="51870" y="45500"/>
                </a:lnTo>
                <a:lnTo>
                  <a:pt x="51870" y="45520"/>
                </a:lnTo>
                <a:lnTo>
                  <a:pt x="51860" y="45570"/>
                </a:lnTo>
                <a:lnTo>
                  <a:pt x="51860" y="45620"/>
                </a:lnTo>
                <a:lnTo>
                  <a:pt x="51850" y="45680"/>
                </a:lnTo>
                <a:lnTo>
                  <a:pt x="51850" y="45700"/>
                </a:lnTo>
                <a:lnTo>
                  <a:pt x="51850" y="45710"/>
                </a:lnTo>
                <a:lnTo>
                  <a:pt x="51840" y="45740"/>
                </a:lnTo>
                <a:lnTo>
                  <a:pt x="51830" y="45770"/>
                </a:lnTo>
                <a:lnTo>
                  <a:pt x="51810" y="45800"/>
                </a:lnTo>
                <a:lnTo>
                  <a:pt x="51800" y="45810"/>
                </a:lnTo>
                <a:lnTo>
                  <a:pt x="51790" y="45830"/>
                </a:lnTo>
                <a:lnTo>
                  <a:pt x="51790" y="45840"/>
                </a:lnTo>
                <a:lnTo>
                  <a:pt x="51780" y="45860"/>
                </a:lnTo>
                <a:lnTo>
                  <a:pt x="51780" y="45880"/>
                </a:lnTo>
                <a:lnTo>
                  <a:pt x="51770" y="45920"/>
                </a:lnTo>
                <a:lnTo>
                  <a:pt x="51750" y="45990"/>
                </a:lnTo>
                <a:lnTo>
                  <a:pt x="51740" y="46060"/>
                </a:lnTo>
                <a:lnTo>
                  <a:pt x="51740" y="46090"/>
                </a:lnTo>
                <a:lnTo>
                  <a:pt x="51740" y="46130"/>
                </a:lnTo>
                <a:lnTo>
                  <a:pt x="51730" y="46140"/>
                </a:lnTo>
                <a:lnTo>
                  <a:pt x="51720" y="46150"/>
                </a:lnTo>
                <a:lnTo>
                  <a:pt x="51710" y="46160"/>
                </a:lnTo>
                <a:lnTo>
                  <a:pt x="51700" y="46180"/>
                </a:lnTo>
                <a:lnTo>
                  <a:pt x="51700" y="46200"/>
                </a:lnTo>
                <a:lnTo>
                  <a:pt x="51690" y="46210"/>
                </a:lnTo>
                <a:lnTo>
                  <a:pt x="51680" y="46220"/>
                </a:lnTo>
                <a:lnTo>
                  <a:pt x="51670" y="46230"/>
                </a:lnTo>
                <a:lnTo>
                  <a:pt x="51660" y="46240"/>
                </a:lnTo>
                <a:lnTo>
                  <a:pt x="51660" y="46250"/>
                </a:lnTo>
                <a:lnTo>
                  <a:pt x="51650" y="46260"/>
                </a:lnTo>
                <a:lnTo>
                  <a:pt x="51640" y="46260"/>
                </a:lnTo>
                <a:lnTo>
                  <a:pt x="51630" y="46270"/>
                </a:lnTo>
                <a:lnTo>
                  <a:pt x="51630" y="46290"/>
                </a:lnTo>
                <a:lnTo>
                  <a:pt x="51620" y="46310"/>
                </a:lnTo>
                <a:lnTo>
                  <a:pt x="51620" y="46330"/>
                </a:lnTo>
                <a:lnTo>
                  <a:pt x="51620" y="46380"/>
                </a:lnTo>
                <a:lnTo>
                  <a:pt x="51620" y="46440"/>
                </a:lnTo>
                <a:lnTo>
                  <a:pt x="51620" y="46460"/>
                </a:lnTo>
                <a:lnTo>
                  <a:pt x="51620" y="46500"/>
                </a:lnTo>
                <a:lnTo>
                  <a:pt x="51620" y="46520"/>
                </a:lnTo>
                <a:lnTo>
                  <a:pt x="51610" y="46540"/>
                </a:lnTo>
                <a:lnTo>
                  <a:pt x="51610" y="46550"/>
                </a:lnTo>
                <a:lnTo>
                  <a:pt x="51610" y="46570"/>
                </a:lnTo>
                <a:lnTo>
                  <a:pt x="51610" y="46580"/>
                </a:lnTo>
                <a:lnTo>
                  <a:pt x="51620" y="46600"/>
                </a:lnTo>
                <a:lnTo>
                  <a:pt x="51620" y="46620"/>
                </a:lnTo>
                <a:lnTo>
                  <a:pt x="51610" y="46650"/>
                </a:lnTo>
                <a:lnTo>
                  <a:pt x="51610" y="46720"/>
                </a:lnTo>
                <a:lnTo>
                  <a:pt x="51610" y="46790"/>
                </a:lnTo>
                <a:lnTo>
                  <a:pt x="51610" y="46800"/>
                </a:lnTo>
                <a:lnTo>
                  <a:pt x="51600" y="46860"/>
                </a:lnTo>
                <a:lnTo>
                  <a:pt x="51600" y="47040"/>
                </a:lnTo>
                <a:lnTo>
                  <a:pt x="51590" y="47230"/>
                </a:lnTo>
                <a:lnTo>
                  <a:pt x="51590" y="47430"/>
                </a:lnTo>
                <a:lnTo>
                  <a:pt x="51580" y="47500"/>
                </a:lnTo>
                <a:lnTo>
                  <a:pt x="51570" y="47550"/>
                </a:lnTo>
                <a:lnTo>
                  <a:pt x="51550" y="47630"/>
                </a:lnTo>
                <a:lnTo>
                  <a:pt x="51530" y="47680"/>
                </a:lnTo>
                <a:lnTo>
                  <a:pt x="51480" y="47800"/>
                </a:lnTo>
                <a:lnTo>
                  <a:pt x="51470" y="47820"/>
                </a:lnTo>
                <a:lnTo>
                  <a:pt x="51430" y="47890"/>
                </a:lnTo>
                <a:lnTo>
                  <a:pt x="51420" y="47910"/>
                </a:lnTo>
                <a:lnTo>
                  <a:pt x="51420" y="47920"/>
                </a:lnTo>
                <a:lnTo>
                  <a:pt x="51410" y="47920"/>
                </a:lnTo>
                <a:lnTo>
                  <a:pt x="51400" y="47950"/>
                </a:lnTo>
                <a:lnTo>
                  <a:pt x="51370" y="47980"/>
                </a:lnTo>
                <a:lnTo>
                  <a:pt x="51320" y="48090"/>
                </a:lnTo>
                <a:lnTo>
                  <a:pt x="51300" y="48110"/>
                </a:lnTo>
                <a:lnTo>
                  <a:pt x="51270" y="48160"/>
                </a:lnTo>
                <a:lnTo>
                  <a:pt x="51260" y="48180"/>
                </a:lnTo>
                <a:lnTo>
                  <a:pt x="51260" y="48190"/>
                </a:lnTo>
                <a:lnTo>
                  <a:pt x="51250" y="48190"/>
                </a:lnTo>
                <a:lnTo>
                  <a:pt x="51240" y="48210"/>
                </a:lnTo>
                <a:lnTo>
                  <a:pt x="51240" y="48250"/>
                </a:lnTo>
                <a:lnTo>
                  <a:pt x="51230" y="48290"/>
                </a:lnTo>
                <a:lnTo>
                  <a:pt x="51230" y="48320"/>
                </a:lnTo>
                <a:lnTo>
                  <a:pt x="51230" y="48330"/>
                </a:lnTo>
                <a:lnTo>
                  <a:pt x="51230" y="48370"/>
                </a:lnTo>
                <a:lnTo>
                  <a:pt x="51230" y="48380"/>
                </a:lnTo>
                <a:lnTo>
                  <a:pt x="51230" y="48400"/>
                </a:lnTo>
                <a:lnTo>
                  <a:pt x="51230" y="48420"/>
                </a:lnTo>
                <a:lnTo>
                  <a:pt x="51240" y="48440"/>
                </a:lnTo>
                <a:lnTo>
                  <a:pt x="51250" y="48470"/>
                </a:lnTo>
                <a:lnTo>
                  <a:pt x="51260" y="48480"/>
                </a:lnTo>
                <a:lnTo>
                  <a:pt x="51260" y="48500"/>
                </a:lnTo>
                <a:lnTo>
                  <a:pt x="51260" y="48510"/>
                </a:lnTo>
                <a:lnTo>
                  <a:pt x="51260" y="48530"/>
                </a:lnTo>
                <a:lnTo>
                  <a:pt x="51260" y="48540"/>
                </a:lnTo>
                <a:lnTo>
                  <a:pt x="51270" y="48560"/>
                </a:lnTo>
                <a:lnTo>
                  <a:pt x="51270" y="48590"/>
                </a:lnTo>
                <a:lnTo>
                  <a:pt x="51280" y="48610"/>
                </a:lnTo>
                <a:lnTo>
                  <a:pt x="51280" y="48630"/>
                </a:lnTo>
                <a:lnTo>
                  <a:pt x="51300" y="48660"/>
                </a:lnTo>
                <a:lnTo>
                  <a:pt x="51320" y="48680"/>
                </a:lnTo>
                <a:lnTo>
                  <a:pt x="51340" y="48700"/>
                </a:lnTo>
                <a:lnTo>
                  <a:pt x="51370" y="48720"/>
                </a:lnTo>
                <a:lnTo>
                  <a:pt x="51390" y="48730"/>
                </a:lnTo>
                <a:lnTo>
                  <a:pt x="51390" y="48740"/>
                </a:lnTo>
                <a:lnTo>
                  <a:pt x="51400" y="48750"/>
                </a:lnTo>
                <a:lnTo>
                  <a:pt x="51410" y="48750"/>
                </a:lnTo>
                <a:lnTo>
                  <a:pt x="51420" y="48750"/>
                </a:lnTo>
                <a:lnTo>
                  <a:pt x="51450" y="48760"/>
                </a:lnTo>
                <a:lnTo>
                  <a:pt x="51490" y="48770"/>
                </a:lnTo>
                <a:lnTo>
                  <a:pt x="51510" y="48780"/>
                </a:lnTo>
                <a:lnTo>
                  <a:pt x="51520" y="48780"/>
                </a:lnTo>
                <a:lnTo>
                  <a:pt x="51530" y="48790"/>
                </a:lnTo>
                <a:lnTo>
                  <a:pt x="51540" y="48800"/>
                </a:lnTo>
                <a:lnTo>
                  <a:pt x="51540" y="48830"/>
                </a:lnTo>
                <a:lnTo>
                  <a:pt x="51550" y="48830"/>
                </a:lnTo>
                <a:lnTo>
                  <a:pt x="51550" y="48850"/>
                </a:lnTo>
                <a:lnTo>
                  <a:pt x="51550" y="48900"/>
                </a:lnTo>
                <a:lnTo>
                  <a:pt x="51550" y="48910"/>
                </a:lnTo>
                <a:lnTo>
                  <a:pt x="51560" y="48920"/>
                </a:lnTo>
                <a:lnTo>
                  <a:pt x="51560" y="48930"/>
                </a:lnTo>
                <a:lnTo>
                  <a:pt x="51560" y="48940"/>
                </a:lnTo>
                <a:lnTo>
                  <a:pt x="51580" y="48970"/>
                </a:lnTo>
                <a:lnTo>
                  <a:pt x="51590" y="49010"/>
                </a:lnTo>
                <a:lnTo>
                  <a:pt x="51600" y="49040"/>
                </a:lnTo>
                <a:lnTo>
                  <a:pt x="51620" y="49090"/>
                </a:lnTo>
                <a:lnTo>
                  <a:pt x="51620" y="49100"/>
                </a:lnTo>
                <a:lnTo>
                  <a:pt x="51630" y="49140"/>
                </a:lnTo>
                <a:lnTo>
                  <a:pt x="51630" y="49180"/>
                </a:lnTo>
                <a:lnTo>
                  <a:pt x="51640" y="49240"/>
                </a:lnTo>
                <a:lnTo>
                  <a:pt x="51640" y="49250"/>
                </a:lnTo>
                <a:lnTo>
                  <a:pt x="51640" y="49300"/>
                </a:lnTo>
                <a:lnTo>
                  <a:pt x="51640" y="49310"/>
                </a:lnTo>
                <a:lnTo>
                  <a:pt x="51660" y="49370"/>
                </a:lnTo>
                <a:lnTo>
                  <a:pt x="51660" y="49390"/>
                </a:lnTo>
                <a:lnTo>
                  <a:pt x="51660" y="49410"/>
                </a:lnTo>
                <a:lnTo>
                  <a:pt x="51670" y="49450"/>
                </a:lnTo>
                <a:lnTo>
                  <a:pt x="51670" y="49480"/>
                </a:lnTo>
                <a:lnTo>
                  <a:pt x="51680" y="49500"/>
                </a:lnTo>
                <a:lnTo>
                  <a:pt x="51680" y="49530"/>
                </a:lnTo>
                <a:lnTo>
                  <a:pt x="51680" y="49540"/>
                </a:lnTo>
                <a:lnTo>
                  <a:pt x="51690" y="49550"/>
                </a:lnTo>
                <a:lnTo>
                  <a:pt x="51700" y="49560"/>
                </a:lnTo>
                <a:lnTo>
                  <a:pt x="51710" y="49570"/>
                </a:lnTo>
                <a:lnTo>
                  <a:pt x="51730" y="49580"/>
                </a:lnTo>
                <a:lnTo>
                  <a:pt x="51740" y="49590"/>
                </a:lnTo>
                <a:lnTo>
                  <a:pt x="51760" y="49610"/>
                </a:lnTo>
                <a:lnTo>
                  <a:pt x="51770" y="49630"/>
                </a:lnTo>
                <a:lnTo>
                  <a:pt x="51770" y="49650"/>
                </a:lnTo>
                <a:lnTo>
                  <a:pt x="51770" y="49710"/>
                </a:lnTo>
                <a:lnTo>
                  <a:pt x="51770" y="49720"/>
                </a:lnTo>
                <a:lnTo>
                  <a:pt x="51770" y="49730"/>
                </a:lnTo>
                <a:lnTo>
                  <a:pt x="51780" y="49740"/>
                </a:lnTo>
                <a:lnTo>
                  <a:pt x="51780" y="49750"/>
                </a:lnTo>
                <a:lnTo>
                  <a:pt x="51800" y="49750"/>
                </a:lnTo>
                <a:lnTo>
                  <a:pt x="51820" y="49760"/>
                </a:lnTo>
                <a:lnTo>
                  <a:pt x="51840" y="49780"/>
                </a:lnTo>
                <a:lnTo>
                  <a:pt x="51850" y="49800"/>
                </a:lnTo>
                <a:lnTo>
                  <a:pt x="51860" y="49810"/>
                </a:lnTo>
                <a:lnTo>
                  <a:pt x="51880" y="49830"/>
                </a:lnTo>
                <a:lnTo>
                  <a:pt x="51890" y="49840"/>
                </a:lnTo>
                <a:lnTo>
                  <a:pt x="51900" y="49850"/>
                </a:lnTo>
                <a:lnTo>
                  <a:pt x="51900" y="49860"/>
                </a:lnTo>
                <a:lnTo>
                  <a:pt x="51900" y="49870"/>
                </a:lnTo>
                <a:lnTo>
                  <a:pt x="51900" y="49900"/>
                </a:lnTo>
                <a:lnTo>
                  <a:pt x="51890" y="49960"/>
                </a:lnTo>
                <a:lnTo>
                  <a:pt x="51890" y="50070"/>
                </a:lnTo>
                <a:lnTo>
                  <a:pt x="51890" y="50080"/>
                </a:lnTo>
                <a:lnTo>
                  <a:pt x="51890" y="50090"/>
                </a:lnTo>
                <a:lnTo>
                  <a:pt x="51890" y="50100"/>
                </a:lnTo>
                <a:lnTo>
                  <a:pt x="51900" y="50200"/>
                </a:lnTo>
                <a:lnTo>
                  <a:pt x="51890" y="50290"/>
                </a:lnTo>
                <a:lnTo>
                  <a:pt x="51890" y="50310"/>
                </a:lnTo>
                <a:lnTo>
                  <a:pt x="51880" y="50340"/>
                </a:lnTo>
                <a:lnTo>
                  <a:pt x="51870" y="50350"/>
                </a:lnTo>
                <a:lnTo>
                  <a:pt x="51860" y="50360"/>
                </a:lnTo>
                <a:lnTo>
                  <a:pt x="51820" y="50390"/>
                </a:lnTo>
                <a:lnTo>
                  <a:pt x="51720" y="50430"/>
                </a:lnTo>
                <a:lnTo>
                  <a:pt x="51610" y="50470"/>
                </a:lnTo>
                <a:lnTo>
                  <a:pt x="51570" y="50490"/>
                </a:lnTo>
                <a:lnTo>
                  <a:pt x="51550" y="50520"/>
                </a:lnTo>
                <a:lnTo>
                  <a:pt x="51540" y="50530"/>
                </a:lnTo>
                <a:lnTo>
                  <a:pt x="51540" y="50540"/>
                </a:lnTo>
                <a:lnTo>
                  <a:pt x="51550" y="50570"/>
                </a:lnTo>
                <a:lnTo>
                  <a:pt x="51590" y="50670"/>
                </a:lnTo>
                <a:lnTo>
                  <a:pt x="51620" y="50720"/>
                </a:lnTo>
                <a:lnTo>
                  <a:pt x="51670" y="50820"/>
                </a:lnTo>
                <a:lnTo>
                  <a:pt x="51680" y="50850"/>
                </a:lnTo>
                <a:lnTo>
                  <a:pt x="51690" y="50860"/>
                </a:lnTo>
                <a:lnTo>
                  <a:pt x="51700" y="50870"/>
                </a:lnTo>
                <a:lnTo>
                  <a:pt x="51710" y="50890"/>
                </a:lnTo>
                <a:lnTo>
                  <a:pt x="51750" y="50960"/>
                </a:lnTo>
                <a:lnTo>
                  <a:pt x="51760" y="50990"/>
                </a:lnTo>
                <a:lnTo>
                  <a:pt x="51770" y="50990"/>
                </a:lnTo>
                <a:lnTo>
                  <a:pt x="51770" y="51010"/>
                </a:lnTo>
                <a:lnTo>
                  <a:pt x="51770" y="51030"/>
                </a:lnTo>
                <a:lnTo>
                  <a:pt x="51760" y="51050"/>
                </a:lnTo>
                <a:lnTo>
                  <a:pt x="51750" y="51060"/>
                </a:lnTo>
                <a:lnTo>
                  <a:pt x="51740" y="51090"/>
                </a:lnTo>
                <a:lnTo>
                  <a:pt x="51730" y="51100"/>
                </a:lnTo>
                <a:lnTo>
                  <a:pt x="51720" y="51110"/>
                </a:lnTo>
                <a:lnTo>
                  <a:pt x="51700" y="51140"/>
                </a:lnTo>
                <a:lnTo>
                  <a:pt x="51660" y="51200"/>
                </a:lnTo>
                <a:lnTo>
                  <a:pt x="51640" y="51230"/>
                </a:lnTo>
                <a:lnTo>
                  <a:pt x="51610" y="51260"/>
                </a:lnTo>
                <a:lnTo>
                  <a:pt x="51590" y="51290"/>
                </a:lnTo>
                <a:lnTo>
                  <a:pt x="51580" y="51320"/>
                </a:lnTo>
                <a:lnTo>
                  <a:pt x="51570" y="51350"/>
                </a:lnTo>
                <a:lnTo>
                  <a:pt x="51560" y="51410"/>
                </a:lnTo>
                <a:lnTo>
                  <a:pt x="51540" y="51480"/>
                </a:lnTo>
                <a:lnTo>
                  <a:pt x="51520" y="51560"/>
                </a:lnTo>
                <a:lnTo>
                  <a:pt x="51520" y="51570"/>
                </a:lnTo>
                <a:lnTo>
                  <a:pt x="51520" y="51590"/>
                </a:lnTo>
                <a:lnTo>
                  <a:pt x="51520" y="51620"/>
                </a:lnTo>
                <a:lnTo>
                  <a:pt x="51530" y="51630"/>
                </a:lnTo>
                <a:lnTo>
                  <a:pt x="51530" y="51660"/>
                </a:lnTo>
                <a:lnTo>
                  <a:pt x="51540" y="51680"/>
                </a:lnTo>
                <a:lnTo>
                  <a:pt x="51540" y="51720"/>
                </a:lnTo>
                <a:lnTo>
                  <a:pt x="51540" y="51750"/>
                </a:lnTo>
                <a:lnTo>
                  <a:pt x="51540" y="51770"/>
                </a:lnTo>
                <a:lnTo>
                  <a:pt x="51540" y="51820"/>
                </a:lnTo>
                <a:lnTo>
                  <a:pt x="51530" y="51860"/>
                </a:lnTo>
                <a:lnTo>
                  <a:pt x="51520" y="51880"/>
                </a:lnTo>
                <a:lnTo>
                  <a:pt x="51520" y="51890"/>
                </a:lnTo>
                <a:lnTo>
                  <a:pt x="51490" y="51960"/>
                </a:lnTo>
                <a:lnTo>
                  <a:pt x="51450" y="52040"/>
                </a:lnTo>
                <a:lnTo>
                  <a:pt x="51430" y="52060"/>
                </a:lnTo>
                <a:lnTo>
                  <a:pt x="51410" y="52110"/>
                </a:lnTo>
                <a:lnTo>
                  <a:pt x="51400" y="52170"/>
                </a:lnTo>
                <a:lnTo>
                  <a:pt x="51390" y="52210"/>
                </a:lnTo>
                <a:lnTo>
                  <a:pt x="51400" y="52230"/>
                </a:lnTo>
                <a:lnTo>
                  <a:pt x="51410" y="52250"/>
                </a:lnTo>
                <a:lnTo>
                  <a:pt x="51430" y="52300"/>
                </a:lnTo>
                <a:lnTo>
                  <a:pt x="51440" y="52320"/>
                </a:lnTo>
                <a:lnTo>
                  <a:pt x="51450" y="52340"/>
                </a:lnTo>
                <a:lnTo>
                  <a:pt x="51460" y="52370"/>
                </a:lnTo>
                <a:lnTo>
                  <a:pt x="51460" y="52380"/>
                </a:lnTo>
                <a:lnTo>
                  <a:pt x="51470" y="52400"/>
                </a:lnTo>
                <a:lnTo>
                  <a:pt x="51480" y="52430"/>
                </a:lnTo>
                <a:lnTo>
                  <a:pt x="51480" y="52450"/>
                </a:lnTo>
                <a:lnTo>
                  <a:pt x="51490" y="52500"/>
                </a:lnTo>
                <a:lnTo>
                  <a:pt x="51500" y="52570"/>
                </a:lnTo>
                <a:lnTo>
                  <a:pt x="51510" y="52600"/>
                </a:lnTo>
                <a:lnTo>
                  <a:pt x="51520" y="52670"/>
                </a:lnTo>
                <a:lnTo>
                  <a:pt x="51530" y="52730"/>
                </a:lnTo>
                <a:lnTo>
                  <a:pt x="51460" y="52740"/>
                </a:lnTo>
                <a:lnTo>
                  <a:pt x="51350" y="52770"/>
                </a:lnTo>
                <a:lnTo>
                  <a:pt x="51290" y="52780"/>
                </a:lnTo>
                <a:lnTo>
                  <a:pt x="51200" y="52800"/>
                </a:lnTo>
                <a:lnTo>
                  <a:pt x="51140" y="52810"/>
                </a:lnTo>
                <a:lnTo>
                  <a:pt x="51100" y="52820"/>
                </a:lnTo>
                <a:lnTo>
                  <a:pt x="51070" y="52820"/>
                </a:lnTo>
                <a:lnTo>
                  <a:pt x="51030" y="52820"/>
                </a:lnTo>
                <a:lnTo>
                  <a:pt x="50990" y="52810"/>
                </a:lnTo>
                <a:lnTo>
                  <a:pt x="50960" y="52810"/>
                </a:lnTo>
                <a:lnTo>
                  <a:pt x="50930" y="52820"/>
                </a:lnTo>
                <a:lnTo>
                  <a:pt x="50890" y="52830"/>
                </a:lnTo>
                <a:lnTo>
                  <a:pt x="50740" y="52870"/>
                </a:lnTo>
                <a:lnTo>
                  <a:pt x="50720" y="52880"/>
                </a:lnTo>
                <a:lnTo>
                  <a:pt x="50710" y="52890"/>
                </a:lnTo>
                <a:lnTo>
                  <a:pt x="50680" y="52900"/>
                </a:lnTo>
                <a:lnTo>
                  <a:pt x="50660" y="52910"/>
                </a:lnTo>
                <a:lnTo>
                  <a:pt x="50650" y="52910"/>
                </a:lnTo>
                <a:lnTo>
                  <a:pt x="50620" y="52900"/>
                </a:lnTo>
                <a:lnTo>
                  <a:pt x="50570" y="52870"/>
                </a:lnTo>
                <a:lnTo>
                  <a:pt x="50530" y="52840"/>
                </a:lnTo>
                <a:lnTo>
                  <a:pt x="50370" y="52690"/>
                </a:lnTo>
                <a:lnTo>
                  <a:pt x="50360" y="52680"/>
                </a:lnTo>
                <a:lnTo>
                  <a:pt x="50340" y="52670"/>
                </a:lnTo>
                <a:lnTo>
                  <a:pt x="50330" y="52660"/>
                </a:lnTo>
                <a:lnTo>
                  <a:pt x="50320" y="52660"/>
                </a:lnTo>
                <a:lnTo>
                  <a:pt x="50310" y="52660"/>
                </a:lnTo>
                <a:lnTo>
                  <a:pt x="50300" y="52660"/>
                </a:lnTo>
                <a:lnTo>
                  <a:pt x="50300" y="52680"/>
                </a:lnTo>
                <a:lnTo>
                  <a:pt x="50310" y="52730"/>
                </a:lnTo>
                <a:lnTo>
                  <a:pt x="50340" y="52820"/>
                </a:lnTo>
                <a:lnTo>
                  <a:pt x="50400" y="52980"/>
                </a:lnTo>
                <a:lnTo>
                  <a:pt x="50430" y="53030"/>
                </a:lnTo>
                <a:lnTo>
                  <a:pt x="50450" y="53050"/>
                </a:lnTo>
                <a:lnTo>
                  <a:pt x="50460" y="53080"/>
                </a:lnTo>
                <a:lnTo>
                  <a:pt x="50460" y="53110"/>
                </a:lnTo>
                <a:lnTo>
                  <a:pt x="50480" y="53260"/>
                </a:lnTo>
                <a:lnTo>
                  <a:pt x="50480" y="53310"/>
                </a:lnTo>
                <a:lnTo>
                  <a:pt x="50490" y="53370"/>
                </a:lnTo>
                <a:lnTo>
                  <a:pt x="50490" y="53380"/>
                </a:lnTo>
                <a:lnTo>
                  <a:pt x="50500" y="53430"/>
                </a:lnTo>
                <a:lnTo>
                  <a:pt x="50510" y="53540"/>
                </a:lnTo>
                <a:lnTo>
                  <a:pt x="50520" y="53600"/>
                </a:lnTo>
                <a:lnTo>
                  <a:pt x="50530" y="53750"/>
                </a:lnTo>
                <a:lnTo>
                  <a:pt x="50530" y="53820"/>
                </a:lnTo>
                <a:lnTo>
                  <a:pt x="50540" y="53840"/>
                </a:lnTo>
                <a:lnTo>
                  <a:pt x="50540" y="53870"/>
                </a:lnTo>
                <a:lnTo>
                  <a:pt x="50540" y="53880"/>
                </a:lnTo>
                <a:lnTo>
                  <a:pt x="50540" y="53940"/>
                </a:lnTo>
                <a:lnTo>
                  <a:pt x="50540" y="54150"/>
                </a:lnTo>
                <a:lnTo>
                  <a:pt x="50550" y="54250"/>
                </a:lnTo>
                <a:lnTo>
                  <a:pt x="50550" y="54270"/>
                </a:lnTo>
                <a:lnTo>
                  <a:pt x="50550" y="54310"/>
                </a:lnTo>
                <a:lnTo>
                  <a:pt x="50550" y="54410"/>
                </a:lnTo>
                <a:lnTo>
                  <a:pt x="50550" y="54430"/>
                </a:lnTo>
                <a:lnTo>
                  <a:pt x="50550" y="54440"/>
                </a:lnTo>
                <a:lnTo>
                  <a:pt x="50530" y="54430"/>
                </a:lnTo>
                <a:lnTo>
                  <a:pt x="50500" y="54420"/>
                </a:lnTo>
                <a:lnTo>
                  <a:pt x="50460" y="54410"/>
                </a:lnTo>
                <a:lnTo>
                  <a:pt x="50320" y="54360"/>
                </a:lnTo>
                <a:lnTo>
                  <a:pt x="50160" y="54300"/>
                </a:lnTo>
                <a:lnTo>
                  <a:pt x="50130" y="54310"/>
                </a:lnTo>
                <a:lnTo>
                  <a:pt x="50130" y="54300"/>
                </a:lnTo>
                <a:lnTo>
                  <a:pt x="50130" y="54270"/>
                </a:lnTo>
                <a:lnTo>
                  <a:pt x="50120" y="54270"/>
                </a:lnTo>
                <a:lnTo>
                  <a:pt x="50100" y="54270"/>
                </a:lnTo>
                <a:lnTo>
                  <a:pt x="50090" y="54280"/>
                </a:lnTo>
                <a:lnTo>
                  <a:pt x="50080" y="54280"/>
                </a:lnTo>
                <a:lnTo>
                  <a:pt x="50060" y="54270"/>
                </a:lnTo>
                <a:lnTo>
                  <a:pt x="50040" y="54260"/>
                </a:lnTo>
                <a:lnTo>
                  <a:pt x="50020" y="54240"/>
                </a:lnTo>
                <a:lnTo>
                  <a:pt x="50000" y="54240"/>
                </a:lnTo>
                <a:lnTo>
                  <a:pt x="49980" y="54250"/>
                </a:lnTo>
                <a:lnTo>
                  <a:pt x="49950" y="54240"/>
                </a:lnTo>
                <a:lnTo>
                  <a:pt x="49930" y="54240"/>
                </a:lnTo>
                <a:lnTo>
                  <a:pt x="49910" y="54240"/>
                </a:lnTo>
                <a:lnTo>
                  <a:pt x="49900" y="54230"/>
                </a:lnTo>
                <a:lnTo>
                  <a:pt x="49880" y="54220"/>
                </a:lnTo>
                <a:lnTo>
                  <a:pt x="49870" y="54220"/>
                </a:lnTo>
                <a:lnTo>
                  <a:pt x="49860" y="54220"/>
                </a:lnTo>
                <a:lnTo>
                  <a:pt x="49850" y="54220"/>
                </a:lnTo>
                <a:lnTo>
                  <a:pt x="49840" y="54220"/>
                </a:lnTo>
                <a:lnTo>
                  <a:pt x="49830" y="54210"/>
                </a:lnTo>
                <a:lnTo>
                  <a:pt x="49820" y="54210"/>
                </a:lnTo>
                <a:lnTo>
                  <a:pt x="49800" y="54210"/>
                </a:lnTo>
                <a:lnTo>
                  <a:pt x="49790" y="54220"/>
                </a:lnTo>
                <a:lnTo>
                  <a:pt x="49760" y="54240"/>
                </a:lnTo>
                <a:lnTo>
                  <a:pt x="49750" y="54250"/>
                </a:lnTo>
                <a:lnTo>
                  <a:pt x="49730" y="54250"/>
                </a:lnTo>
                <a:lnTo>
                  <a:pt x="49700" y="54240"/>
                </a:lnTo>
                <a:lnTo>
                  <a:pt x="49690" y="54230"/>
                </a:lnTo>
                <a:lnTo>
                  <a:pt x="49660" y="54230"/>
                </a:lnTo>
                <a:lnTo>
                  <a:pt x="49650" y="54240"/>
                </a:lnTo>
                <a:lnTo>
                  <a:pt x="49620" y="54250"/>
                </a:lnTo>
                <a:lnTo>
                  <a:pt x="49610" y="54260"/>
                </a:lnTo>
                <a:lnTo>
                  <a:pt x="49580" y="54250"/>
                </a:lnTo>
                <a:lnTo>
                  <a:pt x="49570" y="54250"/>
                </a:lnTo>
                <a:lnTo>
                  <a:pt x="49560" y="54230"/>
                </a:lnTo>
                <a:lnTo>
                  <a:pt x="49550" y="54220"/>
                </a:lnTo>
                <a:lnTo>
                  <a:pt x="49540" y="54210"/>
                </a:lnTo>
                <a:lnTo>
                  <a:pt x="49530" y="54190"/>
                </a:lnTo>
                <a:lnTo>
                  <a:pt x="49510" y="54190"/>
                </a:lnTo>
                <a:lnTo>
                  <a:pt x="49490" y="54180"/>
                </a:lnTo>
                <a:lnTo>
                  <a:pt x="49470" y="54170"/>
                </a:lnTo>
                <a:lnTo>
                  <a:pt x="49460" y="54150"/>
                </a:lnTo>
                <a:lnTo>
                  <a:pt x="49440" y="54140"/>
                </a:lnTo>
                <a:lnTo>
                  <a:pt x="49430" y="54130"/>
                </a:lnTo>
                <a:lnTo>
                  <a:pt x="49420" y="54120"/>
                </a:lnTo>
                <a:lnTo>
                  <a:pt x="49410" y="54130"/>
                </a:lnTo>
                <a:lnTo>
                  <a:pt x="49390" y="54140"/>
                </a:lnTo>
                <a:lnTo>
                  <a:pt x="49360" y="54140"/>
                </a:lnTo>
                <a:lnTo>
                  <a:pt x="49330" y="54140"/>
                </a:lnTo>
                <a:lnTo>
                  <a:pt x="49310" y="54130"/>
                </a:lnTo>
                <a:lnTo>
                  <a:pt x="49280" y="54120"/>
                </a:lnTo>
                <a:lnTo>
                  <a:pt x="49260" y="54110"/>
                </a:lnTo>
                <a:lnTo>
                  <a:pt x="49250" y="54110"/>
                </a:lnTo>
                <a:lnTo>
                  <a:pt x="49230" y="54110"/>
                </a:lnTo>
                <a:lnTo>
                  <a:pt x="49220" y="54120"/>
                </a:lnTo>
                <a:lnTo>
                  <a:pt x="49210" y="54120"/>
                </a:lnTo>
                <a:lnTo>
                  <a:pt x="49200" y="54130"/>
                </a:lnTo>
                <a:lnTo>
                  <a:pt x="49180" y="54140"/>
                </a:lnTo>
                <a:lnTo>
                  <a:pt x="49170" y="54150"/>
                </a:lnTo>
                <a:lnTo>
                  <a:pt x="49150" y="54150"/>
                </a:lnTo>
                <a:lnTo>
                  <a:pt x="49140" y="54160"/>
                </a:lnTo>
                <a:lnTo>
                  <a:pt x="49130" y="54180"/>
                </a:lnTo>
                <a:lnTo>
                  <a:pt x="49120" y="54200"/>
                </a:lnTo>
                <a:lnTo>
                  <a:pt x="49120" y="54230"/>
                </a:lnTo>
                <a:lnTo>
                  <a:pt x="49110" y="54240"/>
                </a:lnTo>
                <a:lnTo>
                  <a:pt x="49100" y="54260"/>
                </a:lnTo>
                <a:lnTo>
                  <a:pt x="49080" y="54270"/>
                </a:lnTo>
                <a:lnTo>
                  <a:pt x="49060" y="54290"/>
                </a:lnTo>
                <a:lnTo>
                  <a:pt x="49040" y="54300"/>
                </a:lnTo>
                <a:lnTo>
                  <a:pt x="49020" y="54310"/>
                </a:lnTo>
                <a:lnTo>
                  <a:pt x="49000" y="54320"/>
                </a:lnTo>
                <a:lnTo>
                  <a:pt x="49000" y="54330"/>
                </a:lnTo>
                <a:lnTo>
                  <a:pt x="48990" y="54340"/>
                </a:lnTo>
                <a:lnTo>
                  <a:pt x="48980" y="54360"/>
                </a:lnTo>
                <a:lnTo>
                  <a:pt x="48950" y="54370"/>
                </a:lnTo>
                <a:lnTo>
                  <a:pt x="48920" y="54370"/>
                </a:lnTo>
                <a:lnTo>
                  <a:pt x="48900" y="54370"/>
                </a:lnTo>
                <a:lnTo>
                  <a:pt x="48880" y="54380"/>
                </a:lnTo>
                <a:lnTo>
                  <a:pt x="48850" y="54390"/>
                </a:lnTo>
                <a:lnTo>
                  <a:pt x="48830" y="54380"/>
                </a:lnTo>
                <a:lnTo>
                  <a:pt x="48820" y="54380"/>
                </a:lnTo>
                <a:lnTo>
                  <a:pt x="48800" y="54370"/>
                </a:lnTo>
                <a:lnTo>
                  <a:pt x="48790" y="54390"/>
                </a:lnTo>
                <a:lnTo>
                  <a:pt x="48780" y="54410"/>
                </a:lnTo>
                <a:lnTo>
                  <a:pt x="48760" y="54420"/>
                </a:lnTo>
                <a:lnTo>
                  <a:pt x="48750" y="54430"/>
                </a:lnTo>
                <a:lnTo>
                  <a:pt x="48730" y="54430"/>
                </a:lnTo>
                <a:lnTo>
                  <a:pt x="48710" y="54450"/>
                </a:lnTo>
                <a:lnTo>
                  <a:pt x="48700" y="54460"/>
                </a:lnTo>
                <a:lnTo>
                  <a:pt x="48690" y="54490"/>
                </a:lnTo>
                <a:lnTo>
                  <a:pt x="48670" y="54510"/>
                </a:lnTo>
                <a:lnTo>
                  <a:pt x="48650" y="54530"/>
                </a:lnTo>
                <a:lnTo>
                  <a:pt x="48630" y="54540"/>
                </a:lnTo>
                <a:lnTo>
                  <a:pt x="48620" y="54540"/>
                </a:lnTo>
                <a:lnTo>
                  <a:pt x="48610" y="54540"/>
                </a:lnTo>
                <a:lnTo>
                  <a:pt x="48590" y="54550"/>
                </a:lnTo>
                <a:lnTo>
                  <a:pt x="48570" y="54560"/>
                </a:lnTo>
                <a:lnTo>
                  <a:pt x="48550" y="54560"/>
                </a:lnTo>
                <a:lnTo>
                  <a:pt x="48540" y="54560"/>
                </a:lnTo>
                <a:lnTo>
                  <a:pt x="48530" y="54550"/>
                </a:lnTo>
                <a:lnTo>
                  <a:pt x="48520" y="54560"/>
                </a:lnTo>
                <a:lnTo>
                  <a:pt x="48500" y="54570"/>
                </a:lnTo>
                <a:lnTo>
                  <a:pt x="48480" y="54600"/>
                </a:lnTo>
                <a:lnTo>
                  <a:pt x="48460" y="54610"/>
                </a:lnTo>
                <a:lnTo>
                  <a:pt x="48450" y="54620"/>
                </a:lnTo>
                <a:lnTo>
                  <a:pt x="48430" y="54640"/>
                </a:lnTo>
                <a:lnTo>
                  <a:pt x="48420" y="54650"/>
                </a:lnTo>
                <a:lnTo>
                  <a:pt x="48410" y="54670"/>
                </a:lnTo>
                <a:lnTo>
                  <a:pt x="48390" y="54690"/>
                </a:lnTo>
                <a:lnTo>
                  <a:pt x="48370" y="54710"/>
                </a:lnTo>
                <a:lnTo>
                  <a:pt x="48340" y="54730"/>
                </a:lnTo>
                <a:lnTo>
                  <a:pt x="48330" y="54730"/>
                </a:lnTo>
                <a:lnTo>
                  <a:pt x="48300" y="54730"/>
                </a:lnTo>
                <a:lnTo>
                  <a:pt x="48260" y="54730"/>
                </a:lnTo>
                <a:lnTo>
                  <a:pt x="48240" y="54730"/>
                </a:lnTo>
                <a:lnTo>
                  <a:pt x="48220" y="54740"/>
                </a:lnTo>
                <a:lnTo>
                  <a:pt x="48210" y="54750"/>
                </a:lnTo>
                <a:lnTo>
                  <a:pt x="48200" y="54770"/>
                </a:lnTo>
                <a:lnTo>
                  <a:pt x="48180" y="54790"/>
                </a:lnTo>
                <a:lnTo>
                  <a:pt x="48160" y="54810"/>
                </a:lnTo>
                <a:lnTo>
                  <a:pt x="48130" y="54820"/>
                </a:lnTo>
                <a:lnTo>
                  <a:pt x="48100" y="54840"/>
                </a:lnTo>
                <a:lnTo>
                  <a:pt x="48080" y="54850"/>
                </a:lnTo>
                <a:lnTo>
                  <a:pt x="48050" y="54860"/>
                </a:lnTo>
                <a:lnTo>
                  <a:pt x="48030" y="54870"/>
                </a:lnTo>
                <a:lnTo>
                  <a:pt x="48010" y="54900"/>
                </a:lnTo>
                <a:lnTo>
                  <a:pt x="47990" y="54910"/>
                </a:lnTo>
                <a:lnTo>
                  <a:pt x="47980" y="54920"/>
                </a:lnTo>
                <a:lnTo>
                  <a:pt x="47980" y="54930"/>
                </a:lnTo>
                <a:lnTo>
                  <a:pt x="47980" y="54950"/>
                </a:lnTo>
                <a:lnTo>
                  <a:pt x="47970" y="54970"/>
                </a:lnTo>
                <a:lnTo>
                  <a:pt x="47950" y="55000"/>
                </a:lnTo>
                <a:lnTo>
                  <a:pt x="47930" y="55020"/>
                </a:lnTo>
                <a:lnTo>
                  <a:pt x="47890" y="55040"/>
                </a:lnTo>
                <a:lnTo>
                  <a:pt x="47880" y="55070"/>
                </a:lnTo>
                <a:lnTo>
                  <a:pt x="47860" y="55090"/>
                </a:lnTo>
                <a:lnTo>
                  <a:pt x="47830" y="55120"/>
                </a:lnTo>
                <a:lnTo>
                  <a:pt x="47820" y="55130"/>
                </a:lnTo>
                <a:lnTo>
                  <a:pt x="47790" y="55140"/>
                </a:lnTo>
                <a:lnTo>
                  <a:pt x="47760" y="55150"/>
                </a:lnTo>
                <a:lnTo>
                  <a:pt x="47740" y="55160"/>
                </a:lnTo>
                <a:lnTo>
                  <a:pt x="47720" y="55160"/>
                </a:lnTo>
                <a:lnTo>
                  <a:pt x="47700" y="55160"/>
                </a:lnTo>
                <a:lnTo>
                  <a:pt x="47680" y="55170"/>
                </a:lnTo>
                <a:lnTo>
                  <a:pt x="47660" y="55180"/>
                </a:lnTo>
                <a:lnTo>
                  <a:pt x="47630" y="55200"/>
                </a:lnTo>
                <a:lnTo>
                  <a:pt x="47620" y="55250"/>
                </a:lnTo>
                <a:lnTo>
                  <a:pt x="47600" y="55260"/>
                </a:lnTo>
                <a:lnTo>
                  <a:pt x="47570" y="55260"/>
                </a:lnTo>
                <a:lnTo>
                  <a:pt x="47560" y="55260"/>
                </a:lnTo>
                <a:lnTo>
                  <a:pt x="47540" y="55300"/>
                </a:lnTo>
                <a:lnTo>
                  <a:pt x="47530" y="55330"/>
                </a:lnTo>
                <a:lnTo>
                  <a:pt x="47530" y="55350"/>
                </a:lnTo>
                <a:lnTo>
                  <a:pt x="47520" y="55360"/>
                </a:lnTo>
                <a:lnTo>
                  <a:pt x="47480" y="55370"/>
                </a:lnTo>
                <a:lnTo>
                  <a:pt x="47440" y="55390"/>
                </a:lnTo>
                <a:lnTo>
                  <a:pt x="47420" y="55400"/>
                </a:lnTo>
                <a:lnTo>
                  <a:pt x="47400" y="55400"/>
                </a:lnTo>
                <a:lnTo>
                  <a:pt x="47370" y="55400"/>
                </a:lnTo>
                <a:lnTo>
                  <a:pt x="47320" y="55410"/>
                </a:lnTo>
                <a:lnTo>
                  <a:pt x="47270" y="55430"/>
                </a:lnTo>
                <a:lnTo>
                  <a:pt x="47220" y="55460"/>
                </a:lnTo>
                <a:lnTo>
                  <a:pt x="47200" y="55490"/>
                </a:lnTo>
                <a:lnTo>
                  <a:pt x="47190" y="55500"/>
                </a:lnTo>
                <a:lnTo>
                  <a:pt x="47180" y="55520"/>
                </a:lnTo>
                <a:lnTo>
                  <a:pt x="47150" y="55520"/>
                </a:lnTo>
                <a:lnTo>
                  <a:pt x="47140" y="55530"/>
                </a:lnTo>
                <a:lnTo>
                  <a:pt x="47130" y="55530"/>
                </a:lnTo>
                <a:lnTo>
                  <a:pt x="47130" y="55550"/>
                </a:lnTo>
                <a:lnTo>
                  <a:pt x="47130" y="55560"/>
                </a:lnTo>
                <a:lnTo>
                  <a:pt x="47130" y="55570"/>
                </a:lnTo>
                <a:lnTo>
                  <a:pt x="47120" y="55590"/>
                </a:lnTo>
                <a:lnTo>
                  <a:pt x="47120" y="55610"/>
                </a:lnTo>
                <a:lnTo>
                  <a:pt x="47110" y="55630"/>
                </a:lnTo>
                <a:lnTo>
                  <a:pt x="47090" y="55650"/>
                </a:lnTo>
                <a:lnTo>
                  <a:pt x="47080" y="55670"/>
                </a:lnTo>
                <a:lnTo>
                  <a:pt x="47070" y="55680"/>
                </a:lnTo>
                <a:lnTo>
                  <a:pt x="47070" y="55690"/>
                </a:lnTo>
                <a:lnTo>
                  <a:pt x="47060" y="55700"/>
                </a:lnTo>
                <a:lnTo>
                  <a:pt x="47050" y="55710"/>
                </a:lnTo>
                <a:lnTo>
                  <a:pt x="47030" y="55720"/>
                </a:lnTo>
                <a:lnTo>
                  <a:pt x="47020" y="55720"/>
                </a:lnTo>
                <a:lnTo>
                  <a:pt x="47010" y="55730"/>
                </a:lnTo>
                <a:lnTo>
                  <a:pt x="47000" y="55740"/>
                </a:lnTo>
                <a:lnTo>
                  <a:pt x="46990" y="55760"/>
                </a:lnTo>
                <a:lnTo>
                  <a:pt x="47000" y="55780"/>
                </a:lnTo>
                <a:lnTo>
                  <a:pt x="47010" y="55790"/>
                </a:lnTo>
                <a:lnTo>
                  <a:pt x="47010" y="55810"/>
                </a:lnTo>
                <a:lnTo>
                  <a:pt x="46990" y="55850"/>
                </a:lnTo>
                <a:lnTo>
                  <a:pt x="46920" y="55980"/>
                </a:lnTo>
                <a:lnTo>
                  <a:pt x="46910" y="55990"/>
                </a:lnTo>
                <a:lnTo>
                  <a:pt x="46910" y="56000"/>
                </a:lnTo>
                <a:lnTo>
                  <a:pt x="46900" y="56010"/>
                </a:lnTo>
                <a:lnTo>
                  <a:pt x="46870" y="56050"/>
                </a:lnTo>
                <a:lnTo>
                  <a:pt x="46830" y="56100"/>
                </a:lnTo>
                <a:lnTo>
                  <a:pt x="46820" y="56110"/>
                </a:lnTo>
                <a:lnTo>
                  <a:pt x="46810" y="56120"/>
                </a:lnTo>
                <a:lnTo>
                  <a:pt x="46810" y="56140"/>
                </a:lnTo>
                <a:lnTo>
                  <a:pt x="46810" y="56150"/>
                </a:lnTo>
                <a:lnTo>
                  <a:pt x="46810" y="56160"/>
                </a:lnTo>
                <a:lnTo>
                  <a:pt x="46790" y="56160"/>
                </a:lnTo>
                <a:lnTo>
                  <a:pt x="46770" y="56150"/>
                </a:lnTo>
                <a:lnTo>
                  <a:pt x="46760" y="56150"/>
                </a:lnTo>
                <a:lnTo>
                  <a:pt x="46740" y="56160"/>
                </a:lnTo>
                <a:lnTo>
                  <a:pt x="46730" y="56170"/>
                </a:lnTo>
                <a:lnTo>
                  <a:pt x="46720" y="56180"/>
                </a:lnTo>
                <a:lnTo>
                  <a:pt x="46720" y="56200"/>
                </a:lnTo>
                <a:lnTo>
                  <a:pt x="46720" y="56220"/>
                </a:lnTo>
                <a:lnTo>
                  <a:pt x="46720" y="56240"/>
                </a:lnTo>
                <a:lnTo>
                  <a:pt x="46690" y="56270"/>
                </a:lnTo>
                <a:lnTo>
                  <a:pt x="46670" y="56290"/>
                </a:lnTo>
                <a:lnTo>
                  <a:pt x="46670" y="56310"/>
                </a:lnTo>
                <a:lnTo>
                  <a:pt x="46650" y="56300"/>
                </a:lnTo>
                <a:lnTo>
                  <a:pt x="46640" y="56290"/>
                </a:lnTo>
                <a:lnTo>
                  <a:pt x="46620" y="56290"/>
                </a:lnTo>
                <a:lnTo>
                  <a:pt x="46620" y="56300"/>
                </a:lnTo>
                <a:lnTo>
                  <a:pt x="46620" y="56320"/>
                </a:lnTo>
                <a:lnTo>
                  <a:pt x="46620" y="56330"/>
                </a:lnTo>
                <a:lnTo>
                  <a:pt x="46610" y="56340"/>
                </a:lnTo>
                <a:lnTo>
                  <a:pt x="46600" y="56360"/>
                </a:lnTo>
                <a:lnTo>
                  <a:pt x="46590" y="56380"/>
                </a:lnTo>
                <a:lnTo>
                  <a:pt x="46600" y="56400"/>
                </a:lnTo>
                <a:lnTo>
                  <a:pt x="46600" y="56420"/>
                </a:lnTo>
                <a:lnTo>
                  <a:pt x="46600" y="56430"/>
                </a:lnTo>
                <a:lnTo>
                  <a:pt x="46600" y="56440"/>
                </a:lnTo>
                <a:lnTo>
                  <a:pt x="46580" y="56470"/>
                </a:lnTo>
                <a:lnTo>
                  <a:pt x="46570" y="56480"/>
                </a:lnTo>
                <a:lnTo>
                  <a:pt x="46540" y="56490"/>
                </a:lnTo>
                <a:lnTo>
                  <a:pt x="46490" y="56530"/>
                </a:lnTo>
                <a:lnTo>
                  <a:pt x="46450" y="56560"/>
                </a:lnTo>
                <a:lnTo>
                  <a:pt x="46430" y="56580"/>
                </a:lnTo>
                <a:lnTo>
                  <a:pt x="46440" y="56590"/>
                </a:lnTo>
                <a:lnTo>
                  <a:pt x="46450" y="56600"/>
                </a:lnTo>
                <a:lnTo>
                  <a:pt x="46460" y="56600"/>
                </a:lnTo>
                <a:lnTo>
                  <a:pt x="46460" y="56610"/>
                </a:lnTo>
                <a:lnTo>
                  <a:pt x="46450" y="56620"/>
                </a:lnTo>
                <a:lnTo>
                  <a:pt x="46440" y="56620"/>
                </a:lnTo>
                <a:lnTo>
                  <a:pt x="46430" y="56630"/>
                </a:lnTo>
                <a:lnTo>
                  <a:pt x="46420" y="56630"/>
                </a:lnTo>
                <a:lnTo>
                  <a:pt x="46400" y="56640"/>
                </a:lnTo>
                <a:lnTo>
                  <a:pt x="46380" y="56650"/>
                </a:lnTo>
                <a:lnTo>
                  <a:pt x="46370" y="56660"/>
                </a:lnTo>
                <a:lnTo>
                  <a:pt x="46360" y="56680"/>
                </a:lnTo>
                <a:lnTo>
                  <a:pt x="46350" y="56680"/>
                </a:lnTo>
                <a:lnTo>
                  <a:pt x="46330" y="56700"/>
                </a:lnTo>
                <a:lnTo>
                  <a:pt x="46280" y="56720"/>
                </a:lnTo>
                <a:lnTo>
                  <a:pt x="46260" y="56730"/>
                </a:lnTo>
                <a:lnTo>
                  <a:pt x="46230" y="56740"/>
                </a:lnTo>
                <a:lnTo>
                  <a:pt x="46220" y="56750"/>
                </a:lnTo>
                <a:lnTo>
                  <a:pt x="46220" y="56770"/>
                </a:lnTo>
                <a:lnTo>
                  <a:pt x="46210" y="56780"/>
                </a:lnTo>
                <a:lnTo>
                  <a:pt x="46200" y="56810"/>
                </a:lnTo>
                <a:lnTo>
                  <a:pt x="46190" y="56820"/>
                </a:lnTo>
                <a:lnTo>
                  <a:pt x="46180" y="56830"/>
                </a:lnTo>
                <a:lnTo>
                  <a:pt x="46160" y="56840"/>
                </a:lnTo>
                <a:lnTo>
                  <a:pt x="46140" y="56850"/>
                </a:lnTo>
                <a:lnTo>
                  <a:pt x="46110" y="56860"/>
                </a:lnTo>
                <a:lnTo>
                  <a:pt x="46090" y="56870"/>
                </a:lnTo>
                <a:lnTo>
                  <a:pt x="46080" y="56870"/>
                </a:lnTo>
                <a:lnTo>
                  <a:pt x="46070" y="56870"/>
                </a:lnTo>
                <a:lnTo>
                  <a:pt x="46060" y="56870"/>
                </a:lnTo>
                <a:lnTo>
                  <a:pt x="46050" y="56860"/>
                </a:lnTo>
                <a:lnTo>
                  <a:pt x="46040" y="56870"/>
                </a:lnTo>
                <a:lnTo>
                  <a:pt x="46030" y="56870"/>
                </a:lnTo>
                <a:lnTo>
                  <a:pt x="46020" y="56860"/>
                </a:lnTo>
                <a:lnTo>
                  <a:pt x="46010" y="56850"/>
                </a:lnTo>
                <a:lnTo>
                  <a:pt x="46000" y="56840"/>
                </a:lnTo>
                <a:lnTo>
                  <a:pt x="45980" y="56840"/>
                </a:lnTo>
                <a:lnTo>
                  <a:pt x="45970" y="56850"/>
                </a:lnTo>
                <a:lnTo>
                  <a:pt x="45960" y="56860"/>
                </a:lnTo>
                <a:lnTo>
                  <a:pt x="45950" y="56880"/>
                </a:lnTo>
                <a:lnTo>
                  <a:pt x="45960" y="56890"/>
                </a:lnTo>
                <a:lnTo>
                  <a:pt x="45960" y="56900"/>
                </a:lnTo>
                <a:lnTo>
                  <a:pt x="45960" y="56910"/>
                </a:lnTo>
                <a:lnTo>
                  <a:pt x="45950" y="56920"/>
                </a:lnTo>
                <a:lnTo>
                  <a:pt x="45930" y="56930"/>
                </a:lnTo>
                <a:lnTo>
                  <a:pt x="45920" y="56940"/>
                </a:lnTo>
                <a:lnTo>
                  <a:pt x="45910" y="56950"/>
                </a:lnTo>
                <a:lnTo>
                  <a:pt x="45890" y="56960"/>
                </a:lnTo>
                <a:lnTo>
                  <a:pt x="45880" y="56980"/>
                </a:lnTo>
                <a:lnTo>
                  <a:pt x="45860" y="56990"/>
                </a:lnTo>
                <a:lnTo>
                  <a:pt x="45850" y="56990"/>
                </a:lnTo>
                <a:lnTo>
                  <a:pt x="45830" y="57000"/>
                </a:lnTo>
                <a:lnTo>
                  <a:pt x="45820" y="57000"/>
                </a:lnTo>
                <a:lnTo>
                  <a:pt x="45800" y="57010"/>
                </a:lnTo>
                <a:lnTo>
                  <a:pt x="45790" y="57010"/>
                </a:lnTo>
                <a:lnTo>
                  <a:pt x="45770" y="57010"/>
                </a:lnTo>
                <a:lnTo>
                  <a:pt x="45760" y="57010"/>
                </a:lnTo>
                <a:lnTo>
                  <a:pt x="45750" y="57020"/>
                </a:lnTo>
                <a:lnTo>
                  <a:pt x="45730" y="57030"/>
                </a:lnTo>
                <a:lnTo>
                  <a:pt x="45720" y="57040"/>
                </a:lnTo>
                <a:lnTo>
                  <a:pt x="45720" y="57060"/>
                </a:lnTo>
                <a:lnTo>
                  <a:pt x="45720" y="57070"/>
                </a:lnTo>
                <a:lnTo>
                  <a:pt x="45730" y="57080"/>
                </a:lnTo>
                <a:lnTo>
                  <a:pt x="45730" y="57090"/>
                </a:lnTo>
                <a:lnTo>
                  <a:pt x="45730" y="57100"/>
                </a:lnTo>
                <a:lnTo>
                  <a:pt x="45720" y="57110"/>
                </a:lnTo>
                <a:lnTo>
                  <a:pt x="45710" y="57120"/>
                </a:lnTo>
                <a:lnTo>
                  <a:pt x="45700" y="57130"/>
                </a:lnTo>
                <a:lnTo>
                  <a:pt x="45690" y="57140"/>
                </a:lnTo>
                <a:lnTo>
                  <a:pt x="45690" y="57160"/>
                </a:lnTo>
                <a:lnTo>
                  <a:pt x="45680" y="57180"/>
                </a:lnTo>
                <a:lnTo>
                  <a:pt x="45670" y="57200"/>
                </a:lnTo>
                <a:lnTo>
                  <a:pt x="45660" y="57200"/>
                </a:lnTo>
                <a:lnTo>
                  <a:pt x="45650" y="57210"/>
                </a:lnTo>
                <a:lnTo>
                  <a:pt x="45630" y="57200"/>
                </a:lnTo>
                <a:lnTo>
                  <a:pt x="45620" y="57190"/>
                </a:lnTo>
                <a:lnTo>
                  <a:pt x="45600" y="57190"/>
                </a:lnTo>
                <a:lnTo>
                  <a:pt x="45580" y="57190"/>
                </a:lnTo>
                <a:lnTo>
                  <a:pt x="45570" y="57200"/>
                </a:lnTo>
                <a:lnTo>
                  <a:pt x="45570" y="57220"/>
                </a:lnTo>
                <a:lnTo>
                  <a:pt x="45570" y="57230"/>
                </a:lnTo>
                <a:lnTo>
                  <a:pt x="45570" y="57240"/>
                </a:lnTo>
                <a:lnTo>
                  <a:pt x="45560" y="57250"/>
                </a:lnTo>
                <a:lnTo>
                  <a:pt x="45540" y="57260"/>
                </a:lnTo>
                <a:lnTo>
                  <a:pt x="45520" y="57280"/>
                </a:lnTo>
                <a:lnTo>
                  <a:pt x="45520" y="57290"/>
                </a:lnTo>
                <a:lnTo>
                  <a:pt x="45520" y="57310"/>
                </a:lnTo>
                <a:lnTo>
                  <a:pt x="45530" y="57330"/>
                </a:lnTo>
                <a:lnTo>
                  <a:pt x="45530" y="57340"/>
                </a:lnTo>
                <a:lnTo>
                  <a:pt x="45530" y="57360"/>
                </a:lnTo>
                <a:lnTo>
                  <a:pt x="45510" y="57390"/>
                </a:lnTo>
                <a:lnTo>
                  <a:pt x="45500" y="57390"/>
                </a:lnTo>
                <a:lnTo>
                  <a:pt x="45490" y="57390"/>
                </a:lnTo>
                <a:lnTo>
                  <a:pt x="45470" y="57390"/>
                </a:lnTo>
                <a:lnTo>
                  <a:pt x="45450" y="57390"/>
                </a:lnTo>
                <a:lnTo>
                  <a:pt x="45440" y="57390"/>
                </a:lnTo>
                <a:lnTo>
                  <a:pt x="45430" y="57390"/>
                </a:lnTo>
                <a:lnTo>
                  <a:pt x="45410" y="57400"/>
                </a:lnTo>
                <a:lnTo>
                  <a:pt x="45400" y="57400"/>
                </a:lnTo>
                <a:lnTo>
                  <a:pt x="45390" y="57410"/>
                </a:lnTo>
                <a:lnTo>
                  <a:pt x="45360" y="57410"/>
                </a:lnTo>
                <a:lnTo>
                  <a:pt x="45340" y="57410"/>
                </a:lnTo>
                <a:lnTo>
                  <a:pt x="45320" y="57420"/>
                </a:lnTo>
                <a:lnTo>
                  <a:pt x="45310" y="57430"/>
                </a:lnTo>
                <a:lnTo>
                  <a:pt x="45300" y="57450"/>
                </a:lnTo>
                <a:lnTo>
                  <a:pt x="45290" y="57460"/>
                </a:lnTo>
                <a:lnTo>
                  <a:pt x="45280" y="57460"/>
                </a:lnTo>
                <a:lnTo>
                  <a:pt x="45260" y="57460"/>
                </a:lnTo>
                <a:lnTo>
                  <a:pt x="45250" y="57450"/>
                </a:lnTo>
                <a:lnTo>
                  <a:pt x="45250" y="57460"/>
                </a:lnTo>
                <a:lnTo>
                  <a:pt x="45240" y="57470"/>
                </a:lnTo>
                <a:lnTo>
                  <a:pt x="45240" y="57480"/>
                </a:lnTo>
                <a:lnTo>
                  <a:pt x="45220" y="57520"/>
                </a:lnTo>
                <a:lnTo>
                  <a:pt x="45210" y="57540"/>
                </a:lnTo>
                <a:lnTo>
                  <a:pt x="45200" y="57550"/>
                </a:lnTo>
                <a:lnTo>
                  <a:pt x="45180" y="57570"/>
                </a:lnTo>
                <a:lnTo>
                  <a:pt x="45160" y="57580"/>
                </a:lnTo>
                <a:lnTo>
                  <a:pt x="45150" y="57590"/>
                </a:lnTo>
                <a:lnTo>
                  <a:pt x="45130" y="57600"/>
                </a:lnTo>
                <a:lnTo>
                  <a:pt x="45120" y="57640"/>
                </a:lnTo>
                <a:lnTo>
                  <a:pt x="45120" y="57660"/>
                </a:lnTo>
                <a:lnTo>
                  <a:pt x="45120" y="57680"/>
                </a:lnTo>
                <a:lnTo>
                  <a:pt x="45130" y="57690"/>
                </a:lnTo>
                <a:lnTo>
                  <a:pt x="45120" y="57710"/>
                </a:lnTo>
                <a:lnTo>
                  <a:pt x="45110" y="57730"/>
                </a:lnTo>
                <a:lnTo>
                  <a:pt x="45100" y="57740"/>
                </a:lnTo>
                <a:lnTo>
                  <a:pt x="45090" y="57740"/>
                </a:lnTo>
                <a:lnTo>
                  <a:pt x="45080" y="57740"/>
                </a:lnTo>
                <a:lnTo>
                  <a:pt x="45070" y="57740"/>
                </a:lnTo>
                <a:lnTo>
                  <a:pt x="45060" y="57730"/>
                </a:lnTo>
                <a:lnTo>
                  <a:pt x="45050" y="57720"/>
                </a:lnTo>
                <a:lnTo>
                  <a:pt x="45050" y="57710"/>
                </a:lnTo>
                <a:lnTo>
                  <a:pt x="45050" y="57700"/>
                </a:lnTo>
                <a:lnTo>
                  <a:pt x="45040" y="57700"/>
                </a:lnTo>
                <a:lnTo>
                  <a:pt x="45030" y="57700"/>
                </a:lnTo>
                <a:lnTo>
                  <a:pt x="45030" y="57710"/>
                </a:lnTo>
                <a:lnTo>
                  <a:pt x="45020" y="57720"/>
                </a:lnTo>
                <a:lnTo>
                  <a:pt x="45010" y="57720"/>
                </a:lnTo>
                <a:lnTo>
                  <a:pt x="45000" y="57720"/>
                </a:lnTo>
                <a:lnTo>
                  <a:pt x="44990" y="57720"/>
                </a:lnTo>
                <a:lnTo>
                  <a:pt x="44980" y="57710"/>
                </a:lnTo>
                <a:lnTo>
                  <a:pt x="44980" y="57720"/>
                </a:lnTo>
                <a:lnTo>
                  <a:pt x="44970" y="57720"/>
                </a:lnTo>
                <a:lnTo>
                  <a:pt x="44960" y="57730"/>
                </a:lnTo>
                <a:lnTo>
                  <a:pt x="44950" y="57730"/>
                </a:lnTo>
                <a:lnTo>
                  <a:pt x="44940" y="57720"/>
                </a:lnTo>
                <a:lnTo>
                  <a:pt x="44930" y="57710"/>
                </a:lnTo>
                <a:lnTo>
                  <a:pt x="44910" y="57710"/>
                </a:lnTo>
                <a:lnTo>
                  <a:pt x="44890" y="57720"/>
                </a:lnTo>
                <a:lnTo>
                  <a:pt x="44870" y="57730"/>
                </a:lnTo>
                <a:lnTo>
                  <a:pt x="44840" y="57740"/>
                </a:lnTo>
                <a:lnTo>
                  <a:pt x="44810" y="57760"/>
                </a:lnTo>
                <a:lnTo>
                  <a:pt x="44790" y="57780"/>
                </a:lnTo>
                <a:lnTo>
                  <a:pt x="44780" y="57780"/>
                </a:lnTo>
                <a:lnTo>
                  <a:pt x="44770" y="57780"/>
                </a:lnTo>
                <a:lnTo>
                  <a:pt x="44760" y="57770"/>
                </a:lnTo>
                <a:lnTo>
                  <a:pt x="44750" y="57770"/>
                </a:lnTo>
                <a:lnTo>
                  <a:pt x="44740" y="57780"/>
                </a:lnTo>
                <a:lnTo>
                  <a:pt x="44730" y="57790"/>
                </a:lnTo>
                <a:lnTo>
                  <a:pt x="44720" y="57790"/>
                </a:lnTo>
                <a:lnTo>
                  <a:pt x="44710" y="57790"/>
                </a:lnTo>
                <a:lnTo>
                  <a:pt x="44690" y="57780"/>
                </a:lnTo>
                <a:lnTo>
                  <a:pt x="44680" y="57780"/>
                </a:lnTo>
                <a:lnTo>
                  <a:pt x="44670" y="57780"/>
                </a:lnTo>
                <a:lnTo>
                  <a:pt x="44670" y="57790"/>
                </a:lnTo>
                <a:lnTo>
                  <a:pt x="44660" y="57800"/>
                </a:lnTo>
                <a:lnTo>
                  <a:pt x="44650" y="57800"/>
                </a:lnTo>
                <a:lnTo>
                  <a:pt x="44640" y="57800"/>
                </a:lnTo>
                <a:lnTo>
                  <a:pt x="44630" y="57790"/>
                </a:lnTo>
                <a:lnTo>
                  <a:pt x="44620" y="57780"/>
                </a:lnTo>
                <a:lnTo>
                  <a:pt x="44610" y="57780"/>
                </a:lnTo>
                <a:lnTo>
                  <a:pt x="44600" y="57780"/>
                </a:lnTo>
                <a:lnTo>
                  <a:pt x="44590" y="57780"/>
                </a:lnTo>
                <a:lnTo>
                  <a:pt x="44590" y="57770"/>
                </a:lnTo>
                <a:lnTo>
                  <a:pt x="44570" y="57770"/>
                </a:lnTo>
                <a:lnTo>
                  <a:pt x="44560" y="57770"/>
                </a:lnTo>
                <a:lnTo>
                  <a:pt x="44550" y="57770"/>
                </a:lnTo>
                <a:lnTo>
                  <a:pt x="44540" y="57760"/>
                </a:lnTo>
                <a:lnTo>
                  <a:pt x="44530" y="57760"/>
                </a:lnTo>
                <a:lnTo>
                  <a:pt x="44520" y="57760"/>
                </a:lnTo>
                <a:lnTo>
                  <a:pt x="44500" y="57780"/>
                </a:lnTo>
                <a:lnTo>
                  <a:pt x="44490" y="57800"/>
                </a:lnTo>
                <a:lnTo>
                  <a:pt x="44480" y="57810"/>
                </a:lnTo>
                <a:lnTo>
                  <a:pt x="44470" y="57810"/>
                </a:lnTo>
                <a:lnTo>
                  <a:pt x="44450" y="57800"/>
                </a:lnTo>
                <a:lnTo>
                  <a:pt x="44430" y="57800"/>
                </a:lnTo>
                <a:lnTo>
                  <a:pt x="44410" y="57810"/>
                </a:lnTo>
                <a:lnTo>
                  <a:pt x="44390" y="57830"/>
                </a:lnTo>
                <a:lnTo>
                  <a:pt x="44380" y="57840"/>
                </a:lnTo>
                <a:lnTo>
                  <a:pt x="44350" y="57860"/>
                </a:lnTo>
                <a:lnTo>
                  <a:pt x="44330" y="57860"/>
                </a:lnTo>
                <a:lnTo>
                  <a:pt x="44310" y="57850"/>
                </a:lnTo>
                <a:lnTo>
                  <a:pt x="44290" y="57840"/>
                </a:lnTo>
                <a:lnTo>
                  <a:pt x="44280" y="57840"/>
                </a:lnTo>
                <a:lnTo>
                  <a:pt x="44270" y="57840"/>
                </a:lnTo>
                <a:lnTo>
                  <a:pt x="44260" y="57850"/>
                </a:lnTo>
                <a:lnTo>
                  <a:pt x="44240" y="57860"/>
                </a:lnTo>
                <a:lnTo>
                  <a:pt x="44230" y="57860"/>
                </a:lnTo>
                <a:lnTo>
                  <a:pt x="44210" y="57860"/>
                </a:lnTo>
                <a:lnTo>
                  <a:pt x="44200" y="57870"/>
                </a:lnTo>
                <a:lnTo>
                  <a:pt x="44190" y="57880"/>
                </a:lnTo>
                <a:lnTo>
                  <a:pt x="44170" y="57890"/>
                </a:lnTo>
                <a:lnTo>
                  <a:pt x="44150" y="57890"/>
                </a:lnTo>
                <a:lnTo>
                  <a:pt x="44140" y="57880"/>
                </a:lnTo>
                <a:lnTo>
                  <a:pt x="44130" y="57890"/>
                </a:lnTo>
                <a:lnTo>
                  <a:pt x="44120" y="57900"/>
                </a:lnTo>
                <a:lnTo>
                  <a:pt x="44100" y="57900"/>
                </a:lnTo>
                <a:lnTo>
                  <a:pt x="44090" y="57890"/>
                </a:lnTo>
                <a:lnTo>
                  <a:pt x="44090" y="57880"/>
                </a:lnTo>
                <a:lnTo>
                  <a:pt x="44090" y="57870"/>
                </a:lnTo>
                <a:lnTo>
                  <a:pt x="44080" y="57870"/>
                </a:lnTo>
                <a:lnTo>
                  <a:pt x="44070" y="57860"/>
                </a:lnTo>
                <a:lnTo>
                  <a:pt x="44060" y="57840"/>
                </a:lnTo>
                <a:lnTo>
                  <a:pt x="44060" y="57830"/>
                </a:lnTo>
                <a:lnTo>
                  <a:pt x="44050" y="57840"/>
                </a:lnTo>
                <a:lnTo>
                  <a:pt x="44040" y="57850"/>
                </a:lnTo>
                <a:lnTo>
                  <a:pt x="44030" y="57860"/>
                </a:lnTo>
                <a:lnTo>
                  <a:pt x="44020" y="57870"/>
                </a:lnTo>
                <a:lnTo>
                  <a:pt x="44010" y="57870"/>
                </a:lnTo>
                <a:lnTo>
                  <a:pt x="44000" y="57870"/>
                </a:lnTo>
                <a:lnTo>
                  <a:pt x="44000" y="57850"/>
                </a:lnTo>
                <a:lnTo>
                  <a:pt x="44000" y="57840"/>
                </a:lnTo>
                <a:lnTo>
                  <a:pt x="43990" y="57830"/>
                </a:lnTo>
                <a:lnTo>
                  <a:pt x="43970" y="57820"/>
                </a:lnTo>
                <a:lnTo>
                  <a:pt x="43950" y="57820"/>
                </a:lnTo>
                <a:lnTo>
                  <a:pt x="43930" y="57830"/>
                </a:lnTo>
                <a:lnTo>
                  <a:pt x="43910" y="57830"/>
                </a:lnTo>
                <a:lnTo>
                  <a:pt x="43900" y="57840"/>
                </a:lnTo>
                <a:lnTo>
                  <a:pt x="43890" y="57850"/>
                </a:lnTo>
                <a:lnTo>
                  <a:pt x="43870" y="57860"/>
                </a:lnTo>
                <a:lnTo>
                  <a:pt x="43850" y="57870"/>
                </a:lnTo>
                <a:lnTo>
                  <a:pt x="43820" y="57880"/>
                </a:lnTo>
                <a:lnTo>
                  <a:pt x="43790" y="57890"/>
                </a:lnTo>
                <a:lnTo>
                  <a:pt x="43780" y="57890"/>
                </a:lnTo>
                <a:lnTo>
                  <a:pt x="43770" y="57890"/>
                </a:lnTo>
                <a:lnTo>
                  <a:pt x="43760" y="57890"/>
                </a:lnTo>
                <a:lnTo>
                  <a:pt x="43750" y="57880"/>
                </a:lnTo>
                <a:lnTo>
                  <a:pt x="43740" y="57870"/>
                </a:lnTo>
                <a:lnTo>
                  <a:pt x="43730" y="57860"/>
                </a:lnTo>
                <a:lnTo>
                  <a:pt x="43730" y="57850"/>
                </a:lnTo>
                <a:lnTo>
                  <a:pt x="43720" y="57850"/>
                </a:lnTo>
                <a:lnTo>
                  <a:pt x="43700" y="57860"/>
                </a:lnTo>
                <a:lnTo>
                  <a:pt x="43690" y="57860"/>
                </a:lnTo>
                <a:lnTo>
                  <a:pt x="43680" y="57860"/>
                </a:lnTo>
                <a:lnTo>
                  <a:pt x="43670" y="57850"/>
                </a:lnTo>
                <a:lnTo>
                  <a:pt x="43650" y="57850"/>
                </a:lnTo>
                <a:lnTo>
                  <a:pt x="43640" y="57840"/>
                </a:lnTo>
                <a:lnTo>
                  <a:pt x="43620" y="57840"/>
                </a:lnTo>
                <a:lnTo>
                  <a:pt x="43600" y="57830"/>
                </a:lnTo>
                <a:lnTo>
                  <a:pt x="43590" y="57830"/>
                </a:lnTo>
                <a:lnTo>
                  <a:pt x="43580" y="57830"/>
                </a:lnTo>
                <a:lnTo>
                  <a:pt x="43570" y="57820"/>
                </a:lnTo>
                <a:lnTo>
                  <a:pt x="43560" y="57820"/>
                </a:lnTo>
                <a:lnTo>
                  <a:pt x="43540" y="57830"/>
                </a:lnTo>
                <a:lnTo>
                  <a:pt x="43520" y="57830"/>
                </a:lnTo>
                <a:lnTo>
                  <a:pt x="43520" y="57850"/>
                </a:lnTo>
                <a:lnTo>
                  <a:pt x="43510" y="57860"/>
                </a:lnTo>
                <a:lnTo>
                  <a:pt x="43490" y="57870"/>
                </a:lnTo>
                <a:lnTo>
                  <a:pt x="43460" y="57880"/>
                </a:lnTo>
                <a:lnTo>
                  <a:pt x="43440" y="57880"/>
                </a:lnTo>
                <a:lnTo>
                  <a:pt x="43420" y="57890"/>
                </a:lnTo>
                <a:lnTo>
                  <a:pt x="43400" y="57910"/>
                </a:lnTo>
                <a:lnTo>
                  <a:pt x="43370" y="57940"/>
                </a:lnTo>
                <a:lnTo>
                  <a:pt x="43330" y="57960"/>
                </a:lnTo>
                <a:lnTo>
                  <a:pt x="43300" y="57990"/>
                </a:lnTo>
                <a:lnTo>
                  <a:pt x="43260" y="58020"/>
                </a:lnTo>
                <a:lnTo>
                  <a:pt x="43230" y="58050"/>
                </a:lnTo>
                <a:lnTo>
                  <a:pt x="43190" y="58090"/>
                </a:lnTo>
                <a:lnTo>
                  <a:pt x="43150" y="58140"/>
                </a:lnTo>
                <a:lnTo>
                  <a:pt x="43130" y="58150"/>
                </a:lnTo>
                <a:lnTo>
                  <a:pt x="43120" y="58170"/>
                </a:lnTo>
                <a:lnTo>
                  <a:pt x="43110" y="58190"/>
                </a:lnTo>
                <a:lnTo>
                  <a:pt x="43100" y="58200"/>
                </a:lnTo>
                <a:lnTo>
                  <a:pt x="42820" y="58270"/>
                </a:lnTo>
                <a:lnTo>
                  <a:pt x="42750" y="58280"/>
                </a:lnTo>
                <a:lnTo>
                  <a:pt x="42680" y="58310"/>
                </a:lnTo>
                <a:lnTo>
                  <a:pt x="42620" y="58340"/>
                </a:lnTo>
                <a:lnTo>
                  <a:pt x="42560" y="58340"/>
                </a:lnTo>
                <a:lnTo>
                  <a:pt x="42490" y="58350"/>
                </a:lnTo>
                <a:lnTo>
                  <a:pt x="42460" y="58350"/>
                </a:lnTo>
                <a:lnTo>
                  <a:pt x="42440" y="58360"/>
                </a:lnTo>
                <a:lnTo>
                  <a:pt x="42370" y="58390"/>
                </a:lnTo>
                <a:lnTo>
                  <a:pt x="42320" y="58410"/>
                </a:lnTo>
                <a:lnTo>
                  <a:pt x="42250" y="58410"/>
                </a:lnTo>
                <a:lnTo>
                  <a:pt x="42170" y="58420"/>
                </a:lnTo>
                <a:lnTo>
                  <a:pt x="42130" y="58420"/>
                </a:lnTo>
                <a:lnTo>
                  <a:pt x="42100" y="58430"/>
                </a:lnTo>
                <a:lnTo>
                  <a:pt x="42030" y="58440"/>
                </a:lnTo>
                <a:lnTo>
                  <a:pt x="42010" y="58450"/>
                </a:lnTo>
                <a:lnTo>
                  <a:pt x="41980" y="58450"/>
                </a:lnTo>
                <a:lnTo>
                  <a:pt x="41910" y="58480"/>
                </a:lnTo>
                <a:lnTo>
                  <a:pt x="41890" y="58500"/>
                </a:lnTo>
                <a:lnTo>
                  <a:pt x="41860" y="58520"/>
                </a:lnTo>
                <a:lnTo>
                  <a:pt x="41740" y="58520"/>
                </a:lnTo>
                <a:lnTo>
                  <a:pt x="41700" y="58530"/>
                </a:lnTo>
                <a:lnTo>
                  <a:pt x="41670" y="58540"/>
                </a:lnTo>
                <a:lnTo>
                  <a:pt x="41630" y="58570"/>
                </a:lnTo>
                <a:lnTo>
                  <a:pt x="41600" y="58600"/>
                </a:lnTo>
                <a:lnTo>
                  <a:pt x="41560" y="58640"/>
                </a:lnTo>
                <a:lnTo>
                  <a:pt x="41550" y="58690"/>
                </a:lnTo>
                <a:lnTo>
                  <a:pt x="41520" y="58740"/>
                </a:lnTo>
                <a:lnTo>
                  <a:pt x="41530" y="58790"/>
                </a:lnTo>
                <a:lnTo>
                  <a:pt x="41530" y="58840"/>
                </a:lnTo>
                <a:lnTo>
                  <a:pt x="41520" y="58880"/>
                </a:lnTo>
                <a:lnTo>
                  <a:pt x="41550" y="58950"/>
                </a:lnTo>
                <a:lnTo>
                  <a:pt x="41570" y="59010"/>
                </a:lnTo>
                <a:lnTo>
                  <a:pt x="41600" y="59040"/>
                </a:lnTo>
                <a:lnTo>
                  <a:pt x="41610" y="59070"/>
                </a:lnTo>
                <a:lnTo>
                  <a:pt x="41590" y="59110"/>
                </a:lnTo>
                <a:lnTo>
                  <a:pt x="41570" y="59140"/>
                </a:lnTo>
                <a:lnTo>
                  <a:pt x="41540" y="59190"/>
                </a:lnTo>
                <a:lnTo>
                  <a:pt x="41500" y="59270"/>
                </a:lnTo>
                <a:lnTo>
                  <a:pt x="41460" y="59300"/>
                </a:lnTo>
                <a:lnTo>
                  <a:pt x="41450" y="59340"/>
                </a:lnTo>
                <a:lnTo>
                  <a:pt x="41430" y="59370"/>
                </a:lnTo>
                <a:lnTo>
                  <a:pt x="41400" y="59430"/>
                </a:lnTo>
                <a:lnTo>
                  <a:pt x="41360" y="59480"/>
                </a:lnTo>
                <a:lnTo>
                  <a:pt x="41340" y="59530"/>
                </a:lnTo>
                <a:lnTo>
                  <a:pt x="41300" y="59550"/>
                </a:lnTo>
                <a:lnTo>
                  <a:pt x="41250" y="59560"/>
                </a:lnTo>
                <a:lnTo>
                  <a:pt x="41180" y="59560"/>
                </a:lnTo>
                <a:lnTo>
                  <a:pt x="41100" y="59560"/>
                </a:lnTo>
                <a:lnTo>
                  <a:pt x="41010" y="59570"/>
                </a:lnTo>
                <a:lnTo>
                  <a:pt x="40950" y="59580"/>
                </a:lnTo>
                <a:lnTo>
                  <a:pt x="40860" y="59560"/>
                </a:lnTo>
                <a:lnTo>
                  <a:pt x="40810" y="59520"/>
                </a:lnTo>
                <a:lnTo>
                  <a:pt x="40770" y="59500"/>
                </a:lnTo>
                <a:lnTo>
                  <a:pt x="40720" y="59500"/>
                </a:lnTo>
                <a:lnTo>
                  <a:pt x="40670" y="59510"/>
                </a:lnTo>
                <a:lnTo>
                  <a:pt x="40590" y="59540"/>
                </a:lnTo>
                <a:lnTo>
                  <a:pt x="40540" y="59550"/>
                </a:lnTo>
                <a:lnTo>
                  <a:pt x="40470" y="59550"/>
                </a:lnTo>
                <a:lnTo>
                  <a:pt x="40390" y="59520"/>
                </a:lnTo>
                <a:lnTo>
                  <a:pt x="40330" y="59530"/>
                </a:lnTo>
                <a:lnTo>
                  <a:pt x="40250" y="59510"/>
                </a:lnTo>
                <a:lnTo>
                  <a:pt x="40130" y="59500"/>
                </a:lnTo>
                <a:lnTo>
                  <a:pt x="40040" y="59510"/>
                </a:lnTo>
                <a:lnTo>
                  <a:pt x="39970" y="59510"/>
                </a:lnTo>
                <a:lnTo>
                  <a:pt x="39900" y="59520"/>
                </a:lnTo>
                <a:lnTo>
                  <a:pt x="39880" y="59510"/>
                </a:lnTo>
                <a:lnTo>
                  <a:pt x="39820" y="59490"/>
                </a:lnTo>
                <a:lnTo>
                  <a:pt x="39780" y="59460"/>
                </a:lnTo>
                <a:lnTo>
                  <a:pt x="39780" y="59430"/>
                </a:lnTo>
                <a:lnTo>
                  <a:pt x="39780" y="59410"/>
                </a:lnTo>
                <a:lnTo>
                  <a:pt x="39770" y="59390"/>
                </a:lnTo>
                <a:lnTo>
                  <a:pt x="39780" y="59380"/>
                </a:lnTo>
                <a:lnTo>
                  <a:pt x="39780" y="59370"/>
                </a:lnTo>
                <a:lnTo>
                  <a:pt x="39790" y="59350"/>
                </a:lnTo>
                <a:lnTo>
                  <a:pt x="39790" y="59310"/>
                </a:lnTo>
                <a:lnTo>
                  <a:pt x="39820" y="59210"/>
                </a:lnTo>
                <a:lnTo>
                  <a:pt x="39850" y="59120"/>
                </a:lnTo>
                <a:lnTo>
                  <a:pt x="39870" y="59080"/>
                </a:lnTo>
                <a:lnTo>
                  <a:pt x="39910" y="59030"/>
                </a:lnTo>
                <a:lnTo>
                  <a:pt x="39950" y="58960"/>
                </a:lnTo>
                <a:lnTo>
                  <a:pt x="39960" y="58900"/>
                </a:lnTo>
                <a:lnTo>
                  <a:pt x="39950" y="58870"/>
                </a:lnTo>
                <a:lnTo>
                  <a:pt x="39940" y="58810"/>
                </a:lnTo>
                <a:lnTo>
                  <a:pt x="39920" y="58750"/>
                </a:lnTo>
                <a:lnTo>
                  <a:pt x="39910" y="58710"/>
                </a:lnTo>
                <a:lnTo>
                  <a:pt x="39910" y="58670"/>
                </a:lnTo>
                <a:lnTo>
                  <a:pt x="39930" y="58550"/>
                </a:lnTo>
                <a:lnTo>
                  <a:pt x="39920" y="58500"/>
                </a:lnTo>
                <a:lnTo>
                  <a:pt x="39900" y="58460"/>
                </a:lnTo>
                <a:lnTo>
                  <a:pt x="39890" y="58430"/>
                </a:lnTo>
                <a:lnTo>
                  <a:pt x="39870" y="58380"/>
                </a:lnTo>
                <a:lnTo>
                  <a:pt x="39860" y="58350"/>
                </a:lnTo>
                <a:lnTo>
                  <a:pt x="39830" y="58310"/>
                </a:lnTo>
                <a:lnTo>
                  <a:pt x="39820" y="58270"/>
                </a:lnTo>
                <a:lnTo>
                  <a:pt x="39820" y="58240"/>
                </a:lnTo>
                <a:lnTo>
                  <a:pt x="39820" y="58190"/>
                </a:lnTo>
                <a:lnTo>
                  <a:pt x="39790" y="58080"/>
                </a:lnTo>
                <a:lnTo>
                  <a:pt x="39780" y="58050"/>
                </a:lnTo>
                <a:lnTo>
                  <a:pt x="39770" y="58020"/>
                </a:lnTo>
                <a:lnTo>
                  <a:pt x="39780" y="57990"/>
                </a:lnTo>
                <a:lnTo>
                  <a:pt x="39780" y="57940"/>
                </a:lnTo>
                <a:lnTo>
                  <a:pt x="39780" y="57900"/>
                </a:lnTo>
                <a:lnTo>
                  <a:pt x="39760" y="57860"/>
                </a:lnTo>
                <a:lnTo>
                  <a:pt x="39720" y="57820"/>
                </a:lnTo>
                <a:lnTo>
                  <a:pt x="39700" y="57790"/>
                </a:lnTo>
                <a:lnTo>
                  <a:pt x="39690" y="57740"/>
                </a:lnTo>
                <a:lnTo>
                  <a:pt x="39690" y="57690"/>
                </a:lnTo>
                <a:lnTo>
                  <a:pt x="39680" y="57640"/>
                </a:lnTo>
                <a:lnTo>
                  <a:pt x="39680" y="57580"/>
                </a:lnTo>
                <a:lnTo>
                  <a:pt x="39710" y="57480"/>
                </a:lnTo>
                <a:lnTo>
                  <a:pt x="39710" y="57380"/>
                </a:lnTo>
                <a:lnTo>
                  <a:pt x="39720" y="57300"/>
                </a:lnTo>
                <a:lnTo>
                  <a:pt x="39750" y="57200"/>
                </a:lnTo>
                <a:lnTo>
                  <a:pt x="39770" y="57160"/>
                </a:lnTo>
                <a:lnTo>
                  <a:pt x="39770" y="57110"/>
                </a:lnTo>
                <a:lnTo>
                  <a:pt x="39790" y="57000"/>
                </a:lnTo>
                <a:lnTo>
                  <a:pt x="39800" y="56800"/>
                </a:lnTo>
                <a:lnTo>
                  <a:pt x="39820" y="56590"/>
                </a:lnTo>
                <a:lnTo>
                  <a:pt x="39850" y="56410"/>
                </a:lnTo>
                <a:lnTo>
                  <a:pt x="39860" y="56320"/>
                </a:lnTo>
                <a:lnTo>
                  <a:pt x="39870" y="56290"/>
                </a:lnTo>
                <a:lnTo>
                  <a:pt x="39870" y="56260"/>
                </a:lnTo>
                <a:lnTo>
                  <a:pt x="39870" y="56230"/>
                </a:lnTo>
                <a:lnTo>
                  <a:pt x="39860" y="56210"/>
                </a:lnTo>
                <a:lnTo>
                  <a:pt x="39850" y="56170"/>
                </a:lnTo>
                <a:lnTo>
                  <a:pt x="39840" y="56150"/>
                </a:lnTo>
                <a:lnTo>
                  <a:pt x="39820" y="56130"/>
                </a:lnTo>
                <a:lnTo>
                  <a:pt x="39790" y="56100"/>
                </a:lnTo>
                <a:lnTo>
                  <a:pt x="39760" y="56070"/>
                </a:lnTo>
                <a:lnTo>
                  <a:pt x="39730" y="56050"/>
                </a:lnTo>
                <a:lnTo>
                  <a:pt x="39650" y="56050"/>
                </a:lnTo>
                <a:lnTo>
                  <a:pt x="39560" y="56040"/>
                </a:lnTo>
                <a:lnTo>
                  <a:pt x="39510" y="56010"/>
                </a:lnTo>
                <a:lnTo>
                  <a:pt x="39480" y="56000"/>
                </a:lnTo>
                <a:lnTo>
                  <a:pt x="39440" y="56000"/>
                </a:lnTo>
                <a:lnTo>
                  <a:pt x="39410" y="56000"/>
                </a:lnTo>
                <a:lnTo>
                  <a:pt x="39390" y="55990"/>
                </a:lnTo>
                <a:lnTo>
                  <a:pt x="39360" y="55980"/>
                </a:lnTo>
                <a:lnTo>
                  <a:pt x="39340" y="55980"/>
                </a:lnTo>
                <a:lnTo>
                  <a:pt x="39310" y="55980"/>
                </a:lnTo>
                <a:lnTo>
                  <a:pt x="39280" y="55980"/>
                </a:lnTo>
                <a:lnTo>
                  <a:pt x="39270" y="55950"/>
                </a:lnTo>
                <a:lnTo>
                  <a:pt x="39220" y="55910"/>
                </a:lnTo>
                <a:lnTo>
                  <a:pt x="39210" y="55880"/>
                </a:lnTo>
                <a:lnTo>
                  <a:pt x="39190" y="55860"/>
                </a:lnTo>
                <a:lnTo>
                  <a:pt x="39150" y="55830"/>
                </a:lnTo>
                <a:lnTo>
                  <a:pt x="39130" y="55810"/>
                </a:lnTo>
                <a:lnTo>
                  <a:pt x="39110" y="55800"/>
                </a:lnTo>
                <a:lnTo>
                  <a:pt x="39090" y="55780"/>
                </a:lnTo>
                <a:lnTo>
                  <a:pt x="39080" y="55790"/>
                </a:lnTo>
                <a:lnTo>
                  <a:pt x="39050" y="55800"/>
                </a:lnTo>
                <a:lnTo>
                  <a:pt x="39030" y="55790"/>
                </a:lnTo>
                <a:lnTo>
                  <a:pt x="39000" y="55780"/>
                </a:lnTo>
                <a:lnTo>
                  <a:pt x="38970" y="55780"/>
                </a:lnTo>
                <a:lnTo>
                  <a:pt x="38930" y="55760"/>
                </a:lnTo>
                <a:lnTo>
                  <a:pt x="38910" y="55720"/>
                </a:lnTo>
                <a:lnTo>
                  <a:pt x="38900" y="55690"/>
                </a:lnTo>
                <a:lnTo>
                  <a:pt x="38880" y="55650"/>
                </a:lnTo>
                <a:lnTo>
                  <a:pt x="38860" y="55600"/>
                </a:lnTo>
                <a:lnTo>
                  <a:pt x="38840" y="55570"/>
                </a:lnTo>
                <a:lnTo>
                  <a:pt x="38840" y="55550"/>
                </a:lnTo>
                <a:lnTo>
                  <a:pt x="38830" y="55520"/>
                </a:lnTo>
                <a:lnTo>
                  <a:pt x="38820" y="55500"/>
                </a:lnTo>
                <a:lnTo>
                  <a:pt x="38810" y="55490"/>
                </a:lnTo>
                <a:lnTo>
                  <a:pt x="38790" y="55480"/>
                </a:lnTo>
                <a:lnTo>
                  <a:pt x="38770" y="55460"/>
                </a:lnTo>
                <a:lnTo>
                  <a:pt x="38770" y="55450"/>
                </a:lnTo>
                <a:lnTo>
                  <a:pt x="38760" y="55430"/>
                </a:lnTo>
                <a:lnTo>
                  <a:pt x="38760" y="55440"/>
                </a:lnTo>
                <a:lnTo>
                  <a:pt x="38730" y="55450"/>
                </a:lnTo>
                <a:lnTo>
                  <a:pt x="38720" y="55460"/>
                </a:lnTo>
                <a:lnTo>
                  <a:pt x="38700" y="55450"/>
                </a:lnTo>
                <a:lnTo>
                  <a:pt x="38690" y="55440"/>
                </a:lnTo>
                <a:lnTo>
                  <a:pt x="38680" y="55430"/>
                </a:lnTo>
                <a:lnTo>
                  <a:pt x="38660" y="55430"/>
                </a:lnTo>
                <a:lnTo>
                  <a:pt x="38650" y="55410"/>
                </a:lnTo>
                <a:lnTo>
                  <a:pt x="38650" y="55390"/>
                </a:lnTo>
                <a:lnTo>
                  <a:pt x="38630" y="55380"/>
                </a:lnTo>
                <a:lnTo>
                  <a:pt x="38610" y="55370"/>
                </a:lnTo>
                <a:lnTo>
                  <a:pt x="38600" y="55350"/>
                </a:lnTo>
                <a:lnTo>
                  <a:pt x="38600" y="55330"/>
                </a:lnTo>
                <a:lnTo>
                  <a:pt x="38580" y="55320"/>
                </a:lnTo>
                <a:lnTo>
                  <a:pt x="38560" y="55320"/>
                </a:lnTo>
                <a:lnTo>
                  <a:pt x="38540" y="55310"/>
                </a:lnTo>
                <a:lnTo>
                  <a:pt x="38530" y="55300"/>
                </a:lnTo>
                <a:lnTo>
                  <a:pt x="38520" y="55280"/>
                </a:lnTo>
                <a:lnTo>
                  <a:pt x="38500" y="55270"/>
                </a:lnTo>
                <a:lnTo>
                  <a:pt x="38480" y="55250"/>
                </a:lnTo>
                <a:lnTo>
                  <a:pt x="38450" y="55250"/>
                </a:lnTo>
                <a:lnTo>
                  <a:pt x="38420" y="55250"/>
                </a:lnTo>
                <a:lnTo>
                  <a:pt x="38390" y="55260"/>
                </a:lnTo>
                <a:lnTo>
                  <a:pt x="38370" y="55250"/>
                </a:lnTo>
                <a:lnTo>
                  <a:pt x="38350" y="55240"/>
                </a:lnTo>
                <a:lnTo>
                  <a:pt x="38320" y="55230"/>
                </a:lnTo>
                <a:lnTo>
                  <a:pt x="38290" y="55220"/>
                </a:lnTo>
                <a:lnTo>
                  <a:pt x="38260" y="55190"/>
                </a:lnTo>
                <a:lnTo>
                  <a:pt x="38210" y="55160"/>
                </a:lnTo>
                <a:lnTo>
                  <a:pt x="38180" y="55150"/>
                </a:lnTo>
                <a:lnTo>
                  <a:pt x="38130" y="55130"/>
                </a:lnTo>
                <a:lnTo>
                  <a:pt x="38100" y="55110"/>
                </a:lnTo>
                <a:lnTo>
                  <a:pt x="38060" y="55100"/>
                </a:lnTo>
                <a:lnTo>
                  <a:pt x="38040" y="55080"/>
                </a:lnTo>
                <a:lnTo>
                  <a:pt x="38010" y="55070"/>
                </a:lnTo>
                <a:lnTo>
                  <a:pt x="38000" y="55070"/>
                </a:lnTo>
                <a:lnTo>
                  <a:pt x="38000" y="55050"/>
                </a:lnTo>
                <a:lnTo>
                  <a:pt x="37980" y="55030"/>
                </a:lnTo>
                <a:lnTo>
                  <a:pt x="37950" y="55010"/>
                </a:lnTo>
                <a:lnTo>
                  <a:pt x="37910" y="55010"/>
                </a:lnTo>
                <a:lnTo>
                  <a:pt x="37890" y="54960"/>
                </a:lnTo>
                <a:lnTo>
                  <a:pt x="37850" y="54920"/>
                </a:lnTo>
                <a:lnTo>
                  <a:pt x="37830" y="54900"/>
                </a:lnTo>
                <a:lnTo>
                  <a:pt x="37830" y="54870"/>
                </a:lnTo>
                <a:lnTo>
                  <a:pt x="37810" y="54830"/>
                </a:lnTo>
                <a:lnTo>
                  <a:pt x="37770" y="54810"/>
                </a:lnTo>
                <a:lnTo>
                  <a:pt x="37760" y="54780"/>
                </a:lnTo>
                <a:lnTo>
                  <a:pt x="37730" y="54750"/>
                </a:lnTo>
                <a:lnTo>
                  <a:pt x="37710" y="54730"/>
                </a:lnTo>
                <a:lnTo>
                  <a:pt x="37710" y="54710"/>
                </a:lnTo>
                <a:lnTo>
                  <a:pt x="37700" y="54690"/>
                </a:lnTo>
                <a:lnTo>
                  <a:pt x="37680" y="54690"/>
                </a:lnTo>
                <a:lnTo>
                  <a:pt x="37660" y="54690"/>
                </a:lnTo>
                <a:lnTo>
                  <a:pt x="37640" y="54680"/>
                </a:lnTo>
                <a:lnTo>
                  <a:pt x="37610" y="54690"/>
                </a:lnTo>
                <a:lnTo>
                  <a:pt x="37560" y="54700"/>
                </a:lnTo>
                <a:lnTo>
                  <a:pt x="37530" y="54690"/>
                </a:lnTo>
                <a:lnTo>
                  <a:pt x="37490" y="54690"/>
                </a:lnTo>
                <a:lnTo>
                  <a:pt x="37470" y="54690"/>
                </a:lnTo>
                <a:lnTo>
                  <a:pt x="37440" y="54700"/>
                </a:lnTo>
                <a:lnTo>
                  <a:pt x="37420" y="54700"/>
                </a:lnTo>
                <a:lnTo>
                  <a:pt x="37410" y="54710"/>
                </a:lnTo>
                <a:lnTo>
                  <a:pt x="37400" y="54700"/>
                </a:lnTo>
                <a:lnTo>
                  <a:pt x="37360" y="54680"/>
                </a:lnTo>
                <a:lnTo>
                  <a:pt x="37300" y="54660"/>
                </a:lnTo>
                <a:lnTo>
                  <a:pt x="37260" y="54650"/>
                </a:lnTo>
                <a:lnTo>
                  <a:pt x="37230" y="54630"/>
                </a:lnTo>
                <a:lnTo>
                  <a:pt x="37200" y="54610"/>
                </a:lnTo>
                <a:lnTo>
                  <a:pt x="37190" y="54590"/>
                </a:lnTo>
                <a:lnTo>
                  <a:pt x="37180" y="54590"/>
                </a:lnTo>
                <a:lnTo>
                  <a:pt x="37200" y="54570"/>
                </a:lnTo>
                <a:lnTo>
                  <a:pt x="37210" y="54570"/>
                </a:lnTo>
                <a:lnTo>
                  <a:pt x="37230" y="54550"/>
                </a:lnTo>
                <a:lnTo>
                  <a:pt x="37240" y="54550"/>
                </a:lnTo>
                <a:lnTo>
                  <a:pt x="37260" y="54520"/>
                </a:lnTo>
                <a:lnTo>
                  <a:pt x="37270" y="54510"/>
                </a:lnTo>
                <a:lnTo>
                  <a:pt x="37270" y="54500"/>
                </a:lnTo>
                <a:lnTo>
                  <a:pt x="37290" y="54490"/>
                </a:lnTo>
                <a:lnTo>
                  <a:pt x="37300" y="54480"/>
                </a:lnTo>
                <a:lnTo>
                  <a:pt x="37320" y="54450"/>
                </a:lnTo>
                <a:lnTo>
                  <a:pt x="37330" y="54430"/>
                </a:lnTo>
                <a:lnTo>
                  <a:pt x="37330" y="54420"/>
                </a:lnTo>
                <a:lnTo>
                  <a:pt x="37340" y="54410"/>
                </a:lnTo>
                <a:lnTo>
                  <a:pt x="37350" y="54400"/>
                </a:lnTo>
                <a:lnTo>
                  <a:pt x="37350" y="54390"/>
                </a:lnTo>
                <a:lnTo>
                  <a:pt x="37370" y="54370"/>
                </a:lnTo>
                <a:lnTo>
                  <a:pt x="37370" y="54360"/>
                </a:lnTo>
                <a:lnTo>
                  <a:pt x="37380" y="54340"/>
                </a:lnTo>
                <a:lnTo>
                  <a:pt x="37380" y="54330"/>
                </a:lnTo>
                <a:lnTo>
                  <a:pt x="37390" y="54320"/>
                </a:lnTo>
                <a:lnTo>
                  <a:pt x="37390" y="54310"/>
                </a:lnTo>
                <a:lnTo>
                  <a:pt x="37400" y="54300"/>
                </a:lnTo>
                <a:lnTo>
                  <a:pt x="37410" y="54300"/>
                </a:lnTo>
                <a:lnTo>
                  <a:pt x="37410" y="54290"/>
                </a:lnTo>
                <a:lnTo>
                  <a:pt x="37420" y="54280"/>
                </a:lnTo>
                <a:lnTo>
                  <a:pt x="37430" y="54260"/>
                </a:lnTo>
                <a:lnTo>
                  <a:pt x="37450" y="54230"/>
                </a:lnTo>
                <a:lnTo>
                  <a:pt x="37460" y="54200"/>
                </a:lnTo>
                <a:lnTo>
                  <a:pt x="37460" y="54190"/>
                </a:lnTo>
                <a:lnTo>
                  <a:pt x="37460" y="54170"/>
                </a:lnTo>
                <a:lnTo>
                  <a:pt x="37470" y="54140"/>
                </a:lnTo>
                <a:lnTo>
                  <a:pt x="37470" y="54120"/>
                </a:lnTo>
                <a:lnTo>
                  <a:pt x="37470" y="54110"/>
                </a:lnTo>
                <a:lnTo>
                  <a:pt x="37480" y="54100"/>
                </a:lnTo>
                <a:lnTo>
                  <a:pt x="37490" y="54070"/>
                </a:lnTo>
                <a:lnTo>
                  <a:pt x="37510" y="54030"/>
                </a:lnTo>
                <a:lnTo>
                  <a:pt x="37520" y="54000"/>
                </a:lnTo>
                <a:lnTo>
                  <a:pt x="37520" y="53980"/>
                </a:lnTo>
                <a:lnTo>
                  <a:pt x="37510" y="53950"/>
                </a:lnTo>
                <a:lnTo>
                  <a:pt x="37500" y="53920"/>
                </a:lnTo>
                <a:lnTo>
                  <a:pt x="37500" y="53900"/>
                </a:lnTo>
                <a:lnTo>
                  <a:pt x="37500" y="53870"/>
                </a:lnTo>
                <a:lnTo>
                  <a:pt x="37500" y="53850"/>
                </a:lnTo>
                <a:lnTo>
                  <a:pt x="37500" y="53820"/>
                </a:lnTo>
                <a:lnTo>
                  <a:pt x="37500" y="53800"/>
                </a:lnTo>
                <a:lnTo>
                  <a:pt x="37500" y="53770"/>
                </a:lnTo>
                <a:lnTo>
                  <a:pt x="37500" y="53750"/>
                </a:lnTo>
                <a:lnTo>
                  <a:pt x="37500" y="53720"/>
                </a:lnTo>
                <a:lnTo>
                  <a:pt x="37500" y="53700"/>
                </a:lnTo>
                <a:lnTo>
                  <a:pt x="37500" y="53670"/>
                </a:lnTo>
                <a:lnTo>
                  <a:pt x="37500" y="53640"/>
                </a:lnTo>
                <a:lnTo>
                  <a:pt x="37500" y="53620"/>
                </a:lnTo>
                <a:lnTo>
                  <a:pt x="37500" y="53590"/>
                </a:lnTo>
                <a:lnTo>
                  <a:pt x="37500" y="53550"/>
                </a:lnTo>
                <a:lnTo>
                  <a:pt x="37500" y="53530"/>
                </a:lnTo>
                <a:lnTo>
                  <a:pt x="37500" y="53490"/>
                </a:lnTo>
                <a:lnTo>
                  <a:pt x="37500" y="53460"/>
                </a:lnTo>
                <a:lnTo>
                  <a:pt x="37500" y="53430"/>
                </a:lnTo>
                <a:lnTo>
                  <a:pt x="37500" y="53410"/>
                </a:lnTo>
                <a:lnTo>
                  <a:pt x="37500" y="53370"/>
                </a:lnTo>
                <a:lnTo>
                  <a:pt x="37500" y="53350"/>
                </a:lnTo>
                <a:lnTo>
                  <a:pt x="37500" y="53320"/>
                </a:lnTo>
                <a:lnTo>
                  <a:pt x="37500" y="53310"/>
                </a:lnTo>
                <a:lnTo>
                  <a:pt x="37500" y="53290"/>
                </a:lnTo>
                <a:lnTo>
                  <a:pt x="37500" y="53260"/>
                </a:lnTo>
                <a:lnTo>
                  <a:pt x="37500" y="53240"/>
                </a:lnTo>
                <a:lnTo>
                  <a:pt x="37500" y="53210"/>
                </a:lnTo>
                <a:lnTo>
                  <a:pt x="37500" y="53190"/>
                </a:lnTo>
                <a:lnTo>
                  <a:pt x="37500" y="53150"/>
                </a:lnTo>
                <a:lnTo>
                  <a:pt x="37500" y="53120"/>
                </a:lnTo>
                <a:lnTo>
                  <a:pt x="37500" y="53090"/>
                </a:lnTo>
                <a:lnTo>
                  <a:pt x="37500" y="53050"/>
                </a:lnTo>
                <a:lnTo>
                  <a:pt x="37500" y="53020"/>
                </a:lnTo>
                <a:lnTo>
                  <a:pt x="37500" y="52990"/>
                </a:lnTo>
                <a:lnTo>
                  <a:pt x="37500" y="52960"/>
                </a:lnTo>
                <a:lnTo>
                  <a:pt x="37500" y="52940"/>
                </a:lnTo>
                <a:lnTo>
                  <a:pt x="37500" y="52910"/>
                </a:lnTo>
                <a:lnTo>
                  <a:pt x="37500" y="52880"/>
                </a:lnTo>
                <a:lnTo>
                  <a:pt x="37490" y="52840"/>
                </a:lnTo>
                <a:lnTo>
                  <a:pt x="37490" y="52800"/>
                </a:lnTo>
                <a:lnTo>
                  <a:pt x="37490" y="52760"/>
                </a:lnTo>
                <a:lnTo>
                  <a:pt x="37490" y="52720"/>
                </a:lnTo>
                <a:lnTo>
                  <a:pt x="37490" y="52680"/>
                </a:lnTo>
                <a:lnTo>
                  <a:pt x="37480" y="52650"/>
                </a:lnTo>
                <a:lnTo>
                  <a:pt x="37480" y="52620"/>
                </a:lnTo>
                <a:lnTo>
                  <a:pt x="37480" y="52580"/>
                </a:lnTo>
                <a:lnTo>
                  <a:pt x="37480" y="52550"/>
                </a:lnTo>
                <a:lnTo>
                  <a:pt x="37480" y="52510"/>
                </a:lnTo>
                <a:lnTo>
                  <a:pt x="37470" y="52470"/>
                </a:lnTo>
                <a:lnTo>
                  <a:pt x="37470" y="52450"/>
                </a:lnTo>
                <a:lnTo>
                  <a:pt x="37480" y="52420"/>
                </a:lnTo>
                <a:lnTo>
                  <a:pt x="37490" y="52400"/>
                </a:lnTo>
                <a:lnTo>
                  <a:pt x="37490" y="52390"/>
                </a:lnTo>
                <a:lnTo>
                  <a:pt x="37500" y="52370"/>
                </a:lnTo>
                <a:lnTo>
                  <a:pt x="37510" y="52330"/>
                </a:lnTo>
                <a:lnTo>
                  <a:pt x="37520" y="52310"/>
                </a:lnTo>
                <a:lnTo>
                  <a:pt x="37530" y="52270"/>
                </a:lnTo>
                <a:lnTo>
                  <a:pt x="37540" y="52250"/>
                </a:lnTo>
                <a:lnTo>
                  <a:pt x="37550" y="52210"/>
                </a:lnTo>
                <a:lnTo>
                  <a:pt x="37550" y="52170"/>
                </a:lnTo>
                <a:lnTo>
                  <a:pt x="37560" y="52140"/>
                </a:lnTo>
                <a:lnTo>
                  <a:pt x="37560" y="52100"/>
                </a:lnTo>
                <a:lnTo>
                  <a:pt x="37570" y="52060"/>
                </a:lnTo>
                <a:lnTo>
                  <a:pt x="37590" y="52040"/>
                </a:lnTo>
                <a:lnTo>
                  <a:pt x="37600" y="52020"/>
                </a:lnTo>
                <a:lnTo>
                  <a:pt x="37610" y="51990"/>
                </a:lnTo>
                <a:lnTo>
                  <a:pt x="37630" y="51970"/>
                </a:lnTo>
                <a:lnTo>
                  <a:pt x="37630" y="51960"/>
                </a:lnTo>
                <a:lnTo>
                  <a:pt x="37650" y="51940"/>
                </a:lnTo>
                <a:lnTo>
                  <a:pt x="37660" y="51910"/>
                </a:lnTo>
                <a:lnTo>
                  <a:pt x="37670" y="51890"/>
                </a:lnTo>
                <a:lnTo>
                  <a:pt x="37670" y="51860"/>
                </a:lnTo>
                <a:lnTo>
                  <a:pt x="37680" y="51840"/>
                </a:lnTo>
                <a:lnTo>
                  <a:pt x="37690" y="51820"/>
                </a:lnTo>
                <a:lnTo>
                  <a:pt x="37700" y="51810"/>
                </a:lnTo>
                <a:lnTo>
                  <a:pt x="37690" y="51780"/>
                </a:lnTo>
                <a:lnTo>
                  <a:pt x="37700" y="51750"/>
                </a:lnTo>
                <a:lnTo>
                  <a:pt x="37710" y="51730"/>
                </a:lnTo>
                <a:lnTo>
                  <a:pt x="37720" y="51720"/>
                </a:lnTo>
                <a:lnTo>
                  <a:pt x="37740" y="51710"/>
                </a:lnTo>
                <a:lnTo>
                  <a:pt x="37760" y="51690"/>
                </a:lnTo>
                <a:lnTo>
                  <a:pt x="37770" y="51670"/>
                </a:lnTo>
                <a:lnTo>
                  <a:pt x="37800" y="51650"/>
                </a:lnTo>
                <a:lnTo>
                  <a:pt x="37820" y="51630"/>
                </a:lnTo>
                <a:lnTo>
                  <a:pt x="37830" y="51610"/>
                </a:lnTo>
                <a:lnTo>
                  <a:pt x="37840" y="51590"/>
                </a:lnTo>
                <a:lnTo>
                  <a:pt x="37860" y="51560"/>
                </a:lnTo>
                <a:lnTo>
                  <a:pt x="37870" y="51550"/>
                </a:lnTo>
                <a:lnTo>
                  <a:pt x="37880" y="51530"/>
                </a:lnTo>
                <a:lnTo>
                  <a:pt x="37900" y="51520"/>
                </a:lnTo>
                <a:lnTo>
                  <a:pt x="37910" y="51490"/>
                </a:lnTo>
                <a:lnTo>
                  <a:pt x="37930" y="51470"/>
                </a:lnTo>
                <a:lnTo>
                  <a:pt x="37930" y="51460"/>
                </a:lnTo>
                <a:lnTo>
                  <a:pt x="37960" y="51440"/>
                </a:lnTo>
                <a:lnTo>
                  <a:pt x="37980" y="51420"/>
                </a:lnTo>
                <a:lnTo>
                  <a:pt x="37980" y="51410"/>
                </a:lnTo>
                <a:lnTo>
                  <a:pt x="38000" y="51400"/>
                </a:lnTo>
                <a:lnTo>
                  <a:pt x="38010" y="51390"/>
                </a:lnTo>
                <a:lnTo>
                  <a:pt x="38020" y="51380"/>
                </a:lnTo>
                <a:lnTo>
                  <a:pt x="38030" y="51350"/>
                </a:lnTo>
                <a:lnTo>
                  <a:pt x="38050" y="51330"/>
                </a:lnTo>
                <a:lnTo>
                  <a:pt x="38070" y="51310"/>
                </a:lnTo>
                <a:lnTo>
                  <a:pt x="38100" y="51310"/>
                </a:lnTo>
                <a:lnTo>
                  <a:pt x="38120" y="51300"/>
                </a:lnTo>
                <a:lnTo>
                  <a:pt x="38130" y="51300"/>
                </a:lnTo>
                <a:lnTo>
                  <a:pt x="38150" y="51280"/>
                </a:lnTo>
                <a:lnTo>
                  <a:pt x="38180" y="51270"/>
                </a:lnTo>
                <a:lnTo>
                  <a:pt x="38220" y="51250"/>
                </a:lnTo>
                <a:lnTo>
                  <a:pt x="38230" y="51250"/>
                </a:lnTo>
                <a:lnTo>
                  <a:pt x="38260" y="51240"/>
                </a:lnTo>
                <a:lnTo>
                  <a:pt x="38290" y="51230"/>
                </a:lnTo>
                <a:lnTo>
                  <a:pt x="38310" y="51220"/>
                </a:lnTo>
                <a:lnTo>
                  <a:pt x="38310" y="51210"/>
                </a:lnTo>
                <a:lnTo>
                  <a:pt x="38340" y="51200"/>
                </a:lnTo>
                <a:lnTo>
                  <a:pt x="38380" y="51190"/>
                </a:lnTo>
                <a:lnTo>
                  <a:pt x="38400" y="51190"/>
                </a:lnTo>
                <a:lnTo>
                  <a:pt x="38410" y="51190"/>
                </a:lnTo>
                <a:lnTo>
                  <a:pt x="38430" y="51190"/>
                </a:lnTo>
                <a:lnTo>
                  <a:pt x="38470" y="51190"/>
                </a:lnTo>
                <a:lnTo>
                  <a:pt x="38490" y="51170"/>
                </a:lnTo>
                <a:lnTo>
                  <a:pt x="38500" y="51160"/>
                </a:lnTo>
                <a:lnTo>
                  <a:pt x="38510" y="51150"/>
                </a:lnTo>
                <a:lnTo>
                  <a:pt x="38520" y="51130"/>
                </a:lnTo>
                <a:lnTo>
                  <a:pt x="38550" y="51110"/>
                </a:lnTo>
                <a:lnTo>
                  <a:pt x="38570" y="51090"/>
                </a:lnTo>
                <a:lnTo>
                  <a:pt x="38600" y="51060"/>
                </a:lnTo>
                <a:lnTo>
                  <a:pt x="38610" y="51040"/>
                </a:lnTo>
                <a:lnTo>
                  <a:pt x="38620" y="51040"/>
                </a:lnTo>
                <a:lnTo>
                  <a:pt x="38630" y="51020"/>
                </a:lnTo>
                <a:lnTo>
                  <a:pt x="38660" y="51010"/>
                </a:lnTo>
                <a:lnTo>
                  <a:pt x="38700" y="50980"/>
                </a:lnTo>
                <a:lnTo>
                  <a:pt x="38740" y="50960"/>
                </a:lnTo>
                <a:lnTo>
                  <a:pt x="38770" y="50950"/>
                </a:lnTo>
                <a:lnTo>
                  <a:pt x="38780" y="50940"/>
                </a:lnTo>
                <a:lnTo>
                  <a:pt x="38780" y="50930"/>
                </a:lnTo>
                <a:lnTo>
                  <a:pt x="38800" y="50920"/>
                </a:lnTo>
                <a:lnTo>
                  <a:pt x="38810" y="50890"/>
                </a:lnTo>
                <a:lnTo>
                  <a:pt x="38830" y="50860"/>
                </a:lnTo>
                <a:lnTo>
                  <a:pt x="38830" y="50850"/>
                </a:lnTo>
                <a:lnTo>
                  <a:pt x="38840" y="50830"/>
                </a:lnTo>
                <a:lnTo>
                  <a:pt x="38850" y="50800"/>
                </a:lnTo>
                <a:lnTo>
                  <a:pt x="38860" y="50770"/>
                </a:lnTo>
                <a:lnTo>
                  <a:pt x="38870" y="50740"/>
                </a:lnTo>
                <a:lnTo>
                  <a:pt x="38890" y="50720"/>
                </a:lnTo>
                <a:lnTo>
                  <a:pt x="38890" y="50710"/>
                </a:lnTo>
                <a:lnTo>
                  <a:pt x="38910" y="50670"/>
                </a:lnTo>
                <a:lnTo>
                  <a:pt x="38920" y="50630"/>
                </a:lnTo>
                <a:lnTo>
                  <a:pt x="38940" y="50600"/>
                </a:lnTo>
                <a:lnTo>
                  <a:pt x="38950" y="50580"/>
                </a:lnTo>
                <a:lnTo>
                  <a:pt x="38960" y="50570"/>
                </a:lnTo>
                <a:lnTo>
                  <a:pt x="38960" y="50560"/>
                </a:lnTo>
                <a:lnTo>
                  <a:pt x="38970" y="50560"/>
                </a:lnTo>
                <a:lnTo>
                  <a:pt x="38980" y="50550"/>
                </a:lnTo>
                <a:lnTo>
                  <a:pt x="39000" y="50540"/>
                </a:lnTo>
                <a:lnTo>
                  <a:pt x="39010" y="50540"/>
                </a:lnTo>
                <a:lnTo>
                  <a:pt x="39020" y="50540"/>
                </a:lnTo>
                <a:lnTo>
                  <a:pt x="39030" y="50530"/>
                </a:lnTo>
                <a:lnTo>
                  <a:pt x="39050" y="50510"/>
                </a:lnTo>
                <a:lnTo>
                  <a:pt x="39070" y="50470"/>
                </a:lnTo>
                <a:lnTo>
                  <a:pt x="39090" y="50450"/>
                </a:lnTo>
                <a:lnTo>
                  <a:pt x="39100" y="50450"/>
                </a:lnTo>
                <a:lnTo>
                  <a:pt x="39130" y="50440"/>
                </a:lnTo>
                <a:lnTo>
                  <a:pt x="39140" y="50440"/>
                </a:lnTo>
                <a:lnTo>
                  <a:pt x="39150" y="50440"/>
                </a:lnTo>
                <a:lnTo>
                  <a:pt x="39170" y="50440"/>
                </a:lnTo>
                <a:lnTo>
                  <a:pt x="39200" y="50430"/>
                </a:lnTo>
                <a:lnTo>
                  <a:pt x="39240" y="50410"/>
                </a:lnTo>
                <a:lnTo>
                  <a:pt x="39270" y="50380"/>
                </a:lnTo>
                <a:lnTo>
                  <a:pt x="39280" y="50380"/>
                </a:lnTo>
                <a:lnTo>
                  <a:pt x="39300" y="50360"/>
                </a:lnTo>
                <a:lnTo>
                  <a:pt x="39330" y="50340"/>
                </a:lnTo>
                <a:lnTo>
                  <a:pt x="39350" y="50310"/>
                </a:lnTo>
                <a:lnTo>
                  <a:pt x="39360" y="50300"/>
                </a:lnTo>
                <a:lnTo>
                  <a:pt x="39380" y="50270"/>
                </a:lnTo>
                <a:lnTo>
                  <a:pt x="39390" y="50250"/>
                </a:lnTo>
                <a:lnTo>
                  <a:pt x="39410" y="50220"/>
                </a:lnTo>
                <a:lnTo>
                  <a:pt x="39440" y="50200"/>
                </a:lnTo>
                <a:lnTo>
                  <a:pt x="39460" y="50190"/>
                </a:lnTo>
                <a:lnTo>
                  <a:pt x="39490" y="50180"/>
                </a:lnTo>
                <a:lnTo>
                  <a:pt x="39530" y="50170"/>
                </a:lnTo>
                <a:lnTo>
                  <a:pt x="39570" y="50170"/>
                </a:lnTo>
                <a:lnTo>
                  <a:pt x="39600" y="50170"/>
                </a:lnTo>
                <a:lnTo>
                  <a:pt x="39630" y="50160"/>
                </a:lnTo>
                <a:lnTo>
                  <a:pt x="39650" y="50140"/>
                </a:lnTo>
                <a:lnTo>
                  <a:pt x="39660" y="50110"/>
                </a:lnTo>
                <a:lnTo>
                  <a:pt x="39680" y="50070"/>
                </a:lnTo>
                <a:lnTo>
                  <a:pt x="39680" y="50060"/>
                </a:lnTo>
                <a:lnTo>
                  <a:pt x="39700" y="50040"/>
                </a:lnTo>
                <a:lnTo>
                  <a:pt x="39700" y="50000"/>
                </a:lnTo>
                <a:lnTo>
                  <a:pt x="39700" y="49960"/>
                </a:lnTo>
                <a:lnTo>
                  <a:pt x="39690" y="49940"/>
                </a:lnTo>
                <a:lnTo>
                  <a:pt x="39700" y="49910"/>
                </a:lnTo>
                <a:lnTo>
                  <a:pt x="39710" y="49910"/>
                </a:lnTo>
                <a:lnTo>
                  <a:pt x="39730" y="49890"/>
                </a:lnTo>
                <a:lnTo>
                  <a:pt x="39760" y="49870"/>
                </a:lnTo>
                <a:lnTo>
                  <a:pt x="39780" y="49850"/>
                </a:lnTo>
                <a:lnTo>
                  <a:pt x="39800" y="49840"/>
                </a:lnTo>
                <a:lnTo>
                  <a:pt x="39850" y="49840"/>
                </a:lnTo>
                <a:lnTo>
                  <a:pt x="39870" y="49840"/>
                </a:lnTo>
                <a:lnTo>
                  <a:pt x="39880" y="49840"/>
                </a:lnTo>
                <a:lnTo>
                  <a:pt x="39900" y="49830"/>
                </a:lnTo>
                <a:lnTo>
                  <a:pt x="39910" y="49830"/>
                </a:lnTo>
                <a:lnTo>
                  <a:pt x="39920" y="49830"/>
                </a:lnTo>
                <a:lnTo>
                  <a:pt x="39930" y="49820"/>
                </a:lnTo>
                <a:lnTo>
                  <a:pt x="39970" y="49810"/>
                </a:lnTo>
                <a:lnTo>
                  <a:pt x="40010" y="49810"/>
                </a:lnTo>
                <a:lnTo>
                  <a:pt x="40050" y="49810"/>
                </a:lnTo>
                <a:lnTo>
                  <a:pt x="40090" y="49790"/>
                </a:lnTo>
                <a:lnTo>
                  <a:pt x="40160" y="49740"/>
                </a:lnTo>
                <a:lnTo>
                  <a:pt x="40210" y="49710"/>
                </a:lnTo>
                <a:lnTo>
                  <a:pt x="40260" y="49670"/>
                </a:lnTo>
                <a:lnTo>
                  <a:pt x="40280" y="49660"/>
                </a:lnTo>
                <a:lnTo>
                  <a:pt x="40310" y="49660"/>
                </a:lnTo>
                <a:lnTo>
                  <a:pt x="40330" y="49660"/>
                </a:lnTo>
                <a:lnTo>
                  <a:pt x="40350" y="49640"/>
                </a:lnTo>
                <a:lnTo>
                  <a:pt x="40430" y="49580"/>
                </a:lnTo>
                <a:lnTo>
                  <a:pt x="40430" y="49570"/>
                </a:lnTo>
                <a:lnTo>
                  <a:pt x="40450" y="49520"/>
                </a:lnTo>
                <a:lnTo>
                  <a:pt x="40450" y="49500"/>
                </a:lnTo>
                <a:lnTo>
                  <a:pt x="40480" y="49440"/>
                </a:lnTo>
                <a:lnTo>
                  <a:pt x="40500" y="49390"/>
                </a:lnTo>
                <a:lnTo>
                  <a:pt x="40510" y="49380"/>
                </a:lnTo>
                <a:lnTo>
                  <a:pt x="40520" y="49370"/>
                </a:lnTo>
                <a:lnTo>
                  <a:pt x="40520" y="49360"/>
                </a:lnTo>
                <a:lnTo>
                  <a:pt x="40530" y="49360"/>
                </a:lnTo>
                <a:lnTo>
                  <a:pt x="40550" y="49330"/>
                </a:lnTo>
                <a:lnTo>
                  <a:pt x="40570" y="49300"/>
                </a:lnTo>
                <a:lnTo>
                  <a:pt x="40590" y="49280"/>
                </a:lnTo>
                <a:lnTo>
                  <a:pt x="40600" y="49250"/>
                </a:lnTo>
                <a:lnTo>
                  <a:pt x="40620" y="49240"/>
                </a:lnTo>
                <a:lnTo>
                  <a:pt x="40640" y="49220"/>
                </a:lnTo>
                <a:lnTo>
                  <a:pt x="40640" y="49210"/>
                </a:lnTo>
                <a:lnTo>
                  <a:pt x="40660" y="49200"/>
                </a:lnTo>
                <a:lnTo>
                  <a:pt x="40670" y="49180"/>
                </a:lnTo>
                <a:lnTo>
                  <a:pt x="40660" y="49140"/>
                </a:lnTo>
                <a:lnTo>
                  <a:pt x="40660" y="49130"/>
                </a:lnTo>
                <a:lnTo>
                  <a:pt x="40650" y="49130"/>
                </a:lnTo>
                <a:lnTo>
                  <a:pt x="40650" y="49120"/>
                </a:lnTo>
                <a:lnTo>
                  <a:pt x="40650" y="49100"/>
                </a:lnTo>
                <a:lnTo>
                  <a:pt x="40660" y="49070"/>
                </a:lnTo>
                <a:lnTo>
                  <a:pt x="40670" y="49040"/>
                </a:lnTo>
                <a:lnTo>
                  <a:pt x="40680" y="49030"/>
                </a:lnTo>
                <a:lnTo>
                  <a:pt x="40690" y="48990"/>
                </a:lnTo>
                <a:lnTo>
                  <a:pt x="40700" y="48970"/>
                </a:lnTo>
                <a:lnTo>
                  <a:pt x="40700" y="48960"/>
                </a:lnTo>
                <a:lnTo>
                  <a:pt x="40700" y="48950"/>
                </a:lnTo>
                <a:lnTo>
                  <a:pt x="40700" y="48900"/>
                </a:lnTo>
                <a:lnTo>
                  <a:pt x="40710" y="48840"/>
                </a:lnTo>
                <a:lnTo>
                  <a:pt x="40720" y="48810"/>
                </a:lnTo>
                <a:lnTo>
                  <a:pt x="40740" y="48780"/>
                </a:lnTo>
                <a:lnTo>
                  <a:pt x="40750" y="48730"/>
                </a:lnTo>
                <a:lnTo>
                  <a:pt x="40750" y="48710"/>
                </a:lnTo>
                <a:lnTo>
                  <a:pt x="40760" y="48700"/>
                </a:lnTo>
                <a:lnTo>
                  <a:pt x="40760" y="48690"/>
                </a:lnTo>
                <a:lnTo>
                  <a:pt x="40770" y="48680"/>
                </a:lnTo>
                <a:lnTo>
                  <a:pt x="40780" y="48660"/>
                </a:lnTo>
                <a:lnTo>
                  <a:pt x="40790" y="48640"/>
                </a:lnTo>
                <a:lnTo>
                  <a:pt x="40790" y="48630"/>
                </a:lnTo>
                <a:lnTo>
                  <a:pt x="40790" y="48620"/>
                </a:lnTo>
                <a:lnTo>
                  <a:pt x="40800" y="48590"/>
                </a:lnTo>
                <a:lnTo>
                  <a:pt x="40800" y="48580"/>
                </a:lnTo>
                <a:lnTo>
                  <a:pt x="40800" y="48570"/>
                </a:lnTo>
                <a:lnTo>
                  <a:pt x="40820" y="48550"/>
                </a:lnTo>
                <a:lnTo>
                  <a:pt x="40820" y="48540"/>
                </a:lnTo>
                <a:lnTo>
                  <a:pt x="40820" y="48520"/>
                </a:lnTo>
                <a:lnTo>
                  <a:pt x="40830" y="48490"/>
                </a:lnTo>
                <a:lnTo>
                  <a:pt x="40830" y="48480"/>
                </a:lnTo>
                <a:lnTo>
                  <a:pt x="40840" y="48460"/>
                </a:lnTo>
                <a:lnTo>
                  <a:pt x="40850" y="48430"/>
                </a:lnTo>
                <a:lnTo>
                  <a:pt x="40850" y="48380"/>
                </a:lnTo>
                <a:lnTo>
                  <a:pt x="40870" y="48330"/>
                </a:lnTo>
                <a:lnTo>
                  <a:pt x="40870" y="48300"/>
                </a:lnTo>
                <a:lnTo>
                  <a:pt x="40870" y="48290"/>
                </a:lnTo>
                <a:lnTo>
                  <a:pt x="40870" y="48270"/>
                </a:lnTo>
                <a:lnTo>
                  <a:pt x="40880" y="48250"/>
                </a:lnTo>
                <a:lnTo>
                  <a:pt x="40880" y="48230"/>
                </a:lnTo>
                <a:lnTo>
                  <a:pt x="40890" y="48180"/>
                </a:lnTo>
                <a:lnTo>
                  <a:pt x="40890" y="48170"/>
                </a:lnTo>
                <a:lnTo>
                  <a:pt x="40880" y="48130"/>
                </a:lnTo>
                <a:lnTo>
                  <a:pt x="40900" y="48080"/>
                </a:lnTo>
                <a:lnTo>
                  <a:pt x="40900" y="48070"/>
                </a:lnTo>
                <a:lnTo>
                  <a:pt x="40930" y="48030"/>
                </a:lnTo>
                <a:lnTo>
                  <a:pt x="40970" y="47960"/>
                </a:lnTo>
                <a:lnTo>
                  <a:pt x="41000" y="47880"/>
                </a:lnTo>
                <a:lnTo>
                  <a:pt x="41120" y="47700"/>
                </a:lnTo>
                <a:lnTo>
                  <a:pt x="41220" y="47510"/>
                </a:lnTo>
                <a:lnTo>
                  <a:pt x="41220" y="47490"/>
                </a:lnTo>
                <a:lnTo>
                  <a:pt x="41280" y="47310"/>
                </a:lnTo>
                <a:lnTo>
                  <a:pt x="41270" y="47310"/>
                </a:lnTo>
                <a:lnTo>
                  <a:pt x="41160" y="47310"/>
                </a:lnTo>
                <a:lnTo>
                  <a:pt x="41150" y="47310"/>
                </a:lnTo>
                <a:lnTo>
                  <a:pt x="41090" y="47310"/>
                </a:lnTo>
                <a:lnTo>
                  <a:pt x="41070" y="47300"/>
                </a:lnTo>
                <a:lnTo>
                  <a:pt x="41100" y="47260"/>
                </a:lnTo>
                <a:lnTo>
                  <a:pt x="41110" y="47250"/>
                </a:lnTo>
                <a:lnTo>
                  <a:pt x="41120" y="47240"/>
                </a:lnTo>
                <a:lnTo>
                  <a:pt x="41190" y="47180"/>
                </a:lnTo>
                <a:lnTo>
                  <a:pt x="41230" y="47150"/>
                </a:lnTo>
                <a:lnTo>
                  <a:pt x="41250" y="47130"/>
                </a:lnTo>
                <a:lnTo>
                  <a:pt x="41300" y="47090"/>
                </a:lnTo>
                <a:lnTo>
                  <a:pt x="41370" y="46980"/>
                </a:lnTo>
                <a:lnTo>
                  <a:pt x="41430" y="46850"/>
                </a:lnTo>
                <a:lnTo>
                  <a:pt x="41470" y="46730"/>
                </a:lnTo>
                <a:lnTo>
                  <a:pt x="41470" y="46720"/>
                </a:lnTo>
                <a:lnTo>
                  <a:pt x="41480" y="46710"/>
                </a:lnTo>
                <a:lnTo>
                  <a:pt x="41480" y="46690"/>
                </a:lnTo>
                <a:lnTo>
                  <a:pt x="41500" y="46650"/>
                </a:lnTo>
                <a:lnTo>
                  <a:pt x="41520" y="46620"/>
                </a:lnTo>
                <a:lnTo>
                  <a:pt x="41530" y="46570"/>
                </a:lnTo>
                <a:lnTo>
                  <a:pt x="41530" y="46560"/>
                </a:lnTo>
                <a:lnTo>
                  <a:pt x="41530" y="46530"/>
                </a:lnTo>
                <a:lnTo>
                  <a:pt x="41550" y="46500"/>
                </a:lnTo>
                <a:lnTo>
                  <a:pt x="41570" y="46460"/>
                </a:lnTo>
                <a:lnTo>
                  <a:pt x="41580" y="46430"/>
                </a:lnTo>
                <a:lnTo>
                  <a:pt x="41580" y="46350"/>
                </a:lnTo>
                <a:lnTo>
                  <a:pt x="41580" y="46320"/>
                </a:lnTo>
                <a:lnTo>
                  <a:pt x="41580" y="46290"/>
                </a:lnTo>
                <a:lnTo>
                  <a:pt x="41580" y="46280"/>
                </a:lnTo>
                <a:lnTo>
                  <a:pt x="41590" y="46230"/>
                </a:lnTo>
                <a:lnTo>
                  <a:pt x="41590" y="46220"/>
                </a:lnTo>
                <a:lnTo>
                  <a:pt x="41590" y="46180"/>
                </a:lnTo>
                <a:lnTo>
                  <a:pt x="41590" y="46160"/>
                </a:lnTo>
                <a:lnTo>
                  <a:pt x="41600" y="46110"/>
                </a:lnTo>
                <a:lnTo>
                  <a:pt x="41610" y="46060"/>
                </a:lnTo>
                <a:lnTo>
                  <a:pt x="41670" y="45930"/>
                </a:lnTo>
                <a:lnTo>
                  <a:pt x="41740" y="45870"/>
                </a:lnTo>
                <a:lnTo>
                  <a:pt x="41850" y="45830"/>
                </a:lnTo>
                <a:lnTo>
                  <a:pt x="41940" y="45790"/>
                </a:lnTo>
                <a:lnTo>
                  <a:pt x="42080" y="45750"/>
                </a:lnTo>
                <a:lnTo>
                  <a:pt x="42180" y="45710"/>
                </a:lnTo>
                <a:lnTo>
                  <a:pt x="42210" y="45690"/>
                </a:lnTo>
                <a:lnTo>
                  <a:pt x="42290" y="45640"/>
                </a:lnTo>
                <a:lnTo>
                  <a:pt x="42380" y="45490"/>
                </a:lnTo>
                <a:lnTo>
                  <a:pt x="42390" y="45420"/>
                </a:lnTo>
                <a:lnTo>
                  <a:pt x="42400" y="45280"/>
                </a:lnTo>
                <a:lnTo>
                  <a:pt x="42400" y="45180"/>
                </a:lnTo>
                <a:lnTo>
                  <a:pt x="42400" y="45130"/>
                </a:lnTo>
                <a:lnTo>
                  <a:pt x="42400" y="45100"/>
                </a:lnTo>
                <a:lnTo>
                  <a:pt x="42390" y="45070"/>
                </a:lnTo>
                <a:lnTo>
                  <a:pt x="42350" y="45040"/>
                </a:lnTo>
                <a:lnTo>
                  <a:pt x="42330" y="45000"/>
                </a:lnTo>
                <a:lnTo>
                  <a:pt x="42290" y="44940"/>
                </a:lnTo>
                <a:lnTo>
                  <a:pt x="42180" y="44830"/>
                </a:lnTo>
                <a:lnTo>
                  <a:pt x="42010" y="44650"/>
                </a:lnTo>
                <a:lnTo>
                  <a:pt x="42000" y="44620"/>
                </a:lnTo>
                <a:lnTo>
                  <a:pt x="41990" y="44590"/>
                </a:lnTo>
                <a:lnTo>
                  <a:pt x="41980" y="44580"/>
                </a:lnTo>
                <a:lnTo>
                  <a:pt x="41980" y="44560"/>
                </a:lnTo>
                <a:lnTo>
                  <a:pt x="41960" y="44520"/>
                </a:lnTo>
                <a:lnTo>
                  <a:pt x="41950" y="44500"/>
                </a:lnTo>
                <a:lnTo>
                  <a:pt x="41940" y="44420"/>
                </a:lnTo>
                <a:lnTo>
                  <a:pt x="41920" y="44360"/>
                </a:lnTo>
                <a:lnTo>
                  <a:pt x="41880" y="44310"/>
                </a:lnTo>
                <a:lnTo>
                  <a:pt x="41810" y="44260"/>
                </a:lnTo>
                <a:lnTo>
                  <a:pt x="41720" y="44230"/>
                </a:lnTo>
                <a:lnTo>
                  <a:pt x="41620" y="44200"/>
                </a:lnTo>
                <a:lnTo>
                  <a:pt x="41560" y="44180"/>
                </a:lnTo>
                <a:lnTo>
                  <a:pt x="41530" y="44170"/>
                </a:lnTo>
                <a:lnTo>
                  <a:pt x="41550" y="44110"/>
                </a:lnTo>
                <a:lnTo>
                  <a:pt x="41590" y="44020"/>
                </a:lnTo>
                <a:lnTo>
                  <a:pt x="41630" y="43950"/>
                </a:lnTo>
                <a:lnTo>
                  <a:pt x="41700" y="43900"/>
                </a:lnTo>
                <a:lnTo>
                  <a:pt x="41730" y="43890"/>
                </a:lnTo>
                <a:lnTo>
                  <a:pt x="41760" y="43880"/>
                </a:lnTo>
                <a:lnTo>
                  <a:pt x="41780" y="43860"/>
                </a:lnTo>
                <a:lnTo>
                  <a:pt x="41830" y="43840"/>
                </a:lnTo>
                <a:lnTo>
                  <a:pt x="41930" y="43770"/>
                </a:lnTo>
                <a:lnTo>
                  <a:pt x="41990" y="43740"/>
                </a:lnTo>
                <a:lnTo>
                  <a:pt x="42070" y="43680"/>
                </a:lnTo>
                <a:lnTo>
                  <a:pt x="42160" y="43550"/>
                </a:lnTo>
                <a:lnTo>
                  <a:pt x="42200" y="43480"/>
                </a:lnTo>
                <a:lnTo>
                  <a:pt x="42270" y="43410"/>
                </a:lnTo>
                <a:lnTo>
                  <a:pt x="42330" y="43320"/>
                </a:lnTo>
                <a:lnTo>
                  <a:pt x="42330" y="43310"/>
                </a:lnTo>
                <a:lnTo>
                  <a:pt x="42370" y="43270"/>
                </a:lnTo>
                <a:lnTo>
                  <a:pt x="42410" y="43180"/>
                </a:lnTo>
                <a:lnTo>
                  <a:pt x="42500" y="43080"/>
                </a:lnTo>
                <a:lnTo>
                  <a:pt x="42500" y="43070"/>
                </a:lnTo>
                <a:lnTo>
                  <a:pt x="42520" y="43010"/>
                </a:lnTo>
                <a:lnTo>
                  <a:pt x="42570" y="42910"/>
                </a:lnTo>
                <a:lnTo>
                  <a:pt x="42590" y="42810"/>
                </a:lnTo>
                <a:lnTo>
                  <a:pt x="42630" y="42750"/>
                </a:lnTo>
                <a:lnTo>
                  <a:pt x="42640" y="42710"/>
                </a:lnTo>
                <a:lnTo>
                  <a:pt x="42660" y="42680"/>
                </a:lnTo>
                <a:lnTo>
                  <a:pt x="42700" y="42590"/>
                </a:lnTo>
                <a:lnTo>
                  <a:pt x="42740" y="42500"/>
                </a:lnTo>
                <a:lnTo>
                  <a:pt x="42780" y="42410"/>
                </a:lnTo>
                <a:lnTo>
                  <a:pt x="42810" y="42320"/>
                </a:lnTo>
                <a:lnTo>
                  <a:pt x="42820" y="42260"/>
                </a:lnTo>
                <a:lnTo>
                  <a:pt x="42820" y="42240"/>
                </a:lnTo>
                <a:lnTo>
                  <a:pt x="42820" y="42230"/>
                </a:lnTo>
                <a:lnTo>
                  <a:pt x="42820" y="42220"/>
                </a:lnTo>
                <a:lnTo>
                  <a:pt x="42830" y="42200"/>
                </a:lnTo>
                <a:lnTo>
                  <a:pt x="42830" y="42190"/>
                </a:lnTo>
                <a:lnTo>
                  <a:pt x="42850" y="42170"/>
                </a:lnTo>
                <a:lnTo>
                  <a:pt x="42870" y="42150"/>
                </a:lnTo>
                <a:lnTo>
                  <a:pt x="42880" y="42130"/>
                </a:lnTo>
                <a:lnTo>
                  <a:pt x="42880" y="42120"/>
                </a:lnTo>
                <a:lnTo>
                  <a:pt x="42890" y="42110"/>
                </a:lnTo>
                <a:lnTo>
                  <a:pt x="42890" y="42100"/>
                </a:lnTo>
                <a:lnTo>
                  <a:pt x="42910" y="42080"/>
                </a:lnTo>
                <a:lnTo>
                  <a:pt x="42910" y="42060"/>
                </a:lnTo>
                <a:lnTo>
                  <a:pt x="42920" y="42010"/>
                </a:lnTo>
                <a:lnTo>
                  <a:pt x="42950" y="41980"/>
                </a:lnTo>
                <a:lnTo>
                  <a:pt x="42960" y="41970"/>
                </a:lnTo>
                <a:lnTo>
                  <a:pt x="42970" y="41940"/>
                </a:lnTo>
                <a:lnTo>
                  <a:pt x="42990" y="41930"/>
                </a:lnTo>
                <a:lnTo>
                  <a:pt x="43010" y="41910"/>
                </a:lnTo>
                <a:lnTo>
                  <a:pt x="43020" y="41900"/>
                </a:lnTo>
                <a:lnTo>
                  <a:pt x="43030" y="41880"/>
                </a:lnTo>
                <a:lnTo>
                  <a:pt x="43040" y="41870"/>
                </a:lnTo>
                <a:lnTo>
                  <a:pt x="43050" y="41860"/>
                </a:lnTo>
                <a:lnTo>
                  <a:pt x="43070" y="41840"/>
                </a:lnTo>
                <a:lnTo>
                  <a:pt x="43090" y="41830"/>
                </a:lnTo>
                <a:lnTo>
                  <a:pt x="43110" y="41820"/>
                </a:lnTo>
                <a:lnTo>
                  <a:pt x="43120" y="41820"/>
                </a:lnTo>
                <a:lnTo>
                  <a:pt x="43130" y="41820"/>
                </a:lnTo>
                <a:lnTo>
                  <a:pt x="43140" y="41820"/>
                </a:lnTo>
                <a:lnTo>
                  <a:pt x="43150" y="41820"/>
                </a:lnTo>
                <a:lnTo>
                  <a:pt x="43150" y="41810"/>
                </a:lnTo>
                <a:lnTo>
                  <a:pt x="43160" y="41810"/>
                </a:lnTo>
                <a:lnTo>
                  <a:pt x="43170" y="41810"/>
                </a:lnTo>
                <a:lnTo>
                  <a:pt x="43190" y="41810"/>
                </a:lnTo>
                <a:lnTo>
                  <a:pt x="43210" y="41800"/>
                </a:lnTo>
                <a:lnTo>
                  <a:pt x="43220" y="41790"/>
                </a:lnTo>
                <a:lnTo>
                  <a:pt x="43230" y="41780"/>
                </a:lnTo>
                <a:lnTo>
                  <a:pt x="43240" y="41770"/>
                </a:lnTo>
                <a:lnTo>
                  <a:pt x="43260" y="41770"/>
                </a:lnTo>
                <a:lnTo>
                  <a:pt x="43270" y="41760"/>
                </a:lnTo>
                <a:lnTo>
                  <a:pt x="43280" y="41750"/>
                </a:lnTo>
                <a:lnTo>
                  <a:pt x="43290" y="41730"/>
                </a:lnTo>
                <a:lnTo>
                  <a:pt x="43300" y="41710"/>
                </a:lnTo>
                <a:lnTo>
                  <a:pt x="43310" y="41710"/>
                </a:lnTo>
                <a:lnTo>
                  <a:pt x="43320" y="41710"/>
                </a:lnTo>
                <a:lnTo>
                  <a:pt x="43330" y="41710"/>
                </a:lnTo>
                <a:lnTo>
                  <a:pt x="43340" y="41710"/>
                </a:lnTo>
                <a:lnTo>
                  <a:pt x="43350" y="41710"/>
                </a:lnTo>
                <a:lnTo>
                  <a:pt x="43360" y="41700"/>
                </a:lnTo>
                <a:lnTo>
                  <a:pt x="43370" y="41700"/>
                </a:lnTo>
                <a:lnTo>
                  <a:pt x="43380" y="41690"/>
                </a:lnTo>
                <a:lnTo>
                  <a:pt x="43400" y="41690"/>
                </a:lnTo>
                <a:lnTo>
                  <a:pt x="43410" y="41680"/>
                </a:lnTo>
                <a:lnTo>
                  <a:pt x="43420" y="41680"/>
                </a:lnTo>
                <a:lnTo>
                  <a:pt x="43440" y="41680"/>
                </a:lnTo>
                <a:lnTo>
                  <a:pt x="43450" y="41670"/>
                </a:lnTo>
                <a:lnTo>
                  <a:pt x="43450" y="41660"/>
                </a:lnTo>
                <a:lnTo>
                  <a:pt x="43460" y="41670"/>
                </a:lnTo>
                <a:lnTo>
                  <a:pt x="43470" y="41670"/>
                </a:lnTo>
                <a:lnTo>
                  <a:pt x="43490" y="41650"/>
                </a:lnTo>
                <a:lnTo>
                  <a:pt x="43500" y="41620"/>
                </a:lnTo>
                <a:lnTo>
                  <a:pt x="43510" y="41620"/>
                </a:lnTo>
                <a:lnTo>
                  <a:pt x="43500" y="41610"/>
                </a:lnTo>
                <a:lnTo>
                  <a:pt x="43500" y="41590"/>
                </a:lnTo>
                <a:lnTo>
                  <a:pt x="43500" y="41580"/>
                </a:lnTo>
                <a:lnTo>
                  <a:pt x="43500" y="41570"/>
                </a:lnTo>
                <a:lnTo>
                  <a:pt x="43510" y="41550"/>
                </a:lnTo>
                <a:lnTo>
                  <a:pt x="43500" y="41540"/>
                </a:lnTo>
                <a:lnTo>
                  <a:pt x="43490" y="41520"/>
                </a:lnTo>
                <a:lnTo>
                  <a:pt x="43480" y="41500"/>
                </a:lnTo>
                <a:lnTo>
                  <a:pt x="43460" y="41480"/>
                </a:lnTo>
                <a:lnTo>
                  <a:pt x="43440" y="41470"/>
                </a:lnTo>
                <a:lnTo>
                  <a:pt x="43420" y="41450"/>
                </a:lnTo>
                <a:lnTo>
                  <a:pt x="43410" y="41440"/>
                </a:lnTo>
                <a:lnTo>
                  <a:pt x="43390" y="41420"/>
                </a:lnTo>
                <a:lnTo>
                  <a:pt x="43380" y="41400"/>
                </a:lnTo>
                <a:lnTo>
                  <a:pt x="43360" y="41390"/>
                </a:lnTo>
                <a:lnTo>
                  <a:pt x="43350" y="41380"/>
                </a:lnTo>
                <a:lnTo>
                  <a:pt x="43340" y="41370"/>
                </a:lnTo>
                <a:lnTo>
                  <a:pt x="43330" y="41370"/>
                </a:lnTo>
                <a:lnTo>
                  <a:pt x="43330" y="41360"/>
                </a:lnTo>
                <a:lnTo>
                  <a:pt x="43320" y="41340"/>
                </a:lnTo>
                <a:lnTo>
                  <a:pt x="43310" y="41340"/>
                </a:lnTo>
                <a:lnTo>
                  <a:pt x="43300" y="41320"/>
                </a:lnTo>
                <a:lnTo>
                  <a:pt x="43280" y="41300"/>
                </a:lnTo>
                <a:lnTo>
                  <a:pt x="43260" y="41280"/>
                </a:lnTo>
                <a:lnTo>
                  <a:pt x="43240" y="41250"/>
                </a:lnTo>
                <a:lnTo>
                  <a:pt x="43240" y="41240"/>
                </a:lnTo>
                <a:lnTo>
                  <a:pt x="43240" y="41230"/>
                </a:lnTo>
                <a:lnTo>
                  <a:pt x="43240" y="41220"/>
                </a:lnTo>
                <a:lnTo>
                  <a:pt x="43240" y="41200"/>
                </a:lnTo>
                <a:lnTo>
                  <a:pt x="43240" y="41190"/>
                </a:lnTo>
                <a:lnTo>
                  <a:pt x="43240" y="41180"/>
                </a:lnTo>
                <a:lnTo>
                  <a:pt x="43240" y="41170"/>
                </a:lnTo>
                <a:lnTo>
                  <a:pt x="43240" y="41140"/>
                </a:lnTo>
                <a:lnTo>
                  <a:pt x="43240" y="41130"/>
                </a:lnTo>
                <a:lnTo>
                  <a:pt x="43240" y="41120"/>
                </a:lnTo>
                <a:lnTo>
                  <a:pt x="43230" y="41120"/>
                </a:lnTo>
                <a:lnTo>
                  <a:pt x="43230" y="41100"/>
                </a:lnTo>
                <a:lnTo>
                  <a:pt x="43220" y="41090"/>
                </a:lnTo>
                <a:lnTo>
                  <a:pt x="43180" y="41080"/>
                </a:lnTo>
                <a:lnTo>
                  <a:pt x="43150" y="41070"/>
                </a:lnTo>
                <a:lnTo>
                  <a:pt x="43130" y="41060"/>
                </a:lnTo>
                <a:lnTo>
                  <a:pt x="43120" y="41050"/>
                </a:lnTo>
                <a:lnTo>
                  <a:pt x="43110" y="41040"/>
                </a:lnTo>
                <a:lnTo>
                  <a:pt x="43100" y="41030"/>
                </a:lnTo>
                <a:lnTo>
                  <a:pt x="43090" y="41020"/>
                </a:lnTo>
                <a:lnTo>
                  <a:pt x="43090" y="41010"/>
                </a:lnTo>
                <a:lnTo>
                  <a:pt x="43070" y="41000"/>
                </a:lnTo>
                <a:lnTo>
                  <a:pt x="43060" y="41000"/>
                </a:lnTo>
                <a:lnTo>
                  <a:pt x="43060" y="40990"/>
                </a:lnTo>
                <a:lnTo>
                  <a:pt x="43040" y="40980"/>
                </a:lnTo>
                <a:lnTo>
                  <a:pt x="43030" y="40980"/>
                </a:lnTo>
                <a:lnTo>
                  <a:pt x="43030" y="40960"/>
                </a:lnTo>
                <a:lnTo>
                  <a:pt x="43030" y="40950"/>
                </a:lnTo>
                <a:lnTo>
                  <a:pt x="43030" y="40940"/>
                </a:lnTo>
                <a:lnTo>
                  <a:pt x="43030" y="40930"/>
                </a:lnTo>
                <a:lnTo>
                  <a:pt x="43030" y="40920"/>
                </a:lnTo>
                <a:lnTo>
                  <a:pt x="43030" y="40910"/>
                </a:lnTo>
                <a:lnTo>
                  <a:pt x="43030" y="40900"/>
                </a:lnTo>
                <a:lnTo>
                  <a:pt x="43020" y="40900"/>
                </a:lnTo>
                <a:lnTo>
                  <a:pt x="43010" y="40890"/>
                </a:lnTo>
                <a:lnTo>
                  <a:pt x="43010" y="40870"/>
                </a:lnTo>
                <a:lnTo>
                  <a:pt x="43010" y="40860"/>
                </a:lnTo>
                <a:lnTo>
                  <a:pt x="43020" y="40850"/>
                </a:lnTo>
                <a:lnTo>
                  <a:pt x="43020" y="40840"/>
                </a:lnTo>
                <a:lnTo>
                  <a:pt x="43020" y="40830"/>
                </a:lnTo>
                <a:lnTo>
                  <a:pt x="43020" y="40820"/>
                </a:lnTo>
                <a:lnTo>
                  <a:pt x="43010" y="40810"/>
                </a:lnTo>
                <a:lnTo>
                  <a:pt x="42990" y="40790"/>
                </a:lnTo>
                <a:lnTo>
                  <a:pt x="42960" y="40770"/>
                </a:lnTo>
                <a:lnTo>
                  <a:pt x="42940" y="40750"/>
                </a:lnTo>
                <a:lnTo>
                  <a:pt x="42920" y="40730"/>
                </a:lnTo>
                <a:lnTo>
                  <a:pt x="42910" y="40720"/>
                </a:lnTo>
                <a:lnTo>
                  <a:pt x="42910" y="40710"/>
                </a:lnTo>
                <a:lnTo>
                  <a:pt x="42920" y="40700"/>
                </a:lnTo>
                <a:lnTo>
                  <a:pt x="42930" y="40690"/>
                </a:lnTo>
                <a:lnTo>
                  <a:pt x="42940" y="40680"/>
                </a:lnTo>
                <a:lnTo>
                  <a:pt x="42950" y="40670"/>
                </a:lnTo>
                <a:lnTo>
                  <a:pt x="42970" y="40660"/>
                </a:lnTo>
                <a:lnTo>
                  <a:pt x="42980" y="40640"/>
                </a:lnTo>
                <a:lnTo>
                  <a:pt x="42980" y="40620"/>
                </a:lnTo>
                <a:lnTo>
                  <a:pt x="42990" y="40610"/>
                </a:lnTo>
                <a:lnTo>
                  <a:pt x="42990" y="40600"/>
                </a:lnTo>
                <a:lnTo>
                  <a:pt x="43000" y="40580"/>
                </a:lnTo>
                <a:lnTo>
                  <a:pt x="43010" y="40560"/>
                </a:lnTo>
                <a:lnTo>
                  <a:pt x="43010" y="40540"/>
                </a:lnTo>
                <a:lnTo>
                  <a:pt x="43010" y="40520"/>
                </a:lnTo>
                <a:lnTo>
                  <a:pt x="42990" y="40500"/>
                </a:lnTo>
                <a:lnTo>
                  <a:pt x="42990" y="40490"/>
                </a:lnTo>
                <a:lnTo>
                  <a:pt x="42990" y="40470"/>
                </a:lnTo>
                <a:lnTo>
                  <a:pt x="42990" y="40460"/>
                </a:lnTo>
                <a:lnTo>
                  <a:pt x="42990" y="40440"/>
                </a:lnTo>
                <a:lnTo>
                  <a:pt x="42990" y="40410"/>
                </a:lnTo>
                <a:lnTo>
                  <a:pt x="43000" y="40400"/>
                </a:lnTo>
                <a:lnTo>
                  <a:pt x="43000" y="40370"/>
                </a:lnTo>
                <a:lnTo>
                  <a:pt x="43000" y="40350"/>
                </a:lnTo>
                <a:lnTo>
                  <a:pt x="43010" y="40330"/>
                </a:lnTo>
                <a:lnTo>
                  <a:pt x="43010" y="40310"/>
                </a:lnTo>
                <a:lnTo>
                  <a:pt x="43010" y="40300"/>
                </a:lnTo>
                <a:lnTo>
                  <a:pt x="43020" y="40270"/>
                </a:lnTo>
                <a:lnTo>
                  <a:pt x="43030" y="40250"/>
                </a:lnTo>
                <a:lnTo>
                  <a:pt x="43030" y="40220"/>
                </a:lnTo>
                <a:lnTo>
                  <a:pt x="43040" y="40190"/>
                </a:lnTo>
                <a:lnTo>
                  <a:pt x="43020" y="40150"/>
                </a:lnTo>
                <a:lnTo>
                  <a:pt x="43000" y="40100"/>
                </a:lnTo>
                <a:lnTo>
                  <a:pt x="42970" y="40050"/>
                </a:lnTo>
                <a:lnTo>
                  <a:pt x="42930" y="40010"/>
                </a:lnTo>
                <a:lnTo>
                  <a:pt x="42890" y="39970"/>
                </a:lnTo>
                <a:lnTo>
                  <a:pt x="42850" y="39950"/>
                </a:lnTo>
                <a:lnTo>
                  <a:pt x="42810" y="39940"/>
                </a:lnTo>
                <a:lnTo>
                  <a:pt x="42780" y="39930"/>
                </a:lnTo>
                <a:lnTo>
                  <a:pt x="42720" y="39920"/>
                </a:lnTo>
                <a:lnTo>
                  <a:pt x="42680" y="39910"/>
                </a:lnTo>
                <a:lnTo>
                  <a:pt x="42650" y="39900"/>
                </a:lnTo>
                <a:lnTo>
                  <a:pt x="42620" y="39890"/>
                </a:lnTo>
                <a:lnTo>
                  <a:pt x="42570" y="39870"/>
                </a:lnTo>
                <a:lnTo>
                  <a:pt x="42530" y="39860"/>
                </a:lnTo>
                <a:lnTo>
                  <a:pt x="42520" y="39860"/>
                </a:lnTo>
                <a:lnTo>
                  <a:pt x="42490" y="39850"/>
                </a:lnTo>
                <a:lnTo>
                  <a:pt x="42460" y="39840"/>
                </a:lnTo>
                <a:lnTo>
                  <a:pt x="42450" y="39840"/>
                </a:lnTo>
                <a:lnTo>
                  <a:pt x="42440" y="39840"/>
                </a:lnTo>
                <a:lnTo>
                  <a:pt x="42430" y="39840"/>
                </a:lnTo>
                <a:lnTo>
                  <a:pt x="42410" y="39840"/>
                </a:lnTo>
                <a:lnTo>
                  <a:pt x="42400" y="39840"/>
                </a:lnTo>
                <a:lnTo>
                  <a:pt x="42390" y="39840"/>
                </a:lnTo>
                <a:lnTo>
                  <a:pt x="42370" y="39850"/>
                </a:lnTo>
                <a:lnTo>
                  <a:pt x="42360" y="39850"/>
                </a:lnTo>
                <a:lnTo>
                  <a:pt x="42350" y="39850"/>
                </a:lnTo>
                <a:lnTo>
                  <a:pt x="42320" y="39850"/>
                </a:lnTo>
                <a:lnTo>
                  <a:pt x="42300" y="39850"/>
                </a:lnTo>
                <a:lnTo>
                  <a:pt x="42270" y="39850"/>
                </a:lnTo>
                <a:lnTo>
                  <a:pt x="42240" y="39850"/>
                </a:lnTo>
                <a:lnTo>
                  <a:pt x="42220" y="39850"/>
                </a:lnTo>
                <a:lnTo>
                  <a:pt x="42210" y="39860"/>
                </a:lnTo>
                <a:lnTo>
                  <a:pt x="42190" y="39860"/>
                </a:lnTo>
                <a:lnTo>
                  <a:pt x="42170" y="39860"/>
                </a:lnTo>
                <a:lnTo>
                  <a:pt x="42130" y="39870"/>
                </a:lnTo>
                <a:lnTo>
                  <a:pt x="42110" y="39870"/>
                </a:lnTo>
                <a:lnTo>
                  <a:pt x="42080" y="39860"/>
                </a:lnTo>
                <a:lnTo>
                  <a:pt x="42060" y="39860"/>
                </a:lnTo>
                <a:lnTo>
                  <a:pt x="42040" y="39860"/>
                </a:lnTo>
                <a:lnTo>
                  <a:pt x="42010" y="39860"/>
                </a:lnTo>
                <a:lnTo>
                  <a:pt x="42000" y="39860"/>
                </a:lnTo>
                <a:lnTo>
                  <a:pt x="41990" y="39870"/>
                </a:lnTo>
                <a:lnTo>
                  <a:pt x="41990" y="39880"/>
                </a:lnTo>
                <a:lnTo>
                  <a:pt x="41970" y="39880"/>
                </a:lnTo>
                <a:lnTo>
                  <a:pt x="41960" y="39890"/>
                </a:lnTo>
                <a:lnTo>
                  <a:pt x="41940" y="39890"/>
                </a:lnTo>
                <a:lnTo>
                  <a:pt x="41920" y="39890"/>
                </a:lnTo>
                <a:lnTo>
                  <a:pt x="41910" y="39890"/>
                </a:lnTo>
                <a:lnTo>
                  <a:pt x="41900" y="39900"/>
                </a:lnTo>
                <a:lnTo>
                  <a:pt x="41890" y="39900"/>
                </a:lnTo>
                <a:lnTo>
                  <a:pt x="41880" y="39900"/>
                </a:lnTo>
                <a:lnTo>
                  <a:pt x="41870" y="39900"/>
                </a:lnTo>
                <a:lnTo>
                  <a:pt x="41850" y="39910"/>
                </a:lnTo>
                <a:lnTo>
                  <a:pt x="41840" y="39910"/>
                </a:lnTo>
                <a:lnTo>
                  <a:pt x="41830" y="39920"/>
                </a:lnTo>
                <a:lnTo>
                  <a:pt x="41820" y="39930"/>
                </a:lnTo>
                <a:lnTo>
                  <a:pt x="41800" y="39950"/>
                </a:lnTo>
                <a:lnTo>
                  <a:pt x="41790" y="39950"/>
                </a:lnTo>
                <a:lnTo>
                  <a:pt x="41760" y="39950"/>
                </a:lnTo>
                <a:lnTo>
                  <a:pt x="41750" y="39950"/>
                </a:lnTo>
                <a:lnTo>
                  <a:pt x="41740" y="39960"/>
                </a:lnTo>
                <a:lnTo>
                  <a:pt x="41720" y="39960"/>
                </a:lnTo>
                <a:lnTo>
                  <a:pt x="41710" y="39960"/>
                </a:lnTo>
                <a:lnTo>
                  <a:pt x="41690" y="39960"/>
                </a:lnTo>
                <a:lnTo>
                  <a:pt x="41660" y="39960"/>
                </a:lnTo>
                <a:lnTo>
                  <a:pt x="41650" y="39950"/>
                </a:lnTo>
                <a:lnTo>
                  <a:pt x="41640" y="39950"/>
                </a:lnTo>
                <a:lnTo>
                  <a:pt x="41620" y="39940"/>
                </a:lnTo>
                <a:lnTo>
                  <a:pt x="41600" y="39940"/>
                </a:lnTo>
                <a:lnTo>
                  <a:pt x="41600" y="39930"/>
                </a:lnTo>
                <a:lnTo>
                  <a:pt x="41590" y="39930"/>
                </a:lnTo>
                <a:lnTo>
                  <a:pt x="41580" y="39940"/>
                </a:lnTo>
                <a:lnTo>
                  <a:pt x="41570" y="39940"/>
                </a:lnTo>
                <a:lnTo>
                  <a:pt x="41560" y="39940"/>
                </a:lnTo>
                <a:lnTo>
                  <a:pt x="41550" y="39930"/>
                </a:lnTo>
                <a:lnTo>
                  <a:pt x="41530" y="39930"/>
                </a:lnTo>
                <a:lnTo>
                  <a:pt x="41520" y="39940"/>
                </a:lnTo>
                <a:lnTo>
                  <a:pt x="41510" y="39940"/>
                </a:lnTo>
                <a:lnTo>
                  <a:pt x="41500" y="39940"/>
                </a:lnTo>
                <a:lnTo>
                  <a:pt x="41490" y="39930"/>
                </a:lnTo>
                <a:lnTo>
                  <a:pt x="41480" y="39930"/>
                </a:lnTo>
                <a:lnTo>
                  <a:pt x="41480" y="39920"/>
                </a:lnTo>
                <a:lnTo>
                  <a:pt x="41470" y="39920"/>
                </a:lnTo>
                <a:lnTo>
                  <a:pt x="41450" y="39910"/>
                </a:lnTo>
                <a:lnTo>
                  <a:pt x="41440" y="39910"/>
                </a:lnTo>
                <a:lnTo>
                  <a:pt x="41430" y="39910"/>
                </a:lnTo>
                <a:lnTo>
                  <a:pt x="41410" y="39890"/>
                </a:lnTo>
                <a:lnTo>
                  <a:pt x="41390" y="39880"/>
                </a:lnTo>
                <a:lnTo>
                  <a:pt x="41370" y="39860"/>
                </a:lnTo>
                <a:lnTo>
                  <a:pt x="41360" y="39850"/>
                </a:lnTo>
                <a:lnTo>
                  <a:pt x="41330" y="39820"/>
                </a:lnTo>
                <a:lnTo>
                  <a:pt x="41320" y="39820"/>
                </a:lnTo>
                <a:lnTo>
                  <a:pt x="41300" y="39810"/>
                </a:lnTo>
                <a:lnTo>
                  <a:pt x="41300" y="39800"/>
                </a:lnTo>
                <a:lnTo>
                  <a:pt x="41280" y="39780"/>
                </a:lnTo>
                <a:lnTo>
                  <a:pt x="41270" y="39770"/>
                </a:lnTo>
                <a:lnTo>
                  <a:pt x="41250" y="39750"/>
                </a:lnTo>
                <a:lnTo>
                  <a:pt x="41230" y="39740"/>
                </a:lnTo>
                <a:lnTo>
                  <a:pt x="41210" y="39740"/>
                </a:lnTo>
                <a:lnTo>
                  <a:pt x="41200" y="39740"/>
                </a:lnTo>
                <a:lnTo>
                  <a:pt x="41190" y="39730"/>
                </a:lnTo>
                <a:lnTo>
                  <a:pt x="41160" y="39720"/>
                </a:lnTo>
                <a:lnTo>
                  <a:pt x="41150" y="39710"/>
                </a:lnTo>
                <a:lnTo>
                  <a:pt x="41140" y="39710"/>
                </a:lnTo>
                <a:lnTo>
                  <a:pt x="41130" y="39700"/>
                </a:lnTo>
                <a:lnTo>
                  <a:pt x="41130" y="39690"/>
                </a:lnTo>
                <a:lnTo>
                  <a:pt x="41110" y="39690"/>
                </a:lnTo>
                <a:lnTo>
                  <a:pt x="41110" y="39680"/>
                </a:lnTo>
                <a:lnTo>
                  <a:pt x="41100" y="39670"/>
                </a:lnTo>
                <a:lnTo>
                  <a:pt x="41090" y="39670"/>
                </a:lnTo>
                <a:lnTo>
                  <a:pt x="41070" y="39660"/>
                </a:lnTo>
                <a:lnTo>
                  <a:pt x="41070" y="39670"/>
                </a:lnTo>
                <a:lnTo>
                  <a:pt x="41060" y="39670"/>
                </a:lnTo>
                <a:lnTo>
                  <a:pt x="41050" y="39670"/>
                </a:lnTo>
                <a:lnTo>
                  <a:pt x="41030" y="39670"/>
                </a:lnTo>
                <a:lnTo>
                  <a:pt x="41020" y="39670"/>
                </a:lnTo>
                <a:lnTo>
                  <a:pt x="41010" y="39670"/>
                </a:lnTo>
                <a:lnTo>
                  <a:pt x="41000" y="39670"/>
                </a:lnTo>
                <a:lnTo>
                  <a:pt x="40990" y="39680"/>
                </a:lnTo>
                <a:lnTo>
                  <a:pt x="40980" y="39680"/>
                </a:lnTo>
                <a:lnTo>
                  <a:pt x="40970" y="39680"/>
                </a:lnTo>
                <a:lnTo>
                  <a:pt x="40960" y="39680"/>
                </a:lnTo>
                <a:lnTo>
                  <a:pt x="40960" y="39670"/>
                </a:lnTo>
                <a:lnTo>
                  <a:pt x="40950" y="39670"/>
                </a:lnTo>
                <a:lnTo>
                  <a:pt x="40940" y="39660"/>
                </a:lnTo>
                <a:lnTo>
                  <a:pt x="40940" y="39640"/>
                </a:lnTo>
                <a:lnTo>
                  <a:pt x="40940" y="39620"/>
                </a:lnTo>
                <a:lnTo>
                  <a:pt x="40930" y="39610"/>
                </a:lnTo>
                <a:lnTo>
                  <a:pt x="40930" y="39600"/>
                </a:lnTo>
                <a:lnTo>
                  <a:pt x="40910" y="39570"/>
                </a:lnTo>
                <a:lnTo>
                  <a:pt x="40910" y="39560"/>
                </a:lnTo>
                <a:lnTo>
                  <a:pt x="40910" y="39550"/>
                </a:lnTo>
                <a:lnTo>
                  <a:pt x="40900" y="39540"/>
                </a:lnTo>
                <a:lnTo>
                  <a:pt x="40900" y="39520"/>
                </a:lnTo>
                <a:lnTo>
                  <a:pt x="40890" y="39510"/>
                </a:lnTo>
                <a:lnTo>
                  <a:pt x="40890" y="39500"/>
                </a:lnTo>
                <a:lnTo>
                  <a:pt x="40880" y="39490"/>
                </a:lnTo>
                <a:lnTo>
                  <a:pt x="40870" y="39480"/>
                </a:lnTo>
                <a:lnTo>
                  <a:pt x="40860" y="39470"/>
                </a:lnTo>
                <a:lnTo>
                  <a:pt x="40850" y="39460"/>
                </a:lnTo>
                <a:lnTo>
                  <a:pt x="40850" y="39440"/>
                </a:lnTo>
                <a:lnTo>
                  <a:pt x="40850" y="39430"/>
                </a:lnTo>
                <a:lnTo>
                  <a:pt x="40860" y="39420"/>
                </a:lnTo>
                <a:lnTo>
                  <a:pt x="40860" y="39410"/>
                </a:lnTo>
                <a:lnTo>
                  <a:pt x="40860" y="39400"/>
                </a:lnTo>
                <a:lnTo>
                  <a:pt x="40860" y="39390"/>
                </a:lnTo>
                <a:lnTo>
                  <a:pt x="40860" y="39380"/>
                </a:lnTo>
                <a:lnTo>
                  <a:pt x="40870" y="39370"/>
                </a:lnTo>
                <a:lnTo>
                  <a:pt x="40870" y="39360"/>
                </a:lnTo>
                <a:lnTo>
                  <a:pt x="40870" y="39340"/>
                </a:lnTo>
                <a:lnTo>
                  <a:pt x="40860" y="39320"/>
                </a:lnTo>
                <a:lnTo>
                  <a:pt x="40860" y="39300"/>
                </a:lnTo>
                <a:lnTo>
                  <a:pt x="40860" y="39280"/>
                </a:lnTo>
                <a:lnTo>
                  <a:pt x="40860" y="39260"/>
                </a:lnTo>
                <a:lnTo>
                  <a:pt x="40860" y="39250"/>
                </a:lnTo>
                <a:lnTo>
                  <a:pt x="40860" y="39240"/>
                </a:lnTo>
                <a:lnTo>
                  <a:pt x="40860" y="39230"/>
                </a:lnTo>
                <a:lnTo>
                  <a:pt x="40860" y="39210"/>
                </a:lnTo>
                <a:lnTo>
                  <a:pt x="40860" y="39200"/>
                </a:lnTo>
                <a:lnTo>
                  <a:pt x="40860" y="39190"/>
                </a:lnTo>
                <a:lnTo>
                  <a:pt x="40860" y="39170"/>
                </a:lnTo>
                <a:lnTo>
                  <a:pt x="40860" y="39150"/>
                </a:lnTo>
                <a:lnTo>
                  <a:pt x="40870" y="39140"/>
                </a:lnTo>
                <a:lnTo>
                  <a:pt x="40870" y="39120"/>
                </a:lnTo>
                <a:lnTo>
                  <a:pt x="40870" y="39100"/>
                </a:lnTo>
                <a:lnTo>
                  <a:pt x="40870" y="39080"/>
                </a:lnTo>
                <a:lnTo>
                  <a:pt x="40870" y="39070"/>
                </a:lnTo>
                <a:lnTo>
                  <a:pt x="40870" y="39040"/>
                </a:lnTo>
                <a:lnTo>
                  <a:pt x="40880" y="39030"/>
                </a:lnTo>
                <a:lnTo>
                  <a:pt x="40880" y="39020"/>
                </a:lnTo>
                <a:lnTo>
                  <a:pt x="40870" y="39010"/>
                </a:lnTo>
                <a:lnTo>
                  <a:pt x="40880" y="38990"/>
                </a:lnTo>
                <a:lnTo>
                  <a:pt x="40880" y="38980"/>
                </a:lnTo>
                <a:lnTo>
                  <a:pt x="40880" y="38970"/>
                </a:lnTo>
                <a:lnTo>
                  <a:pt x="40880" y="38960"/>
                </a:lnTo>
                <a:lnTo>
                  <a:pt x="40880" y="38940"/>
                </a:lnTo>
                <a:lnTo>
                  <a:pt x="40880" y="38930"/>
                </a:lnTo>
                <a:lnTo>
                  <a:pt x="40870" y="38910"/>
                </a:lnTo>
                <a:lnTo>
                  <a:pt x="40870" y="38900"/>
                </a:lnTo>
                <a:lnTo>
                  <a:pt x="40870" y="38880"/>
                </a:lnTo>
                <a:lnTo>
                  <a:pt x="40870" y="38860"/>
                </a:lnTo>
                <a:lnTo>
                  <a:pt x="40860" y="38830"/>
                </a:lnTo>
                <a:lnTo>
                  <a:pt x="40860" y="38800"/>
                </a:lnTo>
                <a:lnTo>
                  <a:pt x="40860" y="38780"/>
                </a:lnTo>
                <a:lnTo>
                  <a:pt x="40860" y="38760"/>
                </a:lnTo>
                <a:lnTo>
                  <a:pt x="40860" y="38740"/>
                </a:lnTo>
                <a:lnTo>
                  <a:pt x="40860" y="38720"/>
                </a:lnTo>
                <a:lnTo>
                  <a:pt x="40860" y="38700"/>
                </a:lnTo>
                <a:lnTo>
                  <a:pt x="40850" y="38690"/>
                </a:lnTo>
                <a:lnTo>
                  <a:pt x="40850" y="38670"/>
                </a:lnTo>
                <a:lnTo>
                  <a:pt x="40860" y="38660"/>
                </a:lnTo>
                <a:lnTo>
                  <a:pt x="40860" y="38640"/>
                </a:lnTo>
                <a:lnTo>
                  <a:pt x="40860" y="38620"/>
                </a:lnTo>
                <a:lnTo>
                  <a:pt x="40860" y="38610"/>
                </a:lnTo>
                <a:lnTo>
                  <a:pt x="40850" y="38600"/>
                </a:lnTo>
                <a:lnTo>
                  <a:pt x="40860" y="38580"/>
                </a:lnTo>
                <a:lnTo>
                  <a:pt x="40860" y="38560"/>
                </a:lnTo>
                <a:lnTo>
                  <a:pt x="40850" y="38540"/>
                </a:lnTo>
                <a:lnTo>
                  <a:pt x="40850" y="38520"/>
                </a:lnTo>
                <a:lnTo>
                  <a:pt x="40850" y="38500"/>
                </a:lnTo>
                <a:lnTo>
                  <a:pt x="40850" y="38490"/>
                </a:lnTo>
                <a:lnTo>
                  <a:pt x="40850" y="38470"/>
                </a:lnTo>
                <a:lnTo>
                  <a:pt x="40850" y="38460"/>
                </a:lnTo>
                <a:lnTo>
                  <a:pt x="40850" y="38440"/>
                </a:lnTo>
                <a:lnTo>
                  <a:pt x="40860" y="38410"/>
                </a:lnTo>
                <a:lnTo>
                  <a:pt x="40870" y="38390"/>
                </a:lnTo>
                <a:lnTo>
                  <a:pt x="40860" y="38360"/>
                </a:lnTo>
                <a:lnTo>
                  <a:pt x="40860" y="38350"/>
                </a:lnTo>
                <a:lnTo>
                  <a:pt x="40850" y="38320"/>
                </a:lnTo>
                <a:lnTo>
                  <a:pt x="40840" y="38300"/>
                </a:lnTo>
                <a:lnTo>
                  <a:pt x="40850" y="38290"/>
                </a:lnTo>
                <a:lnTo>
                  <a:pt x="40840" y="38280"/>
                </a:lnTo>
                <a:lnTo>
                  <a:pt x="40840" y="38260"/>
                </a:lnTo>
                <a:lnTo>
                  <a:pt x="40850" y="38240"/>
                </a:lnTo>
                <a:lnTo>
                  <a:pt x="40850" y="38230"/>
                </a:lnTo>
                <a:lnTo>
                  <a:pt x="40850" y="38210"/>
                </a:lnTo>
                <a:lnTo>
                  <a:pt x="40850" y="38200"/>
                </a:lnTo>
                <a:lnTo>
                  <a:pt x="40850" y="38190"/>
                </a:lnTo>
                <a:lnTo>
                  <a:pt x="40850" y="38180"/>
                </a:lnTo>
                <a:lnTo>
                  <a:pt x="40860" y="38160"/>
                </a:lnTo>
                <a:lnTo>
                  <a:pt x="40850" y="38140"/>
                </a:lnTo>
                <a:lnTo>
                  <a:pt x="40850" y="38130"/>
                </a:lnTo>
                <a:lnTo>
                  <a:pt x="40850" y="38120"/>
                </a:lnTo>
                <a:lnTo>
                  <a:pt x="40860" y="38110"/>
                </a:lnTo>
                <a:lnTo>
                  <a:pt x="40860" y="38100"/>
                </a:lnTo>
                <a:lnTo>
                  <a:pt x="40860" y="38090"/>
                </a:lnTo>
                <a:lnTo>
                  <a:pt x="40870" y="38080"/>
                </a:lnTo>
                <a:lnTo>
                  <a:pt x="40870" y="38060"/>
                </a:lnTo>
                <a:lnTo>
                  <a:pt x="40870" y="38040"/>
                </a:lnTo>
                <a:lnTo>
                  <a:pt x="40860" y="38020"/>
                </a:lnTo>
                <a:lnTo>
                  <a:pt x="40860" y="38010"/>
                </a:lnTo>
                <a:lnTo>
                  <a:pt x="40850" y="37990"/>
                </a:lnTo>
                <a:lnTo>
                  <a:pt x="40850" y="37980"/>
                </a:lnTo>
                <a:lnTo>
                  <a:pt x="40840" y="37950"/>
                </a:lnTo>
                <a:lnTo>
                  <a:pt x="40840" y="37930"/>
                </a:lnTo>
                <a:lnTo>
                  <a:pt x="40830" y="37920"/>
                </a:lnTo>
                <a:lnTo>
                  <a:pt x="40830" y="37910"/>
                </a:lnTo>
                <a:lnTo>
                  <a:pt x="40820" y="37900"/>
                </a:lnTo>
                <a:lnTo>
                  <a:pt x="40820" y="37890"/>
                </a:lnTo>
                <a:lnTo>
                  <a:pt x="40820" y="37870"/>
                </a:lnTo>
                <a:lnTo>
                  <a:pt x="40810" y="37860"/>
                </a:lnTo>
                <a:lnTo>
                  <a:pt x="40800" y="37830"/>
                </a:lnTo>
                <a:lnTo>
                  <a:pt x="40800" y="37820"/>
                </a:lnTo>
                <a:lnTo>
                  <a:pt x="40800" y="37790"/>
                </a:lnTo>
                <a:lnTo>
                  <a:pt x="40790" y="37790"/>
                </a:lnTo>
                <a:lnTo>
                  <a:pt x="40780" y="37750"/>
                </a:lnTo>
                <a:lnTo>
                  <a:pt x="40780" y="37740"/>
                </a:lnTo>
                <a:lnTo>
                  <a:pt x="40780" y="37720"/>
                </a:lnTo>
                <a:lnTo>
                  <a:pt x="40770" y="37710"/>
                </a:lnTo>
                <a:lnTo>
                  <a:pt x="40770" y="37690"/>
                </a:lnTo>
                <a:lnTo>
                  <a:pt x="40780" y="37680"/>
                </a:lnTo>
                <a:lnTo>
                  <a:pt x="40780" y="37650"/>
                </a:lnTo>
                <a:lnTo>
                  <a:pt x="40770" y="37620"/>
                </a:lnTo>
                <a:lnTo>
                  <a:pt x="40770" y="37570"/>
                </a:lnTo>
                <a:lnTo>
                  <a:pt x="40760" y="37530"/>
                </a:lnTo>
                <a:lnTo>
                  <a:pt x="40760" y="37500"/>
                </a:lnTo>
                <a:lnTo>
                  <a:pt x="40760" y="37470"/>
                </a:lnTo>
                <a:lnTo>
                  <a:pt x="40760" y="37460"/>
                </a:lnTo>
                <a:lnTo>
                  <a:pt x="40770" y="37440"/>
                </a:lnTo>
                <a:lnTo>
                  <a:pt x="40770" y="37420"/>
                </a:lnTo>
                <a:lnTo>
                  <a:pt x="40770" y="37410"/>
                </a:lnTo>
                <a:lnTo>
                  <a:pt x="40780" y="37380"/>
                </a:lnTo>
                <a:lnTo>
                  <a:pt x="40790" y="37340"/>
                </a:lnTo>
                <a:lnTo>
                  <a:pt x="40800" y="37310"/>
                </a:lnTo>
                <a:lnTo>
                  <a:pt x="40800" y="37290"/>
                </a:lnTo>
                <a:lnTo>
                  <a:pt x="40800" y="37260"/>
                </a:lnTo>
                <a:lnTo>
                  <a:pt x="40800" y="37230"/>
                </a:lnTo>
                <a:lnTo>
                  <a:pt x="40810" y="37200"/>
                </a:lnTo>
                <a:lnTo>
                  <a:pt x="40810" y="37180"/>
                </a:lnTo>
                <a:lnTo>
                  <a:pt x="40800" y="37150"/>
                </a:lnTo>
                <a:lnTo>
                  <a:pt x="40800" y="37140"/>
                </a:lnTo>
                <a:lnTo>
                  <a:pt x="40800" y="37100"/>
                </a:lnTo>
                <a:lnTo>
                  <a:pt x="40800" y="37070"/>
                </a:lnTo>
                <a:lnTo>
                  <a:pt x="40800" y="37050"/>
                </a:lnTo>
                <a:lnTo>
                  <a:pt x="40800" y="37030"/>
                </a:lnTo>
                <a:lnTo>
                  <a:pt x="40790" y="37020"/>
                </a:lnTo>
                <a:lnTo>
                  <a:pt x="40780" y="36990"/>
                </a:lnTo>
                <a:lnTo>
                  <a:pt x="40780" y="36950"/>
                </a:lnTo>
                <a:lnTo>
                  <a:pt x="40780" y="36930"/>
                </a:lnTo>
                <a:lnTo>
                  <a:pt x="40780" y="36910"/>
                </a:lnTo>
                <a:lnTo>
                  <a:pt x="40780" y="36900"/>
                </a:lnTo>
                <a:lnTo>
                  <a:pt x="40790" y="36890"/>
                </a:lnTo>
                <a:lnTo>
                  <a:pt x="40790" y="36880"/>
                </a:lnTo>
                <a:lnTo>
                  <a:pt x="40800" y="36850"/>
                </a:lnTo>
                <a:lnTo>
                  <a:pt x="40800" y="36840"/>
                </a:lnTo>
                <a:lnTo>
                  <a:pt x="40810" y="36830"/>
                </a:lnTo>
                <a:lnTo>
                  <a:pt x="40820" y="36810"/>
                </a:lnTo>
                <a:lnTo>
                  <a:pt x="40830" y="36800"/>
                </a:lnTo>
                <a:lnTo>
                  <a:pt x="40850" y="36770"/>
                </a:lnTo>
                <a:lnTo>
                  <a:pt x="40850" y="36750"/>
                </a:lnTo>
                <a:lnTo>
                  <a:pt x="40860" y="36730"/>
                </a:lnTo>
                <a:lnTo>
                  <a:pt x="40860" y="36720"/>
                </a:lnTo>
                <a:lnTo>
                  <a:pt x="40870" y="36720"/>
                </a:lnTo>
                <a:lnTo>
                  <a:pt x="40870" y="36700"/>
                </a:lnTo>
                <a:lnTo>
                  <a:pt x="40880" y="36690"/>
                </a:lnTo>
                <a:lnTo>
                  <a:pt x="40880" y="36670"/>
                </a:lnTo>
                <a:lnTo>
                  <a:pt x="40880" y="36640"/>
                </a:lnTo>
                <a:lnTo>
                  <a:pt x="40890" y="36630"/>
                </a:lnTo>
                <a:lnTo>
                  <a:pt x="40890" y="36610"/>
                </a:lnTo>
                <a:lnTo>
                  <a:pt x="40890" y="36590"/>
                </a:lnTo>
                <a:lnTo>
                  <a:pt x="40900" y="36560"/>
                </a:lnTo>
                <a:lnTo>
                  <a:pt x="40900" y="36530"/>
                </a:lnTo>
                <a:lnTo>
                  <a:pt x="40910" y="36510"/>
                </a:lnTo>
                <a:lnTo>
                  <a:pt x="40910" y="36490"/>
                </a:lnTo>
                <a:lnTo>
                  <a:pt x="40900" y="36470"/>
                </a:lnTo>
                <a:lnTo>
                  <a:pt x="40900" y="36450"/>
                </a:lnTo>
                <a:lnTo>
                  <a:pt x="40900" y="36430"/>
                </a:lnTo>
                <a:lnTo>
                  <a:pt x="40900" y="36400"/>
                </a:lnTo>
                <a:lnTo>
                  <a:pt x="40890" y="36370"/>
                </a:lnTo>
                <a:lnTo>
                  <a:pt x="40890" y="36350"/>
                </a:lnTo>
                <a:lnTo>
                  <a:pt x="40900" y="36320"/>
                </a:lnTo>
                <a:lnTo>
                  <a:pt x="40900" y="36310"/>
                </a:lnTo>
                <a:lnTo>
                  <a:pt x="40900" y="36300"/>
                </a:lnTo>
                <a:lnTo>
                  <a:pt x="40900" y="36290"/>
                </a:lnTo>
                <a:lnTo>
                  <a:pt x="40900" y="36260"/>
                </a:lnTo>
                <a:lnTo>
                  <a:pt x="40900" y="36240"/>
                </a:lnTo>
                <a:lnTo>
                  <a:pt x="40900" y="36230"/>
                </a:lnTo>
                <a:lnTo>
                  <a:pt x="40940" y="36190"/>
                </a:lnTo>
                <a:lnTo>
                  <a:pt x="40950" y="36150"/>
                </a:lnTo>
                <a:lnTo>
                  <a:pt x="40960" y="36120"/>
                </a:lnTo>
                <a:lnTo>
                  <a:pt x="40960" y="36100"/>
                </a:lnTo>
                <a:lnTo>
                  <a:pt x="40950" y="36060"/>
                </a:lnTo>
                <a:lnTo>
                  <a:pt x="40930" y="36020"/>
                </a:lnTo>
                <a:lnTo>
                  <a:pt x="40920" y="35980"/>
                </a:lnTo>
                <a:lnTo>
                  <a:pt x="40910" y="35950"/>
                </a:lnTo>
                <a:lnTo>
                  <a:pt x="40900" y="35930"/>
                </a:lnTo>
                <a:lnTo>
                  <a:pt x="40890" y="35900"/>
                </a:lnTo>
                <a:lnTo>
                  <a:pt x="40890" y="35890"/>
                </a:lnTo>
                <a:lnTo>
                  <a:pt x="40900" y="35880"/>
                </a:lnTo>
                <a:lnTo>
                  <a:pt x="40900" y="35870"/>
                </a:lnTo>
                <a:lnTo>
                  <a:pt x="40900" y="35860"/>
                </a:lnTo>
                <a:lnTo>
                  <a:pt x="40900" y="35850"/>
                </a:lnTo>
                <a:lnTo>
                  <a:pt x="40890" y="35840"/>
                </a:lnTo>
                <a:lnTo>
                  <a:pt x="40880" y="35830"/>
                </a:lnTo>
                <a:lnTo>
                  <a:pt x="40870" y="35820"/>
                </a:lnTo>
                <a:lnTo>
                  <a:pt x="40860" y="35810"/>
                </a:lnTo>
                <a:lnTo>
                  <a:pt x="40850" y="35810"/>
                </a:lnTo>
                <a:lnTo>
                  <a:pt x="40840" y="35800"/>
                </a:lnTo>
                <a:lnTo>
                  <a:pt x="40840" y="35790"/>
                </a:lnTo>
                <a:lnTo>
                  <a:pt x="40830" y="35790"/>
                </a:lnTo>
                <a:lnTo>
                  <a:pt x="40830" y="35760"/>
                </a:lnTo>
                <a:lnTo>
                  <a:pt x="40830" y="35730"/>
                </a:lnTo>
                <a:lnTo>
                  <a:pt x="40830" y="35690"/>
                </a:lnTo>
                <a:lnTo>
                  <a:pt x="40840" y="35560"/>
                </a:lnTo>
                <a:lnTo>
                  <a:pt x="40840" y="35530"/>
                </a:lnTo>
                <a:lnTo>
                  <a:pt x="40840" y="35500"/>
                </a:lnTo>
                <a:lnTo>
                  <a:pt x="40820" y="35430"/>
                </a:lnTo>
                <a:lnTo>
                  <a:pt x="40810" y="35320"/>
                </a:lnTo>
                <a:lnTo>
                  <a:pt x="40820" y="35250"/>
                </a:lnTo>
                <a:lnTo>
                  <a:pt x="40820" y="35170"/>
                </a:lnTo>
                <a:lnTo>
                  <a:pt x="40790" y="35110"/>
                </a:lnTo>
                <a:lnTo>
                  <a:pt x="40790" y="35080"/>
                </a:lnTo>
                <a:lnTo>
                  <a:pt x="40770" y="35030"/>
                </a:lnTo>
                <a:lnTo>
                  <a:pt x="40760" y="35000"/>
                </a:lnTo>
                <a:lnTo>
                  <a:pt x="40760" y="34940"/>
                </a:lnTo>
                <a:lnTo>
                  <a:pt x="40760" y="34920"/>
                </a:lnTo>
                <a:lnTo>
                  <a:pt x="40770" y="34870"/>
                </a:lnTo>
                <a:lnTo>
                  <a:pt x="40770" y="34860"/>
                </a:lnTo>
                <a:lnTo>
                  <a:pt x="40770" y="34850"/>
                </a:lnTo>
                <a:lnTo>
                  <a:pt x="40780" y="34840"/>
                </a:lnTo>
                <a:lnTo>
                  <a:pt x="40790" y="34840"/>
                </a:lnTo>
                <a:lnTo>
                  <a:pt x="40790" y="34830"/>
                </a:lnTo>
                <a:lnTo>
                  <a:pt x="40790" y="34820"/>
                </a:lnTo>
                <a:lnTo>
                  <a:pt x="40790" y="34810"/>
                </a:lnTo>
                <a:lnTo>
                  <a:pt x="40810" y="34770"/>
                </a:lnTo>
                <a:lnTo>
                  <a:pt x="40820" y="34770"/>
                </a:lnTo>
                <a:lnTo>
                  <a:pt x="40830" y="34770"/>
                </a:lnTo>
                <a:lnTo>
                  <a:pt x="40840" y="34760"/>
                </a:lnTo>
                <a:lnTo>
                  <a:pt x="40850" y="34760"/>
                </a:lnTo>
                <a:lnTo>
                  <a:pt x="40850" y="34750"/>
                </a:lnTo>
                <a:lnTo>
                  <a:pt x="40860" y="34740"/>
                </a:lnTo>
                <a:lnTo>
                  <a:pt x="40870" y="34730"/>
                </a:lnTo>
                <a:lnTo>
                  <a:pt x="40870" y="34720"/>
                </a:lnTo>
                <a:lnTo>
                  <a:pt x="40880" y="34720"/>
                </a:lnTo>
                <a:lnTo>
                  <a:pt x="40870" y="34710"/>
                </a:lnTo>
                <a:lnTo>
                  <a:pt x="40880" y="34700"/>
                </a:lnTo>
                <a:lnTo>
                  <a:pt x="40890" y="34690"/>
                </a:lnTo>
                <a:lnTo>
                  <a:pt x="40900" y="34690"/>
                </a:lnTo>
                <a:lnTo>
                  <a:pt x="40900" y="34680"/>
                </a:lnTo>
                <a:lnTo>
                  <a:pt x="40910" y="34680"/>
                </a:lnTo>
                <a:lnTo>
                  <a:pt x="40910" y="34670"/>
                </a:lnTo>
                <a:lnTo>
                  <a:pt x="40910" y="34660"/>
                </a:lnTo>
                <a:lnTo>
                  <a:pt x="40910" y="34650"/>
                </a:lnTo>
                <a:lnTo>
                  <a:pt x="40900" y="34650"/>
                </a:lnTo>
                <a:lnTo>
                  <a:pt x="40910" y="34630"/>
                </a:lnTo>
                <a:lnTo>
                  <a:pt x="40910" y="34610"/>
                </a:lnTo>
                <a:lnTo>
                  <a:pt x="40910" y="34600"/>
                </a:lnTo>
                <a:lnTo>
                  <a:pt x="40900" y="34590"/>
                </a:lnTo>
                <a:lnTo>
                  <a:pt x="40900" y="34580"/>
                </a:lnTo>
                <a:lnTo>
                  <a:pt x="40910" y="34580"/>
                </a:lnTo>
                <a:lnTo>
                  <a:pt x="40910" y="34570"/>
                </a:lnTo>
                <a:lnTo>
                  <a:pt x="40920" y="34560"/>
                </a:lnTo>
                <a:lnTo>
                  <a:pt x="40920" y="34550"/>
                </a:lnTo>
                <a:lnTo>
                  <a:pt x="40930" y="34540"/>
                </a:lnTo>
                <a:lnTo>
                  <a:pt x="40930" y="34530"/>
                </a:lnTo>
                <a:lnTo>
                  <a:pt x="40940" y="34530"/>
                </a:lnTo>
                <a:lnTo>
                  <a:pt x="40940" y="34520"/>
                </a:lnTo>
                <a:lnTo>
                  <a:pt x="40940" y="34510"/>
                </a:lnTo>
                <a:lnTo>
                  <a:pt x="40950" y="34500"/>
                </a:lnTo>
                <a:lnTo>
                  <a:pt x="40950" y="34490"/>
                </a:lnTo>
                <a:lnTo>
                  <a:pt x="40950" y="34480"/>
                </a:lnTo>
                <a:lnTo>
                  <a:pt x="40940" y="34470"/>
                </a:lnTo>
                <a:lnTo>
                  <a:pt x="40940" y="34450"/>
                </a:lnTo>
                <a:lnTo>
                  <a:pt x="40940" y="34440"/>
                </a:lnTo>
                <a:lnTo>
                  <a:pt x="40940" y="34430"/>
                </a:lnTo>
                <a:lnTo>
                  <a:pt x="40940" y="34420"/>
                </a:lnTo>
                <a:lnTo>
                  <a:pt x="40950" y="34410"/>
                </a:lnTo>
                <a:lnTo>
                  <a:pt x="40950" y="34390"/>
                </a:lnTo>
                <a:lnTo>
                  <a:pt x="40950" y="34380"/>
                </a:lnTo>
                <a:lnTo>
                  <a:pt x="40960" y="34370"/>
                </a:lnTo>
                <a:lnTo>
                  <a:pt x="40960" y="34360"/>
                </a:lnTo>
                <a:lnTo>
                  <a:pt x="40960" y="34350"/>
                </a:lnTo>
                <a:lnTo>
                  <a:pt x="40960" y="34340"/>
                </a:lnTo>
                <a:lnTo>
                  <a:pt x="40970" y="34330"/>
                </a:lnTo>
                <a:lnTo>
                  <a:pt x="40970" y="34320"/>
                </a:lnTo>
                <a:lnTo>
                  <a:pt x="40970" y="34310"/>
                </a:lnTo>
                <a:lnTo>
                  <a:pt x="40970" y="34300"/>
                </a:lnTo>
                <a:lnTo>
                  <a:pt x="40970" y="34290"/>
                </a:lnTo>
                <a:lnTo>
                  <a:pt x="40970" y="34280"/>
                </a:lnTo>
                <a:lnTo>
                  <a:pt x="40970" y="34270"/>
                </a:lnTo>
                <a:lnTo>
                  <a:pt x="40970" y="34260"/>
                </a:lnTo>
                <a:lnTo>
                  <a:pt x="40980" y="34250"/>
                </a:lnTo>
                <a:lnTo>
                  <a:pt x="40980" y="34240"/>
                </a:lnTo>
                <a:lnTo>
                  <a:pt x="40970" y="34230"/>
                </a:lnTo>
                <a:lnTo>
                  <a:pt x="40970" y="34210"/>
                </a:lnTo>
                <a:lnTo>
                  <a:pt x="40970" y="34200"/>
                </a:lnTo>
                <a:lnTo>
                  <a:pt x="40970" y="34190"/>
                </a:lnTo>
                <a:lnTo>
                  <a:pt x="40980" y="34180"/>
                </a:lnTo>
                <a:lnTo>
                  <a:pt x="40980" y="34170"/>
                </a:lnTo>
                <a:lnTo>
                  <a:pt x="40980" y="34160"/>
                </a:lnTo>
                <a:lnTo>
                  <a:pt x="40980" y="34150"/>
                </a:lnTo>
                <a:lnTo>
                  <a:pt x="40980" y="34130"/>
                </a:lnTo>
                <a:lnTo>
                  <a:pt x="40980" y="34120"/>
                </a:lnTo>
                <a:lnTo>
                  <a:pt x="40990" y="34120"/>
                </a:lnTo>
                <a:lnTo>
                  <a:pt x="40990" y="34110"/>
                </a:lnTo>
                <a:lnTo>
                  <a:pt x="40990" y="34100"/>
                </a:lnTo>
                <a:lnTo>
                  <a:pt x="41000" y="34100"/>
                </a:lnTo>
                <a:lnTo>
                  <a:pt x="41000" y="34090"/>
                </a:lnTo>
                <a:lnTo>
                  <a:pt x="41010" y="34080"/>
                </a:lnTo>
                <a:lnTo>
                  <a:pt x="41010" y="34070"/>
                </a:lnTo>
                <a:lnTo>
                  <a:pt x="41010" y="34060"/>
                </a:lnTo>
                <a:lnTo>
                  <a:pt x="41020" y="34050"/>
                </a:lnTo>
                <a:lnTo>
                  <a:pt x="41030" y="34040"/>
                </a:lnTo>
                <a:lnTo>
                  <a:pt x="41030" y="34030"/>
                </a:lnTo>
                <a:lnTo>
                  <a:pt x="41040" y="34030"/>
                </a:lnTo>
                <a:lnTo>
                  <a:pt x="41040" y="34020"/>
                </a:lnTo>
                <a:lnTo>
                  <a:pt x="41040" y="34010"/>
                </a:lnTo>
                <a:lnTo>
                  <a:pt x="41040" y="34000"/>
                </a:lnTo>
                <a:lnTo>
                  <a:pt x="41050" y="34000"/>
                </a:lnTo>
                <a:lnTo>
                  <a:pt x="41050" y="33990"/>
                </a:lnTo>
                <a:lnTo>
                  <a:pt x="41060" y="33980"/>
                </a:lnTo>
                <a:lnTo>
                  <a:pt x="41060" y="33970"/>
                </a:lnTo>
                <a:lnTo>
                  <a:pt x="41070" y="33960"/>
                </a:lnTo>
                <a:lnTo>
                  <a:pt x="41070" y="33950"/>
                </a:lnTo>
                <a:lnTo>
                  <a:pt x="41080" y="33940"/>
                </a:lnTo>
                <a:lnTo>
                  <a:pt x="41090" y="33930"/>
                </a:lnTo>
                <a:lnTo>
                  <a:pt x="41090" y="33920"/>
                </a:lnTo>
                <a:lnTo>
                  <a:pt x="41100" y="33910"/>
                </a:lnTo>
                <a:lnTo>
                  <a:pt x="41100" y="33900"/>
                </a:lnTo>
                <a:lnTo>
                  <a:pt x="41110" y="33890"/>
                </a:lnTo>
                <a:lnTo>
                  <a:pt x="41110" y="33880"/>
                </a:lnTo>
                <a:lnTo>
                  <a:pt x="41120" y="33870"/>
                </a:lnTo>
                <a:lnTo>
                  <a:pt x="41130" y="33850"/>
                </a:lnTo>
                <a:lnTo>
                  <a:pt x="41140" y="33830"/>
                </a:lnTo>
                <a:lnTo>
                  <a:pt x="41150" y="33820"/>
                </a:lnTo>
                <a:lnTo>
                  <a:pt x="41160" y="33810"/>
                </a:lnTo>
                <a:lnTo>
                  <a:pt x="41170" y="33790"/>
                </a:lnTo>
                <a:lnTo>
                  <a:pt x="41170" y="33780"/>
                </a:lnTo>
                <a:lnTo>
                  <a:pt x="41170" y="33770"/>
                </a:lnTo>
                <a:lnTo>
                  <a:pt x="41180" y="33770"/>
                </a:lnTo>
                <a:lnTo>
                  <a:pt x="41180" y="33760"/>
                </a:lnTo>
                <a:lnTo>
                  <a:pt x="41190" y="33750"/>
                </a:lnTo>
                <a:lnTo>
                  <a:pt x="41190" y="33740"/>
                </a:lnTo>
                <a:lnTo>
                  <a:pt x="41200" y="33730"/>
                </a:lnTo>
                <a:lnTo>
                  <a:pt x="41210" y="33720"/>
                </a:lnTo>
                <a:lnTo>
                  <a:pt x="41210" y="33710"/>
                </a:lnTo>
                <a:lnTo>
                  <a:pt x="41220" y="33700"/>
                </a:lnTo>
                <a:lnTo>
                  <a:pt x="41230" y="33690"/>
                </a:lnTo>
                <a:lnTo>
                  <a:pt x="41240" y="33680"/>
                </a:lnTo>
                <a:lnTo>
                  <a:pt x="41250" y="33660"/>
                </a:lnTo>
                <a:lnTo>
                  <a:pt x="41250" y="33650"/>
                </a:lnTo>
                <a:lnTo>
                  <a:pt x="41260" y="33640"/>
                </a:lnTo>
                <a:lnTo>
                  <a:pt x="41270" y="33630"/>
                </a:lnTo>
                <a:lnTo>
                  <a:pt x="41270" y="33620"/>
                </a:lnTo>
                <a:lnTo>
                  <a:pt x="41280" y="33610"/>
                </a:lnTo>
                <a:lnTo>
                  <a:pt x="41290" y="33600"/>
                </a:lnTo>
                <a:lnTo>
                  <a:pt x="41300" y="33590"/>
                </a:lnTo>
                <a:lnTo>
                  <a:pt x="41310" y="33590"/>
                </a:lnTo>
                <a:lnTo>
                  <a:pt x="41320" y="33580"/>
                </a:lnTo>
                <a:lnTo>
                  <a:pt x="41330" y="33580"/>
                </a:lnTo>
                <a:lnTo>
                  <a:pt x="41340" y="33570"/>
                </a:lnTo>
                <a:lnTo>
                  <a:pt x="41350" y="33560"/>
                </a:lnTo>
                <a:lnTo>
                  <a:pt x="41360" y="33550"/>
                </a:lnTo>
                <a:lnTo>
                  <a:pt x="41370" y="33550"/>
                </a:lnTo>
                <a:lnTo>
                  <a:pt x="41390" y="33530"/>
                </a:lnTo>
                <a:lnTo>
                  <a:pt x="41400" y="33530"/>
                </a:lnTo>
                <a:lnTo>
                  <a:pt x="41410" y="33520"/>
                </a:lnTo>
                <a:lnTo>
                  <a:pt x="41420" y="33510"/>
                </a:lnTo>
                <a:lnTo>
                  <a:pt x="41440" y="33500"/>
                </a:lnTo>
                <a:lnTo>
                  <a:pt x="41450" y="33490"/>
                </a:lnTo>
                <a:lnTo>
                  <a:pt x="41460" y="33490"/>
                </a:lnTo>
                <a:lnTo>
                  <a:pt x="41470" y="33480"/>
                </a:lnTo>
                <a:lnTo>
                  <a:pt x="41470" y="33470"/>
                </a:lnTo>
                <a:lnTo>
                  <a:pt x="41480" y="33470"/>
                </a:lnTo>
                <a:lnTo>
                  <a:pt x="41490" y="33450"/>
                </a:lnTo>
                <a:lnTo>
                  <a:pt x="41500" y="33450"/>
                </a:lnTo>
                <a:lnTo>
                  <a:pt x="41510" y="33450"/>
                </a:lnTo>
                <a:lnTo>
                  <a:pt x="41520" y="33440"/>
                </a:lnTo>
                <a:lnTo>
                  <a:pt x="41540" y="33440"/>
                </a:lnTo>
                <a:lnTo>
                  <a:pt x="41560" y="33430"/>
                </a:lnTo>
                <a:lnTo>
                  <a:pt x="41580" y="33430"/>
                </a:lnTo>
                <a:lnTo>
                  <a:pt x="41590" y="33430"/>
                </a:lnTo>
                <a:lnTo>
                  <a:pt x="41610" y="33430"/>
                </a:lnTo>
                <a:lnTo>
                  <a:pt x="41620" y="33430"/>
                </a:lnTo>
                <a:lnTo>
                  <a:pt x="41630" y="33420"/>
                </a:lnTo>
                <a:lnTo>
                  <a:pt x="41640" y="33400"/>
                </a:lnTo>
                <a:lnTo>
                  <a:pt x="41670" y="33390"/>
                </a:lnTo>
                <a:lnTo>
                  <a:pt x="41690" y="33370"/>
                </a:lnTo>
                <a:lnTo>
                  <a:pt x="41710" y="33350"/>
                </a:lnTo>
                <a:lnTo>
                  <a:pt x="41740" y="33330"/>
                </a:lnTo>
                <a:lnTo>
                  <a:pt x="41760" y="33310"/>
                </a:lnTo>
                <a:lnTo>
                  <a:pt x="41800" y="33280"/>
                </a:lnTo>
                <a:lnTo>
                  <a:pt x="41830" y="33260"/>
                </a:lnTo>
                <a:lnTo>
                  <a:pt x="41850" y="33230"/>
                </a:lnTo>
                <a:lnTo>
                  <a:pt x="41870" y="33210"/>
                </a:lnTo>
                <a:lnTo>
                  <a:pt x="41890" y="33180"/>
                </a:lnTo>
                <a:lnTo>
                  <a:pt x="41920" y="33160"/>
                </a:lnTo>
                <a:lnTo>
                  <a:pt x="41930" y="33130"/>
                </a:lnTo>
                <a:lnTo>
                  <a:pt x="41940" y="33120"/>
                </a:lnTo>
                <a:lnTo>
                  <a:pt x="41950" y="33100"/>
                </a:lnTo>
                <a:lnTo>
                  <a:pt x="41960" y="33070"/>
                </a:lnTo>
                <a:lnTo>
                  <a:pt x="41970" y="33040"/>
                </a:lnTo>
                <a:lnTo>
                  <a:pt x="42000" y="32970"/>
                </a:lnTo>
                <a:lnTo>
                  <a:pt x="41990" y="32950"/>
                </a:lnTo>
                <a:lnTo>
                  <a:pt x="42000" y="32910"/>
                </a:lnTo>
                <a:lnTo>
                  <a:pt x="42010" y="32880"/>
                </a:lnTo>
                <a:lnTo>
                  <a:pt x="42020" y="32860"/>
                </a:lnTo>
                <a:lnTo>
                  <a:pt x="42070" y="32760"/>
                </a:lnTo>
                <a:lnTo>
                  <a:pt x="42100" y="32730"/>
                </a:lnTo>
                <a:lnTo>
                  <a:pt x="42120" y="32700"/>
                </a:lnTo>
                <a:lnTo>
                  <a:pt x="42120" y="32690"/>
                </a:lnTo>
                <a:lnTo>
                  <a:pt x="42130" y="32660"/>
                </a:lnTo>
                <a:lnTo>
                  <a:pt x="42140" y="32630"/>
                </a:lnTo>
                <a:lnTo>
                  <a:pt x="42140" y="32600"/>
                </a:lnTo>
                <a:lnTo>
                  <a:pt x="42140" y="32570"/>
                </a:lnTo>
                <a:lnTo>
                  <a:pt x="42150" y="32570"/>
                </a:lnTo>
                <a:lnTo>
                  <a:pt x="42150" y="32520"/>
                </a:lnTo>
                <a:lnTo>
                  <a:pt x="42150" y="32490"/>
                </a:lnTo>
                <a:lnTo>
                  <a:pt x="42150" y="32480"/>
                </a:lnTo>
                <a:lnTo>
                  <a:pt x="42150" y="32450"/>
                </a:lnTo>
                <a:lnTo>
                  <a:pt x="42150" y="32420"/>
                </a:lnTo>
                <a:lnTo>
                  <a:pt x="42150" y="32400"/>
                </a:lnTo>
                <a:lnTo>
                  <a:pt x="42150" y="32390"/>
                </a:lnTo>
                <a:lnTo>
                  <a:pt x="42150" y="32380"/>
                </a:lnTo>
                <a:lnTo>
                  <a:pt x="42160" y="32340"/>
                </a:lnTo>
                <a:lnTo>
                  <a:pt x="42160" y="32300"/>
                </a:lnTo>
                <a:lnTo>
                  <a:pt x="42170" y="32300"/>
                </a:lnTo>
                <a:lnTo>
                  <a:pt x="42170" y="32270"/>
                </a:lnTo>
                <a:lnTo>
                  <a:pt x="42180" y="32240"/>
                </a:lnTo>
                <a:lnTo>
                  <a:pt x="42190" y="32220"/>
                </a:lnTo>
                <a:lnTo>
                  <a:pt x="42190" y="32210"/>
                </a:lnTo>
                <a:lnTo>
                  <a:pt x="42200" y="32190"/>
                </a:lnTo>
                <a:lnTo>
                  <a:pt x="42210" y="32160"/>
                </a:lnTo>
                <a:lnTo>
                  <a:pt x="42220" y="32140"/>
                </a:lnTo>
                <a:lnTo>
                  <a:pt x="42230" y="32120"/>
                </a:lnTo>
                <a:lnTo>
                  <a:pt x="42230" y="32110"/>
                </a:lnTo>
                <a:lnTo>
                  <a:pt x="42240" y="32100"/>
                </a:lnTo>
                <a:lnTo>
                  <a:pt x="42240" y="32090"/>
                </a:lnTo>
                <a:lnTo>
                  <a:pt x="42240" y="32060"/>
                </a:lnTo>
                <a:lnTo>
                  <a:pt x="42250" y="32030"/>
                </a:lnTo>
                <a:lnTo>
                  <a:pt x="42260" y="31990"/>
                </a:lnTo>
                <a:lnTo>
                  <a:pt x="42260" y="31960"/>
                </a:lnTo>
                <a:lnTo>
                  <a:pt x="42260" y="31940"/>
                </a:lnTo>
                <a:lnTo>
                  <a:pt x="42270" y="31910"/>
                </a:lnTo>
                <a:lnTo>
                  <a:pt x="42280" y="31860"/>
                </a:lnTo>
                <a:lnTo>
                  <a:pt x="42280" y="31830"/>
                </a:lnTo>
                <a:lnTo>
                  <a:pt x="42280" y="31790"/>
                </a:lnTo>
                <a:lnTo>
                  <a:pt x="42290" y="31740"/>
                </a:lnTo>
                <a:lnTo>
                  <a:pt x="42290" y="31730"/>
                </a:lnTo>
                <a:lnTo>
                  <a:pt x="42290" y="31680"/>
                </a:lnTo>
                <a:lnTo>
                  <a:pt x="42290" y="31620"/>
                </a:lnTo>
                <a:lnTo>
                  <a:pt x="42300" y="31580"/>
                </a:lnTo>
                <a:lnTo>
                  <a:pt x="42310" y="31540"/>
                </a:lnTo>
                <a:lnTo>
                  <a:pt x="42310" y="31520"/>
                </a:lnTo>
                <a:lnTo>
                  <a:pt x="42320" y="31500"/>
                </a:lnTo>
                <a:lnTo>
                  <a:pt x="42320" y="31450"/>
                </a:lnTo>
                <a:lnTo>
                  <a:pt x="42320" y="31380"/>
                </a:lnTo>
                <a:lnTo>
                  <a:pt x="42330" y="31370"/>
                </a:lnTo>
                <a:lnTo>
                  <a:pt x="42340" y="31330"/>
                </a:lnTo>
                <a:lnTo>
                  <a:pt x="42330" y="31280"/>
                </a:lnTo>
                <a:lnTo>
                  <a:pt x="42330" y="31240"/>
                </a:lnTo>
                <a:lnTo>
                  <a:pt x="42330" y="31210"/>
                </a:lnTo>
                <a:lnTo>
                  <a:pt x="42330" y="31200"/>
                </a:lnTo>
                <a:lnTo>
                  <a:pt x="42330" y="31190"/>
                </a:lnTo>
                <a:lnTo>
                  <a:pt x="42340" y="31140"/>
                </a:lnTo>
                <a:lnTo>
                  <a:pt x="42340" y="31110"/>
                </a:lnTo>
                <a:lnTo>
                  <a:pt x="42350" y="31090"/>
                </a:lnTo>
                <a:lnTo>
                  <a:pt x="42360" y="31060"/>
                </a:lnTo>
                <a:lnTo>
                  <a:pt x="42380" y="31020"/>
                </a:lnTo>
                <a:lnTo>
                  <a:pt x="42380" y="31010"/>
                </a:lnTo>
                <a:lnTo>
                  <a:pt x="42390" y="30990"/>
                </a:lnTo>
                <a:lnTo>
                  <a:pt x="42410" y="30970"/>
                </a:lnTo>
                <a:lnTo>
                  <a:pt x="42410" y="30950"/>
                </a:lnTo>
                <a:lnTo>
                  <a:pt x="42420" y="30930"/>
                </a:lnTo>
                <a:lnTo>
                  <a:pt x="42440" y="30900"/>
                </a:lnTo>
                <a:lnTo>
                  <a:pt x="42450" y="30870"/>
                </a:lnTo>
                <a:lnTo>
                  <a:pt x="42470" y="30840"/>
                </a:lnTo>
                <a:lnTo>
                  <a:pt x="42480" y="30830"/>
                </a:lnTo>
                <a:lnTo>
                  <a:pt x="42510" y="30780"/>
                </a:lnTo>
                <a:lnTo>
                  <a:pt x="42540" y="30740"/>
                </a:lnTo>
                <a:lnTo>
                  <a:pt x="42550" y="30730"/>
                </a:lnTo>
                <a:lnTo>
                  <a:pt x="42580" y="30690"/>
                </a:lnTo>
                <a:lnTo>
                  <a:pt x="42590" y="30670"/>
                </a:lnTo>
                <a:lnTo>
                  <a:pt x="42630" y="30620"/>
                </a:lnTo>
                <a:lnTo>
                  <a:pt x="42670" y="30590"/>
                </a:lnTo>
                <a:lnTo>
                  <a:pt x="42710" y="30560"/>
                </a:lnTo>
                <a:lnTo>
                  <a:pt x="42720" y="30560"/>
                </a:lnTo>
                <a:lnTo>
                  <a:pt x="42750" y="30550"/>
                </a:lnTo>
                <a:lnTo>
                  <a:pt x="42800" y="30530"/>
                </a:lnTo>
                <a:lnTo>
                  <a:pt x="42830" y="30520"/>
                </a:lnTo>
                <a:lnTo>
                  <a:pt x="42900" y="30510"/>
                </a:lnTo>
                <a:lnTo>
                  <a:pt x="42930" y="30510"/>
                </a:lnTo>
                <a:lnTo>
                  <a:pt x="42940" y="30470"/>
                </a:lnTo>
                <a:lnTo>
                  <a:pt x="42950" y="30480"/>
                </a:lnTo>
                <a:lnTo>
                  <a:pt x="42970" y="30470"/>
                </a:lnTo>
                <a:lnTo>
                  <a:pt x="43010" y="30450"/>
                </a:lnTo>
                <a:lnTo>
                  <a:pt x="43030" y="30440"/>
                </a:lnTo>
                <a:lnTo>
                  <a:pt x="43050" y="30440"/>
                </a:lnTo>
                <a:lnTo>
                  <a:pt x="43070" y="30440"/>
                </a:lnTo>
                <a:lnTo>
                  <a:pt x="43090" y="30440"/>
                </a:lnTo>
                <a:lnTo>
                  <a:pt x="43140" y="30440"/>
                </a:lnTo>
                <a:lnTo>
                  <a:pt x="43170" y="30440"/>
                </a:lnTo>
                <a:lnTo>
                  <a:pt x="43170" y="30470"/>
                </a:lnTo>
                <a:lnTo>
                  <a:pt x="43200" y="30480"/>
                </a:lnTo>
                <a:lnTo>
                  <a:pt x="43220" y="30480"/>
                </a:lnTo>
                <a:lnTo>
                  <a:pt x="43240" y="30480"/>
                </a:lnTo>
                <a:lnTo>
                  <a:pt x="43300" y="30470"/>
                </a:lnTo>
                <a:lnTo>
                  <a:pt x="43360" y="30470"/>
                </a:lnTo>
                <a:lnTo>
                  <a:pt x="43380" y="30480"/>
                </a:lnTo>
                <a:lnTo>
                  <a:pt x="43450" y="30500"/>
                </a:lnTo>
                <a:lnTo>
                  <a:pt x="43530" y="30510"/>
                </a:lnTo>
                <a:lnTo>
                  <a:pt x="43620" y="30510"/>
                </a:lnTo>
                <a:lnTo>
                  <a:pt x="43700" y="30520"/>
                </a:lnTo>
                <a:lnTo>
                  <a:pt x="43800" y="30530"/>
                </a:lnTo>
                <a:lnTo>
                  <a:pt x="43810" y="30530"/>
                </a:lnTo>
                <a:lnTo>
                  <a:pt x="43890" y="30540"/>
                </a:lnTo>
                <a:lnTo>
                  <a:pt x="43930" y="30530"/>
                </a:lnTo>
                <a:lnTo>
                  <a:pt x="43990" y="30530"/>
                </a:lnTo>
                <a:lnTo>
                  <a:pt x="44020" y="30530"/>
                </a:lnTo>
                <a:lnTo>
                  <a:pt x="44080" y="30520"/>
                </a:lnTo>
                <a:lnTo>
                  <a:pt x="44090" y="30520"/>
                </a:lnTo>
                <a:lnTo>
                  <a:pt x="44110" y="30510"/>
                </a:lnTo>
                <a:lnTo>
                  <a:pt x="44140" y="30510"/>
                </a:lnTo>
                <a:lnTo>
                  <a:pt x="44160" y="30510"/>
                </a:lnTo>
                <a:lnTo>
                  <a:pt x="44160" y="30500"/>
                </a:lnTo>
                <a:lnTo>
                  <a:pt x="44170" y="30500"/>
                </a:lnTo>
                <a:lnTo>
                  <a:pt x="44200" y="30480"/>
                </a:lnTo>
                <a:lnTo>
                  <a:pt x="44220" y="30470"/>
                </a:lnTo>
                <a:lnTo>
                  <a:pt x="44240" y="30450"/>
                </a:lnTo>
                <a:lnTo>
                  <a:pt x="44250" y="30440"/>
                </a:lnTo>
                <a:lnTo>
                  <a:pt x="44260" y="30430"/>
                </a:lnTo>
                <a:lnTo>
                  <a:pt x="44290" y="30410"/>
                </a:lnTo>
                <a:lnTo>
                  <a:pt x="44330" y="30360"/>
                </a:lnTo>
                <a:lnTo>
                  <a:pt x="44350" y="30340"/>
                </a:lnTo>
                <a:lnTo>
                  <a:pt x="44370" y="30320"/>
                </a:lnTo>
                <a:lnTo>
                  <a:pt x="44400" y="30290"/>
                </a:lnTo>
                <a:lnTo>
                  <a:pt x="44430" y="30280"/>
                </a:lnTo>
                <a:lnTo>
                  <a:pt x="44460" y="30260"/>
                </a:lnTo>
                <a:lnTo>
                  <a:pt x="44470" y="30260"/>
                </a:lnTo>
                <a:lnTo>
                  <a:pt x="44490" y="30260"/>
                </a:lnTo>
                <a:lnTo>
                  <a:pt x="44520" y="30240"/>
                </a:lnTo>
                <a:lnTo>
                  <a:pt x="44550" y="30220"/>
                </a:lnTo>
                <a:lnTo>
                  <a:pt x="44570" y="30210"/>
                </a:lnTo>
                <a:lnTo>
                  <a:pt x="44600" y="30200"/>
                </a:lnTo>
                <a:lnTo>
                  <a:pt x="44630" y="30190"/>
                </a:lnTo>
                <a:lnTo>
                  <a:pt x="44660" y="30180"/>
                </a:lnTo>
                <a:lnTo>
                  <a:pt x="44690" y="30180"/>
                </a:lnTo>
                <a:lnTo>
                  <a:pt x="44720" y="30170"/>
                </a:lnTo>
                <a:lnTo>
                  <a:pt x="44750" y="30160"/>
                </a:lnTo>
                <a:lnTo>
                  <a:pt x="44760" y="30140"/>
                </a:lnTo>
                <a:lnTo>
                  <a:pt x="44760" y="30100"/>
                </a:lnTo>
                <a:lnTo>
                  <a:pt x="44760" y="30090"/>
                </a:lnTo>
                <a:lnTo>
                  <a:pt x="44750" y="30080"/>
                </a:lnTo>
                <a:lnTo>
                  <a:pt x="44750" y="30070"/>
                </a:lnTo>
                <a:lnTo>
                  <a:pt x="44750" y="30060"/>
                </a:lnTo>
                <a:lnTo>
                  <a:pt x="44750" y="30040"/>
                </a:lnTo>
                <a:lnTo>
                  <a:pt x="44740" y="30000"/>
                </a:lnTo>
                <a:lnTo>
                  <a:pt x="44740" y="29960"/>
                </a:lnTo>
                <a:lnTo>
                  <a:pt x="44730" y="29920"/>
                </a:lnTo>
                <a:lnTo>
                  <a:pt x="44710" y="29880"/>
                </a:lnTo>
                <a:lnTo>
                  <a:pt x="44710" y="29830"/>
                </a:lnTo>
                <a:lnTo>
                  <a:pt x="44710" y="29820"/>
                </a:lnTo>
                <a:lnTo>
                  <a:pt x="44710" y="29810"/>
                </a:lnTo>
                <a:lnTo>
                  <a:pt x="44710" y="29790"/>
                </a:lnTo>
                <a:lnTo>
                  <a:pt x="44740" y="29770"/>
                </a:lnTo>
                <a:lnTo>
                  <a:pt x="44770" y="29760"/>
                </a:lnTo>
                <a:lnTo>
                  <a:pt x="44780" y="29730"/>
                </a:lnTo>
                <a:lnTo>
                  <a:pt x="44790" y="29720"/>
                </a:lnTo>
                <a:lnTo>
                  <a:pt x="44790" y="29710"/>
                </a:lnTo>
                <a:lnTo>
                  <a:pt x="44800" y="29700"/>
                </a:lnTo>
                <a:lnTo>
                  <a:pt x="44810" y="29690"/>
                </a:lnTo>
                <a:lnTo>
                  <a:pt x="44820" y="29680"/>
                </a:lnTo>
                <a:lnTo>
                  <a:pt x="44840" y="29670"/>
                </a:lnTo>
                <a:lnTo>
                  <a:pt x="44840" y="29660"/>
                </a:lnTo>
                <a:lnTo>
                  <a:pt x="44850" y="29650"/>
                </a:lnTo>
                <a:lnTo>
                  <a:pt x="44860" y="29630"/>
                </a:lnTo>
                <a:lnTo>
                  <a:pt x="44880" y="29610"/>
                </a:lnTo>
                <a:lnTo>
                  <a:pt x="44890" y="29600"/>
                </a:lnTo>
                <a:lnTo>
                  <a:pt x="44910" y="29600"/>
                </a:lnTo>
                <a:lnTo>
                  <a:pt x="44910" y="29590"/>
                </a:lnTo>
                <a:lnTo>
                  <a:pt x="44910" y="29600"/>
                </a:lnTo>
                <a:lnTo>
                  <a:pt x="44930" y="29590"/>
                </a:lnTo>
                <a:lnTo>
                  <a:pt x="44950" y="29580"/>
                </a:lnTo>
                <a:lnTo>
                  <a:pt x="44970" y="29570"/>
                </a:lnTo>
                <a:lnTo>
                  <a:pt x="44980" y="29560"/>
                </a:lnTo>
                <a:lnTo>
                  <a:pt x="44990" y="29550"/>
                </a:lnTo>
                <a:lnTo>
                  <a:pt x="45000" y="29550"/>
                </a:lnTo>
                <a:lnTo>
                  <a:pt x="45020" y="29550"/>
                </a:lnTo>
                <a:lnTo>
                  <a:pt x="45030" y="29540"/>
                </a:lnTo>
                <a:lnTo>
                  <a:pt x="45030" y="29530"/>
                </a:lnTo>
                <a:lnTo>
                  <a:pt x="45030" y="29520"/>
                </a:lnTo>
                <a:lnTo>
                  <a:pt x="45040" y="29510"/>
                </a:lnTo>
                <a:lnTo>
                  <a:pt x="45050" y="29500"/>
                </a:lnTo>
                <a:lnTo>
                  <a:pt x="45070" y="29490"/>
                </a:lnTo>
                <a:lnTo>
                  <a:pt x="45070" y="29480"/>
                </a:lnTo>
                <a:lnTo>
                  <a:pt x="45090" y="29460"/>
                </a:lnTo>
                <a:lnTo>
                  <a:pt x="45100" y="29440"/>
                </a:lnTo>
                <a:lnTo>
                  <a:pt x="45110" y="29420"/>
                </a:lnTo>
                <a:lnTo>
                  <a:pt x="45110" y="29410"/>
                </a:lnTo>
                <a:lnTo>
                  <a:pt x="45140" y="29410"/>
                </a:lnTo>
                <a:lnTo>
                  <a:pt x="45150" y="29400"/>
                </a:lnTo>
                <a:lnTo>
                  <a:pt x="45170" y="29400"/>
                </a:lnTo>
                <a:lnTo>
                  <a:pt x="45180" y="29400"/>
                </a:lnTo>
                <a:lnTo>
                  <a:pt x="45190" y="29400"/>
                </a:lnTo>
                <a:lnTo>
                  <a:pt x="45190" y="29390"/>
                </a:lnTo>
                <a:lnTo>
                  <a:pt x="45190" y="29380"/>
                </a:lnTo>
                <a:lnTo>
                  <a:pt x="45190" y="29370"/>
                </a:lnTo>
                <a:lnTo>
                  <a:pt x="45200" y="29370"/>
                </a:lnTo>
                <a:lnTo>
                  <a:pt x="45210" y="29370"/>
                </a:lnTo>
                <a:lnTo>
                  <a:pt x="45220" y="29380"/>
                </a:lnTo>
                <a:lnTo>
                  <a:pt x="45230" y="29370"/>
                </a:lnTo>
                <a:lnTo>
                  <a:pt x="45240" y="29360"/>
                </a:lnTo>
                <a:lnTo>
                  <a:pt x="45250" y="29350"/>
                </a:lnTo>
                <a:lnTo>
                  <a:pt x="45260" y="29350"/>
                </a:lnTo>
                <a:lnTo>
                  <a:pt x="45260" y="29360"/>
                </a:lnTo>
                <a:lnTo>
                  <a:pt x="45270" y="29370"/>
                </a:lnTo>
                <a:lnTo>
                  <a:pt x="45280" y="29380"/>
                </a:lnTo>
                <a:lnTo>
                  <a:pt x="45290" y="29380"/>
                </a:lnTo>
                <a:lnTo>
                  <a:pt x="45290" y="29370"/>
                </a:lnTo>
                <a:lnTo>
                  <a:pt x="45300" y="29360"/>
                </a:lnTo>
                <a:lnTo>
                  <a:pt x="45300" y="29350"/>
                </a:lnTo>
                <a:lnTo>
                  <a:pt x="45310" y="29340"/>
                </a:lnTo>
                <a:lnTo>
                  <a:pt x="45320" y="29330"/>
                </a:lnTo>
                <a:lnTo>
                  <a:pt x="45350" y="29330"/>
                </a:lnTo>
                <a:lnTo>
                  <a:pt x="45360" y="29330"/>
                </a:lnTo>
                <a:lnTo>
                  <a:pt x="45370" y="29320"/>
                </a:lnTo>
                <a:lnTo>
                  <a:pt x="45390" y="29320"/>
                </a:lnTo>
                <a:lnTo>
                  <a:pt x="45400" y="29330"/>
                </a:lnTo>
                <a:lnTo>
                  <a:pt x="45410" y="29320"/>
                </a:lnTo>
                <a:lnTo>
                  <a:pt x="45410" y="29310"/>
                </a:lnTo>
                <a:lnTo>
                  <a:pt x="45420" y="29300"/>
                </a:lnTo>
                <a:lnTo>
                  <a:pt x="45430" y="29290"/>
                </a:lnTo>
                <a:lnTo>
                  <a:pt x="45440" y="29280"/>
                </a:lnTo>
                <a:lnTo>
                  <a:pt x="45440" y="29270"/>
                </a:lnTo>
                <a:lnTo>
                  <a:pt x="45460" y="29260"/>
                </a:lnTo>
                <a:lnTo>
                  <a:pt x="45470" y="29270"/>
                </a:lnTo>
                <a:lnTo>
                  <a:pt x="45480" y="29270"/>
                </a:lnTo>
                <a:lnTo>
                  <a:pt x="45490" y="29270"/>
                </a:lnTo>
                <a:lnTo>
                  <a:pt x="45510" y="29260"/>
                </a:lnTo>
                <a:lnTo>
                  <a:pt x="45520" y="29240"/>
                </a:lnTo>
                <a:lnTo>
                  <a:pt x="45530" y="29240"/>
                </a:lnTo>
                <a:lnTo>
                  <a:pt x="45540" y="29250"/>
                </a:lnTo>
                <a:lnTo>
                  <a:pt x="45560" y="29260"/>
                </a:lnTo>
                <a:lnTo>
                  <a:pt x="45570" y="29250"/>
                </a:lnTo>
                <a:lnTo>
                  <a:pt x="45580" y="29250"/>
                </a:lnTo>
                <a:lnTo>
                  <a:pt x="45590" y="29250"/>
                </a:lnTo>
                <a:lnTo>
                  <a:pt x="45600" y="29250"/>
                </a:lnTo>
                <a:lnTo>
                  <a:pt x="45610" y="29260"/>
                </a:lnTo>
                <a:lnTo>
                  <a:pt x="45620" y="29260"/>
                </a:lnTo>
                <a:lnTo>
                  <a:pt x="45630" y="29260"/>
                </a:lnTo>
                <a:lnTo>
                  <a:pt x="45640" y="29260"/>
                </a:lnTo>
                <a:lnTo>
                  <a:pt x="45660" y="29240"/>
                </a:lnTo>
                <a:lnTo>
                  <a:pt x="45670" y="29240"/>
                </a:lnTo>
                <a:lnTo>
                  <a:pt x="45700" y="29240"/>
                </a:lnTo>
                <a:lnTo>
                  <a:pt x="45730" y="29240"/>
                </a:lnTo>
                <a:lnTo>
                  <a:pt x="45740" y="29240"/>
                </a:lnTo>
                <a:lnTo>
                  <a:pt x="45750" y="29250"/>
                </a:lnTo>
                <a:lnTo>
                  <a:pt x="45760" y="29270"/>
                </a:lnTo>
                <a:lnTo>
                  <a:pt x="45770" y="29270"/>
                </a:lnTo>
                <a:lnTo>
                  <a:pt x="45780" y="29270"/>
                </a:lnTo>
                <a:lnTo>
                  <a:pt x="45780" y="29260"/>
                </a:lnTo>
                <a:lnTo>
                  <a:pt x="45790" y="29260"/>
                </a:lnTo>
                <a:lnTo>
                  <a:pt x="45810" y="29240"/>
                </a:lnTo>
                <a:lnTo>
                  <a:pt x="45820" y="29230"/>
                </a:lnTo>
                <a:lnTo>
                  <a:pt x="45830" y="29230"/>
                </a:lnTo>
                <a:lnTo>
                  <a:pt x="45840" y="29220"/>
                </a:lnTo>
                <a:lnTo>
                  <a:pt x="45830" y="29210"/>
                </a:lnTo>
                <a:lnTo>
                  <a:pt x="45820" y="29190"/>
                </a:lnTo>
                <a:lnTo>
                  <a:pt x="45830" y="29180"/>
                </a:lnTo>
                <a:lnTo>
                  <a:pt x="45820" y="29180"/>
                </a:lnTo>
                <a:lnTo>
                  <a:pt x="45830" y="29160"/>
                </a:lnTo>
                <a:lnTo>
                  <a:pt x="45840" y="29160"/>
                </a:lnTo>
                <a:lnTo>
                  <a:pt x="45840" y="29150"/>
                </a:lnTo>
                <a:lnTo>
                  <a:pt x="45850" y="29150"/>
                </a:lnTo>
                <a:lnTo>
                  <a:pt x="45860" y="29150"/>
                </a:lnTo>
                <a:lnTo>
                  <a:pt x="45870" y="29150"/>
                </a:lnTo>
                <a:lnTo>
                  <a:pt x="45890" y="29140"/>
                </a:lnTo>
                <a:lnTo>
                  <a:pt x="45910" y="29140"/>
                </a:lnTo>
                <a:lnTo>
                  <a:pt x="45960" y="29140"/>
                </a:lnTo>
                <a:lnTo>
                  <a:pt x="45960" y="29130"/>
                </a:lnTo>
                <a:lnTo>
                  <a:pt x="45970" y="29120"/>
                </a:lnTo>
                <a:lnTo>
                  <a:pt x="45990" y="29110"/>
                </a:lnTo>
                <a:lnTo>
                  <a:pt x="46000" y="29120"/>
                </a:lnTo>
                <a:lnTo>
                  <a:pt x="46010" y="29130"/>
                </a:lnTo>
                <a:lnTo>
                  <a:pt x="46020" y="29130"/>
                </a:lnTo>
                <a:lnTo>
                  <a:pt x="46040" y="29130"/>
                </a:lnTo>
                <a:lnTo>
                  <a:pt x="46060" y="29110"/>
                </a:lnTo>
                <a:lnTo>
                  <a:pt x="46070" y="29100"/>
                </a:lnTo>
                <a:lnTo>
                  <a:pt x="46080" y="29090"/>
                </a:lnTo>
                <a:lnTo>
                  <a:pt x="46100" y="29080"/>
                </a:lnTo>
                <a:lnTo>
                  <a:pt x="46110" y="29080"/>
                </a:lnTo>
                <a:lnTo>
                  <a:pt x="46130" y="29090"/>
                </a:lnTo>
                <a:lnTo>
                  <a:pt x="46150" y="29090"/>
                </a:lnTo>
                <a:lnTo>
                  <a:pt x="46150" y="29100"/>
                </a:lnTo>
                <a:lnTo>
                  <a:pt x="46170" y="29080"/>
                </a:lnTo>
                <a:lnTo>
                  <a:pt x="46200" y="29080"/>
                </a:lnTo>
                <a:lnTo>
                  <a:pt x="46210" y="29080"/>
                </a:lnTo>
                <a:lnTo>
                  <a:pt x="46220" y="29070"/>
                </a:lnTo>
                <a:lnTo>
                  <a:pt x="46230" y="29070"/>
                </a:lnTo>
                <a:lnTo>
                  <a:pt x="46260" y="29070"/>
                </a:lnTo>
                <a:lnTo>
                  <a:pt x="46270" y="29080"/>
                </a:lnTo>
                <a:lnTo>
                  <a:pt x="46270" y="29090"/>
                </a:lnTo>
                <a:lnTo>
                  <a:pt x="46280" y="29100"/>
                </a:lnTo>
                <a:lnTo>
                  <a:pt x="46280" y="29110"/>
                </a:lnTo>
                <a:lnTo>
                  <a:pt x="46290" y="29100"/>
                </a:lnTo>
                <a:lnTo>
                  <a:pt x="46300" y="29100"/>
                </a:lnTo>
                <a:lnTo>
                  <a:pt x="46310" y="29120"/>
                </a:lnTo>
                <a:lnTo>
                  <a:pt x="46320" y="29130"/>
                </a:lnTo>
                <a:lnTo>
                  <a:pt x="46340" y="29160"/>
                </a:lnTo>
                <a:lnTo>
                  <a:pt x="46350" y="29160"/>
                </a:lnTo>
                <a:lnTo>
                  <a:pt x="46390" y="29190"/>
                </a:lnTo>
                <a:lnTo>
                  <a:pt x="46400" y="29180"/>
                </a:lnTo>
                <a:lnTo>
                  <a:pt x="46430" y="29170"/>
                </a:lnTo>
                <a:lnTo>
                  <a:pt x="46450" y="29170"/>
                </a:lnTo>
                <a:lnTo>
                  <a:pt x="46460" y="29170"/>
                </a:lnTo>
                <a:lnTo>
                  <a:pt x="46480" y="29170"/>
                </a:lnTo>
                <a:lnTo>
                  <a:pt x="46490" y="29170"/>
                </a:lnTo>
                <a:lnTo>
                  <a:pt x="46510" y="29170"/>
                </a:lnTo>
                <a:lnTo>
                  <a:pt x="46520" y="29180"/>
                </a:lnTo>
                <a:lnTo>
                  <a:pt x="46530" y="29150"/>
                </a:lnTo>
                <a:lnTo>
                  <a:pt x="46540" y="29140"/>
                </a:lnTo>
                <a:lnTo>
                  <a:pt x="46540" y="29130"/>
                </a:lnTo>
                <a:lnTo>
                  <a:pt x="46560" y="29120"/>
                </a:lnTo>
                <a:lnTo>
                  <a:pt x="46570" y="29110"/>
                </a:lnTo>
                <a:lnTo>
                  <a:pt x="46570" y="29120"/>
                </a:lnTo>
                <a:lnTo>
                  <a:pt x="46570" y="29110"/>
                </a:lnTo>
                <a:lnTo>
                  <a:pt x="46580" y="29110"/>
                </a:lnTo>
                <a:lnTo>
                  <a:pt x="46590" y="29100"/>
                </a:lnTo>
                <a:lnTo>
                  <a:pt x="46620" y="29080"/>
                </a:lnTo>
                <a:lnTo>
                  <a:pt x="46640" y="29070"/>
                </a:lnTo>
                <a:lnTo>
                  <a:pt x="46640" y="29060"/>
                </a:lnTo>
                <a:lnTo>
                  <a:pt x="46650" y="29070"/>
                </a:lnTo>
                <a:lnTo>
                  <a:pt x="46660" y="29080"/>
                </a:lnTo>
                <a:lnTo>
                  <a:pt x="46660" y="29070"/>
                </a:lnTo>
                <a:lnTo>
                  <a:pt x="46670" y="29080"/>
                </a:lnTo>
                <a:lnTo>
                  <a:pt x="46670" y="29060"/>
                </a:lnTo>
                <a:lnTo>
                  <a:pt x="46690" y="29080"/>
                </a:lnTo>
                <a:lnTo>
                  <a:pt x="46700" y="29070"/>
                </a:lnTo>
                <a:lnTo>
                  <a:pt x="46710" y="29040"/>
                </a:lnTo>
                <a:lnTo>
                  <a:pt x="46720" y="29040"/>
                </a:lnTo>
                <a:lnTo>
                  <a:pt x="46730" y="29040"/>
                </a:lnTo>
                <a:lnTo>
                  <a:pt x="46730" y="29030"/>
                </a:lnTo>
                <a:lnTo>
                  <a:pt x="46730" y="29010"/>
                </a:lnTo>
                <a:lnTo>
                  <a:pt x="46730" y="29000"/>
                </a:lnTo>
                <a:lnTo>
                  <a:pt x="46740" y="29000"/>
                </a:lnTo>
                <a:lnTo>
                  <a:pt x="46760" y="29010"/>
                </a:lnTo>
                <a:lnTo>
                  <a:pt x="46780" y="28980"/>
                </a:lnTo>
                <a:lnTo>
                  <a:pt x="46770" y="28970"/>
                </a:lnTo>
                <a:lnTo>
                  <a:pt x="46770" y="28950"/>
                </a:lnTo>
                <a:lnTo>
                  <a:pt x="46770" y="28940"/>
                </a:lnTo>
                <a:lnTo>
                  <a:pt x="46770" y="28920"/>
                </a:lnTo>
                <a:lnTo>
                  <a:pt x="46790" y="28900"/>
                </a:lnTo>
                <a:lnTo>
                  <a:pt x="46790" y="28890"/>
                </a:lnTo>
                <a:lnTo>
                  <a:pt x="46830" y="28860"/>
                </a:lnTo>
                <a:lnTo>
                  <a:pt x="46830" y="28850"/>
                </a:lnTo>
                <a:lnTo>
                  <a:pt x="46840" y="28840"/>
                </a:lnTo>
                <a:lnTo>
                  <a:pt x="46830" y="28820"/>
                </a:lnTo>
                <a:lnTo>
                  <a:pt x="46840" y="28800"/>
                </a:lnTo>
                <a:lnTo>
                  <a:pt x="46850" y="28790"/>
                </a:lnTo>
                <a:lnTo>
                  <a:pt x="46850" y="28770"/>
                </a:lnTo>
                <a:lnTo>
                  <a:pt x="46860" y="28750"/>
                </a:lnTo>
                <a:lnTo>
                  <a:pt x="46850" y="28750"/>
                </a:lnTo>
                <a:lnTo>
                  <a:pt x="46860" y="28740"/>
                </a:lnTo>
                <a:lnTo>
                  <a:pt x="46860" y="28730"/>
                </a:lnTo>
                <a:lnTo>
                  <a:pt x="46870" y="28730"/>
                </a:lnTo>
                <a:lnTo>
                  <a:pt x="46870" y="28720"/>
                </a:lnTo>
                <a:lnTo>
                  <a:pt x="46860" y="28680"/>
                </a:lnTo>
                <a:lnTo>
                  <a:pt x="46880" y="28680"/>
                </a:lnTo>
                <a:lnTo>
                  <a:pt x="46880" y="28670"/>
                </a:lnTo>
                <a:lnTo>
                  <a:pt x="46880" y="28650"/>
                </a:lnTo>
                <a:lnTo>
                  <a:pt x="46890" y="28650"/>
                </a:lnTo>
                <a:lnTo>
                  <a:pt x="46900" y="28630"/>
                </a:lnTo>
                <a:lnTo>
                  <a:pt x="46910" y="28640"/>
                </a:lnTo>
                <a:lnTo>
                  <a:pt x="46950" y="28640"/>
                </a:lnTo>
                <a:lnTo>
                  <a:pt x="47000" y="28660"/>
                </a:lnTo>
                <a:lnTo>
                  <a:pt x="47020" y="28690"/>
                </a:lnTo>
                <a:lnTo>
                  <a:pt x="47030" y="28690"/>
                </a:lnTo>
                <a:lnTo>
                  <a:pt x="47040" y="28700"/>
                </a:lnTo>
                <a:lnTo>
                  <a:pt x="47040" y="28710"/>
                </a:lnTo>
                <a:lnTo>
                  <a:pt x="47060" y="28720"/>
                </a:lnTo>
                <a:lnTo>
                  <a:pt x="47080" y="28720"/>
                </a:lnTo>
                <a:lnTo>
                  <a:pt x="47130" y="28740"/>
                </a:lnTo>
                <a:lnTo>
                  <a:pt x="47150" y="28730"/>
                </a:lnTo>
                <a:lnTo>
                  <a:pt x="47170" y="28720"/>
                </a:lnTo>
                <a:lnTo>
                  <a:pt x="47160" y="28720"/>
                </a:lnTo>
                <a:lnTo>
                  <a:pt x="47160" y="28700"/>
                </a:lnTo>
                <a:lnTo>
                  <a:pt x="47190" y="28690"/>
                </a:lnTo>
                <a:lnTo>
                  <a:pt x="47190" y="28680"/>
                </a:lnTo>
                <a:lnTo>
                  <a:pt x="47210" y="28670"/>
                </a:lnTo>
                <a:lnTo>
                  <a:pt x="47230" y="28650"/>
                </a:lnTo>
                <a:lnTo>
                  <a:pt x="47270" y="28630"/>
                </a:lnTo>
                <a:lnTo>
                  <a:pt x="47270" y="28620"/>
                </a:lnTo>
                <a:lnTo>
                  <a:pt x="47300" y="28610"/>
                </a:lnTo>
                <a:lnTo>
                  <a:pt x="47320" y="28600"/>
                </a:lnTo>
                <a:lnTo>
                  <a:pt x="47320" y="28590"/>
                </a:lnTo>
                <a:lnTo>
                  <a:pt x="47310" y="28570"/>
                </a:lnTo>
                <a:lnTo>
                  <a:pt x="47310" y="28560"/>
                </a:lnTo>
                <a:lnTo>
                  <a:pt x="47310" y="28550"/>
                </a:lnTo>
                <a:lnTo>
                  <a:pt x="47320" y="28550"/>
                </a:lnTo>
                <a:lnTo>
                  <a:pt x="47330" y="28540"/>
                </a:lnTo>
                <a:lnTo>
                  <a:pt x="47340" y="28550"/>
                </a:lnTo>
                <a:lnTo>
                  <a:pt x="47350" y="28550"/>
                </a:lnTo>
                <a:lnTo>
                  <a:pt x="47360" y="28570"/>
                </a:lnTo>
                <a:lnTo>
                  <a:pt x="47390" y="28530"/>
                </a:lnTo>
                <a:lnTo>
                  <a:pt x="47410" y="28510"/>
                </a:lnTo>
                <a:lnTo>
                  <a:pt x="47450" y="28530"/>
                </a:lnTo>
                <a:lnTo>
                  <a:pt x="47480" y="28470"/>
                </a:lnTo>
                <a:lnTo>
                  <a:pt x="47460" y="28460"/>
                </a:lnTo>
                <a:lnTo>
                  <a:pt x="47450" y="28460"/>
                </a:lnTo>
                <a:lnTo>
                  <a:pt x="47420" y="28450"/>
                </a:lnTo>
                <a:lnTo>
                  <a:pt x="47420" y="28420"/>
                </a:lnTo>
                <a:lnTo>
                  <a:pt x="47430" y="28410"/>
                </a:lnTo>
                <a:lnTo>
                  <a:pt x="47430" y="28370"/>
                </a:lnTo>
                <a:lnTo>
                  <a:pt x="47430" y="28360"/>
                </a:lnTo>
                <a:lnTo>
                  <a:pt x="47420" y="28350"/>
                </a:lnTo>
                <a:lnTo>
                  <a:pt x="47430" y="28330"/>
                </a:lnTo>
                <a:lnTo>
                  <a:pt x="47440" y="28310"/>
                </a:lnTo>
                <a:lnTo>
                  <a:pt x="47440" y="28300"/>
                </a:lnTo>
                <a:lnTo>
                  <a:pt x="47450" y="28290"/>
                </a:lnTo>
                <a:lnTo>
                  <a:pt x="47500" y="28270"/>
                </a:lnTo>
                <a:lnTo>
                  <a:pt x="47520" y="28270"/>
                </a:lnTo>
                <a:lnTo>
                  <a:pt x="47530" y="28270"/>
                </a:lnTo>
                <a:lnTo>
                  <a:pt x="47540" y="28260"/>
                </a:lnTo>
                <a:lnTo>
                  <a:pt x="47550" y="28250"/>
                </a:lnTo>
                <a:lnTo>
                  <a:pt x="47560" y="28260"/>
                </a:lnTo>
                <a:lnTo>
                  <a:pt x="47570" y="28250"/>
                </a:lnTo>
                <a:lnTo>
                  <a:pt x="47590" y="28230"/>
                </a:lnTo>
                <a:lnTo>
                  <a:pt x="47620" y="28220"/>
                </a:lnTo>
                <a:lnTo>
                  <a:pt x="47630" y="28220"/>
                </a:lnTo>
                <a:lnTo>
                  <a:pt x="47650" y="28200"/>
                </a:lnTo>
                <a:lnTo>
                  <a:pt x="47660" y="28190"/>
                </a:lnTo>
                <a:lnTo>
                  <a:pt x="47680" y="28180"/>
                </a:lnTo>
                <a:lnTo>
                  <a:pt x="47710" y="28160"/>
                </a:lnTo>
                <a:lnTo>
                  <a:pt x="47710" y="28150"/>
                </a:lnTo>
                <a:lnTo>
                  <a:pt x="47710" y="28160"/>
                </a:lnTo>
                <a:lnTo>
                  <a:pt x="47730" y="28170"/>
                </a:lnTo>
                <a:lnTo>
                  <a:pt x="47740" y="28180"/>
                </a:lnTo>
                <a:lnTo>
                  <a:pt x="47760" y="28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