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Shinyanga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Shinyang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2080" y="30270"/>
                </a:moveTo>
                <a:lnTo>
                  <a:pt x="22070" y="30270"/>
                </a:lnTo>
                <a:lnTo>
                  <a:pt x="22070" y="30260"/>
                </a:lnTo>
                <a:lnTo>
                  <a:pt x="22080" y="30260"/>
                </a:lnTo>
                <a:lnTo>
                  <a:pt x="22090" y="30250"/>
                </a:lnTo>
                <a:lnTo>
                  <a:pt x="22080" y="30230"/>
                </a:lnTo>
                <a:lnTo>
                  <a:pt x="22080" y="30210"/>
                </a:lnTo>
                <a:lnTo>
                  <a:pt x="22090" y="30200"/>
                </a:lnTo>
                <a:lnTo>
                  <a:pt x="22090" y="30190"/>
                </a:lnTo>
                <a:lnTo>
                  <a:pt x="22100" y="30170"/>
                </a:lnTo>
                <a:lnTo>
                  <a:pt x="22110" y="30170"/>
                </a:lnTo>
                <a:lnTo>
                  <a:pt x="22120" y="30160"/>
                </a:lnTo>
                <a:lnTo>
                  <a:pt x="22140" y="30120"/>
                </a:lnTo>
                <a:lnTo>
                  <a:pt x="22140" y="30110"/>
                </a:lnTo>
                <a:lnTo>
                  <a:pt x="22150" y="30110"/>
                </a:lnTo>
                <a:lnTo>
                  <a:pt x="22160" y="30100"/>
                </a:lnTo>
                <a:lnTo>
                  <a:pt x="22170" y="30080"/>
                </a:lnTo>
                <a:lnTo>
                  <a:pt x="22170" y="30070"/>
                </a:lnTo>
                <a:lnTo>
                  <a:pt x="22160" y="30060"/>
                </a:lnTo>
                <a:lnTo>
                  <a:pt x="22160" y="30050"/>
                </a:lnTo>
                <a:lnTo>
                  <a:pt x="22150" y="30040"/>
                </a:lnTo>
                <a:lnTo>
                  <a:pt x="22150" y="30030"/>
                </a:lnTo>
                <a:lnTo>
                  <a:pt x="22150" y="29990"/>
                </a:lnTo>
                <a:lnTo>
                  <a:pt x="22160" y="29970"/>
                </a:lnTo>
                <a:lnTo>
                  <a:pt x="22160" y="29960"/>
                </a:lnTo>
                <a:lnTo>
                  <a:pt x="22190" y="29910"/>
                </a:lnTo>
                <a:lnTo>
                  <a:pt x="22200" y="29890"/>
                </a:lnTo>
                <a:lnTo>
                  <a:pt x="22210" y="29870"/>
                </a:lnTo>
                <a:lnTo>
                  <a:pt x="22200" y="29860"/>
                </a:lnTo>
                <a:lnTo>
                  <a:pt x="22200" y="29840"/>
                </a:lnTo>
                <a:lnTo>
                  <a:pt x="22190" y="29830"/>
                </a:lnTo>
                <a:lnTo>
                  <a:pt x="22190" y="29810"/>
                </a:lnTo>
                <a:lnTo>
                  <a:pt x="22210" y="29800"/>
                </a:lnTo>
                <a:lnTo>
                  <a:pt x="22210" y="29790"/>
                </a:lnTo>
                <a:lnTo>
                  <a:pt x="22210" y="29770"/>
                </a:lnTo>
                <a:lnTo>
                  <a:pt x="22220" y="29770"/>
                </a:lnTo>
                <a:lnTo>
                  <a:pt x="22240" y="29760"/>
                </a:lnTo>
                <a:lnTo>
                  <a:pt x="22250" y="29750"/>
                </a:lnTo>
                <a:lnTo>
                  <a:pt x="22250" y="29740"/>
                </a:lnTo>
                <a:lnTo>
                  <a:pt x="22250" y="29720"/>
                </a:lnTo>
                <a:lnTo>
                  <a:pt x="22250" y="29710"/>
                </a:lnTo>
                <a:lnTo>
                  <a:pt x="22270" y="29700"/>
                </a:lnTo>
                <a:lnTo>
                  <a:pt x="22290" y="29690"/>
                </a:lnTo>
                <a:lnTo>
                  <a:pt x="22300" y="29680"/>
                </a:lnTo>
                <a:lnTo>
                  <a:pt x="22310" y="29650"/>
                </a:lnTo>
                <a:lnTo>
                  <a:pt x="22320" y="29630"/>
                </a:lnTo>
                <a:lnTo>
                  <a:pt x="22340" y="29630"/>
                </a:lnTo>
                <a:lnTo>
                  <a:pt x="22370" y="29610"/>
                </a:lnTo>
                <a:lnTo>
                  <a:pt x="22390" y="29600"/>
                </a:lnTo>
                <a:lnTo>
                  <a:pt x="22420" y="29600"/>
                </a:lnTo>
                <a:lnTo>
                  <a:pt x="22450" y="29600"/>
                </a:lnTo>
                <a:lnTo>
                  <a:pt x="22480" y="29580"/>
                </a:lnTo>
                <a:lnTo>
                  <a:pt x="22490" y="29580"/>
                </a:lnTo>
                <a:lnTo>
                  <a:pt x="22520" y="29580"/>
                </a:lnTo>
                <a:lnTo>
                  <a:pt x="22550" y="29580"/>
                </a:lnTo>
                <a:lnTo>
                  <a:pt x="22580" y="29580"/>
                </a:lnTo>
                <a:lnTo>
                  <a:pt x="22600" y="29580"/>
                </a:lnTo>
                <a:lnTo>
                  <a:pt x="22600" y="29560"/>
                </a:lnTo>
                <a:lnTo>
                  <a:pt x="22600" y="29540"/>
                </a:lnTo>
                <a:lnTo>
                  <a:pt x="22630" y="29540"/>
                </a:lnTo>
                <a:lnTo>
                  <a:pt x="22640" y="29550"/>
                </a:lnTo>
                <a:lnTo>
                  <a:pt x="22680" y="29550"/>
                </a:lnTo>
                <a:lnTo>
                  <a:pt x="22690" y="29540"/>
                </a:lnTo>
                <a:lnTo>
                  <a:pt x="22710" y="29530"/>
                </a:lnTo>
                <a:lnTo>
                  <a:pt x="22730" y="29490"/>
                </a:lnTo>
                <a:lnTo>
                  <a:pt x="22730" y="29480"/>
                </a:lnTo>
                <a:lnTo>
                  <a:pt x="22760" y="29470"/>
                </a:lnTo>
                <a:lnTo>
                  <a:pt x="22800" y="29450"/>
                </a:lnTo>
                <a:lnTo>
                  <a:pt x="22810" y="29440"/>
                </a:lnTo>
                <a:lnTo>
                  <a:pt x="22840" y="29450"/>
                </a:lnTo>
                <a:lnTo>
                  <a:pt x="22860" y="29460"/>
                </a:lnTo>
                <a:lnTo>
                  <a:pt x="22890" y="29450"/>
                </a:lnTo>
                <a:lnTo>
                  <a:pt x="22910" y="29440"/>
                </a:lnTo>
                <a:lnTo>
                  <a:pt x="22940" y="29440"/>
                </a:lnTo>
                <a:lnTo>
                  <a:pt x="22950" y="29450"/>
                </a:lnTo>
                <a:lnTo>
                  <a:pt x="22970" y="29460"/>
                </a:lnTo>
                <a:lnTo>
                  <a:pt x="23000" y="29470"/>
                </a:lnTo>
                <a:lnTo>
                  <a:pt x="23030" y="29470"/>
                </a:lnTo>
                <a:lnTo>
                  <a:pt x="23050" y="29460"/>
                </a:lnTo>
                <a:lnTo>
                  <a:pt x="23060" y="29450"/>
                </a:lnTo>
                <a:lnTo>
                  <a:pt x="23080" y="29450"/>
                </a:lnTo>
                <a:lnTo>
                  <a:pt x="23100" y="29450"/>
                </a:lnTo>
                <a:lnTo>
                  <a:pt x="23130" y="29440"/>
                </a:lnTo>
                <a:lnTo>
                  <a:pt x="23150" y="29440"/>
                </a:lnTo>
                <a:lnTo>
                  <a:pt x="23160" y="29430"/>
                </a:lnTo>
                <a:lnTo>
                  <a:pt x="23180" y="29420"/>
                </a:lnTo>
                <a:lnTo>
                  <a:pt x="23200" y="29410"/>
                </a:lnTo>
                <a:lnTo>
                  <a:pt x="23220" y="29410"/>
                </a:lnTo>
                <a:lnTo>
                  <a:pt x="23230" y="29410"/>
                </a:lnTo>
                <a:lnTo>
                  <a:pt x="23250" y="29400"/>
                </a:lnTo>
                <a:lnTo>
                  <a:pt x="23260" y="29400"/>
                </a:lnTo>
                <a:lnTo>
                  <a:pt x="23280" y="29400"/>
                </a:lnTo>
                <a:lnTo>
                  <a:pt x="23300" y="29390"/>
                </a:lnTo>
                <a:lnTo>
                  <a:pt x="23310" y="29390"/>
                </a:lnTo>
                <a:lnTo>
                  <a:pt x="23330" y="29380"/>
                </a:lnTo>
                <a:lnTo>
                  <a:pt x="23330" y="29360"/>
                </a:lnTo>
                <a:lnTo>
                  <a:pt x="23330" y="29340"/>
                </a:lnTo>
                <a:lnTo>
                  <a:pt x="23330" y="29330"/>
                </a:lnTo>
                <a:lnTo>
                  <a:pt x="23350" y="29310"/>
                </a:lnTo>
                <a:lnTo>
                  <a:pt x="23350" y="29300"/>
                </a:lnTo>
                <a:lnTo>
                  <a:pt x="23350" y="29280"/>
                </a:lnTo>
                <a:lnTo>
                  <a:pt x="23360" y="29260"/>
                </a:lnTo>
                <a:lnTo>
                  <a:pt x="23370" y="29240"/>
                </a:lnTo>
                <a:lnTo>
                  <a:pt x="23360" y="29210"/>
                </a:lnTo>
                <a:lnTo>
                  <a:pt x="23360" y="29190"/>
                </a:lnTo>
                <a:lnTo>
                  <a:pt x="23360" y="29170"/>
                </a:lnTo>
                <a:lnTo>
                  <a:pt x="23360" y="29160"/>
                </a:lnTo>
                <a:lnTo>
                  <a:pt x="23380" y="29150"/>
                </a:lnTo>
                <a:lnTo>
                  <a:pt x="23390" y="29140"/>
                </a:lnTo>
                <a:lnTo>
                  <a:pt x="23400" y="29130"/>
                </a:lnTo>
                <a:lnTo>
                  <a:pt x="23410" y="29110"/>
                </a:lnTo>
                <a:lnTo>
                  <a:pt x="23410" y="29090"/>
                </a:lnTo>
                <a:lnTo>
                  <a:pt x="23420" y="29070"/>
                </a:lnTo>
                <a:lnTo>
                  <a:pt x="23430" y="29060"/>
                </a:lnTo>
                <a:lnTo>
                  <a:pt x="23440" y="29050"/>
                </a:lnTo>
                <a:lnTo>
                  <a:pt x="23440" y="29040"/>
                </a:lnTo>
                <a:lnTo>
                  <a:pt x="23450" y="29030"/>
                </a:lnTo>
                <a:lnTo>
                  <a:pt x="23470" y="29010"/>
                </a:lnTo>
                <a:lnTo>
                  <a:pt x="23490" y="28980"/>
                </a:lnTo>
                <a:lnTo>
                  <a:pt x="23510" y="28970"/>
                </a:lnTo>
                <a:lnTo>
                  <a:pt x="23520" y="28960"/>
                </a:lnTo>
                <a:lnTo>
                  <a:pt x="23530" y="28940"/>
                </a:lnTo>
                <a:lnTo>
                  <a:pt x="23540" y="28920"/>
                </a:lnTo>
                <a:lnTo>
                  <a:pt x="23550" y="28910"/>
                </a:lnTo>
                <a:lnTo>
                  <a:pt x="23560" y="28890"/>
                </a:lnTo>
                <a:lnTo>
                  <a:pt x="23560" y="28880"/>
                </a:lnTo>
                <a:lnTo>
                  <a:pt x="23570" y="28860"/>
                </a:lnTo>
                <a:lnTo>
                  <a:pt x="23590" y="28820"/>
                </a:lnTo>
                <a:lnTo>
                  <a:pt x="23610" y="28810"/>
                </a:lnTo>
                <a:lnTo>
                  <a:pt x="23610" y="28800"/>
                </a:lnTo>
                <a:lnTo>
                  <a:pt x="23620" y="28780"/>
                </a:lnTo>
                <a:lnTo>
                  <a:pt x="23600" y="28740"/>
                </a:lnTo>
                <a:lnTo>
                  <a:pt x="23600" y="28710"/>
                </a:lnTo>
                <a:lnTo>
                  <a:pt x="23590" y="28690"/>
                </a:lnTo>
                <a:lnTo>
                  <a:pt x="23580" y="28680"/>
                </a:lnTo>
                <a:lnTo>
                  <a:pt x="23590" y="28670"/>
                </a:lnTo>
                <a:lnTo>
                  <a:pt x="23620" y="28650"/>
                </a:lnTo>
                <a:lnTo>
                  <a:pt x="23640" y="28630"/>
                </a:lnTo>
                <a:lnTo>
                  <a:pt x="23650" y="28610"/>
                </a:lnTo>
                <a:lnTo>
                  <a:pt x="23660" y="28580"/>
                </a:lnTo>
                <a:lnTo>
                  <a:pt x="23660" y="28560"/>
                </a:lnTo>
                <a:lnTo>
                  <a:pt x="23680" y="28540"/>
                </a:lnTo>
                <a:lnTo>
                  <a:pt x="23690" y="28510"/>
                </a:lnTo>
                <a:lnTo>
                  <a:pt x="23690" y="28500"/>
                </a:lnTo>
                <a:lnTo>
                  <a:pt x="23710" y="28490"/>
                </a:lnTo>
                <a:lnTo>
                  <a:pt x="23710" y="28480"/>
                </a:lnTo>
                <a:lnTo>
                  <a:pt x="23710" y="28470"/>
                </a:lnTo>
                <a:lnTo>
                  <a:pt x="23700" y="28440"/>
                </a:lnTo>
                <a:lnTo>
                  <a:pt x="23710" y="28430"/>
                </a:lnTo>
                <a:lnTo>
                  <a:pt x="23730" y="28420"/>
                </a:lnTo>
                <a:lnTo>
                  <a:pt x="23730" y="28410"/>
                </a:lnTo>
                <a:lnTo>
                  <a:pt x="23740" y="28390"/>
                </a:lnTo>
                <a:lnTo>
                  <a:pt x="23750" y="28320"/>
                </a:lnTo>
                <a:lnTo>
                  <a:pt x="23750" y="28290"/>
                </a:lnTo>
                <a:lnTo>
                  <a:pt x="23730" y="28260"/>
                </a:lnTo>
                <a:lnTo>
                  <a:pt x="23720" y="28240"/>
                </a:lnTo>
                <a:lnTo>
                  <a:pt x="23710" y="28210"/>
                </a:lnTo>
                <a:lnTo>
                  <a:pt x="23710" y="28190"/>
                </a:lnTo>
                <a:lnTo>
                  <a:pt x="23710" y="28170"/>
                </a:lnTo>
                <a:lnTo>
                  <a:pt x="23700" y="28120"/>
                </a:lnTo>
                <a:lnTo>
                  <a:pt x="23690" y="28100"/>
                </a:lnTo>
                <a:lnTo>
                  <a:pt x="23690" y="28070"/>
                </a:lnTo>
                <a:lnTo>
                  <a:pt x="23690" y="28040"/>
                </a:lnTo>
                <a:lnTo>
                  <a:pt x="23690" y="28020"/>
                </a:lnTo>
                <a:lnTo>
                  <a:pt x="23700" y="28020"/>
                </a:lnTo>
                <a:lnTo>
                  <a:pt x="23730" y="28000"/>
                </a:lnTo>
                <a:lnTo>
                  <a:pt x="23760" y="27980"/>
                </a:lnTo>
                <a:lnTo>
                  <a:pt x="23790" y="27990"/>
                </a:lnTo>
                <a:lnTo>
                  <a:pt x="23820" y="27970"/>
                </a:lnTo>
                <a:lnTo>
                  <a:pt x="23850" y="27960"/>
                </a:lnTo>
                <a:lnTo>
                  <a:pt x="23890" y="27940"/>
                </a:lnTo>
                <a:lnTo>
                  <a:pt x="23940" y="27930"/>
                </a:lnTo>
                <a:lnTo>
                  <a:pt x="23980" y="27920"/>
                </a:lnTo>
                <a:lnTo>
                  <a:pt x="24010" y="27900"/>
                </a:lnTo>
                <a:lnTo>
                  <a:pt x="24050" y="27890"/>
                </a:lnTo>
                <a:lnTo>
                  <a:pt x="24060" y="27890"/>
                </a:lnTo>
                <a:lnTo>
                  <a:pt x="24130" y="27880"/>
                </a:lnTo>
                <a:lnTo>
                  <a:pt x="24170" y="27880"/>
                </a:lnTo>
                <a:lnTo>
                  <a:pt x="24200" y="27870"/>
                </a:lnTo>
                <a:lnTo>
                  <a:pt x="24220" y="27860"/>
                </a:lnTo>
                <a:lnTo>
                  <a:pt x="24250" y="27830"/>
                </a:lnTo>
                <a:lnTo>
                  <a:pt x="24290" y="27810"/>
                </a:lnTo>
                <a:lnTo>
                  <a:pt x="24320" y="27800"/>
                </a:lnTo>
                <a:lnTo>
                  <a:pt x="24350" y="27780"/>
                </a:lnTo>
                <a:lnTo>
                  <a:pt x="24370" y="27760"/>
                </a:lnTo>
                <a:lnTo>
                  <a:pt x="24380" y="27760"/>
                </a:lnTo>
                <a:lnTo>
                  <a:pt x="24390" y="27750"/>
                </a:lnTo>
                <a:lnTo>
                  <a:pt x="24400" y="27750"/>
                </a:lnTo>
                <a:lnTo>
                  <a:pt x="24420" y="27730"/>
                </a:lnTo>
                <a:lnTo>
                  <a:pt x="24440" y="27730"/>
                </a:lnTo>
                <a:lnTo>
                  <a:pt x="24470" y="27710"/>
                </a:lnTo>
                <a:lnTo>
                  <a:pt x="24510" y="27700"/>
                </a:lnTo>
                <a:lnTo>
                  <a:pt x="24540" y="27690"/>
                </a:lnTo>
                <a:lnTo>
                  <a:pt x="24570" y="27690"/>
                </a:lnTo>
                <a:lnTo>
                  <a:pt x="24590" y="27680"/>
                </a:lnTo>
                <a:lnTo>
                  <a:pt x="24610" y="27680"/>
                </a:lnTo>
                <a:lnTo>
                  <a:pt x="24620" y="27670"/>
                </a:lnTo>
                <a:lnTo>
                  <a:pt x="24660" y="27670"/>
                </a:lnTo>
                <a:lnTo>
                  <a:pt x="24710" y="27670"/>
                </a:lnTo>
                <a:lnTo>
                  <a:pt x="24730" y="27680"/>
                </a:lnTo>
                <a:lnTo>
                  <a:pt x="24740" y="27680"/>
                </a:lnTo>
                <a:lnTo>
                  <a:pt x="24760" y="27690"/>
                </a:lnTo>
                <a:lnTo>
                  <a:pt x="24770" y="27700"/>
                </a:lnTo>
                <a:lnTo>
                  <a:pt x="24790" y="27710"/>
                </a:lnTo>
                <a:lnTo>
                  <a:pt x="24810" y="27720"/>
                </a:lnTo>
                <a:lnTo>
                  <a:pt x="24820" y="27730"/>
                </a:lnTo>
                <a:lnTo>
                  <a:pt x="24830" y="27730"/>
                </a:lnTo>
                <a:lnTo>
                  <a:pt x="24840" y="27740"/>
                </a:lnTo>
                <a:lnTo>
                  <a:pt x="24860" y="27750"/>
                </a:lnTo>
                <a:lnTo>
                  <a:pt x="24880" y="27760"/>
                </a:lnTo>
                <a:lnTo>
                  <a:pt x="24890" y="27780"/>
                </a:lnTo>
                <a:lnTo>
                  <a:pt x="24890" y="27790"/>
                </a:lnTo>
                <a:lnTo>
                  <a:pt x="24910" y="27790"/>
                </a:lnTo>
                <a:lnTo>
                  <a:pt x="24940" y="27800"/>
                </a:lnTo>
                <a:lnTo>
                  <a:pt x="24950" y="27800"/>
                </a:lnTo>
                <a:lnTo>
                  <a:pt x="24960" y="27820"/>
                </a:lnTo>
                <a:lnTo>
                  <a:pt x="24970" y="27820"/>
                </a:lnTo>
                <a:lnTo>
                  <a:pt x="24990" y="27820"/>
                </a:lnTo>
                <a:lnTo>
                  <a:pt x="25000" y="27830"/>
                </a:lnTo>
                <a:lnTo>
                  <a:pt x="25020" y="27840"/>
                </a:lnTo>
                <a:lnTo>
                  <a:pt x="25030" y="27850"/>
                </a:lnTo>
                <a:lnTo>
                  <a:pt x="25060" y="27870"/>
                </a:lnTo>
                <a:lnTo>
                  <a:pt x="25080" y="27880"/>
                </a:lnTo>
                <a:lnTo>
                  <a:pt x="25100" y="27890"/>
                </a:lnTo>
                <a:lnTo>
                  <a:pt x="25110" y="27880"/>
                </a:lnTo>
                <a:lnTo>
                  <a:pt x="25110" y="27890"/>
                </a:lnTo>
                <a:lnTo>
                  <a:pt x="25110" y="27900"/>
                </a:lnTo>
                <a:lnTo>
                  <a:pt x="25140" y="27910"/>
                </a:lnTo>
                <a:lnTo>
                  <a:pt x="25150" y="27920"/>
                </a:lnTo>
                <a:lnTo>
                  <a:pt x="25170" y="27920"/>
                </a:lnTo>
                <a:lnTo>
                  <a:pt x="25190" y="27930"/>
                </a:lnTo>
                <a:lnTo>
                  <a:pt x="25230" y="27950"/>
                </a:lnTo>
                <a:lnTo>
                  <a:pt x="25250" y="27970"/>
                </a:lnTo>
                <a:lnTo>
                  <a:pt x="25260" y="27980"/>
                </a:lnTo>
                <a:lnTo>
                  <a:pt x="25290" y="27990"/>
                </a:lnTo>
                <a:lnTo>
                  <a:pt x="25300" y="27990"/>
                </a:lnTo>
                <a:lnTo>
                  <a:pt x="25320" y="27990"/>
                </a:lnTo>
                <a:lnTo>
                  <a:pt x="25350" y="27990"/>
                </a:lnTo>
                <a:lnTo>
                  <a:pt x="25380" y="28010"/>
                </a:lnTo>
                <a:lnTo>
                  <a:pt x="25400" y="28010"/>
                </a:lnTo>
                <a:lnTo>
                  <a:pt x="25410" y="28020"/>
                </a:lnTo>
                <a:lnTo>
                  <a:pt x="25460" y="28020"/>
                </a:lnTo>
                <a:lnTo>
                  <a:pt x="25470" y="28020"/>
                </a:lnTo>
                <a:lnTo>
                  <a:pt x="25490" y="28010"/>
                </a:lnTo>
                <a:lnTo>
                  <a:pt x="25500" y="28000"/>
                </a:lnTo>
                <a:lnTo>
                  <a:pt x="25530" y="28000"/>
                </a:lnTo>
                <a:lnTo>
                  <a:pt x="25550" y="28000"/>
                </a:lnTo>
                <a:lnTo>
                  <a:pt x="25560" y="28000"/>
                </a:lnTo>
                <a:lnTo>
                  <a:pt x="25570" y="28000"/>
                </a:lnTo>
                <a:lnTo>
                  <a:pt x="25600" y="27980"/>
                </a:lnTo>
                <a:lnTo>
                  <a:pt x="25610" y="27960"/>
                </a:lnTo>
                <a:lnTo>
                  <a:pt x="25620" y="27940"/>
                </a:lnTo>
                <a:lnTo>
                  <a:pt x="25640" y="27930"/>
                </a:lnTo>
                <a:lnTo>
                  <a:pt x="25660" y="27920"/>
                </a:lnTo>
                <a:lnTo>
                  <a:pt x="25670" y="27920"/>
                </a:lnTo>
                <a:lnTo>
                  <a:pt x="25680" y="27920"/>
                </a:lnTo>
                <a:lnTo>
                  <a:pt x="25690" y="27910"/>
                </a:lnTo>
                <a:lnTo>
                  <a:pt x="25700" y="27910"/>
                </a:lnTo>
                <a:lnTo>
                  <a:pt x="25710" y="27910"/>
                </a:lnTo>
                <a:lnTo>
                  <a:pt x="25720" y="27900"/>
                </a:lnTo>
                <a:lnTo>
                  <a:pt x="25720" y="27910"/>
                </a:lnTo>
                <a:lnTo>
                  <a:pt x="25730" y="27910"/>
                </a:lnTo>
                <a:lnTo>
                  <a:pt x="25740" y="27910"/>
                </a:lnTo>
                <a:lnTo>
                  <a:pt x="25750" y="27910"/>
                </a:lnTo>
                <a:lnTo>
                  <a:pt x="25760" y="27910"/>
                </a:lnTo>
                <a:lnTo>
                  <a:pt x="25770" y="27910"/>
                </a:lnTo>
                <a:lnTo>
                  <a:pt x="25780" y="27900"/>
                </a:lnTo>
                <a:lnTo>
                  <a:pt x="25790" y="27890"/>
                </a:lnTo>
                <a:lnTo>
                  <a:pt x="25800" y="27890"/>
                </a:lnTo>
                <a:lnTo>
                  <a:pt x="25810" y="27880"/>
                </a:lnTo>
                <a:lnTo>
                  <a:pt x="25830" y="27860"/>
                </a:lnTo>
                <a:lnTo>
                  <a:pt x="25840" y="27860"/>
                </a:lnTo>
                <a:lnTo>
                  <a:pt x="25840" y="27850"/>
                </a:lnTo>
                <a:lnTo>
                  <a:pt x="25850" y="27840"/>
                </a:lnTo>
                <a:lnTo>
                  <a:pt x="25860" y="27840"/>
                </a:lnTo>
                <a:lnTo>
                  <a:pt x="25870" y="27820"/>
                </a:lnTo>
                <a:lnTo>
                  <a:pt x="25890" y="27820"/>
                </a:lnTo>
                <a:lnTo>
                  <a:pt x="25910" y="27790"/>
                </a:lnTo>
                <a:lnTo>
                  <a:pt x="25920" y="27780"/>
                </a:lnTo>
                <a:lnTo>
                  <a:pt x="25930" y="27760"/>
                </a:lnTo>
                <a:lnTo>
                  <a:pt x="25960" y="27740"/>
                </a:lnTo>
                <a:lnTo>
                  <a:pt x="25960" y="27730"/>
                </a:lnTo>
                <a:lnTo>
                  <a:pt x="25960" y="27720"/>
                </a:lnTo>
                <a:lnTo>
                  <a:pt x="25960" y="27710"/>
                </a:lnTo>
                <a:lnTo>
                  <a:pt x="25970" y="27700"/>
                </a:lnTo>
                <a:lnTo>
                  <a:pt x="26000" y="27700"/>
                </a:lnTo>
                <a:lnTo>
                  <a:pt x="26010" y="27690"/>
                </a:lnTo>
                <a:lnTo>
                  <a:pt x="26020" y="27680"/>
                </a:lnTo>
                <a:lnTo>
                  <a:pt x="26030" y="27670"/>
                </a:lnTo>
                <a:lnTo>
                  <a:pt x="26050" y="27670"/>
                </a:lnTo>
                <a:lnTo>
                  <a:pt x="26070" y="27670"/>
                </a:lnTo>
                <a:lnTo>
                  <a:pt x="26090" y="27690"/>
                </a:lnTo>
                <a:lnTo>
                  <a:pt x="26100" y="27710"/>
                </a:lnTo>
                <a:lnTo>
                  <a:pt x="26110" y="27730"/>
                </a:lnTo>
                <a:lnTo>
                  <a:pt x="26120" y="27750"/>
                </a:lnTo>
                <a:lnTo>
                  <a:pt x="26140" y="27780"/>
                </a:lnTo>
                <a:lnTo>
                  <a:pt x="26160" y="27810"/>
                </a:lnTo>
                <a:lnTo>
                  <a:pt x="26170" y="27820"/>
                </a:lnTo>
                <a:lnTo>
                  <a:pt x="26180" y="27840"/>
                </a:lnTo>
                <a:lnTo>
                  <a:pt x="26180" y="27850"/>
                </a:lnTo>
                <a:lnTo>
                  <a:pt x="26190" y="27850"/>
                </a:lnTo>
                <a:lnTo>
                  <a:pt x="26190" y="27870"/>
                </a:lnTo>
                <a:lnTo>
                  <a:pt x="26230" y="27900"/>
                </a:lnTo>
                <a:lnTo>
                  <a:pt x="26250" y="27910"/>
                </a:lnTo>
                <a:lnTo>
                  <a:pt x="26290" y="27910"/>
                </a:lnTo>
                <a:lnTo>
                  <a:pt x="26310" y="27920"/>
                </a:lnTo>
                <a:lnTo>
                  <a:pt x="26330" y="27920"/>
                </a:lnTo>
                <a:lnTo>
                  <a:pt x="26370" y="27900"/>
                </a:lnTo>
                <a:lnTo>
                  <a:pt x="26400" y="27870"/>
                </a:lnTo>
                <a:lnTo>
                  <a:pt x="26410" y="27850"/>
                </a:lnTo>
                <a:lnTo>
                  <a:pt x="26410" y="27840"/>
                </a:lnTo>
                <a:lnTo>
                  <a:pt x="26410" y="27830"/>
                </a:lnTo>
                <a:lnTo>
                  <a:pt x="26410" y="27810"/>
                </a:lnTo>
                <a:lnTo>
                  <a:pt x="26410" y="27800"/>
                </a:lnTo>
                <a:lnTo>
                  <a:pt x="26410" y="27790"/>
                </a:lnTo>
                <a:lnTo>
                  <a:pt x="26410" y="27770"/>
                </a:lnTo>
                <a:lnTo>
                  <a:pt x="26420" y="27760"/>
                </a:lnTo>
                <a:lnTo>
                  <a:pt x="26420" y="27750"/>
                </a:lnTo>
                <a:lnTo>
                  <a:pt x="26430" y="27740"/>
                </a:lnTo>
                <a:lnTo>
                  <a:pt x="26440" y="27730"/>
                </a:lnTo>
                <a:lnTo>
                  <a:pt x="26450" y="27720"/>
                </a:lnTo>
                <a:lnTo>
                  <a:pt x="26460" y="27700"/>
                </a:lnTo>
                <a:lnTo>
                  <a:pt x="26470" y="27690"/>
                </a:lnTo>
                <a:lnTo>
                  <a:pt x="26490" y="27670"/>
                </a:lnTo>
                <a:lnTo>
                  <a:pt x="26510" y="27660"/>
                </a:lnTo>
                <a:lnTo>
                  <a:pt x="26520" y="27650"/>
                </a:lnTo>
                <a:lnTo>
                  <a:pt x="26520" y="27640"/>
                </a:lnTo>
                <a:lnTo>
                  <a:pt x="26530" y="27620"/>
                </a:lnTo>
                <a:lnTo>
                  <a:pt x="26540" y="27610"/>
                </a:lnTo>
                <a:lnTo>
                  <a:pt x="26550" y="27600"/>
                </a:lnTo>
                <a:lnTo>
                  <a:pt x="26550" y="27590"/>
                </a:lnTo>
                <a:lnTo>
                  <a:pt x="26560" y="27580"/>
                </a:lnTo>
                <a:lnTo>
                  <a:pt x="26560" y="27570"/>
                </a:lnTo>
                <a:lnTo>
                  <a:pt x="26570" y="27560"/>
                </a:lnTo>
                <a:lnTo>
                  <a:pt x="26570" y="27570"/>
                </a:lnTo>
                <a:lnTo>
                  <a:pt x="26580" y="27580"/>
                </a:lnTo>
                <a:lnTo>
                  <a:pt x="26600" y="27590"/>
                </a:lnTo>
                <a:lnTo>
                  <a:pt x="26610" y="27590"/>
                </a:lnTo>
                <a:lnTo>
                  <a:pt x="26620" y="27590"/>
                </a:lnTo>
                <a:lnTo>
                  <a:pt x="26620" y="27600"/>
                </a:lnTo>
                <a:lnTo>
                  <a:pt x="26630" y="27600"/>
                </a:lnTo>
                <a:lnTo>
                  <a:pt x="26630" y="27610"/>
                </a:lnTo>
                <a:lnTo>
                  <a:pt x="26640" y="27610"/>
                </a:lnTo>
                <a:lnTo>
                  <a:pt x="26650" y="27610"/>
                </a:lnTo>
                <a:lnTo>
                  <a:pt x="26660" y="27610"/>
                </a:lnTo>
                <a:lnTo>
                  <a:pt x="26670" y="27610"/>
                </a:lnTo>
                <a:lnTo>
                  <a:pt x="26680" y="27620"/>
                </a:lnTo>
                <a:lnTo>
                  <a:pt x="26690" y="27620"/>
                </a:lnTo>
                <a:lnTo>
                  <a:pt x="26710" y="27620"/>
                </a:lnTo>
                <a:lnTo>
                  <a:pt x="26710" y="27630"/>
                </a:lnTo>
                <a:lnTo>
                  <a:pt x="26720" y="27640"/>
                </a:lnTo>
                <a:lnTo>
                  <a:pt x="26730" y="27650"/>
                </a:lnTo>
                <a:lnTo>
                  <a:pt x="26740" y="27650"/>
                </a:lnTo>
                <a:lnTo>
                  <a:pt x="26740" y="27660"/>
                </a:lnTo>
                <a:lnTo>
                  <a:pt x="26760" y="27660"/>
                </a:lnTo>
                <a:lnTo>
                  <a:pt x="26760" y="27670"/>
                </a:lnTo>
                <a:lnTo>
                  <a:pt x="26760" y="27680"/>
                </a:lnTo>
                <a:lnTo>
                  <a:pt x="26770" y="27680"/>
                </a:lnTo>
                <a:lnTo>
                  <a:pt x="26770" y="27690"/>
                </a:lnTo>
                <a:lnTo>
                  <a:pt x="26770" y="27700"/>
                </a:lnTo>
                <a:lnTo>
                  <a:pt x="26780" y="27700"/>
                </a:lnTo>
                <a:lnTo>
                  <a:pt x="26780" y="27710"/>
                </a:lnTo>
                <a:lnTo>
                  <a:pt x="26790" y="27730"/>
                </a:lnTo>
                <a:lnTo>
                  <a:pt x="26800" y="27730"/>
                </a:lnTo>
                <a:lnTo>
                  <a:pt x="26810" y="27730"/>
                </a:lnTo>
                <a:lnTo>
                  <a:pt x="26810" y="27720"/>
                </a:lnTo>
                <a:lnTo>
                  <a:pt x="26820" y="27720"/>
                </a:lnTo>
                <a:lnTo>
                  <a:pt x="26830" y="27730"/>
                </a:lnTo>
                <a:lnTo>
                  <a:pt x="26840" y="27740"/>
                </a:lnTo>
                <a:lnTo>
                  <a:pt x="26840" y="27750"/>
                </a:lnTo>
                <a:lnTo>
                  <a:pt x="26850" y="27750"/>
                </a:lnTo>
                <a:lnTo>
                  <a:pt x="26850" y="27760"/>
                </a:lnTo>
                <a:lnTo>
                  <a:pt x="26860" y="27760"/>
                </a:lnTo>
                <a:lnTo>
                  <a:pt x="26870" y="27760"/>
                </a:lnTo>
                <a:lnTo>
                  <a:pt x="26880" y="27770"/>
                </a:lnTo>
                <a:lnTo>
                  <a:pt x="26880" y="27780"/>
                </a:lnTo>
                <a:lnTo>
                  <a:pt x="26890" y="27780"/>
                </a:lnTo>
                <a:lnTo>
                  <a:pt x="26890" y="27790"/>
                </a:lnTo>
                <a:lnTo>
                  <a:pt x="26890" y="27800"/>
                </a:lnTo>
                <a:lnTo>
                  <a:pt x="26890" y="27810"/>
                </a:lnTo>
                <a:lnTo>
                  <a:pt x="26900" y="27800"/>
                </a:lnTo>
                <a:lnTo>
                  <a:pt x="26910" y="27800"/>
                </a:lnTo>
                <a:lnTo>
                  <a:pt x="26920" y="27810"/>
                </a:lnTo>
                <a:lnTo>
                  <a:pt x="26930" y="27810"/>
                </a:lnTo>
                <a:lnTo>
                  <a:pt x="26930" y="27800"/>
                </a:lnTo>
                <a:lnTo>
                  <a:pt x="26940" y="27800"/>
                </a:lnTo>
                <a:lnTo>
                  <a:pt x="26940" y="27810"/>
                </a:lnTo>
                <a:lnTo>
                  <a:pt x="26950" y="27820"/>
                </a:lnTo>
                <a:lnTo>
                  <a:pt x="26960" y="27810"/>
                </a:lnTo>
                <a:lnTo>
                  <a:pt x="26970" y="27820"/>
                </a:lnTo>
                <a:lnTo>
                  <a:pt x="26990" y="27840"/>
                </a:lnTo>
                <a:lnTo>
                  <a:pt x="27000" y="27840"/>
                </a:lnTo>
                <a:lnTo>
                  <a:pt x="27020" y="27850"/>
                </a:lnTo>
                <a:lnTo>
                  <a:pt x="27030" y="27850"/>
                </a:lnTo>
                <a:lnTo>
                  <a:pt x="27040" y="27850"/>
                </a:lnTo>
                <a:lnTo>
                  <a:pt x="27040" y="27860"/>
                </a:lnTo>
                <a:lnTo>
                  <a:pt x="27040" y="27870"/>
                </a:lnTo>
                <a:lnTo>
                  <a:pt x="27050" y="27880"/>
                </a:lnTo>
                <a:lnTo>
                  <a:pt x="27050" y="27890"/>
                </a:lnTo>
                <a:lnTo>
                  <a:pt x="27060" y="27890"/>
                </a:lnTo>
                <a:lnTo>
                  <a:pt x="27070" y="27880"/>
                </a:lnTo>
                <a:lnTo>
                  <a:pt x="27070" y="27890"/>
                </a:lnTo>
                <a:lnTo>
                  <a:pt x="27070" y="27900"/>
                </a:lnTo>
                <a:lnTo>
                  <a:pt x="27080" y="27900"/>
                </a:lnTo>
                <a:lnTo>
                  <a:pt x="27080" y="27910"/>
                </a:lnTo>
                <a:lnTo>
                  <a:pt x="27090" y="27910"/>
                </a:lnTo>
                <a:lnTo>
                  <a:pt x="27090" y="27920"/>
                </a:lnTo>
                <a:lnTo>
                  <a:pt x="27100" y="27920"/>
                </a:lnTo>
                <a:lnTo>
                  <a:pt x="27100" y="27930"/>
                </a:lnTo>
                <a:lnTo>
                  <a:pt x="27100" y="27940"/>
                </a:lnTo>
                <a:lnTo>
                  <a:pt x="27110" y="27940"/>
                </a:lnTo>
                <a:lnTo>
                  <a:pt x="27120" y="27930"/>
                </a:lnTo>
                <a:lnTo>
                  <a:pt x="27130" y="27940"/>
                </a:lnTo>
                <a:lnTo>
                  <a:pt x="27140" y="27930"/>
                </a:lnTo>
                <a:lnTo>
                  <a:pt x="27160" y="27930"/>
                </a:lnTo>
                <a:lnTo>
                  <a:pt x="27160" y="27940"/>
                </a:lnTo>
                <a:lnTo>
                  <a:pt x="27170" y="27940"/>
                </a:lnTo>
                <a:lnTo>
                  <a:pt x="27180" y="27950"/>
                </a:lnTo>
                <a:lnTo>
                  <a:pt x="27170" y="27950"/>
                </a:lnTo>
                <a:lnTo>
                  <a:pt x="27180" y="27960"/>
                </a:lnTo>
                <a:lnTo>
                  <a:pt x="27190" y="27970"/>
                </a:lnTo>
                <a:lnTo>
                  <a:pt x="27200" y="27970"/>
                </a:lnTo>
                <a:lnTo>
                  <a:pt x="27210" y="27970"/>
                </a:lnTo>
                <a:lnTo>
                  <a:pt x="27220" y="27970"/>
                </a:lnTo>
                <a:lnTo>
                  <a:pt x="27230" y="27970"/>
                </a:lnTo>
                <a:lnTo>
                  <a:pt x="27240" y="27980"/>
                </a:lnTo>
                <a:lnTo>
                  <a:pt x="27250" y="27990"/>
                </a:lnTo>
                <a:lnTo>
                  <a:pt x="27260" y="28000"/>
                </a:lnTo>
                <a:lnTo>
                  <a:pt x="27270" y="28010"/>
                </a:lnTo>
                <a:lnTo>
                  <a:pt x="27270" y="28020"/>
                </a:lnTo>
                <a:lnTo>
                  <a:pt x="27290" y="28030"/>
                </a:lnTo>
                <a:lnTo>
                  <a:pt x="27290" y="28040"/>
                </a:lnTo>
                <a:lnTo>
                  <a:pt x="27300" y="28040"/>
                </a:lnTo>
                <a:lnTo>
                  <a:pt x="27310" y="28040"/>
                </a:lnTo>
                <a:lnTo>
                  <a:pt x="27310" y="28050"/>
                </a:lnTo>
                <a:lnTo>
                  <a:pt x="27320" y="28060"/>
                </a:lnTo>
                <a:lnTo>
                  <a:pt x="27330" y="28050"/>
                </a:lnTo>
                <a:lnTo>
                  <a:pt x="27340" y="28050"/>
                </a:lnTo>
                <a:lnTo>
                  <a:pt x="27350" y="28060"/>
                </a:lnTo>
                <a:lnTo>
                  <a:pt x="27360" y="28060"/>
                </a:lnTo>
                <a:lnTo>
                  <a:pt x="27370" y="28070"/>
                </a:lnTo>
                <a:lnTo>
                  <a:pt x="27400" y="28080"/>
                </a:lnTo>
                <a:lnTo>
                  <a:pt x="27420" y="28080"/>
                </a:lnTo>
                <a:lnTo>
                  <a:pt x="27450" y="28100"/>
                </a:lnTo>
                <a:lnTo>
                  <a:pt x="27480" y="28120"/>
                </a:lnTo>
                <a:lnTo>
                  <a:pt x="27510" y="28130"/>
                </a:lnTo>
                <a:lnTo>
                  <a:pt x="27540" y="28140"/>
                </a:lnTo>
                <a:lnTo>
                  <a:pt x="27580" y="28160"/>
                </a:lnTo>
                <a:lnTo>
                  <a:pt x="27600" y="28180"/>
                </a:lnTo>
                <a:lnTo>
                  <a:pt x="27630" y="28190"/>
                </a:lnTo>
                <a:lnTo>
                  <a:pt x="27660" y="28200"/>
                </a:lnTo>
                <a:lnTo>
                  <a:pt x="27670" y="28200"/>
                </a:lnTo>
                <a:lnTo>
                  <a:pt x="27710" y="28220"/>
                </a:lnTo>
                <a:lnTo>
                  <a:pt x="27750" y="28240"/>
                </a:lnTo>
                <a:lnTo>
                  <a:pt x="27800" y="28260"/>
                </a:lnTo>
                <a:lnTo>
                  <a:pt x="27810" y="28240"/>
                </a:lnTo>
                <a:lnTo>
                  <a:pt x="27810" y="28170"/>
                </a:lnTo>
                <a:lnTo>
                  <a:pt x="27810" y="28150"/>
                </a:lnTo>
                <a:lnTo>
                  <a:pt x="27810" y="28120"/>
                </a:lnTo>
                <a:lnTo>
                  <a:pt x="27820" y="28070"/>
                </a:lnTo>
                <a:lnTo>
                  <a:pt x="27820" y="28060"/>
                </a:lnTo>
                <a:lnTo>
                  <a:pt x="27830" y="28040"/>
                </a:lnTo>
                <a:lnTo>
                  <a:pt x="27840" y="28030"/>
                </a:lnTo>
                <a:lnTo>
                  <a:pt x="27830" y="27930"/>
                </a:lnTo>
                <a:lnTo>
                  <a:pt x="27830" y="27920"/>
                </a:lnTo>
                <a:lnTo>
                  <a:pt x="27820" y="27810"/>
                </a:lnTo>
                <a:lnTo>
                  <a:pt x="27830" y="27770"/>
                </a:lnTo>
                <a:lnTo>
                  <a:pt x="27830" y="27680"/>
                </a:lnTo>
                <a:lnTo>
                  <a:pt x="27830" y="27660"/>
                </a:lnTo>
                <a:lnTo>
                  <a:pt x="27830" y="27580"/>
                </a:lnTo>
                <a:lnTo>
                  <a:pt x="27830" y="27570"/>
                </a:lnTo>
                <a:lnTo>
                  <a:pt x="27820" y="27470"/>
                </a:lnTo>
                <a:lnTo>
                  <a:pt x="27980" y="27460"/>
                </a:lnTo>
                <a:lnTo>
                  <a:pt x="27990" y="27460"/>
                </a:lnTo>
                <a:lnTo>
                  <a:pt x="28000" y="27460"/>
                </a:lnTo>
                <a:lnTo>
                  <a:pt x="28050" y="27450"/>
                </a:lnTo>
                <a:lnTo>
                  <a:pt x="28060" y="27440"/>
                </a:lnTo>
                <a:lnTo>
                  <a:pt x="28070" y="27440"/>
                </a:lnTo>
                <a:lnTo>
                  <a:pt x="28070" y="27400"/>
                </a:lnTo>
                <a:lnTo>
                  <a:pt x="28070" y="27390"/>
                </a:lnTo>
                <a:lnTo>
                  <a:pt x="28140" y="27260"/>
                </a:lnTo>
                <a:lnTo>
                  <a:pt x="28170" y="27150"/>
                </a:lnTo>
                <a:lnTo>
                  <a:pt x="28180" y="27140"/>
                </a:lnTo>
                <a:lnTo>
                  <a:pt x="28180" y="27130"/>
                </a:lnTo>
                <a:lnTo>
                  <a:pt x="28190" y="27060"/>
                </a:lnTo>
                <a:lnTo>
                  <a:pt x="28200" y="27020"/>
                </a:lnTo>
                <a:lnTo>
                  <a:pt x="28210" y="26960"/>
                </a:lnTo>
                <a:lnTo>
                  <a:pt x="28210" y="26910"/>
                </a:lnTo>
                <a:lnTo>
                  <a:pt x="28210" y="26900"/>
                </a:lnTo>
                <a:lnTo>
                  <a:pt x="28200" y="26900"/>
                </a:lnTo>
                <a:lnTo>
                  <a:pt x="28200" y="26890"/>
                </a:lnTo>
                <a:lnTo>
                  <a:pt x="28170" y="26860"/>
                </a:lnTo>
                <a:lnTo>
                  <a:pt x="28170" y="26850"/>
                </a:lnTo>
                <a:lnTo>
                  <a:pt x="28150" y="26800"/>
                </a:lnTo>
                <a:lnTo>
                  <a:pt x="28140" y="26790"/>
                </a:lnTo>
                <a:lnTo>
                  <a:pt x="28140" y="26770"/>
                </a:lnTo>
                <a:lnTo>
                  <a:pt x="28130" y="26740"/>
                </a:lnTo>
                <a:lnTo>
                  <a:pt x="28120" y="26710"/>
                </a:lnTo>
                <a:lnTo>
                  <a:pt x="28090" y="26640"/>
                </a:lnTo>
                <a:lnTo>
                  <a:pt x="28080" y="26570"/>
                </a:lnTo>
                <a:lnTo>
                  <a:pt x="28080" y="26560"/>
                </a:lnTo>
                <a:lnTo>
                  <a:pt x="28080" y="26520"/>
                </a:lnTo>
                <a:lnTo>
                  <a:pt x="28060" y="26470"/>
                </a:lnTo>
                <a:lnTo>
                  <a:pt x="28040" y="26430"/>
                </a:lnTo>
                <a:lnTo>
                  <a:pt x="28040" y="26420"/>
                </a:lnTo>
                <a:lnTo>
                  <a:pt x="28030" y="26430"/>
                </a:lnTo>
                <a:lnTo>
                  <a:pt x="28020" y="26430"/>
                </a:lnTo>
                <a:lnTo>
                  <a:pt x="27930" y="26480"/>
                </a:lnTo>
                <a:lnTo>
                  <a:pt x="27890" y="26510"/>
                </a:lnTo>
                <a:lnTo>
                  <a:pt x="27870" y="26520"/>
                </a:lnTo>
                <a:lnTo>
                  <a:pt x="27840" y="26550"/>
                </a:lnTo>
                <a:lnTo>
                  <a:pt x="27830" y="26550"/>
                </a:lnTo>
                <a:lnTo>
                  <a:pt x="27820" y="26550"/>
                </a:lnTo>
                <a:lnTo>
                  <a:pt x="27830" y="26560"/>
                </a:lnTo>
                <a:lnTo>
                  <a:pt x="27800" y="26570"/>
                </a:lnTo>
                <a:lnTo>
                  <a:pt x="27780" y="26590"/>
                </a:lnTo>
                <a:lnTo>
                  <a:pt x="27650" y="26640"/>
                </a:lnTo>
                <a:lnTo>
                  <a:pt x="27640" y="26640"/>
                </a:lnTo>
                <a:lnTo>
                  <a:pt x="27530" y="26660"/>
                </a:lnTo>
                <a:lnTo>
                  <a:pt x="27510" y="26660"/>
                </a:lnTo>
                <a:lnTo>
                  <a:pt x="27450" y="26670"/>
                </a:lnTo>
                <a:lnTo>
                  <a:pt x="27450" y="26680"/>
                </a:lnTo>
                <a:lnTo>
                  <a:pt x="27430" y="26680"/>
                </a:lnTo>
                <a:lnTo>
                  <a:pt x="27410" y="26690"/>
                </a:lnTo>
                <a:lnTo>
                  <a:pt x="27380" y="26690"/>
                </a:lnTo>
                <a:lnTo>
                  <a:pt x="27380" y="26680"/>
                </a:lnTo>
                <a:lnTo>
                  <a:pt x="27380" y="26660"/>
                </a:lnTo>
                <a:lnTo>
                  <a:pt x="27370" y="26590"/>
                </a:lnTo>
                <a:lnTo>
                  <a:pt x="27370" y="26580"/>
                </a:lnTo>
                <a:lnTo>
                  <a:pt x="27370" y="26560"/>
                </a:lnTo>
                <a:lnTo>
                  <a:pt x="27370" y="26540"/>
                </a:lnTo>
                <a:lnTo>
                  <a:pt x="27370" y="26530"/>
                </a:lnTo>
                <a:lnTo>
                  <a:pt x="27370" y="26520"/>
                </a:lnTo>
                <a:lnTo>
                  <a:pt x="27370" y="26500"/>
                </a:lnTo>
                <a:lnTo>
                  <a:pt x="27370" y="26450"/>
                </a:lnTo>
                <a:lnTo>
                  <a:pt x="27370" y="26440"/>
                </a:lnTo>
                <a:lnTo>
                  <a:pt x="27360" y="26390"/>
                </a:lnTo>
                <a:lnTo>
                  <a:pt x="27350" y="26390"/>
                </a:lnTo>
                <a:lnTo>
                  <a:pt x="27350" y="26380"/>
                </a:lnTo>
                <a:lnTo>
                  <a:pt x="27350" y="26370"/>
                </a:lnTo>
                <a:lnTo>
                  <a:pt x="27310" y="26340"/>
                </a:lnTo>
                <a:lnTo>
                  <a:pt x="27300" y="26330"/>
                </a:lnTo>
                <a:lnTo>
                  <a:pt x="27270" y="26290"/>
                </a:lnTo>
                <a:lnTo>
                  <a:pt x="27270" y="26280"/>
                </a:lnTo>
                <a:lnTo>
                  <a:pt x="27270" y="26270"/>
                </a:lnTo>
                <a:lnTo>
                  <a:pt x="27260" y="26260"/>
                </a:lnTo>
                <a:lnTo>
                  <a:pt x="27260" y="26250"/>
                </a:lnTo>
                <a:lnTo>
                  <a:pt x="27260" y="26230"/>
                </a:lnTo>
                <a:lnTo>
                  <a:pt x="27260" y="26220"/>
                </a:lnTo>
                <a:lnTo>
                  <a:pt x="27260" y="26210"/>
                </a:lnTo>
                <a:lnTo>
                  <a:pt x="27260" y="26180"/>
                </a:lnTo>
                <a:lnTo>
                  <a:pt x="27320" y="26110"/>
                </a:lnTo>
                <a:lnTo>
                  <a:pt x="27330" y="26100"/>
                </a:lnTo>
                <a:lnTo>
                  <a:pt x="27350" y="26070"/>
                </a:lnTo>
                <a:lnTo>
                  <a:pt x="27360" y="26070"/>
                </a:lnTo>
                <a:lnTo>
                  <a:pt x="27370" y="26030"/>
                </a:lnTo>
                <a:lnTo>
                  <a:pt x="27390" y="26000"/>
                </a:lnTo>
                <a:lnTo>
                  <a:pt x="27430" y="25950"/>
                </a:lnTo>
                <a:lnTo>
                  <a:pt x="27460" y="25890"/>
                </a:lnTo>
                <a:lnTo>
                  <a:pt x="27470" y="25870"/>
                </a:lnTo>
                <a:lnTo>
                  <a:pt x="27480" y="25840"/>
                </a:lnTo>
                <a:lnTo>
                  <a:pt x="27490" y="25810"/>
                </a:lnTo>
                <a:lnTo>
                  <a:pt x="27490" y="25800"/>
                </a:lnTo>
                <a:lnTo>
                  <a:pt x="27500" y="25780"/>
                </a:lnTo>
                <a:lnTo>
                  <a:pt x="27500" y="25770"/>
                </a:lnTo>
                <a:lnTo>
                  <a:pt x="27500" y="25730"/>
                </a:lnTo>
                <a:lnTo>
                  <a:pt x="27490" y="25700"/>
                </a:lnTo>
                <a:lnTo>
                  <a:pt x="27490" y="25660"/>
                </a:lnTo>
                <a:lnTo>
                  <a:pt x="27490" y="25590"/>
                </a:lnTo>
                <a:lnTo>
                  <a:pt x="27490" y="25580"/>
                </a:lnTo>
                <a:lnTo>
                  <a:pt x="27490" y="25520"/>
                </a:lnTo>
                <a:lnTo>
                  <a:pt x="27490" y="25460"/>
                </a:lnTo>
                <a:lnTo>
                  <a:pt x="27490" y="25440"/>
                </a:lnTo>
                <a:lnTo>
                  <a:pt x="27490" y="25380"/>
                </a:lnTo>
                <a:lnTo>
                  <a:pt x="27490" y="25370"/>
                </a:lnTo>
                <a:lnTo>
                  <a:pt x="27490" y="25340"/>
                </a:lnTo>
                <a:lnTo>
                  <a:pt x="27420" y="25270"/>
                </a:lnTo>
                <a:lnTo>
                  <a:pt x="27420" y="25260"/>
                </a:lnTo>
                <a:lnTo>
                  <a:pt x="27420" y="25230"/>
                </a:lnTo>
                <a:lnTo>
                  <a:pt x="27420" y="25220"/>
                </a:lnTo>
                <a:lnTo>
                  <a:pt x="27420" y="25210"/>
                </a:lnTo>
                <a:lnTo>
                  <a:pt x="27440" y="25140"/>
                </a:lnTo>
                <a:lnTo>
                  <a:pt x="27450" y="25110"/>
                </a:lnTo>
                <a:lnTo>
                  <a:pt x="27420" y="25070"/>
                </a:lnTo>
                <a:lnTo>
                  <a:pt x="27400" y="25030"/>
                </a:lnTo>
                <a:lnTo>
                  <a:pt x="27350" y="24990"/>
                </a:lnTo>
                <a:lnTo>
                  <a:pt x="27330" y="24940"/>
                </a:lnTo>
                <a:lnTo>
                  <a:pt x="27330" y="24930"/>
                </a:lnTo>
                <a:lnTo>
                  <a:pt x="27320" y="24910"/>
                </a:lnTo>
                <a:lnTo>
                  <a:pt x="27310" y="24890"/>
                </a:lnTo>
                <a:lnTo>
                  <a:pt x="27310" y="24870"/>
                </a:lnTo>
                <a:lnTo>
                  <a:pt x="27310" y="24820"/>
                </a:lnTo>
                <a:lnTo>
                  <a:pt x="27310" y="24740"/>
                </a:lnTo>
                <a:lnTo>
                  <a:pt x="27310" y="24720"/>
                </a:lnTo>
                <a:lnTo>
                  <a:pt x="27310" y="24680"/>
                </a:lnTo>
                <a:lnTo>
                  <a:pt x="27320" y="24670"/>
                </a:lnTo>
                <a:lnTo>
                  <a:pt x="27320" y="24640"/>
                </a:lnTo>
                <a:lnTo>
                  <a:pt x="27330" y="24630"/>
                </a:lnTo>
                <a:lnTo>
                  <a:pt x="27350" y="24600"/>
                </a:lnTo>
                <a:lnTo>
                  <a:pt x="27360" y="24580"/>
                </a:lnTo>
                <a:lnTo>
                  <a:pt x="27360" y="24560"/>
                </a:lnTo>
                <a:lnTo>
                  <a:pt x="27360" y="24540"/>
                </a:lnTo>
                <a:lnTo>
                  <a:pt x="27360" y="24530"/>
                </a:lnTo>
                <a:lnTo>
                  <a:pt x="27350" y="24500"/>
                </a:lnTo>
                <a:lnTo>
                  <a:pt x="27350" y="24490"/>
                </a:lnTo>
                <a:lnTo>
                  <a:pt x="27330" y="24450"/>
                </a:lnTo>
                <a:lnTo>
                  <a:pt x="27300" y="24360"/>
                </a:lnTo>
                <a:lnTo>
                  <a:pt x="27300" y="24350"/>
                </a:lnTo>
                <a:lnTo>
                  <a:pt x="27290" y="24300"/>
                </a:lnTo>
                <a:lnTo>
                  <a:pt x="27290" y="24280"/>
                </a:lnTo>
                <a:lnTo>
                  <a:pt x="27280" y="24250"/>
                </a:lnTo>
                <a:lnTo>
                  <a:pt x="27280" y="24200"/>
                </a:lnTo>
                <a:lnTo>
                  <a:pt x="27300" y="24180"/>
                </a:lnTo>
                <a:lnTo>
                  <a:pt x="27310" y="24160"/>
                </a:lnTo>
                <a:lnTo>
                  <a:pt x="27310" y="24150"/>
                </a:lnTo>
                <a:lnTo>
                  <a:pt x="27310" y="24140"/>
                </a:lnTo>
                <a:lnTo>
                  <a:pt x="27310" y="24110"/>
                </a:lnTo>
                <a:lnTo>
                  <a:pt x="27310" y="24100"/>
                </a:lnTo>
                <a:lnTo>
                  <a:pt x="27300" y="24060"/>
                </a:lnTo>
                <a:lnTo>
                  <a:pt x="27300" y="24050"/>
                </a:lnTo>
                <a:lnTo>
                  <a:pt x="27300" y="24040"/>
                </a:lnTo>
                <a:lnTo>
                  <a:pt x="27330" y="24050"/>
                </a:lnTo>
                <a:lnTo>
                  <a:pt x="27360" y="24060"/>
                </a:lnTo>
                <a:lnTo>
                  <a:pt x="27370" y="24060"/>
                </a:lnTo>
                <a:lnTo>
                  <a:pt x="27380" y="24060"/>
                </a:lnTo>
                <a:lnTo>
                  <a:pt x="27430" y="24080"/>
                </a:lnTo>
                <a:lnTo>
                  <a:pt x="27460" y="24090"/>
                </a:lnTo>
                <a:lnTo>
                  <a:pt x="27500" y="24110"/>
                </a:lnTo>
                <a:lnTo>
                  <a:pt x="27510" y="24110"/>
                </a:lnTo>
                <a:lnTo>
                  <a:pt x="27530" y="24120"/>
                </a:lnTo>
                <a:lnTo>
                  <a:pt x="27540" y="24130"/>
                </a:lnTo>
                <a:lnTo>
                  <a:pt x="27550" y="24130"/>
                </a:lnTo>
                <a:lnTo>
                  <a:pt x="27610" y="24170"/>
                </a:lnTo>
                <a:lnTo>
                  <a:pt x="27620" y="24170"/>
                </a:lnTo>
                <a:lnTo>
                  <a:pt x="27620" y="24180"/>
                </a:lnTo>
                <a:lnTo>
                  <a:pt x="27630" y="24180"/>
                </a:lnTo>
                <a:lnTo>
                  <a:pt x="27640" y="24180"/>
                </a:lnTo>
                <a:lnTo>
                  <a:pt x="27640" y="24170"/>
                </a:lnTo>
                <a:lnTo>
                  <a:pt x="27640" y="24150"/>
                </a:lnTo>
                <a:lnTo>
                  <a:pt x="27640" y="24120"/>
                </a:lnTo>
                <a:lnTo>
                  <a:pt x="27650" y="24100"/>
                </a:lnTo>
                <a:lnTo>
                  <a:pt x="27680" y="24050"/>
                </a:lnTo>
                <a:lnTo>
                  <a:pt x="27690" y="24010"/>
                </a:lnTo>
                <a:lnTo>
                  <a:pt x="27700" y="23990"/>
                </a:lnTo>
                <a:lnTo>
                  <a:pt x="27710" y="23980"/>
                </a:lnTo>
                <a:lnTo>
                  <a:pt x="27720" y="23950"/>
                </a:lnTo>
                <a:lnTo>
                  <a:pt x="27720" y="23930"/>
                </a:lnTo>
                <a:lnTo>
                  <a:pt x="27730" y="23920"/>
                </a:lnTo>
                <a:lnTo>
                  <a:pt x="27730" y="23900"/>
                </a:lnTo>
                <a:lnTo>
                  <a:pt x="27740" y="23840"/>
                </a:lnTo>
                <a:lnTo>
                  <a:pt x="27740" y="23830"/>
                </a:lnTo>
                <a:lnTo>
                  <a:pt x="27750" y="23790"/>
                </a:lnTo>
                <a:lnTo>
                  <a:pt x="27770" y="23750"/>
                </a:lnTo>
                <a:lnTo>
                  <a:pt x="27800" y="23750"/>
                </a:lnTo>
                <a:lnTo>
                  <a:pt x="27810" y="23750"/>
                </a:lnTo>
                <a:lnTo>
                  <a:pt x="27810" y="23730"/>
                </a:lnTo>
                <a:lnTo>
                  <a:pt x="27810" y="23720"/>
                </a:lnTo>
                <a:lnTo>
                  <a:pt x="27810" y="23710"/>
                </a:lnTo>
                <a:lnTo>
                  <a:pt x="27820" y="23710"/>
                </a:lnTo>
                <a:lnTo>
                  <a:pt x="27820" y="23700"/>
                </a:lnTo>
                <a:lnTo>
                  <a:pt x="27850" y="23660"/>
                </a:lnTo>
                <a:lnTo>
                  <a:pt x="27880" y="23610"/>
                </a:lnTo>
                <a:lnTo>
                  <a:pt x="27890" y="23600"/>
                </a:lnTo>
                <a:lnTo>
                  <a:pt x="27890" y="23590"/>
                </a:lnTo>
                <a:lnTo>
                  <a:pt x="27890" y="23600"/>
                </a:lnTo>
                <a:lnTo>
                  <a:pt x="27900" y="23600"/>
                </a:lnTo>
                <a:lnTo>
                  <a:pt x="27940" y="23600"/>
                </a:lnTo>
                <a:lnTo>
                  <a:pt x="27980" y="23600"/>
                </a:lnTo>
                <a:lnTo>
                  <a:pt x="28050" y="23620"/>
                </a:lnTo>
                <a:lnTo>
                  <a:pt x="28070" y="23620"/>
                </a:lnTo>
                <a:lnTo>
                  <a:pt x="28080" y="23620"/>
                </a:lnTo>
                <a:lnTo>
                  <a:pt x="28080" y="23610"/>
                </a:lnTo>
                <a:lnTo>
                  <a:pt x="28110" y="23570"/>
                </a:lnTo>
                <a:lnTo>
                  <a:pt x="28120" y="23570"/>
                </a:lnTo>
                <a:lnTo>
                  <a:pt x="28180" y="23530"/>
                </a:lnTo>
                <a:lnTo>
                  <a:pt x="28190" y="23520"/>
                </a:lnTo>
                <a:lnTo>
                  <a:pt x="28200" y="23500"/>
                </a:lnTo>
                <a:lnTo>
                  <a:pt x="28220" y="23480"/>
                </a:lnTo>
                <a:lnTo>
                  <a:pt x="28230" y="23460"/>
                </a:lnTo>
                <a:lnTo>
                  <a:pt x="28250" y="23450"/>
                </a:lnTo>
                <a:lnTo>
                  <a:pt x="28260" y="23410"/>
                </a:lnTo>
                <a:lnTo>
                  <a:pt x="28270" y="23410"/>
                </a:lnTo>
                <a:lnTo>
                  <a:pt x="28270" y="23390"/>
                </a:lnTo>
                <a:lnTo>
                  <a:pt x="28300" y="23340"/>
                </a:lnTo>
                <a:lnTo>
                  <a:pt x="28320" y="23320"/>
                </a:lnTo>
                <a:lnTo>
                  <a:pt x="28350" y="23310"/>
                </a:lnTo>
                <a:lnTo>
                  <a:pt x="28380" y="23290"/>
                </a:lnTo>
                <a:lnTo>
                  <a:pt x="28400" y="23270"/>
                </a:lnTo>
                <a:lnTo>
                  <a:pt x="28430" y="23270"/>
                </a:lnTo>
                <a:lnTo>
                  <a:pt x="28450" y="23270"/>
                </a:lnTo>
                <a:lnTo>
                  <a:pt x="28480" y="23270"/>
                </a:lnTo>
                <a:lnTo>
                  <a:pt x="28490" y="23260"/>
                </a:lnTo>
                <a:lnTo>
                  <a:pt x="28520" y="23270"/>
                </a:lnTo>
                <a:lnTo>
                  <a:pt x="28530" y="23280"/>
                </a:lnTo>
                <a:lnTo>
                  <a:pt x="28540" y="23280"/>
                </a:lnTo>
                <a:lnTo>
                  <a:pt x="28550" y="23290"/>
                </a:lnTo>
                <a:lnTo>
                  <a:pt x="28570" y="23290"/>
                </a:lnTo>
                <a:lnTo>
                  <a:pt x="28590" y="23270"/>
                </a:lnTo>
                <a:lnTo>
                  <a:pt x="28610" y="23260"/>
                </a:lnTo>
                <a:lnTo>
                  <a:pt x="28640" y="23240"/>
                </a:lnTo>
                <a:lnTo>
                  <a:pt x="28690" y="23190"/>
                </a:lnTo>
                <a:lnTo>
                  <a:pt x="28700" y="23190"/>
                </a:lnTo>
                <a:lnTo>
                  <a:pt x="28710" y="23180"/>
                </a:lnTo>
                <a:lnTo>
                  <a:pt x="28720" y="23170"/>
                </a:lnTo>
                <a:lnTo>
                  <a:pt x="28720" y="23160"/>
                </a:lnTo>
                <a:lnTo>
                  <a:pt x="28730" y="23160"/>
                </a:lnTo>
                <a:lnTo>
                  <a:pt x="28740" y="23150"/>
                </a:lnTo>
                <a:lnTo>
                  <a:pt x="28740" y="23140"/>
                </a:lnTo>
                <a:lnTo>
                  <a:pt x="28750" y="23140"/>
                </a:lnTo>
                <a:lnTo>
                  <a:pt x="28760" y="23130"/>
                </a:lnTo>
                <a:lnTo>
                  <a:pt x="28770" y="23130"/>
                </a:lnTo>
                <a:lnTo>
                  <a:pt x="28770" y="23120"/>
                </a:lnTo>
                <a:lnTo>
                  <a:pt x="28770" y="23110"/>
                </a:lnTo>
                <a:lnTo>
                  <a:pt x="28780" y="23110"/>
                </a:lnTo>
                <a:lnTo>
                  <a:pt x="28800" y="23110"/>
                </a:lnTo>
                <a:lnTo>
                  <a:pt x="28810" y="23100"/>
                </a:lnTo>
                <a:lnTo>
                  <a:pt x="28820" y="23100"/>
                </a:lnTo>
                <a:lnTo>
                  <a:pt x="28840" y="23090"/>
                </a:lnTo>
                <a:lnTo>
                  <a:pt x="28860" y="23090"/>
                </a:lnTo>
                <a:lnTo>
                  <a:pt x="28870" y="23090"/>
                </a:lnTo>
                <a:lnTo>
                  <a:pt x="28880" y="23090"/>
                </a:lnTo>
                <a:lnTo>
                  <a:pt x="28890" y="23090"/>
                </a:lnTo>
                <a:lnTo>
                  <a:pt x="28900" y="23090"/>
                </a:lnTo>
                <a:lnTo>
                  <a:pt x="28910" y="23090"/>
                </a:lnTo>
                <a:lnTo>
                  <a:pt x="28920" y="23080"/>
                </a:lnTo>
                <a:lnTo>
                  <a:pt x="28940" y="23080"/>
                </a:lnTo>
                <a:lnTo>
                  <a:pt x="28950" y="23080"/>
                </a:lnTo>
                <a:lnTo>
                  <a:pt x="28970" y="23080"/>
                </a:lnTo>
                <a:lnTo>
                  <a:pt x="28980" y="23080"/>
                </a:lnTo>
                <a:lnTo>
                  <a:pt x="28990" y="23080"/>
                </a:lnTo>
                <a:lnTo>
                  <a:pt x="29000" y="23080"/>
                </a:lnTo>
                <a:lnTo>
                  <a:pt x="29020" y="23080"/>
                </a:lnTo>
                <a:lnTo>
                  <a:pt x="29030" y="23090"/>
                </a:lnTo>
                <a:lnTo>
                  <a:pt x="29040" y="23100"/>
                </a:lnTo>
                <a:lnTo>
                  <a:pt x="29050" y="23100"/>
                </a:lnTo>
                <a:lnTo>
                  <a:pt x="29060" y="23090"/>
                </a:lnTo>
                <a:lnTo>
                  <a:pt x="29070" y="23090"/>
                </a:lnTo>
                <a:lnTo>
                  <a:pt x="29080" y="23100"/>
                </a:lnTo>
                <a:lnTo>
                  <a:pt x="29090" y="23100"/>
                </a:lnTo>
                <a:lnTo>
                  <a:pt x="29100" y="23100"/>
                </a:lnTo>
                <a:lnTo>
                  <a:pt x="29110" y="23110"/>
                </a:lnTo>
                <a:lnTo>
                  <a:pt x="29120" y="23120"/>
                </a:lnTo>
                <a:lnTo>
                  <a:pt x="29130" y="23130"/>
                </a:lnTo>
                <a:lnTo>
                  <a:pt x="29130" y="23140"/>
                </a:lnTo>
                <a:lnTo>
                  <a:pt x="29140" y="23140"/>
                </a:lnTo>
                <a:lnTo>
                  <a:pt x="29140" y="23150"/>
                </a:lnTo>
                <a:lnTo>
                  <a:pt x="29150" y="23150"/>
                </a:lnTo>
                <a:lnTo>
                  <a:pt x="29160" y="23160"/>
                </a:lnTo>
                <a:lnTo>
                  <a:pt x="29150" y="23180"/>
                </a:lnTo>
                <a:lnTo>
                  <a:pt x="29150" y="23210"/>
                </a:lnTo>
                <a:lnTo>
                  <a:pt x="29150" y="23220"/>
                </a:lnTo>
                <a:lnTo>
                  <a:pt x="29170" y="23250"/>
                </a:lnTo>
                <a:lnTo>
                  <a:pt x="29160" y="23260"/>
                </a:lnTo>
                <a:lnTo>
                  <a:pt x="29160" y="23270"/>
                </a:lnTo>
                <a:lnTo>
                  <a:pt x="29160" y="23280"/>
                </a:lnTo>
                <a:lnTo>
                  <a:pt x="29160" y="23300"/>
                </a:lnTo>
                <a:lnTo>
                  <a:pt x="29160" y="23320"/>
                </a:lnTo>
                <a:lnTo>
                  <a:pt x="29160" y="23330"/>
                </a:lnTo>
                <a:lnTo>
                  <a:pt x="29160" y="23340"/>
                </a:lnTo>
                <a:lnTo>
                  <a:pt x="29160" y="23350"/>
                </a:lnTo>
                <a:lnTo>
                  <a:pt x="29170" y="23370"/>
                </a:lnTo>
                <a:lnTo>
                  <a:pt x="29170" y="23400"/>
                </a:lnTo>
                <a:lnTo>
                  <a:pt x="29170" y="23410"/>
                </a:lnTo>
                <a:lnTo>
                  <a:pt x="29180" y="23420"/>
                </a:lnTo>
                <a:lnTo>
                  <a:pt x="29180" y="23430"/>
                </a:lnTo>
                <a:lnTo>
                  <a:pt x="29180" y="23450"/>
                </a:lnTo>
                <a:lnTo>
                  <a:pt x="29190" y="23470"/>
                </a:lnTo>
                <a:lnTo>
                  <a:pt x="29200" y="23480"/>
                </a:lnTo>
                <a:lnTo>
                  <a:pt x="29200" y="23490"/>
                </a:lnTo>
                <a:lnTo>
                  <a:pt x="29200" y="23530"/>
                </a:lnTo>
                <a:lnTo>
                  <a:pt x="29220" y="23560"/>
                </a:lnTo>
                <a:lnTo>
                  <a:pt x="29220" y="23570"/>
                </a:lnTo>
                <a:lnTo>
                  <a:pt x="29220" y="23580"/>
                </a:lnTo>
                <a:lnTo>
                  <a:pt x="29220" y="23590"/>
                </a:lnTo>
                <a:lnTo>
                  <a:pt x="29230" y="23610"/>
                </a:lnTo>
                <a:lnTo>
                  <a:pt x="29240" y="23630"/>
                </a:lnTo>
                <a:lnTo>
                  <a:pt x="29240" y="23640"/>
                </a:lnTo>
                <a:lnTo>
                  <a:pt x="29240" y="23660"/>
                </a:lnTo>
                <a:lnTo>
                  <a:pt x="29250" y="23680"/>
                </a:lnTo>
                <a:lnTo>
                  <a:pt x="29260" y="23720"/>
                </a:lnTo>
                <a:lnTo>
                  <a:pt x="29260" y="23730"/>
                </a:lnTo>
                <a:lnTo>
                  <a:pt x="29270" y="23750"/>
                </a:lnTo>
                <a:lnTo>
                  <a:pt x="29290" y="23780"/>
                </a:lnTo>
                <a:lnTo>
                  <a:pt x="29290" y="23790"/>
                </a:lnTo>
                <a:lnTo>
                  <a:pt x="29290" y="23800"/>
                </a:lnTo>
                <a:lnTo>
                  <a:pt x="29280" y="23810"/>
                </a:lnTo>
                <a:lnTo>
                  <a:pt x="29270" y="23850"/>
                </a:lnTo>
                <a:lnTo>
                  <a:pt x="29270" y="23880"/>
                </a:lnTo>
                <a:lnTo>
                  <a:pt x="29260" y="23890"/>
                </a:lnTo>
                <a:lnTo>
                  <a:pt x="29270" y="23900"/>
                </a:lnTo>
                <a:lnTo>
                  <a:pt x="29290" y="23910"/>
                </a:lnTo>
                <a:lnTo>
                  <a:pt x="29290" y="23930"/>
                </a:lnTo>
                <a:lnTo>
                  <a:pt x="29290" y="23950"/>
                </a:lnTo>
                <a:lnTo>
                  <a:pt x="29280" y="23980"/>
                </a:lnTo>
                <a:lnTo>
                  <a:pt x="29270" y="23990"/>
                </a:lnTo>
                <a:lnTo>
                  <a:pt x="29270" y="24010"/>
                </a:lnTo>
                <a:lnTo>
                  <a:pt x="29260" y="24010"/>
                </a:lnTo>
                <a:lnTo>
                  <a:pt x="29240" y="24040"/>
                </a:lnTo>
                <a:lnTo>
                  <a:pt x="29240" y="24060"/>
                </a:lnTo>
                <a:lnTo>
                  <a:pt x="29230" y="24070"/>
                </a:lnTo>
                <a:lnTo>
                  <a:pt x="29220" y="24110"/>
                </a:lnTo>
                <a:lnTo>
                  <a:pt x="29200" y="24140"/>
                </a:lnTo>
                <a:lnTo>
                  <a:pt x="29190" y="24190"/>
                </a:lnTo>
                <a:lnTo>
                  <a:pt x="29190" y="24230"/>
                </a:lnTo>
                <a:lnTo>
                  <a:pt x="29180" y="24240"/>
                </a:lnTo>
                <a:lnTo>
                  <a:pt x="29190" y="24260"/>
                </a:lnTo>
                <a:lnTo>
                  <a:pt x="29170" y="24280"/>
                </a:lnTo>
                <a:lnTo>
                  <a:pt x="29160" y="24300"/>
                </a:lnTo>
                <a:lnTo>
                  <a:pt x="29160" y="24310"/>
                </a:lnTo>
                <a:lnTo>
                  <a:pt x="29160" y="24320"/>
                </a:lnTo>
                <a:lnTo>
                  <a:pt x="29150" y="24330"/>
                </a:lnTo>
                <a:lnTo>
                  <a:pt x="29150" y="24340"/>
                </a:lnTo>
                <a:lnTo>
                  <a:pt x="29150" y="24350"/>
                </a:lnTo>
                <a:lnTo>
                  <a:pt x="29150" y="24360"/>
                </a:lnTo>
                <a:lnTo>
                  <a:pt x="29150" y="24370"/>
                </a:lnTo>
                <a:lnTo>
                  <a:pt x="29140" y="24400"/>
                </a:lnTo>
                <a:lnTo>
                  <a:pt x="29120" y="24420"/>
                </a:lnTo>
                <a:lnTo>
                  <a:pt x="29120" y="24430"/>
                </a:lnTo>
                <a:lnTo>
                  <a:pt x="29110" y="24430"/>
                </a:lnTo>
                <a:lnTo>
                  <a:pt x="29100" y="24440"/>
                </a:lnTo>
                <a:lnTo>
                  <a:pt x="29100" y="24450"/>
                </a:lnTo>
                <a:lnTo>
                  <a:pt x="29100" y="24460"/>
                </a:lnTo>
                <a:lnTo>
                  <a:pt x="29090" y="24470"/>
                </a:lnTo>
                <a:lnTo>
                  <a:pt x="29070" y="24490"/>
                </a:lnTo>
                <a:lnTo>
                  <a:pt x="29050" y="24510"/>
                </a:lnTo>
                <a:lnTo>
                  <a:pt x="29040" y="24530"/>
                </a:lnTo>
                <a:lnTo>
                  <a:pt x="29040" y="24540"/>
                </a:lnTo>
                <a:lnTo>
                  <a:pt x="29020" y="24570"/>
                </a:lnTo>
                <a:lnTo>
                  <a:pt x="29000" y="24600"/>
                </a:lnTo>
                <a:lnTo>
                  <a:pt x="28980" y="24620"/>
                </a:lnTo>
                <a:lnTo>
                  <a:pt x="28960" y="24660"/>
                </a:lnTo>
                <a:lnTo>
                  <a:pt x="28940" y="24680"/>
                </a:lnTo>
                <a:lnTo>
                  <a:pt x="28940" y="24710"/>
                </a:lnTo>
                <a:lnTo>
                  <a:pt x="28940" y="24720"/>
                </a:lnTo>
                <a:lnTo>
                  <a:pt x="28990" y="24720"/>
                </a:lnTo>
                <a:lnTo>
                  <a:pt x="29060" y="24730"/>
                </a:lnTo>
                <a:lnTo>
                  <a:pt x="29120" y="24740"/>
                </a:lnTo>
                <a:lnTo>
                  <a:pt x="29200" y="24760"/>
                </a:lnTo>
                <a:lnTo>
                  <a:pt x="29210" y="24760"/>
                </a:lnTo>
                <a:lnTo>
                  <a:pt x="29240" y="24760"/>
                </a:lnTo>
                <a:lnTo>
                  <a:pt x="29250" y="24760"/>
                </a:lnTo>
                <a:lnTo>
                  <a:pt x="29290" y="24770"/>
                </a:lnTo>
                <a:lnTo>
                  <a:pt x="29300" y="24770"/>
                </a:lnTo>
                <a:lnTo>
                  <a:pt x="29330" y="24780"/>
                </a:lnTo>
                <a:lnTo>
                  <a:pt x="29350" y="24780"/>
                </a:lnTo>
                <a:lnTo>
                  <a:pt x="29370" y="24790"/>
                </a:lnTo>
                <a:lnTo>
                  <a:pt x="29400" y="24800"/>
                </a:lnTo>
                <a:lnTo>
                  <a:pt x="29450" y="24810"/>
                </a:lnTo>
                <a:lnTo>
                  <a:pt x="29470" y="24820"/>
                </a:lnTo>
                <a:lnTo>
                  <a:pt x="29510" y="24840"/>
                </a:lnTo>
                <a:lnTo>
                  <a:pt x="29520" y="24840"/>
                </a:lnTo>
                <a:lnTo>
                  <a:pt x="29600" y="24870"/>
                </a:lnTo>
                <a:lnTo>
                  <a:pt x="29640" y="24900"/>
                </a:lnTo>
                <a:lnTo>
                  <a:pt x="29700" y="24970"/>
                </a:lnTo>
                <a:lnTo>
                  <a:pt x="29720" y="24980"/>
                </a:lnTo>
                <a:lnTo>
                  <a:pt x="29720" y="24990"/>
                </a:lnTo>
                <a:lnTo>
                  <a:pt x="29730" y="24990"/>
                </a:lnTo>
                <a:lnTo>
                  <a:pt x="29770" y="25010"/>
                </a:lnTo>
                <a:lnTo>
                  <a:pt x="29780" y="25010"/>
                </a:lnTo>
                <a:lnTo>
                  <a:pt x="29790" y="25020"/>
                </a:lnTo>
                <a:lnTo>
                  <a:pt x="29810" y="25020"/>
                </a:lnTo>
                <a:lnTo>
                  <a:pt x="29870" y="25040"/>
                </a:lnTo>
                <a:lnTo>
                  <a:pt x="29920" y="25060"/>
                </a:lnTo>
                <a:lnTo>
                  <a:pt x="29940" y="25060"/>
                </a:lnTo>
                <a:lnTo>
                  <a:pt x="29980" y="25070"/>
                </a:lnTo>
                <a:lnTo>
                  <a:pt x="30020" y="25080"/>
                </a:lnTo>
                <a:lnTo>
                  <a:pt x="30050" y="25090"/>
                </a:lnTo>
                <a:lnTo>
                  <a:pt x="30060" y="25100"/>
                </a:lnTo>
                <a:lnTo>
                  <a:pt x="30080" y="25110"/>
                </a:lnTo>
                <a:lnTo>
                  <a:pt x="30090" y="25110"/>
                </a:lnTo>
                <a:lnTo>
                  <a:pt x="30100" y="25120"/>
                </a:lnTo>
                <a:lnTo>
                  <a:pt x="30150" y="25130"/>
                </a:lnTo>
                <a:lnTo>
                  <a:pt x="30160" y="25140"/>
                </a:lnTo>
                <a:lnTo>
                  <a:pt x="30190" y="25150"/>
                </a:lnTo>
                <a:lnTo>
                  <a:pt x="30260" y="25180"/>
                </a:lnTo>
                <a:lnTo>
                  <a:pt x="30310" y="25210"/>
                </a:lnTo>
                <a:lnTo>
                  <a:pt x="30330" y="25220"/>
                </a:lnTo>
                <a:lnTo>
                  <a:pt x="30360" y="25230"/>
                </a:lnTo>
                <a:lnTo>
                  <a:pt x="30370" y="25240"/>
                </a:lnTo>
                <a:lnTo>
                  <a:pt x="30380" y="25240"/>
                </a:lnTo>
                <a:lnTo>
                  <a:pt x="30390" y="25240"/>
                </a:lnTo>
                <a:lnTo>
                  <a:pt x="30450" y="25250"/>
                </a:lnTo>
                <a:lnTo>
                  <a:pt x="30490" y="25250"/>
                </a:lnTo>
                <a:lnTo>
                  <a:pt x="30510" y="25260"/>
                </a:lnTo>
                <a:lnTo>
                  <a:pt x="30520" y="25260"/>
                </a:lnTo>
                <a:lnTo>
                  <a:pt x="30540" y="25260"/>
                </a:lnTo>
                <a:lnTo>
                  <a:pt x="30550" y="25270"/>
                </a:lnTo>
                <a:lnTo>
                  <a:pt x="30560" y="25270"/>
                </a:lnTo>
                <a:lnTo>
                  <a:pt x="30570" y="25270"/>
                </a:lnTo>
                <a:lnTo>
                  <a:pt x="30560" y="25270"/>
                </a:lnTo>
                <a:lnTo>
                  <a:pt x="30560" y="25260"/>
                </a:lnTo>
                <a:lnTo>
                  <a:pt x="30550" y="25240"/>
                </a:lnTo>
                <a:lnTo>
                  <a:pt x="30540" y="25200"/>
                </a:lnTo>
                <a:lnTo>
                  <a:pt x="30540" y="25150"/>
                </a:lnTo>
                <a:lnTo>
                  <a:pt x="30550" y="25120"/>
                </a:lnTo>
                <a:lnTo>
                  <a:pt x="30550" y="25110"/>
                </a:lnTo>
                <a:lnTo>
                  <a:pt x="30550" y="25100"/>
                </a:lnTo>
                <a:lnTo>
                  <a:pt x="30550" y="25090"/>
                </a:lnTo>
                <a:lnTo>
                  <a:pt x="30550" y="25080"/>
                </a:lnTo>
                <a:lnTo>
                  <a:pt x="30550" y="25070"/>
                </a:lnTo>
                <a:lnTo>
                  <a:pt x="30560" y="25060"/>
                </a:lnTo>
                <a:lnTo>
                  <a:pt x="30560" y="25040"/>
                </a:lnTo>
                <a:lnTo>
                  <a:pt x="30560" y="25010"/>
                </a:lnTo>
                <a:lnTo>
                  <a:pt x="30560" y="25000"/>
                </a:lnTo>
                <a:lnTo>
                  <a:pt x="30570" y="24990"/>
                </a:lnTo>
                <a:lnTo>
                  <a:pt x="30570" y="24980"/>
                </a:lnTo>
                <a:lnTo>
                  <a:pt x="30570" y="24960"/>
                </a:lnTo>
                <a:lnTo>
                  <a:pt x="30580" y="24950"/>
                </a:lnTo>
                <a:lnTo>
                  <a:pt x="30580" y="24910"/>
                </a:lnTo>
                <a:lnTo>
                  <a:pt x="30580" y="24890"/>
                </a:lnTo>
                <a:lnTo>
                  <a:pt x="30580" y="24850"/>
                </a:lnTo>
                <a:lnTo>
                  <a:pt x="30580" y="24800"/>
                </a:lnTo>
                <a:lnTo>
                  <a:pt x="30580" y="24750"/>
                </a:lnTo>
                <a:lnTo>
                  <a:pt x="30580" y="24720"/>
                </a:lnTo>
                <a:lnTo>
                  <a:pt x="30580" y="24690"/>
                </a:lnTo>
                <a:lnTo>
                  <a:pt x="30570" y="24660"/>
                </a:lnTo>
                <a:lnTo>
                  <a:pt x="30560" y="24650"/>
                </a:lnTo>
                <a:lnTo>
                  <a:pt x="30550" y="24630"/>
                </a:lnTo>
                <a:lnTo>
                  <a:pt x="30550" y="24610"/>
                </a:lnTo>
                <a:lnTo>
                  <a:pt x="30540" y="24580"/>
                </a:lnTo>
                <a:lnTo>
                  <a:pt x="30520" y="24530"/>
                </a:lnTo>
                <a:lnTo>
                  <a:pt x="30510" y="24510"/>
                </a:lnTo>
                <a:lnTo>
                  <a:pt x="30500" y="24500"/>
                </a:lnTo>
                <a:lnTo>
                  <a:pt x="30470" y="24490"/>
                </a:lnTo>
                <a:lnTo>
                  <a:pt x="30460" y="24480"/>
                </a:lnTo>
                <a:lnTo>
                  <a:pt x="30460" y="24470"/>
                </a:lnTo>
                <a:lnTo>
                  <a:pt x="30450" y="24470"/>
                </a:lnTo>
                <a:lnTo>
                  <a:pt x="30450" y="24460"/>
                </a:lnTo>
                <a:lnTo>
                  <a:pt x="30450" y="24440"/>
                </a:lnTo>
                <a:lnTo>
                  <a:pt x="30450" y="24430"/>
                </a:lnTo>
                <a:lnTo>
                  <a:pt x="30450" y="24420"/>
                </a:lnTo>
                <a:lnTo>
                  <a:pt x="30450" y="24400"/>
                </a:lnTo>
                <a:lnTo>
                  <a:pt x="30450" y="24390"/>
                </a:lnTo>
                <a:lnTo>
                  <a:pt x="30450" y="24380"/>
                </a:lnTo>
                <a:lnTo>
                  <a:pt x="30450" y="24370"/>
                </a:lnTo>
                <a:lnTo>
                  <a:pt x="30450" y="24330"/>
                </a:lnTo>
                <a:lnTo>
                  <a:pt x="30440" y="24280"/>
                </a:lnTo>
                <a:lnTo>
                  <a:pt x="30450" y="24250"/>
                </a:lnTo>
                <a:lnTo>
                  <a:pt x="30450" y="24240"/>
                </a:lnTo>
                <a:lnTo>
                  <a:pt x="30440" y="24240"/>
                </a:lnTo>
                <a:lnTo>
                  <a:pt x="30450" y="24220"/>
                </a:lnTo>
                <a:lnTo>
                  <a:pt x="30450" y="24210"/>
                </a:lnTo>
                <a:lnTo>
                  <a:pt x="30450" y="24200"/>
                </a:lnTo>
                <a:lnTo>
                  <a:pt x="30450" y="24190"/>
                </a:lnTo>
                <a:lnTo>
                  <a:pt x="30460" y="24160"/>
                </a:lnTo>
                <a:lnTo>
                  <a:pt x="30470" y="24150"/>
                </a:lnTo>
                <a:lnTo>
                  <a:pt x="30470" y="24140"/>
                </a:lnTo>
                <a:lnTo>
                  <a:pt x="30480" y="24140"/>
                </a:lnTo>
                <a:lnTo>
                  <a:pt x="30490" y="24130"/>
                </a:lnTo>
                <a:lnTo>
                  <a:pt x="30510" y="24130"/>
                </a:lnTo>
                <a:lnTo>
                  <a:pt x="30540" y="24120"/>
                </a:lnTo>
                <a:lnTo>
                  <a:pt x="30560" y="24110"/>
                </a:lnTo>
                <a:lnTo>
                  <a:pt x="30580" y="24110"/>
                </a:lnTo>
                <a:lnTo>
                  <a:pt x="30590" y="24110"/>
                </a:lnTo>
                <a:lnTo>
                  <a:pt x="30640" y="24110"/>
                </a:lnTo>
                <a:lnTo>
                  <a:pt x="30680" y="24100"/>
                </a:lnTo>
                <a:lnTo>
                  <a:pt x="30730" y="24090"/>
                </a:lnTo>
                <a:lnTo>
                  <a:pt x="30790" y="24070"/>
                </a:lnTo>
                <a:lnTo>
                  <a:pt x="30820" y="24070"/>
                </a:lnTo>
                <a:lnTo>
                  <a:pt x="30870" y="24060"/>
                </a:lnTo>
                <a:lnTo>
                  <a:pt x="30880" y="24050"/>
                </a:lnTo>
                <a:lnTo>
                  <a:pt x="30890" y="24040"/>
                </a:lnTo>
                <a:lnTo>
                  <a:pt x="30900" y="24040"/>
                </a:lnTo>
                <a:lnTo>
                  <a:pt x="30920" y="24030"/>
                </a:lnTo>
                <a:lnTo>
                  <a:pt x="30930" y="24020"/>
                </a:lnTo>
                <a:lnTo>
                  <a:pt x="30940" y="23990"/>
                </a:lnTo>
                <a:lnTo>
                  <a:pt x="30940" y="23980"/>
                </a:lnTo>
                <a:lnTo>
                  <a:pt x="30950" y="23970"/>
                </a:lnTo>
                <a:lnTo>
                  <a:pt x="30950" y="23960"/>
                </a:lnTo>
                <a:lnTo>
                  <a:pt x="30960" y="23950"/>
                </a:lnTo>
                <a:lnTo>
                  <a:pt x="30970" y="23940"/>
                </a:lnTo>
                <a:lnTo>
                  <a:pt x="30980" y="23930"/>
                </a:lnTo>
                <a:lnTo>
                  <a:pt x="30980" y="23920"/>
                </a:lnTo>
                <a:lnTo>
                  <a:pt x="30980" y="23910"/>
                </a:lnTo>
                <a:lnTo>
                  <a:pt x="30980" y="23900"/>
                </a:lnTo>
                <a:lnTo>
                  <a:pt x="30980" y="23890"/>
                </a:lnTo>
                <a:lnTo>
                  <a:pt x="30990" y="23890"/>
                </a:lnTo>
                <a:lnTo>
                  <a:pt x="30990" y="23880"/>
                </a:lnTo>
                <a:lnTo>
                  <a:pt x="30990" y="23870"/>
                </a:lnTo>
                <a:lnTo>
                  <a:pt x="30990" y="23850"/>
                </a:lnTo>
                <a:lnTo>
                  <a:pt x="31000" y="23840"/>
                </a:lnTo>
                <a:lnTo>
                  <a:pt x="31010" y="23840"/>
                </a:lnTo>
                <a:lnTo>
                  <a:pt x="31010" y="23830"/>
                </a:lnTo>
                <a:lnTo>
                  <a:pt x="31030" y="23820"/>
                </a:lnTo>
                <a:lnTo>
                  <a:pt x="31040" y="23800"/>
                </a:lnTo>
                <a:lnTo>
                  <a:pt x="31050" y="23790"/>
                </a:lnTo>
                <a:lnTo>
                  <a:pt x="31050" y="23780"/>
                </a:lnTo>
                <a:lnTo>
                  <a:pt x="31050" y="23770"/>
                </a:lnTo>
                <a:lnTo>
                  <a:pt x="31050" y="23740"/>
                </a:lnTo>
                <a:lnTo>
                  <a:pt x="31050" y="23730"/>
                </a:lnTo>
                <a:lnTo>
                  <a:pt x="31060" y="23710"/>
                </a:lnTo>
                <a:lnTo>
                  <a:pt x="31060" y="23700"/>
                </a:lnTo>
                <a:lnTo>
                  <a:pt x="31070" y="23690"/>
                </a:lnTo>
                <a:lnTo>
                  <a:pt x="31080" y="23690"/>
                </a:lnTo>
                <a:lnTo>
                  <a:pt x="31090" y="23680"/>
                </a:lnTo>
                <a:lnTo>
                  <a:pt x="31110" y="23670"/>
                </a:lnTo>
                <a:lnTo>
                  <a:pt x="31110" y="23660"/>
                </a:lnTo>
                <a:lnTo>
                  <a:pt x="31120" y="23650"/>
                </a:lnTo>
                <a:lnTo>
                  <a:pt x="31120" y="23640"/>
                </a:lnTo>
                <a:lnTo>
                  <a:pt x="31120" y="23630"/>
                </a:lnTo>
                <a:lnTo>
                  <a:pt x="31140" y="23610"/>
                </a:lnTo>
                <a:lnTo>
                  <a:pt x="31150" y="23590"/>
                </a:lnTo>
                <a:lnTo>
                  <a:pt x="31170" y="23580"/>
                </a:lnTo>
                <a:lnTo>
                  <a:pt x="31170" y="23570"/>
                </a:lnTo>
                <a:lnTo>
                  <a:pt x="31180" y="23570"/>
                </a:lnTo>
                <a:lnTo>
                  <a:pt x="31190" y="23560"/>
                </a:lnTo>
                <a:lnTo>
                  <a:pt x="31200" y="23560"/>
                </a:lnTo>
                <a:lnTo>
                  <a:pt x="31200" y="23550"/>
                </a:lnTo>
                <a:lnTo>
                  <a:pt x="31210" y="23540"/>
                </a:lnTo>
                <a:lnTo>
                  <a:pt x="31220" y="23530"/>
                </a:lnTo>
                <a:lnTo>
                  <a:pt x="31230" y="23530"/>
                </a:lnTo>
                <a:lnTo>
                  <a:pt x="31240" y="23530"/>
                </a:lnTo>
                <a:lnTo>
                  <a:pt x="31270" y="23530"/>
                </a:lnTo>
                <a:lnTo>
                  <a:pt x="31290" y="23530"/>
                </a:lnTo>
                <a:lnTo>
                  <a:pt x="31310" y="23530"/>
                </a:lnTo>
                <a:lnTo>
                  <a:pt x="31360" y="23530"/>
                </a:lnTo>
                <a:lnTo>
                  <a:pt x="31410" y="23530"/>
                </a:lnTo>
                <a:lnTo>
                  <a:pt x="31440" y="23530"/>
                </a:lnTo>
                <a:lnTo>
                  <a:pt x="31460" y="23520"/>
                </a:lnTo>
                <a:lnTo>
                  <a:pt x="31470" y="23520"/>
                </a:lnTo>
                <a:lnTo>
                  <a:pt x="31490" y="23510"/>
                </a:lnTo>
                <a:lnTo>
                  <a:pt x="31520" y="23490"/>
                </a:lnTo>
                <a:lnTo>
                  <a:pt x="31570" y="23480"/>
                </a:lnTo>
                <a:lnTo>
                  <a:pt x="31580" y="23470"/>
                </a:lnTo>
                <a:lnTo>
                  <a:pt x="31590" y="23470"/>
                </a:lnTo>
                <a:lnTo>
                  <a:pt x="31600" y="23460"/>
                </a:lnTo>
                <a:lnTo>
                  <a:pt x="31610" y="23450"/>
                </a:lnTo>
                <a:lnTo>
                  <a:pt x="31620" y="23450"/>
                </a:lnTo>
                <a:lnTo>
                  <a:pt x="31620" y="23440"/>
                </a:lnTo>
                <a:lnTo>
                  <a:pt x="31630" y="23440"/>
                </a:lnTo>
                <a:lnTo>
                  <a:pt x="31640" y="23440"/>
                </a:lnTo>
                <a:lnTo>
                  <a:pt x="31680" y="23440"/>
                </a:lnTo>
                <a:lnTo>
                  <a:pt x="31690" y="23440"/>
                </a:lnTo>
                <a:lnTo>
                  <a:pt x="31710" y="23440"/>
                </a:lnTo>
                <a:lnTo>
                  <a:pt x="31730" y="23440"/>
                </a:lnTo>
                <a:lnTo>
                  <a:pt x="31750" y="23430"/>
                </a:lnTo>
                <a:lnTo>
                  <a:pt x="31760" y="23420"/>
                </a:lnTo>
                <a:lnTo>
                  <a:pt x="31770" y="23410"/>
                </a:lnTo>
                <a:lnTo>
                  <a:pt x="31780" y="23380"/>
                </a:lnTo>
                <a:lnTo>
                  <a:pt x="31780" y="23370"/>
                </a:lnTo>
                <a:lnTo>
                  <a:pt x="31780" y="23360"/>
                </a:lnTo>
                <a:lnTo>
                  <a:pt x="31790" y="23370"/>
                </a:lnTo>
                <a:lnTo>
                  <a:pt x="31800" y="23370"/>
                </a:lnTo>
                <a:lnTo>
                  <a:pt x="31810" y="23380"/>
                </a:lnTo>
                <a:lnTo>
                  <a:pt x="31830" y="23390"/>
                </a:lnTo>
                <a:lnTo>
                  <a:pt x="31840" y="23400"/>
                </a:lnTo>
                <a:lnTo>
                  <a:pt x="31830" y="23410"/>
                </a:lnTo>
                <a:lnTo>
                  <a:pt x="31830" y="23430"/>
                </a:lnTo>
                <a:lnTo>
                  <a:pt x="31830" y="23440"/>
                </a:lnTo>
                <a:lnTo>
                  <a:pt x="31830" y="23450"/>
                </a:lnTo>
                <a:lnTo>
                  <a:pt x="31830" y="23470"/>
                </a:lnTo>
                <a:lnTo>
                  <a:pt x="31840" y="23510"/>
                </a:lnTo>
                <a:lnTo>
                  <a:pt x="31840" y="23520"/>
                </a:lnTo>
                <a:lnTo>
                  <a:pt x="31840" y="23550"/>
                </a:lnTo>
                <a:lnTo>
                  <a:pt x="31850" y="23570"/>
                </a:lnTo>
                <a:lnTo>
                  <a:pt x="31860" y="23590"/>
                </a:lnTo>
                <a:lnTo>
                  <a:pt x="31870" y="23610"/>
                </a:lnTo>
                <a:lnTo>
                  <a:pt x="31900" y="23640"/>
                </a:lnTo>
                <a:lnTo>
                  <a:pt x="31920" y="23660"/>
                </a:lnTo>
                <a:lnTo>
                  <a:pt x="31930" y="23660"/>
                </a:lnTo>
                <a:lnTo>
                  <a:pt x="31940" y="23670"/>
                </a:lnTo>
                <a:lnTo>
                  <a:pt x="31950" y="23670"/>
                </a:lnTo>
                <a:lnTo>
                  <a:pt x="31980" y="23670"/>
                </a:lnTo>
                <a:lnTo>
                  <a:pt x="32020" y="23670"/>
                </a:lnTo>
                <a:lnTo>
                  <a:pt x="32050" y="23670"/>
                </a:lnTo>
                <a:lnTo>
                  <a:pt x="32050" y="23680"/>
                </a:lnTo>
                <a:lnTo>
                  <a:pt x="32070" y="23680"/>
                </a:lnTo>
                <a:lnTo>
                  <a:pt x="32110" y="23680"/>
                </a:lnTo>
                <a:lnTo>
                  <a:pt x="32140" y="23690"/>
                </a:lnTo>
                <a:lnTo>
                  <a:pt x="32150" y="23690"/>
                </a:lnTo>
                <a:lnTo>
                  <a:pt x="32180" y="23710"/>
                </a:lnTo>
                <a:lnTo>
                  <a:pt x="32190" y="23730"/>
                </a:lnTo>
                <a:lnTo>
                  <a:pt x="32200" y="23750"/>
                </a:lnTo>
                <a:lnTo>
                  <a:pt x="32210" y="23750"/>
                </a:lnTo>
                <a:lnTo>
                  <a:pt x="32240" y="23800"/>
                </a:lnTo>
                <a:lnTo>
                  <a:pt x="32250" y="23830"/>
                </a:lnTo>
                <a:lnTo>
                  <a:pt x="32250" y="23840"/>
                </a:lnTo>
                <a:lnTo>
                  <a:pt x="32260" y="23860"/>
                </a:lnTo>
                <a:lnTo>
                  <a:pt x="32270" y="23900"/>
                </a:lnTo>
                <a:lnTo>
                  <a:pt x="32280" y="23900"/>
                </a:lnTo>
                <a:lnTo>
                  <a:pt x="32280" y="23910"/>
                </a:lnTo>
                <a:lnTo>
                  <a:pt x="32310" y="23950"/>
                </a:lnTo>
                <a:lnTo>
                  <a:pt x="32340" y="23970"/>
                </a:lnTo>
                <a:lnTo>
                  <a:pt x="32350" y="23970"/>
                </a:lnTo>
                <a:lnTo>
                  <a:pt x="32360" y="23980"/>
                </a:lnTo>
                <a:lnTo>
                  <a:pt x="32380" y="23970"/>
                </a:lnTo>
                <a:lnTo>
                  <a:pt x="32400" y="23960"/>
                </a:lnTo>
                <a:lnTo>
                  <a:pt x="32410" y="23970"/>
                </a:lnTo>
                <a:lnTo>
                  <a:pt x="32410" y="24000"/>
                </a:lnTo>
                <a:lnTo>
                  <a:pt x="32410" y="24020"/>
                </a:lnTo>
                <a:lnTo>
                  <a:pt x="32400" y="24040"/>
                </a:lnTo>
                <a:lnTo>
                  <a:pt x="32400" y="24070"/>
                </a:lnTo>
                <a:lnTo>
                  <a:pt x="32400" y="24110"/>
                </a:lnTo>
                <a:lnTo>
                  <a:pt x="32400" y="24160"/>
                </a:lnTo>
                <a:lnTo>
                  <a:pt x="32420" y="24210"/>
                </a:lnTo>
                <a:lnTo>
                  <a:pt x="32420" y="24220"/>
                </a:lnTo>
                <a:lnTo>
                  <a:pt x="32430" y="24230"/>
                </a:lnTo>
                <a:lnTo>
                  <a:pt x="32490" y="24240"/>
                </a:lnTo>
                <a:lnTo>
                  <a:pt x="32570" y="24250"/>
                </a:lnTo>
                <a:lnTo>
                  <a:pt x="32610" y="24250"/>
                </a:lnTo>
                <a:lnTo>
                  <a:pt x="32620" y="24250"/>
                </a:lnTo>
                <a:lnTo>
                  <a:pt x="32640" y="24250"/>
                </a:lnTo>
                <a:lnTo>
                  <a:pt x="32670" y="24250"/>
                </a:lnTo>
                <a:lnTo>
                  <a:pt x="32720" y="24260"/>
                </a:lnTo>
                <a:lnTo>
                  <a:pt x="32770" y="24280"/>
                </a:lnTo>
                <a:lnTo>
                  <a:pt x="32800" y="24300"/>
                </a:lnTo>
                <a:lnTo>
                  <a:pt x="32830" y="24320"/>
                </a:lnTo>
                <a:lnTo>
                  <a:pt x="32870" y="24350"/>
                </a:lnTo>
                <a:lnTo>
                  <a:pt x="32900" y="24360"/>
                </a:lnTo>
                <a:lnTo>
                  <a:pt x="32920" y="24400"/>
                </a:lnTo>
                <a:lnTo>
                  <a:pt x="32930" y="24430"/>
                </a:lnTo>
                <a:lnTo>
                  <a:pt x="32940" y="24460"/>
                </a:lnTo>
                <a:lnTo>
                  <a:pt x="32940" y="24480"/>
                </a:lnTo>
                <a:lnTo>
                  <a:pt x="32950" y="24490"/>
                </a:lnTo>
                <a:lnTo>
                  <a:pt x="32970" y="24480"/>
                </a:lnTo>
                <a:lnTo>
                  <a:pt x="32980" y="24480"/>
                </a:lnTo>
                <a:lnTo>
                  <a:pt x="33010" y="24480"/>
                </a:lnTo>
                <a:lnTo>
                  <a:pt x="33040" y="24490"/>
                </a:lnTo>
                <a:lnTo>
                  <a:pt x="33070" y="24520"/>
                </a:lnTo>
                <a:lnTo>
                  <a:pt x="33090" y="24550"/>
                </a:lnTo>
                <a:lnTo>
                  <a:pt x="33100" y="24550"/>
                </a:lnTo>
                <a:lnTo>
                  <a:pt x="33120" y="24580"/>
                </a:lnTo>
                <a:lnTo>
                  <a:pt x="33150" y="24620"/>
                </a:lnTo>
                <a:lnTo>
                  <a:pt x="33170" y="24640"/>
                </a:lnTo>
                <a:lnTo>
                  <a:pt x="33180" y="24650"/>
                </a:lnTo>
                <a:lnTo>
                  <a:pt x="33210" y="24670"/>
                </a:lnTo>
                <a:lnTo>
                  <a:pt x="33220" y="24670"/>
                </a:lnTo>
                <a:lnTo>
                  <a:pt x="33220" y="24680"/>
                </a:lnTo>
                <a:lnTo>
                  <a:pt x="33240" y="24700"/>
                </a:lnTo>
                <a:lnTo>
                  <a:pt x="33260" y="24700"/>
                </a:lnTo>
                <a:lnTo>
                  <a:pt x="33270" y="24700"/>
                </a:lnTo>
                <a:lnTo>
                  <a:pt x="33280" y="24700"/>
                </a:lnTo>
                <a:lnTo>
                  <a:pt x="33290" y="24690"/>
                </a:lnTo>
                <a:lnTo>
                  <a:pt x="33300" y="24690"/>
                </a:lnTo>
                <a:lnTo>
                  <a:pt x="33300" y="24680"/>
                </a:lnTo>
                <a:lnTo>
                  <a:pt x="33320" y="24680"/>
                </a:lnTo>
                <a:lnTo>
                  <a:pt x="33340" y="24680"/>
                </a:lnTo>
                <a:lnTo>
                  <a:pt x="33370" y="24680"/>
                </a:lnTo>
                <a:lnTo>
                  <a:pt x="33380" y="24690"/>
                </a:lnTo>
                <a:lnTo>
                  <a:pt x="33390" y="24700"/>
                </a:lnTo>
                <a:lnTo>
                  <a:pt x="33400" y="24700"/>
                </a:lnTo>
                <a:lnTo>
                  <a:pt x="33410" y="24710"/>
                </a:lnTo>
                <a:lnTo>
                  <a:pt x="33440" y="24720"/>
                </a:lnTo>
                <a:lnTo>
                  <a:pt x="33450" y="24710"/>
                </a:lnTo>
                <a:lnTo>
                  <a:pt x="33460" y="24700"/>
                </a:lnTo>
                <a:lnTo>
                  <a:pt x="33490" y="24700"/>
                </a:lnTo>
                <a:lnTo>
                  <a:pt x="33510" y="24700"/>
                </a:lnTo>
                <a:lnTo>
                  <a:pt x="33530" y="24690"/>
                </a:lnTo>
                <a:lnTo>
                  <a:pt x="33540" y="24690"/>
                </a:lnTo>
                <a:lnTo>
                  <a:pt x="33550" y="24710"/>
                </a:lnTo>
                <a:lnTo>
                  <a:pt x="33560" y="24710"/>
                </a:lnTo>
                <a:lnTo>
                  <a:pt x="33570" y="24710"/>
                </a:lnTo>
                <a:lnTo>
                  <a:pt x="33580" y="24730"/>
                </a:lnTo>
                <a:lnTo>
                  <a:pt x="33590" y="24730"/>
                </a:lnTo>
                <a:lnTo>
                  <a:pt x="33600" y="24720"/>
                </a:lnTo>
                <a:lnTo>
                  <a:pt x="33620" y="24730"/>
                </a:lnTo>
                <a:lnTo>
                  <a:pt x="33620" y="24740"/>
                </a:lnTo>
                <a:lnTo>
                  <a:pt x="33620" y="24750"/>
                </a:lnTo>
                <a:lnTo>
                  <a:pt x="33640" y="24760"/>
                </a:lnTo>
                <a:lnTo>
                  <a:pt x="33640" y="24770"/>
                </a:lnTo>
                <a:lnTo>
                  <a:pt x="33660" y="24770"/>
                </a:lnTo>
                <a:lnTo>
                  <a:pt x="33670" y="24800"/>
                </a:lnTo>
                <a:lnTo>
                  <a:pt x="33680" y="24800"/>
                </a:lnTo>
                <a:lnTo>
                  <a:pt x="33690" y="24810"/>
                </a:lnTo>
                <a:lnTo>
                  <a:pt x="33710" y="24820"/>
                </a:lnTo>
                <a:lnTo>
                  <a:pt x="33740" y="24840"/>
                </a:lnTo>
                <a:lnTo>
                  <a:pt x="33760" y="24850"/>
                </a:lnTo>
                <a:lnTo>
                  <a:pt x="33760" y="24870"/>
                </a:lnTo>
                <a:lnTo>
                  <a:pt x="33750" y="24880"/>
                </a:lnTo>
                <a:lnTo>
                  <a:pt x="33760" y="24890"/>
                </a:lnTo>
                <a:lnTo>
                  <a:pt x="33770" y="24910"/>
                </a:lnTo>
                <a:lnTo>
                  <a:pt x="33790" y="24940"/>
                </a:lnTo>
                <a:lnTo>
                  <a:pt x="33830" y="24960"/>
                </a:lnTo>
                <a:lnTo>
                  <a:pt x="33850" y="24970"/>
                </a:lnTo>
                <a:lnTo>
                  <a:pt x="33860" y="24980"/>
                </a:lnTo>
                <a:lnTo>
                  <a:pt x="33880" y="24990"/>
                </a:lnTo>
                <a:lnTo>
                  <a:pt x="33920" y="25000"/>
                </a:lnTo>
                <a:lnTo>
                  <a:pt x="33920" y="25010"/>
                </a:lnTo>
                <a:lnTo>
                  <a:pt x="33930" y="25010"/>
                </a:lnTo>
                <a:lnTo>
                  <a:pt x="33930" y="25020"/>
                </a:lnTo>
                <a:lnTo>
                  <a:pt x="33940" y="25040"/>
                </a:lnTo>
                <a:lnTo>
                  <a:pt x="33940" y="25050"/>
                </a:lnTo>
                <a:lnTo>
                  <a:pt x="33940" y="25070"/>
                </a:lnTo>
                <a:lnTo>
                  <a:pt x="33960" y="25070"/>
                </a:lnTo>
                <a:lnTo>
                  <a:pt x="33970" y="25080"/>
                </a:lnTo>
                <a:lnTo>
                  <a:pt x="33980" y="25080"/>
                </a:lnTo>
                <a:lnTo>
                  <a:pt x="33990" y="25080"/>
                </a:lnTo>
                <a:lnTo>
                  <a:pt x="34000" y="25080"/>
                </a:lnTo>
                <a:lnTo>
                  <a:pt x="34010" y="25070"/>
                </a:lnTo>
                <a:lnTo>
                  <a:pt x="34020" y="25070"/>
                </a:lnTo>
                <a:lnTo>
                  <a:pt x="34040" y="25070"/>
                </a:lnTo>
                <a:lnTo>
                  <a:pt x="34040" y="25080"/>
                </a:lnTo>
                <a:lnTo>
                  <a:pt x="34060" y="25080"/>
                </a:lnTo>
                <a:lnTo>
                  <a:pt x="34080" y="25090"/>
                </a:lnTo>
                <a:lnTo>
                  <a:pt x="34090" y="25090"/>
                </a:lnTo>
                <a:lnTo>
                  <a:pt x="34130" y="25080"/>
                </a:lnTo>
                <a:lnTo>
                  <a:pt x="34160" y="25070"/>
                </a:lnTo>
                <a:lnTo>
                  <a:pt x="34180" y="25080"/>
                </a:lnTo>
                <a:lnTo>
                  <a:pt x="34190" y="25090"/>
                </a:lnTo>
                <a:lnTo>
                  <a:pt x="34200" y="25090"/>
                </a:lnTo>
                <a:lnTo>
                  <a:pt x="34250" y="25080"/>
                </a:lnTo>
                <a:lnTo>
                  <a:pt x="34290" y="25050"/>
                </a:lnTo>
                <a:lnTo>
                  <a:pt x="34300" y="25040"/>
                </a:lnTo>
                <a:lnTo>
                  <a:pt x="34310" y="25020"/>
                </a:lnTo>
                <a:lnTo>
                  <a:pt x="34330" y="25000"/>
                </a:lnTo>
                <a:lnTo>
                  <a:pt x="34340" y="24990"/>
                </a:lnTo>
                <a:lnTo>
                  <a:pt x="34350" y="24980"/>
                </a:lnTo>
                <a:lnTo>
                  <a:pt x="34390" y="24970"/>
                </a:lnTo>
                <a:lnTo>
                  <a:pt x="34390" y="24960"/>
                </a:lnTo>
                <a:lnTo>
                  <a:pt x="34390" y="24950"/>
                </a:lnTo>
                <a:lnTo>
                  <a:pt x="34400" y="24940"/>
                </a:lnTo>
                <a:lnTo>
                  <a:pt x="34400" y="24920"/>
                </a:lnTo>
                <a:lnTo>
                  <a:pt x="34410" y="24920"/>
                </a:lnTo>
                <a:lnTo>
                  <a:pt x="34410" y="24910"/>
                </a:lnTo>
                <a:lnTo>
                  <a:pt x="34390" y="24910"/>
                </a:lnTo>
                <a:lnTo>
                  <a:pt x="34400" y="24900"/>
                </a:lnTo>
                <a:lnTo>
                  <a:pt x="34400" y="24890"/>
                </a:lnTo>
                <a:lnTo>
                  <a:pt x="34400" y="24870"/>
                </a:lnTo>
                <a:lnTo>
                  <a:pt x="34410" y="24860"/>
                </a:lnTo>
                <a:lnTo>
                  <a:pt x="34420" y="24840"/>
                </a:lnTo>
                <a:lnTo>
                  <a:pt x="34420" y="24830"/>
                </a:lnTo>
                <a:lnTo>
                  <a:pt x="34420" y="24820"/>
                </a:lnTo>
                <a:lnTo>
                  <a:pt x="34490" y="24820"/>
                </a:lnTo>
                <a:lnTo>
                  <a:pt x="34500" y="24820"/>
                </a:lnTo>
                <a:lnTo>
                  <a:pt x="34530" y="24810"/>
                </a:lnTo>
                <a:lnTo>
                  <a:pt x="34540" y="24810"/>
                </a:lnTo>
                <a:lnTo>
                  <a:pt x="34610" y="24810"/>
                </a:lnTo>
                <a:lnTo>
                  <a:pt x="34660" y="24810"/>
                </a:lnTo>
                <a:lnTo>
                  <a:pt x="34740" y="24800"/>
                </a:lnTo>
                <a:lnTo>
                  <a:pt x="34860" y="24750"/>
                </a:lnTo>
                <a:lnTo>
                  <a:pt x="34920" y="24710"/>
                </a:lnTo>
                <a:lnTo>
                  <a:pt x="34970" y="24710"/>
                </a:lnTo>
                <a:lnTo>
                  <a:pt x="34990" y="24710"/>
                </a:lnTo>
                <a:lnTo>
                  <a:pt x="35010" y="24720"/>
                </a:lnTo>
                <a:lnTo>
                  <a:pt x="35030" y="24720"/>
                </a:lnTo>
                <a:lnTo>
                  <a:pt x="35080" y="24720"/>
                </a:lnTo>
                <a:lnTo>
                  <a:pt x="35110" y="24720"/>
                </a:lnTo>
                <a:lnTo>
                  <a:pt x="35210" y="24710"/>
                </a:lnTo>
                <a:lnTo>
                  <a:pt x="35270" y="24720"/>
                </a:lnTo>
                <a:lnTo>
                  <a:pt x="35390" y="24740"/>
                </a:lnTo>
                <a:lnTo>
                  <a:pt x="35410" y="24740"/>
                </a:lnTo>
                <a:lnTo>
                  <a:pt x="35410" y="24760"/>
                </a:lnTo>
                <a:lnTo>
                  <a:pt x="35430" y="24770"/>
                </a:lnTo>
                <a:lnTo>
                  <a:pt x="35460" y="24770"/>
                </a:lnTo>
                <a:lnTo>
                  <a:pt x="35470" y="24770"/>
                </a:lnTo>
                <a:lnTo>
                  <a:pt x="35480" y="24770"/>
                </a:lnTo>
                <a:lnTo>
                  <a:pt x="35510" y="24770"/>
                </a:lnTo>
                <a:lnTo>
                  <a:pt x="35520" y="24770"/>
                </a:lnTo>
                <a:lnTo>
                  <a:pt x="35520" y="24760"/>
                </a:lnTo>
                <a:lnTo>
                  <a:pt x="35540" y="24740"/>
                </a:lnTo>
                <a:lnTo>
                  <a:pt x="35570" y="24710"/>
                </a:lnTo>
                <a:lnTo>
                  <a:pt x="35570" y="24700"/>
                </a:lnTo>
                <a:lnTo>
                  <a:pt x="35590" y="24670"/>
                </a:lnTo>
                <a:lnTo>
                  <a:pt x="35600" y="24670"/>
                </a:lnTo>
                <a:lnTo>
                  <a:pt x="35620" y="24660"/>
                </a:lnTo>
                <a:lnTo>
                  <a:pt x="35620" y="24650"/>
                </a:lnTo>
                <a:lnTo>
                  <a:pt x="35620" y="24620"/>
                </a:lnTo>
                <a:lnTo>
                  <a:pt x="35650" y="24590"/>
                </a:lnTo>
                <a:lnTo>
                  <a:pt x="35650" y="24580"/>
                </a:lnTo>
                <a:lnTo>
                  <a:pt x="35660" y="24570"/>
                </a:lnTo>
                <a:lnTo>
                  <a:pt x="35670" y="24540"/>
                </a:lnTo>
                <a:lnTo>
                  <a:pt x="35690" y="24490"/>
                </a:lnTo>
                <a:lnTo>
                  <a:pt x="35700" y="24480"/>
                </a:lnTo>
                <a:lnTo>
                  <a:pt x="35700" y="24470"/>
                </a:lnTo>
                <a:lnTo>
                  <a:pt x="35700" y="24450"/>
                </a:lnTo>
                <a:lnTo>
                  <a:pt x="35710" y="24430"/>
                </a:lnTo>
                <a:lnTo>
                  <a:pt x="35720" y="24430"/>
                </a:lnTo>
                <a:lnTo>
                  <a:pt x="35740" y="24390"/>
                </a:lnTo>
                <a:lnTo>
                  <a:pt x="35760" y="24340"/>
                </a:lnTo>
                <a:lnTo>
                  <a:pt x="35790" y="24280"/>
                </a:lnTo>
                <a:lnTo>
                  <a:pt x="35790" y="24270"/>
                </a:lnTo>
                <a:lnTo>
                  <a:pt x="35800" y="24250"/>
                </a:lnTo>
                <a:lnTo>
                  <a:pt x="35800" y="24240"/>
                </a:lnTo>
                <a:lnTo>
                  <a:pt x="35810" y="24230"/>
                </a:lnTo>
                <a:lnTo>
                  <a:pt x="35810" y="24220"/>
                </a:lnTo>
                <a:lnTo>
                  <a:pt x="35820" y="24210"/>
                </a:lnTo>
                <a:lnTo>
                  <a:pt x="35830" y="24180"/>
                </a:lnTo>
                <a:lnTo>
                  <a:pt x="35860" y="24150"/>
                </a:lnTo>
                <a:lnTo>
                  <a:pt x="35870" y="24130"/>
                </a:lnTo>
                <a:lnTo>
                  <a:pt x="35980" y="24050"/>
                </a:lnTo>
                <a:lnTo>
                  <a:pt x="36040" y="24030"/>
                </a:lnTo>
                <a:lnTo>
                  <a:pt x="36090" y="24020"/>
                </a:lnTo>
                <a:lnTo>
                  <a:pt x="36110" y="24010"/>
                </a:lnTo>
                <a:lnTo>
                  <a:pt x="36160" y="24010"/>
                </a:lnTo>
                <a:lnTo>
                  <a:pt x="36200" y="24010"/>
                </a:lnTo>
                <a:lnTo>
                  <a:pt x="36210" y="24010"/>
                </a:lnTo>
                <a:lnTo>
                  <a:pt x="36240" y="24010"/>
                </a:lnTo>
                <a:lnTo>
                  <a:pt x="36250" y="24010"/>
                </a:lnTo>
                <a:lnTo>
                  <a:pt x="36260" y="24010"/>
                </a:lnTo>
                <a:lnTo>
                  <a:pt x="36270" y="24010"/>
                </a:lnTo>
                <a:lnTo>
                  <a:pt x="36290" y="24020"/>
                </a:lnTo>
                <a:lnTo>
                  <a:pt x="36300" y="24020"/>
                </a:lnTo>
                <a:lnTo>
                  <a:pt x="36310" y="24020"/>
                </a:lnTo>
                <a:lnTo>
                  <a:pt x="36320" y="24020"/>
                </a:lnTo>
                <a:lnTo>
                  <a:pt x="36330" y="24020"/>
                </a:lnTo>
                <a:lnTo>
                  <a:pt x="36350" y="24030"/>
                </a:lnTo>
                <a:lnTo>
                  <a:pt x="36390" y="24040"/>
                </a:lnTo>
                <a:lnTo>
                  <a:pt x="36420" y="24040"/>
                </a:lnTo>
                <a:lnTo>
                  <a:pt x="36450" y="24040"/>
                </a:lnTo>
                <a:lnTo>
                  <a:pt x="36480" y="24040"/>
                </a:lnTo>
                <a:lnTo>
                  <a:pt x="36490" y="24040"/>
                </a:lnTo>
                <a:lnTo>
                  <a:pt x="36510" y="24040"/>
                </a:lnTo>
                <a:lnTo>
                  <a:pt x="36520" y="24040"/>
                </a:lnTo>
                <a:lnTo>
                  <a:pt x="36520" y="24050"/>
                </a:lnTo>
                <a:lnTo>
                  <a:pt x="36540" y="24050"/>
                </a:lnTo>
                <a:lnTo>
                  <a:pt x="36560" y="24050"/>
                </a:lnTo>
                <a:lnTo>
                  <a:pt x="36570" y="24050"/>
                </a:lnTo>
                <a:lnTo>
                  <a:pt x="36580" y="24040"/>
                </a:lnTo>
                <a:lnTo>
                  <a:pt x="36600" y="24030"/>
                </a:lnTo>
                <a:lnTo>
                  <a:pt x="36620" y="24000"/>
                </a:lnTo>
                <a:lnTo>
                  <a:pt x="36640" y="23980"/>
                </a:lnTo>
                <a:lnTo>
                  <a:pt x="36650" y="23970"/>
                </a:lnTo>
                <a:lnTo>
                  <a:pt x="36690" y="23990"/>
                </a:lnTo>
                <a:lnTo>
                  <a:pt x="36710" y="24010"/>
                </a:lnTo>
                <a:lnTo>
                  <a:pt x="36730" y="24010"/>
                </a:lnTo>
                <a:lnTo>
                  <a:pt x="36760" y="24020"/>
                </a:lnTo>
                <a:lnTo>
                  <a:pt x="36790" y="24020"/>
                </a:lnTo>
                <a:lnTo>
                  <a:pt x="36800" y="24020"/>
                </a:lnTo>
                <a:lnTo>
                  <a:pt x="36810" y="24020"/>
                </a:lnTo>
                <a:lnTo>
                  <a:pt x="36830" y="24020"/>
                </a:lnTo>
                <a:lnTo>
                  <a:pt x="36860" y="24020"/>
                </a:lnTo>
                <a:lnTo>
                  <a:pt x="36890" y="24010"/>
                </a:lnTo>
                <a:lnTo>
                  <a:pt x="36910" y="24000"/>
                </a:lnTo>
                <a:lnTo>
                  <a:pt x="36940" y="23990"/>
                </a:lnTo>
                <a:lnTo>
                  <a:pt x="36950" y="23990"/>
                </a:lnTo>
                <a:lnTo>
                  <a:pt x="36970" y="23980"/>
                </a:lnTo>
                <a:lnTo>
                  <a:pt x="36990" y="23970"/>
                </a:lnTo>
                <a:lnTo>
                  <a:pt x="37010" y="23960"/>
                </a:lnTo>
                <a:lnTo>
                  <a:pt x="37030" y="23950"/>
                </a:lnTo>
                <a:lnTo>
                  <a:pt x="37050" y="23940"/>
                </a:lnTo>
                <a:lnTo>
                  <a:pt x="37070" y="23920"/>
                </a:lnTo>
                <a:lnTo>
                  <a:pt x="37090" y="23910"/>
                </a:lnTo>
                <a:lnTo>
                  <a:pt x="37110" y="23900"/>
                </a:lnTo>
                <a:lnTo>
                  <a:pt x="37120" y="23890"/>
                </a:lnTo>
                <a:lnTo>
                  <a:pt x="37130" y="23890"/>
                </a:lnTo>
                <a:lnTo>
                  <a:pt x="37140" y="23890"/>
                </a:lnTo>
                <a:lnTo>
                  <a:pt x="37150" y="23890"/>
                </a:lnTo>
                <a:lnTo>
                  <a:pt x="37170" y="23900"/>
                </a:lnTo>
                <a:lnTo>
                  <a:pt x="37180" y="23890"/>
                </a:lnTo>
                <a:lnTo>
                  <a:pt x="37190" y="23890"/>
                </a:lnTo>
                <a:lnTo>
                  <a:pt x="37200" y="23880"/>
                </a:lnTo>
                <a:lnTo>
                  <a:pt x="37230" y="23870"/>
                </a:lnTo>
                <a:lnTo>
                  <a:pt x="37240" y="23860"/>
                </a:lnTo>
                <a:lnTo>
                  <a:pt x="37250" y="23860"/>
                </a:lnTo>
                <a:lnTo>
                  <a:pt x="37270" y="23860"/>
                </a:lnTo>
                <a:lnTo>
                  <a:pt x="37280" y="23860"/>
                </a:lnTo>
                <a:lnTo>
                  <a:pt x="37300" y="23850"/>
                </a:lnTo>
                <a:lnTo>
                  <a:pt x="37310" y="23850"/>
                </a:lnTo>
                <a:lnTo>
                  <a:pt x="37320" y="23850"/>
                </a:lnTo>
                <a:lnTo>
                  <a:pt x="37350" y="23850"/>
                </a:lnTo>
                <a:lnTo>
                  <a:pt x="37370" y="23850"/>
                </a:lnTo>
                <a:lnTo>
                  <a:pt x="37390" y="23840"/>
                </a:lnTo>
                <a:lnTo>
                  <a:pt x="37400" y="23840"/>
                </a:lnTo>
                <a:lnTo>
                  <a:pt x="37400" y="23850"/>
                </a:lnTo>
                <a:lnTo>
                  <a:pt x="37410" y="23850"/>
                </a:lnTo>
                <a:lnTo>
                  <a:pt x="37430" y="23840"/>
                </a:lnTo>
                <a:lnTo>
                  <a:pt x="37450" y="23820"/>
                </a:lnTo>
                <a:lnTo>
                  <a:pt x="37470" y="23810"/>
                </a:lnTo>
                <a:lnTo>
                  <a:pt x="37480" y="23810"/>
                </a:lnTo>
                <a:lnTo>
                  <a:pt x="37490" y="23810"/>
                </a:lnTo>
                <a:lnTo>
                  <a:pt x="37510" y="23830"/>
                </a:lnTo>
                <a:lnTo>
                  <a:pt x="37530" y="23830"/>
                </a:lnTo>
                <a:lnTo>
                  <a:pt x="37560" y="23830"/>
                </a:lnTo>
                <a:lnTo>
                  <a:pt x="37570" y="23820"/>
                </a:lnTo>
                <a:lnTo>
                  <a:pt x="37580" y="23810"/>
                </a:lnTo>
                <a:lnTo>
                  <a:pt x="37610" y="23810"/>
                </a:lnTo>
                <a:lnTo>
                  <a:pt x="37620" y="23820"/>
                </a:lnTo>
                <a:lnTo>
                  <a:pt x="37630" y="23820"/>
                </a:lnTo>
                <a:lnTo>
                  <a:pt x="37640" y="23830"/>
                </a:lnTo>
                <a:lnTo>
                  <a:pt x="37650" y="23830"/>
                </a:lnTo>
                <a:lnTo>
                  <a:pt x="37670" y="23840"/>
                </a:lnTo>
                <a:lnTo>
                  <a:pt x="37680" y="23840"/>
                </a:lnTo>
                <a:lnTo>
                  <a:pt x="37700" y="23830"/>
                </a:lnTo>
                <a:lnTo>
                  <a:pt x="37730" y="23830"/>
                </a:lnTo>
                <a:lnTo>
                  <a:pt x="37770" y="23830"/>
                </a:lnTo>
                <a:lnTo>
                  <a:pt x="37770" y="23840"/>
                </a:lnTo>
                <a:lnTo>
                  <a:pt x="37780" y="23840"/>
                </a:lnTo>
                <a:lnTo>
                  <a:pt x="37790" y="23850"/>
                </a:lnTo>
                <a:lnTo>
                  <a:pt x="37790" y="23860"/>
                </a:lnTo>
                <a:lnTo>
                  <a:pt x="37810" y="23890"/>
                </a:lnTo>
                <a:lnTo>
                  <a:pt x="37820" y="23920"/>
                </a:lnTo>
                <a:lnTo>
                  <a:pt x="37830" y="23950"/>
                </a:lnTo>
                <a:lnTo>
                  <a:pt x="37850" y="23970"/>
                </a:lnTo>
                <a:lnTo>
                  <a:pt x="37850" y="23990"/>
                </a:lnTo>
                <a:lnTo>
                  <a:pt x="37860" y="24000"/>
                </a:lnTo>
                <a:lnTo>
                  <a:pt x="37860" y="24010"/>
                </a:lnTo>
                <a:lnTo>
                  <a:pt x="37890" y="24050"/>
                </a:lnTo>
                <a:lnTo>
                  <a:pt x="37900" y="24080"/>
                </a:lnTo>
                <a:lnTo>
                  <a:pt x="37910" y="24080"/>
                </a:lnTo>
                <a:lnTo>
                  <a:pt x="37940" y="24110"/>
                </a:lnTo>
                <a:lnTo>
                  <a:pt x="37970" y="24150"/>
                </a:lnTo>
                <a:lnTo>
                  <a:pt x="37990" y="24170"/>
                </a:lnTo>
                <a:lnTo>
                  <a:pt x="38030" y="24230"/>
                </a:lnTo>
                <a:lnTo>
                  <a:pt x="38040" y="24240"/>
                </a:lnTo>
                <a:lnTo>
                  <a:pt x="38050" y="24250"/>
                </a:lnTo>
                <a:lnTo>
                  <a:pt x="38070" y="24270"/>
                </a:lnTo>
                <a:lnTo>
                  <a:pt x="38120" y="24320"/>
                </a:lnTo>
                <a:lnTo>
                  <a:pt x="38130" y="24330"/>
                </a:lnTo>
                <a:lnTo>
                  <a:pt x="38150" y="24350"/>
                </a:lnTo>
                <a:lnTo>
                  <a:pt x="38160" y="24360"/>
                </a:lnTo>
                <a:lnTo>
                  <a:pt x="38170" y="24360"/>
                </a:lnTo>
                <a:lnTo>
                  <a:pt x="38170" y="24370"/>
                </a:lnTo>
                <a:lnTo>
                  <a:pt x="38180" y="24370"/>
                </a:lnTo>
                <a:lnTo>
                  <a:pt x="38180" y="24380"/>
                </a:lnTo>
                <a:lnTo>
                  <a:pt x="38180" y="24390"/>
                </a:lnTo>
                <a:lnTo>
                  <a:pt x="38170" y="24400"/>
                </a:lnTo>
                <a:lnTo>
                  <a:pt x="38170" y="24410"/>
                </a:lnTo>
                <a:lnTo>
                  <a:pt x="38170" y="24420"/>
                </a:lnTo>
                <a:lnTo>
                  <a:pt x="38170" y="24430"/>
                </a:lnTo>
                <a:lnTo>
                  <a:pt x="38180" y="24450"/>
                </a:lnTo>
                <a:lnTo>
                  <a:pt x="38210" y="24490"/>
                </a:lnTo>
                <a:lnTo>
                  <a:pt x="38210" y="24500"/>
                </a:lnTo>
                <a:lnTo>
                  <a:pt x="38210" y="24510"/>
                </a:lnTo>
                <a:lnTo>
                  <a:pt x="38210" y="24520"/>
                </a:lnTo>
                <a:lnTo>
                  <a:pt x="38230" y="24540"/>
                </a:lnTo>
                <a:lnTo>
                  <a:pt x="38240" y="24550"/>
                </a:lnTo>
                <a:lnTo>
                  <a:pt x="38260" y="24560"/>
                </a:lnTo>
                <a:lnTo>
                  <a:pt x="38280" y="24570"/>
                </a:lnTo>
                <a:lnTo>
                  <a:pt x="38290" y="24580"/>
                </a:lnTo>
                <a:lnTo>
                  <a:pt x="38300" y="24590"/>
                </a:lnTo>
                <a:lnTo>
                  <a:pt x="38330" y="24620"/>
                </a:lnTo>
                <a:lnTo>
                  <a:pt x="38350" y="24630"/>
                </a:lnTo>
                <a:lnTo>
                  <a:pt x="38370" y="24640"/>
                </a:lnTo>
                <a:lnTo>
                  <a:pt x="38380" y="24640"/>
                </a:lnTo>
                <a:lnTo>
                  <a:pt x="38390" y="24640"/>
                </a:lnTo>
                <a:lnTo>
                  <a:pt x="38410" y="24660"/>
                </a:lnTo>
                <a:lnTo>
                  <a:pt x="38420" y="24660"/>
                </a:lnTo>
                <a:lnTo>
                  <a:pt x="38440" y="24670"/>
                </a:lnTo>
                <a:lnTo>
                  <a:pt x="38450" y="24690"/>
                </a:lnTo>
                <a:lnTo>
                  <a:pt x="38470" y="24700"/>
                </a:lnTo>
                <a:lnTo>
                  <a:pt x="38480" y="24710"/>
                </a:lnTo>
                <a:lnTo>
                  <a:pt x="38490" y="24720"/>
                </a:lnTo>
                <a:lnTo>
                  <a:pt x="38500" y="24730"/>
                </a:lnTo>
                <a:lnTo>
                  <a:pt x="38510" y="24740"/>
                </a:lnTo>
                <a:lnTo>
                  <a:pt x="38510" y="24750"/>
                </a:lnTo>
                <a:lnTo>
                  <a:pt x="38520" y="24760"/>
                </a:lnTo>
                <a:lnTo>
                  <a:pt x="38530" y="24770"/>
                </a:lnTo>
                <a:lnTo>
                  <a:pt x="38550" y="24790"/>
                </a:lnTo>
                <a:lnTo>
                  <a:pt x="38560" y="24810"/>
                </a:lnTo>
                <a:lnTo>
                  <a:pt x="38570" y="24810"/>
                </a:lnTo>
                <a:lnTo>
                  <a:pt x="38570" y="24820"/>
                </a:lnTo>
                <a:lnTo>
                  <a:pt x="38570" y="24830"/>
                </a:lnTo>
                <a:lnTo>
                  <a:pt x="38580" y="24830"/>
                </a:lnTo>
                <a:lnTo>
                  <a:pt x="38590" y="24830"/>
                </a:lnTo>
                <a:lnTo>
                  <a:pt x="38620" y="24850"/>
                </a:lnTo>
                <a:lnTo>
                  <a:pt x="38620" y="24860"/>
                </a:lnTo>
                <a:lnTo>
                  <a:pt x="38630" y="24860"/>
                </a:lnTo>
                <a:lnTo>
                  <a:pt x="38640" y="24870"/>
                </a:lnTo>
                <a:lnTo>
                  <a:pt x="38650" y="24890"/>
                </a:lnTo>
                <a:lnTo>
                  <a:pt x="38650" y="24900"/>
                </a:lnTo>
                <a:lnTo>
                  <a:pt x="38660" y="24910"/>
                </a:lnTo>
                <a:lnTo>
                  <a:pt x="38670" y="24910"/>
                </a:lnTo>
                <a:lnTo>
                  <a:pt x="38670" y="24920"/>
                </a:lnTo>
                <a:lnTo>
                  <a:pt x="38690" y="24930"/>
                </a:lnTo>
                <a:lnTo>
                  <a:pt x="38690" y="24940"/>
                </a:lnTo>
                <a:lnTo>
                  <a:pt x="38690" y="24950"/>
                </a:lnTo>
                <a:lnTo>
                  <a:pt x="38690" y="24970"/>
                </a:lnTo>
                <a:lnTo>
                  <a:pt x="38690" y="24980"/>
                </a:lnTo>
                <a:lnTo>
                  <a:pt x="38690" y="25020"/>
                </a:lnTo>
                <a:lnTo>
                  <a:pt x="38690" y="25030"/>
                </a:lnTo>
                <a:lnTo>
                  <a:pt x="38700" y="25040"/>
                </a:lnTo>
                <a:lnTo>
                  <a:pt x="38710" y="25060"/>
                </a:lnTo>
                <a:lnTo>
                  <a:pt x="38720" y="25070"/>
                </a:lnTo>
                <a:lnTo>
                  <a:pt x="38720" y="25080"/>
                </a:lnTo>
                <a:lnTo>
                  <a:pt x="38710" y="25090"/>
                </a:lnTo>
                <a:lnTo>
                  <a:pt x="38720" y="25090"/>
                </a:lnTo>
                <a:lnTo>
                  <a:pt x="38720" y="25110"/>
                </a:lnTo>
                <a:lnTo>
                  <a:pt x="38720" y="25130"/>
                </a:lnTo>
                <a:lnTo>
                  <a:pt x="38720" y="25140"/>
                </a:lnTo>
                <a:lnTo>
                  <a:pt x="38720" y="25150"/>
                </a:lnTo>
                <a:lnTo>
                  <a:pt x="38720" y="25160"/>
                </a:lnTo>
                <a:lnTo>
                  <a:pt x="38720" y="25170"/>
                </a:lnTo>
                <a:lnTo>
                  <a:pt x="38710" y="25170"/>
                </a:lnTo>
                <a:lnTo>
                  <a:pt x="38710" y="25180"/>
                </a:lnTo>
                <a:lnTo>
                  <a:pt x="38720" y="25180"/>
                </a:lnTo>
                <a:lnTo>
                  <a:pt x="38720" y="25190"/>
                </a:lnTo>
                <a:lnTo>
                  <a:pt x="38730" y="25200"/>
                </a:lnTo>
                <a:lnTo>
                  <a:pt x="38730" y="25210"/>
                </a:lnTo>
                <a:lnTo>
                  <a:pt x="38740" y="25210"/>
                </a:lnTo>
                <a:lnTo>
                  <a:pt x="38740" y="25220"/>
                </a:lnTo>
                <a:lnTo>
                  <a:pt x="38740" y="25230"/>
                </a:lnTo>
                <a:lnTo>
                  <a:pt x="38750" y="25240"/>
                </a:lnTo>
                <a:lnTo>
                  <a:pt x="38750" y="25250"/>
                </a:lnTo>
                <a:lnTo>
                  <a:pt x="38760" y="25250"/>
                </a:lnTo>
                <a:lnTo>
                  <a:pt x="38770" y="25250"/>
                </a:lnTo>
                <a:lnTo>
                  <a:pt x="38780" y="25240"/>
                </a:lnTo>
                <a:lnTo>
                  <a:pt x="38790" y="25240"/>
                </a:lnTo>
                <a:lnTo>
                  <a:pt x="38800" y="25240"/>
                </a:lnTo>
                <a:lnTo>
                  <a:pt x="38800" y="25250"/>
                </a:lnTo>
                <a:lnTo>
                  <a:pt x="38810" y="25260"/>
                </a:lnTo>
                <a:lnTo>
                  <a:pt x="38810" y="25270"/>
                </a:lnTo>
                <a:lnTo>
                  <a:pt x="38820" y="25280"/>
                </a:lnTo>
                <a:lnTo>
                  <a:pt x="38840" y="25300"/>
                </a:lnTo>
                <a:lnTo>
                  <a:pt x="38860" y="25300"/>
                </a:lnTo>
                <a:lnTo>
                  <a:pt x="38880" y="25300"/>
                </a:lnTo>
                <a:lnTo>
                  <a:pt x="38890" y="25310"/>
                </a:lnTo>
                <a:lnTo>
                  <a:pt x="38900" y="25310"/>
                </a:lnTo>
                <a:lnTo>
                  <a:pt x="38920" y="25320"/>
                </a:lnTo>
                <a:lnTo>
                  <a:pt x="38930" y="25320"/>
                </a:lnTo>
                <a:lnTo>
                  <a:pt x="38940" y="25330"/>
                </a:lnTo>
                <a:lnTo>
                  <a:pt x="38950" y="25330"/>
                </a:lnTo>
                <a:lnTo>
                  <a:pt x="38960" y="25330"/>
                </a:lnTo>
                <a:lnTo>
                  <a:pt x="38960" y="25340"/>
                </a:lnTo>
                <a:lnTo>
                  <a:pt x="38970" y="25340"/>
                </a:lnTo>
                <a:lnTo>
                  <a:pt x="38980" y="25340"/>
                </a:lnTo>
                <a:lnTo>
                  <a:pt x="38990" y="25350"/>
                </a:lnTo>
                <a:lnTo>
                  <a:pt x="39000" y="25350"/>
                </a:lnTo>
                <a:lnTo>
                  <a:pt x="39010" y="25350"/>
                </a:lnTo>
                <a:lnTo>
                  <a:pt x="39030" y="25360"/>
                </a:lnTo>
                <a:lnTo>
                  <a:pt x="39040" y="25370"/>
                </a:lnTo>
                <a:lnTo>
                  <a:pt x="39050" y="25370"/>
                </a:lnTo>
                <a:lnTo>
                  <a:pt x="39060" y="25380"/>
                </a:lnTo>
                <a:lnTo>
                  <a:pt x="39080" y="25390"/>
                </a:lnTo>
                <a:lnTo>
                  <a:pt x="39100" y="25400"/>
                </a:lnTo>
                <a:lnTo>
                  <a:pt x="39100" y="25410"/>
                </a:lnTo>
                <a:lnTo>
                  <a:pt x="39110" y="25420"/>
                </a:lnTo>
                <a:lnTo>
                  <a:pt x="39110" y="25430"/>
                </a:lnTo>
                <a:lnTo>
                  <a:pt x="39110" y="25440"/>
                </a:lnTo>
                <a:lnTo>
                  <a:pt x="39110" y="25450"/>
                </a:lnTo>
                <a:lnTo>
                  <a:pt x="39120" y="25470"/>
                </a:lnTo>
                <a:lnTo>
                  <a:pt x="39120" y="25480"/>
                </a:lnTo>
                <a:lnTo>
                  <a:pt x="39120" y="25490"/>
                </a:lnTo>
                <a:lnTo>
                  <a:pt x="39110" y="25500"/>
                </a:lnTo>
                <a:lnTo>
                  <a:pt x="39110" y="25510"/>
                </a:lnTo>
                <a:lnTo>
                  <a:pt x="39120" y="25520"/>
                </a:lnTo>
                <a:lnTo>
                  <a:pt x="39130" y="25530"/>
                </a:lnTo>
                <a:lnTo>
                  <a:pt x="39130" y="25540"/>
                </a:lnTo>
                <a:lnTo>
                  <a:pt x="39140" y="25560"/>
                </a:lnTo>
                <a:lnTo>
                  <a:pt x="39150" y="25570"/>
                </a:lnTo>
                <a:lnTo>
                  <a:pt x="39160" y="25590"/>
                </a:lnTo>
                <a:lnTo>
                  <a:pt x="39160" y="25610"/>
                </a:lnTo>
                <a:lnTo>
                  <a:pt x="39160" y="25620"/>
                </a:lnTo>
                <a:lnTo>
                  <a:pt x="39160" y="25630"/>
                </a:lnTo>
                <a:lnTo>
                  <a:pt x="39160" y="25640"/>
                </a:lnTo>
                <a:lnTo>
                  <a:pt x="39160" y="25660"/>
                </a:lnTo>
                <a:lnTo>
                  <a:pt x="39160" y="25670"/>
                </a:lnTo>
                <a:lnTo>
                  <a:pt x="39150" y="25710"/>
                </a:lnTo>
                <a:lnTo>
                  <a:pt x="39150" y="25720"/>
                </a:lnTo>
                <a:lnTo>
                  <a:pt x="39150" y="25730"/>
                </a:lnTo>
                <a:lnTo>
                  <a:pt x="39150" y="25740"/>
                </a:lnTo>
                <a:lnTo>
                  <a:pt x="39160" y="25760"/>
                </a:lnTo>
                <a:lnTo>
                  <a:pt x="39160" y="25770"/>
                </a:lnTo>
                <a:lnTo>
                  <a:pt x="39160" y="25780"/>
                </a:lnTo>
                <a:lnTo>
                  <a:pt x="39150" y="25800"/>
                </a:lnTo>
                <a:lnTo>
                  <a:pt x="39150" y="25810"/>
                </a:lnTo>
                <a:lnTo>
                  <a:pt x="39150" y="25820"/>
                </a:lnTo>
                <a:lnTo>
                  <a:pt x="39150" y="25840"/>
                </a:lnTo>
                <a:lnTo>
                  <a:pt x="39150" y="25850"/>
                </a:lnTo>
                <a:lnTo>
                  <a:pt x="39160" y="25860"/>
                </a:lnTo>
                <a:lnTo>
                  <a:pt x="39170" y="25870"/>
                </a:lnTo>
                <a:lnTo>
                  <a:pt x="39170" y="25880"/>
                </a:lnTo>
                <a:lnTo>
                  <a:pt x="39170" y="25890"/>
                </a:lnTo>
                <a:lnTo>
                  <a:pt x="39180" y="25900"/>
                </a:lnTo>
                <a:lnTo>
                  <a:pt x="39180" y="25910"/>
                </a:lnTo>
                <a:lnTo>
                  <a:pt x="39190" y="25920"/>
                </a:lnTo>
                <a:lnTo>
                  <a:pt x="39200" y="25930"/>
                </a:lnTo>
                <a:lnTo>
                  <a:pt x="39220" y="25950"/>
                </a:lnTo>
                <a:lnTo>
                  <a:pt x="39230" y="25970"/>
                </a:lnTo>
                <a:lnTo>
                  <a:pt x="39250" y="25970"/>
                </a:lnTo>
                <a:lnTo>
                  <a:pt x="39260" y="25970"/>
                </a:lnTo>
                <a:lnTo>
                  <a:pt x="39270" y="25970"/>
                </a:lnTo>
                <a:lnTo>
                  <a:pt x="39270" y="25980"/>
                </a:lnTo>
                <a:lnTo>
                  <a:pt x="39270" y="25990"/>
                </a:lnTo>
                <a:lnTo>
                  <a:pt x="39290" y="26000"/>
                </a:lnTo>
                <a:lnTo>
                  <a:pt x="39300" y="26000"/>
                </a:lnTo>
                <a:lnTo>
                  <a:pt x="39320" y="26000"/>
                </a:lnTo>
                <a:lnTo>
                  <a:pt x="39340" y="26010"/>
                </a:lnTo>
                <a:lnTo>
                  <a:pt x="39350" y="26020"/>
                </a:lnTo>
                <a:lnTo>
                  <a:pt x="39360" y="26020"/>
                </a:lnTo>
                <a:lnTo>
                  <a:pt x="39370" y="26030"/>
                </a:lnTo>
                <a:lnTo>
                  <a:pt x="39380" y="26030"/>
                </a:lnTo>
                <a:lnTo>
                  <a:pt x="39380" y="26040"/>
                </a:lnTo>
                <a:lnTo>
                  <a:pt x="39390" y="26040"/>
                </a:lnTo>
                <a:lnTo>
                  <a:pt x="39390" y="26050"/>
                </a:lnTo>
                <a:lnTo>
                  <a:pt x="39390" y="26060"/>
                </a:lnTo>
                <a:lnTo>
                  <a:pt x="39410" y="26080"/>
                </a:lnTo>
                <a:lnTo>
                  <a:pt x="39440" y="26100"/>
                </a:lnTo>
                <a:lnTo>
                  <a:pt x="39450" y="26110"/>
                </a:lnTo>
                <a:lnTo>
                  <a:pt x="39460" y="26110"/>
                </a:lnTo>
                <a:lnTo>
                  <a:pt x="39470" y="26110"/>
                </a:lnTo>
                <a:lnTo>
                  <a:pt x="39480" y="26110"/>
                </a:lnTo>
                <a:lnTo>
                  <a:pt x="39490" y="26100"/>
                </a:lnTo>
                <a:lnTo>
                  <a:pt x="39500" y="26100"/>
                </a:lnTo>
                <a:lnTo>
                  <a:pt x="39510" y="26110"/>
                </a:lnTo>
                <a:lnTo>
                  <a:pt x="39510" y="26120"/>
                </a:lnTo>
                <a:lnTo>
                  <a:pt x="39510" y="26140"/>
                </a:lnTo>
                <a:lnTo>
                  <a:pt x="39510" y="26150"/>
                </a:lnTo>
                <a:lnTo>
                  <a:pt x="39510" y="26160"/>
                </a:lnTo>
                <a:lnTo>
                  <a:pt x="39520" y="26170"/>
                </a:lnTo>
                <a:lnTo>
                  <a:pt x="39540" y="26180"/>
                </a:lnTo>
                <a:lnTo>
                  <a:pt x="39550" y="26180"/>
                </a:lnTo>
                <a:lnTo>
                  <a:pt x="39560" y="26180"/>
                </a:lnTo>
                <a:lnTo>
                  <a:pt x="39570" y="26190"/>
                </a:lnTo>
                <a:lnTo>
                  <a:pt x="39580" y="26190"/>
                </a:lnTo>
                <a:lnTo>
                  <a:pt x="39580" y="26170"/>
                </a:lnTo>
                <a:lnTo>
                  <a:pt x="39590" y="26170"/>
                </a:lnTo>
                <a:lnTo>
                  <a:pt x="39590" y="26160"/>
                </a:lnTo>
                <a:lnTo>
                  <a:pt x="39580" y="26150"/>
                </a:lnTo>
                <a:lnTo>
                  <a:pt x="39580" y="26130"/>
                </a:lnTo>
                <a:lnTo>
                  <a:pt x="39580" y="26120"/>
                </a:lnTo>
                <a:lnTo>
                  <a:pt x="39600" y="26100"/>
                </a:lnTo>
                <a:lnTo>
                  <a:pt x="39610" y="26100"/>
                </a:lnTo>
                <a:lnTo>
                  <a:pt x="39620" y="26090"/>
                </a:lnTo>
                <a:lnTo>
                  <a:pt x="39630" y="26090"/>
                </a:lnTo>
                <a:lnTo>
                  <a:pt x="39640" y="26090"/>
                </a:lnTo>
                <a:lnTo>
                  <a:pt x="39650" y="26090"/>
                </a:lnTo>
                <a:lnTo>
                  <a:pt x="39660" y="26090"/>
                </a:lnTo>
                <a:lnTo>
                  <a:pt x="39670" y="26090"/>
                </a:lnTo>
                <a:lnTo>
                  <a:pt x="39680" y="26040"/>
                </a:lnTo>
                <a:lnTo>
                  <a:pt x="39690" y="26030"/>
                </a:lnTo>
                <a:lnTo>
                  <a:pt x="39700" y="26030"/>
                </a:lnTo>
                <a:lnTo>
                  <a:pt x="39700" y="26020"/>
                </a:lnTo>
                <a:lnTo>
                  <a:pt x="39710" y="26010"/>
                </a:lnTo>
                <a:lnTo>
                  <a:pt x="39720" y="26000"/>
                </a:lnTo>
                <a:lnTo>
                  <a:pt x="39730" y="26000"/>
                </a:lnTo>
                <a:lnTo>
                  <a:pt x="39740" y="26000"/>
                </a:lnTo>
                <a:lnTo>
                  <a:pt x="39740" y="25990"/>
                </a:lnTo>
                <a:lnTo>
                  <a:pt x="39740" y="25980"/>
                </a:lnTo>
                <a:lnTo>
                  <a:pt x="39740" y="25970"/>
                </a:lnTo>
                <a:lnTo>
                  <a:pt x="39740" y="25960"/>
                </a:lnTo>
                <a:lnTo>
                  <a:pt x="39740" y="25930"/>
                </a:lnTo>
                <a:lnTo>
                  <a:pt x="39750" y="25920"/>
                </a:lnTo>
                <a:lnTo>
                  <a:pt x="39780" y="25910"/>
                </a:lnTo>
                <a:lnTo>
                  <a:pt x="39790" y="25890"/>
                </a:lnTo>
                <a:lnTo>
                  <a:pt x="39800" y="25890"/>
                </a:lnTo>
                <a:lnTo>
                  <a:pt x="39810" y="25890"/>
                </a:lnTo>
                <a:lnTo>
                  <a:pt x="39820" y="25860"/>
                </a:lnTo>
                <a:lnTo>
                  <a:pt x="39840" y="25860"/>
                </a:lnTo>
                <a:lnTo>
                  <a:pt x="39850" y="25850"/>
                </a:lnTo>
                <a:lnTo>
                  <a:pt x="39860" y="25850"/>
                </a:lnTo>
                <a:lnTo>
                  <a:pt x="39860" y="25840"/>
                </a:lnTo>
                <a:lnTo>
                  <a:pt x="39880" y="25830"/>
                </a:lnTo>
                <a:lnTo>
                  <a:pt x="39900" y="25810"/>
                </a:lnTo>
                <a:lnTo>
                  <a:pt x="39900" y="25800"/>
                </a:lnTo>
                <a:lnTo>
                  <a:pt x="39900" y="25780"/>
                </a:lnTo>
                <a:lnTo>
                  <a:pt x="39910" y="25770"/>
                </a:lnTo>
                <a:lnTo>
                  <a:pt x="39920" y="25760"/>
                </a:lnTo>
                <a:lnTo>
                  <a:pt x="39920" y="25750"/>
                </a:lnTo>
                <a:lnTo>
                  <a:pt x="39920" y="25730"/>
                </a:lnTo>
                <a:lnTo>
                  <a:pt x="39930" y="25720"/>
                </a:lnTo>
                <a:lnTo>
                  <a:pt x="39940" y="25690"/>
                </a:lnTo>
                <a:lnTo>
                  <a:pt x="39960" y="25680"/>
                </a:lnTo>
                <a:lnTo>
                  <a:pt x="39970" y="25670"/>
                </a:lnTo>
                <a:lnTo>
                  <a:pt x="39970" y="25660"/>
                </a:lnTo>
                <a:lnTo>
                  <a:pt x="39970" y="25650"/>
                </a:lnTo>
                <a:lnTo>
                  <a:pt x="39970" y="25640"/>
                </a:lnTo>
                <a:lnTo>
                  <a:pt x="39970" y="25630"/>
                </a:lnTo>
                <a:lnTo>
                  <a:pt x="39970" y="25620"/>
                </a:lnTo>
                <a:lnTo>
                  <a:pt x="39980" y="25610"/>
                </a:lnTo>
                <a:lnTo>
                  <a:pt x="39990" y="25600"/>
                </a:lnTo>
                <a:lnTo>
                  <a:pt x="40010" y="25580"/>
                </a:lnTo>
                <a:lnTo>
                  <a:pt x="40030" y="25560"/>
                </a:lnTo>
                <a:lnTo>
                  <a:pt x="40040" y="25560"/>
                </a:lnTo>
                <a:lnTo>
                  <a:pt x="40040" y="25570"/>
                </a:lnTo>
                <a:lnTo>
                  <a:pt x="40050" y="25570"/>
                </a:lnTo>
                <a:lnTo>
                  <a:pt x="40050" y="25590"/>
                </a:lnTo>
                <a:lnTo>
                  <a:pt x="40060" y="25600"/>
                </a:lnTo>
                <a:lnTo>
                  <a:pt x="40070" y="25620"/>
                </a:lnTo>
                <a:lnTo>
                  <a:pt x="40070" y="25630"/>
                </a:lnTo>
                <a:lnTo>
                  <a:pt x="40070" y="25640"/>
                </a:lnTo>
                <a:lnTo>
                  <a:pt x="40070" y="25650"/>
                </a:lnTo>
                <a:lnTo>
                  <a:pt x="40080" y="25660"/>
                </a:lnTo>
                <a:lnTo>
                  <a:pt x="40080" y="25670"/>
                </a:lnTo>
                <a:lnTo>
                  <a:pt x="40090" y="25670"/>
                </a:lnTo>
                <a:lnTo>
                  <a:pt x="40100" y="25660"/>
                </a:lnTo>
                <a:lnTo>
                  <a:pt x="40120" y="25660"/>
                </a:lnTo>
                <a:lnTo>
                  <a:pt x="40130" y="25650"/>
                </a:lnTo>
                <a:lnTo>
                  <a:pt x="40150" y="25650"/>
                </a:lnTo>
                <a:lnTo>
                  <a:pt x="40150" y="25660"/>
                </a:lnTo>
                <a:lnTo>
                  <a:pt x="40150" y="25670"/>
                </a:lnTo>
                <a:lnTo>
                  <a:pt x="40160" y="25680"/>
                </a:lnTo>
                <a:lnTo>
                  <a:pt x="40160" y="25690"/>
                </a:lnTo>
                <a:lnTo>
                  <a:pt x="40170" y="25700"/>
                </a:lnTo>
                <a:lnTo>
                  <a:pt x="40190" y="25700"/>
                </a:lnTo>
                <a:lnTo>
                  <a:pt x="40200" y="25700"/>
                </a:lnTo>
                <a:lnTo>
                  <a:pt x="40230" y="25700"/>
                </a:lnTo>
                <a:lnTo>
                  <a:pt x="40250" y="25710"/>
                </a:lnTo>
                <a:lnTo>
                  <a:pt x="40270" y="25710"/>
                </a:lnTo>
                <a:lnTo>
                  <a:pt x="40280" y="25710"/>
                </a:lnTo>
                <a:lnTo>
                  <a:pt x="40300" y="25700"/>
                </a:lnTo>
                <a:lnTo>
                  <a:pt x="40320" y="25700"/>
                </a:lnTo>
                <a:lnTo>
                  <a:pt x="40340" y="25700"/>
                </a:lnTo>
                <a:lnTo>
                  <a:pt x="40350" y="25700"/>
                </a:lnTo>
                <a:lnTo>
                  <a:pt x="40360" y="25700"/>
                </a:lnTo>
                <a:lnTo>
                  <a:pt x="40370" y="25700"/>
                </a:lnTo>
                <a:lnTo>
                  <a:pt x="40380" y="25700"/>
                </a:lnTo>
                <a:lnTo>
                  <a:pt x="40390" y="25700"/>
                </a:lnTo>
                <a:lnTo>
                  <a:pt x="40410" y="25690"/>
                </a:lnTo>
                <a:lnTo>
                  <a:pt x="40430" y="25680"/>
                </a:lnTo>
                <a:lnTo>
                  <a:pt x="40440" y="25680"/>
                </a:lnTo>
                <a:lnTo>
                  <a:pt x="40450" y="25680"/>
                </a:lnTo>
                <a:lnTo>
                  <a:pt x="40460" y="25680"/>
                </a:lnTo>
                <a:lnTo>
                  <a:pt x="40480" y="25680"/>
                </a:lnTo>
                <a:lnTo>
                  <a:pt x="40500" y="25670"/>
                </a:lnTo>
                <a:lnTo>
                  <a:pt x="40510" y="25670"/>
                </a:lnTo>
                <a:lnTo>
                  <a:pt x="40520" y="25670"/>
                </a:lnTo>
                <a:lnTo>
                  <a:pt x="40530" y="25660"/>
                </a:lnTo>
                <a:lnTo>
                  <a:pt x="40540" y="25650"/>
                </a:lnTo>
                <a:lnTo>
                  <a:pt x="40550" y="25640"/>
                </a:lnTo>
                <a:lnTo>
                  <a:pt x="40580" y="25620"/>
                </a:lnTo>
                <a:lnTo>
                  <a:pt x="40610" y="25610"/>
                </a:lnTo>
                <a:lnTo>
                  <a:pt x="40620" y="25590"/>
                </a:lnTo>
                <a:lnTo>
                  <a:pt x="40630" y="25590"/>
                </a:lnTo>
                <a:lnTo>
                  <a:pt x="40640" y="25580"/>
                </a:lnTo>
                <a:lnTo>
                  <a:pt x="40650" y="25580"/>
                </a:lnTo>
                <a:lnTo>
                  <a:pt x="40660" y="25570"/>
                </a:lnTo>
                <a:lnTo>
                  <a:pt x="40670" y="25560"/>
                </a:lnTo>
                <a:lnTo>
                  <a:pt x="40680" y="25560"/>
                </a:lnTo>
                <a:lnTo>
                  <a:pt x="40680" y="25570"/>
                </a:lnTo>
                <a:lnTo>
                  <a:pt x="40680" y="25580"/>
                </a:lnTo>
                <a:lnTo>
                  <a:pt x="40680" y="25590"/>
                </a:lnTo>
                <a:lnTo>
                  <a:pt x="40690" y="25600"/>
                </a:lnTo>
                <a:lnTo>
                  <a:pt x="40690" y="25630"/>
                </a:lnTo>
                <a:lnTo>
                  <a:pt x="40690" y="25650"/>
                </a:lnTo>
                <a:lnTo>
                  <a:pt x="40700" y="25650"/>
                </a:lnTo>
                <a:lnTo>
                  <a:pt x="40710" y="25650"/>
                </a:lnTo>
                <a:lnTo>
                  <a:pt x="40710" y="25660"/>
                </a:lnTo>
                <a:lnTo>
                  <a:pt x="40720" y="25670"/>
                </a:lnTo>
                <a:lnTo>
                  <a:pt x="40730" y="25680"/>
                </a:lnTo>
                <a:lnTo>
                  <a:pt x="40740" y="25690"/>
                </a:lnTo>
                <a:lnTo>
                  <a:pt x="40750" y="25690"/>
                </a:lnTo>
                <a:lnTo>
                  <a:pt x="40750" y="25700"/>
                </a:lnTo>
                <a:lnTo>
                  <a:pt x="40750" y="25710"/>
                </a:lnTo>
                <a:lnTo>
                  <a:pt x="40760" y="25720"/>
                </a:lnTo>
                <a:lnTo>
                  <a:pt x="40770" y="25730"/>
                </a:lnTo>
                <a:lnTo>
                  <a:pt x="40780" y="25730"/>
                </a:lnTo>
                <a:lnTo>
                  <a:pt x="40790" y="25740"/>
                </a:lnTo>
                <a:lnTo>
                  <a:pt x="40780" y="25750"/>
                </a:lnTo>
                <a:lnTo>
                  <a:pt x="40790" y="25750"/>
                </a:lnTo>
                <a:lnTo>
                  <a:pt x="40800" y="25760"/>
                </a:lnTo>
                <a:lnTo>
                  <a:pt x="40810" y="25770"/>
                </a:lnTo>
                <a:lnTo>
                  <a:pt x="40820" y="25790"/>
                </a:lnTo>
                <a:lnTo>
                  <a:pt x="40840" y="25800"/>
                </a:lnTo>
                <a:lnTo>
                  <a:pt x="40850" y="25800"/>
                </a:lnTo>
                <a:lnTo>
                  <a:pt x="40850" y="25830"/>
                </a:lnTo>
                <a:lnTo>
                  <a:pt x="40860" y="25830"/>
                </a:lnTo>
                <a:lnTo>
                  <a:pt x="40880" y="25830"/>
                </a:lnTo>
                <a:lnTo>
                  <a:pt x="40880" y="25840"/>
                </a:lnTo>
                <a:lnTo>
                  <a:pt x="40900" y="25850"/>
                </a:lnTo>
                <a:lnTo>
                  <a:pt x="40920" y="25850"/>
                </a:lnTo>
                <a:lnTo>
                  <a:pt x="40930" y="25870"/>
                </a:lnTo>
                <a:lnTo>
                  <a:pt x="40940" y="25880"/>
                </a:lnTo>
                <a:lnTo>
                  <a:pt x="40950" y="25880"/>
                </a:lnTo>
                <a:lnTo>
                  <a:pt x="40950" y="25890"/>
                </a:lnTo>
                <a:lnTo>
                  <a:pt x="40970" y="25880"/>
                </a:lnTo>
                <a:lnTo>
                  <a:pt x="40990" y="25880"/>
                </a:lnTo>
                <a:lnTo>
                  <a:pt x="40990" y="25890"/>
                </a:lnTo>
                <a:lnTo>
                  <a:pt x="40990" y="25900"/>
                </a:lnTo>
                <a:lnTo>
                  <a:pt x="41000" y="25890"/>
                </a:lnTo>
                <a:lnTo>
                  <a:pt x="41010" y="25890"/>
                </a:lnTo>
                <a:lnTo>
                  <a:pt x="41020" y="25890"/>
                </a:lnTo>
                <a:lnTo>
                  <a:pt x="41030" y="25900"/>
                </a:lnTo>
                <a:lnTo>
                  <a:pt x="41050" y="25910"/>
                </a:lnTo>
                <a:lnTo>
                  <a:pt x="41060" y="25910"/>
                </a:lnTo>
                <a:lnTo>
                  <a:pt x="41070" y="25920"/>
                </a:lnTo>
                <a:lnTo>
                  <a:pt x="41080" y="25930"/>
                </a:lnTo>
                <a:lnTo>
                  <a:pt x="41080" y="25940"/>
                </a:lnTo>
                <a:lnTo>
                  <a:pt x="41080" y="25950"/>
                </a:lnTo>
                <a:lnTo>
                  <a:pt x="41090" y="25950"/>
                </a:lnTo>
                <a:lnTo>
                  <a:pt x="41100" y="25950"/>
                </a:lnTo>
                <a:lnTo>
                  <a:pt x="41100" y="25960"/>
                </a:lnTo>
                <a:lnTo>
                  <a:pt x="41120" y="25960"/>
                </a:lnTo>
                <a:lnTo>
                  <a:pt x="41130" y="25960"/>
                </a:lnTo>
                <a:lnTo>
                  <a:pt x="41140" y="25960"/>
                </a:lnTo>
                <a:lnTo>
                  <a:pt x="41150" y="25960"/>
                </a:lnTo>
                <a:lnTo>
                  <a:pt x="41160" y="25960"/>
                </a:lnTo>
                <a:lnTo>
                  <a:pt x="41180" y="25960"/>
                </a:lnTo>
                <a:lnTo>
                  <a:pt x="41190" y="25970"/>
                </a:lnTo>
                <a:lnTo>
                  <a:pt x="41200" y="25990"/>
                </a:lnTo>
                <a:lnTo>
                  <a:pt x="41220" y="26020"/>
                </a:lnTo>
                <a:lnTo>
                  <a:pt x="41230" y="26030"/>
                </a:lnTo>
                <a:lnTo>
                  <a:pt x="41230" y="26050"/>
                </a:lnTo>
                <a:lnTo>
                  <a:pt x="41230" y="26060"/>
                </a:lnTo>
                <a:lnTo>
                  <a:pt x="41230" y="26070"/>
                </a:lnTo>
                <a:lnTo>
                  <a:pt x="41240" y="26070"/>
                </a:lnTo>
                <a:lnTo>
                  <a:pt x="41250" y="26080"/>
                </a:lnTo>
                <a:lnTo>
                  <a:pt x="41260" y="26080"/>
                </a:lnTo>
                <a:lnTo>
                  <a:pt x="41280" y="26090"/>
                </a:lnTo>
                <a:lnTo>
                  <a:pt x="41290" y="26100"/>
                </a:lnTo>
                <a:lnTo>
                  <a:pt x="41300" y="26100"/>
                </a:lnTo>
                <a:lnTo>
                  <a:pt x="41310" y="26120"/>
                </a:lnTo>
                <a:lnTo>
                  <a:pt x="41310" y="26150"/>
                </a:lnTo>
                <a:lnTo>
                  <a:pt x="41310" y="26160"/>
                </a:lnTo>
                <a:lnTo>
                  <a:pt x="41310" y="26170"/>
                </a:lnTo>
                <a:lnTo>
                  <a:pt x="41310" y="26190"/>
                </a:lnTo>
                <a:lnTo>
                  <a:pt x="41320" y="26200"/>
                </a:lnTo>
                <a:lnTo>
                  <a:pt x="41330" y="26220"/>
                </a:lnTo>
                <a:lnTo>
                  <a:pt x="41350" y="26240"/>
                </a:lnTo>
                <a:lnTo>
                  <a:pt x="41370" y="26250"/>
                </a:lnTo>
                <a:lnTo>
                  <a:pt x="41380" y="26250"/>
                </a:lnTo>
                <a:lnTo>
                  <a:pt x="41390" y="26250"/>
                </a:lnTo>
                <a:lnTo>
                  <a:pt x="41400" y="26250"/>
                </a:lnTo>
                <a:lnTo>
                  <a:pt x="41410" y="26250"/>
                </a:lnTo>
                <a:lnTo>
                  <a:pt x="41420" y="26260"/>
                </a:lnTo>
                <a:lnTo>
                  <a:pt x="41430" y="26270"/>
                </a:lnTo>
                <a:lnTo>
                  <a:pt x="41440" y="26270"/>
                </a:lnTo>
                <a:lnTo>
                  <a:pt x="41460" y="26280"/>
                </a:lnTo>
                <a:lnTo>
                  <a:pt x="41460" y="26290"/>
                </a:lnTo>
                <a:lnTo>
                  <a:pt x="41480" y="26300"/>
                </a:lnTo>
                <a:lnTo>
                  <a:pt x="41500" y="26330"/>
                </a:lnTo>
                <a:lnTo>
                  <a:pt x="41510" y="26350"/>
                </a:lnTo>
                <a:lnTo>
                  <a:pt x="41510" y="26360"/>
                </a:lnTo>
                <a:lnTo>
                  <a:pt x="41520" y="26360"/>
                </a:lnTo>
                <a:lnTo>
                  <a:pt x="41540" y="26360"/>
                </a:lnTo>
                <a:lnTo>
                  <a:pt x="41550" y="26380"/>
                </a:lnTo>
                <a:lnTo>
                  <a:pt x="41550" y="26400"/>
                </a:lnTo>
                <a:lnTo>
                  <a:pt x="41550" y="26420"/>
                </a:lnTo>
                <a:lnTo>
                  <a:pt x="41550" y="26430"/>
                </a:lnTo>
                <a:lnTo>
                  <a:pt x="41550" y="26440"/>
                </a:lnTo>
                <a:lnTo>
                  <a:pt x="41550" y="26450"/>
                </a:lnTo>
                <a:lnTo>
                  <a:pt x="41540" y="26450"/>
                </a:lnTo>
                <a:lnTo>
                  <a:pt x="41530" y="26460"/>
                </a:lnTo>
                <a:lnTo>
                  <a:pt x="41540" y="26470"/>
                </a:lnTo>
                <a:lnTo>
                  <a:pt x="41550" y="26470"/>
                </a:lnTo>
                <a:lnTo>
                  <a:pt x="41580" y="26470"/>
                </a:lnTo>
                <a:lnTo>
                  <a:pt x="41670" y="26460"/>
                </a:lnTo>
                <a:lnTo>
                  <a:pt x="41730" y="26460"/>
                </a:lnTo>
                <a:lnTo>
                  <a:pt x="41770" y="26460"/>
                </a:lnTo>
                <a:lnTo>
                  <a:pt x="41820" y="26460"/>
                </a:lnTo>
                <a:lnTo>
                  <a:pt x="41910" y="26460"/>
                </a:lnTo>
                <a:lnTo>
                  <a:pt x="41990" y="26470"/>
                </a:lnTo>
                <a:lnTo>
                  <a:pt x="42000" y="26470"/>
                </a:lnTo>
                <a:lnTo>
                  <a:pt x="42010" y="26470"/>
                </a:lnTo>
                <a:lnTo>
                  <a:pt x="42030" y="26490"/>
                </a:lnTo>
                <a:lnTo>
                  <a:pt x="42040" y="26490"/>
                </a:lnTo>
                <a:lnTo>
                  <a:pt x="42060" y="26500"/>
                </a:lnTo>
                <a:lnTo>
                  <a:pt x="42050" y="26520"/>
                </a:lnTo>
                <a:lnTo>
                  <a:pt x="42050" y="26530"/>
                </a:lnTo>
                <a:lnTo>
                  <a:pt x="42050" y="26540"/>
                </a:lnTo>
                <a:lnTo>
                  <a:pt x="42040" y="26550"/>
                </a:lnTo>
                <a:lnTo>
                  <a:pt x="42020" y="26580"/>
                </a:lnTo>
                <a:lnTo>
                  <a:pt x="42020" y="26600"/>
                </a:lnTo>
                <a:lnTo>
                  <a:pt x="42000" y="26610"/>
                </a:lnTo>
                <a:lnTo>
                  <a:pt x="41980" y="26620"/>
                </a:lnTo>
                <a:lnTo>
                  <a:pt x="41970" y="26630"/>
                </a:lnTo>
                <a:lnTo>
                  <a:pt x="41980" y="26650"/>
                </a:lnTo>
                <a:lnTo>
                  <a:pt x="41970" y="26670"/>
                </a:lnTo>
                <a:lnTo>
                  <a:pt x="41980" y="26680"/>
                </a:lnTo>
                <a:lnTo>
                  <a:pt x="41980" y="26690"/>
                </a:lnTo>
                <a:lnTo>
                  <a:pt x="41970" y="26710"/>
                </a:lnTo>
                <a:lnTo>
                  <a:pt x="41980" y="26730"/>
                </a:lnTo>
                <a:lnTo>
                  <a:pt x="41980" y="26740"/>
                </a:lnTo>
                <a:lnTo>
                  <a:pt x="41980" y="26750"/>
                </a:lnTo>
                <a:lnTo>
                  <a:pt x="41980" y="26760"/>
                </a:lnTo>
                <a:lnTo>
                  <a:pt x="41980" y="26770"/>
                </a:lnTo>
                <a:lnTo>
                  <a:pt x="41980" y="26780"/>
                </a:lnTo>
                <a:lnTo>
                  <a:pt x="41980" y="26790"/>
                </a:lnTo>
                <a:lnTo>
                  <a:pt x="41980" y="26800"/>
                </a:lnTo>
                <a:lnTo>
                  <a:pt x="41970" y="26810"/>
                </a:lnTo>
                <a:lnTo>
                  <a:pt x="41990" y="26810"/>
                </a:lnTo>
                <a:lnTo>
                  <a:pt x="41990" y="26820"/>
                </a:lnTo>
                <a:lnTo>
                  <a:pt x="41990" y="26830"/>
                </a:lnTo>
                <a:lnTo>
                  <a:pt x="42010" y="26840"/>
                </a:lnTo>
                <a:lnTo>
                  <a:pt x="42020" y="26850"/>
                </a:lnTo>
                <a:lnTo>
                  <a:pt x="42030" y="26850"/>
                </a:lnTo>
                <a:lnTo>
                  <a:pt x="42040" y="26870"/>
                </a:lnTo>
                <a:lnTo>
                  <a:pt x="42050" y="26860"/>
                </a:lnTo>
                <a:lnTo>
                  <a:pt x="42060" y="26860"/>
                </a:lnTo>
                <a:lnTo>
                  <a:pt x="42060" y="26850"/>
                </a:lnTo>
                <a:lnTo>
                  <a:pt x="42070" y="26850"/>
                </a:lnTo>
                <a:lnTo>
                  <a:pt x="42070" y="26860"/>
                </a:lnTo>
                <a:lnTo>
                  <a:pt x="42080" y="26860"/>
                </a:lnTo>
                <a:lnTo>
                  <a:pt x="42090" y="26870"/>
                </a:lnTo>
                <a:lnTo>
                  <a:pt x="42100" y="26890"/>
                </a:lnTo>
                <a:lnTo>
                  <a:pt x="42120" y="26900"/>
                </a:lnTo>
                <a:lnTo>
                  <a:pt x="42120" y="26930"/>
                </a:lnTo>
                <a:lnTo>
                  <a:pt x="42140" y="26940"/>
                </a:lnTo>
                <a:lnTo>
                  <a:pt x="42140" y="26960"/>
                </a:lnTo>
                <a:lnTo>
                  <a:pt x="42140" y="26970"/>
                </a:lnTo>
                <a:lnTo>
                  <a:pt x="42140" y="26980"/>
                </a:lnTo>
                <a:lnTo>
                  <a:pt x="42150" y="26990"/>
                </a:lnTo>
                <a:lnTo>
                  <a:pt x="42160" y="27000"/>
                </a:lnTo>
                <a:lnTo>
                  <a:pt x="42160" y="26990"/>
                </a:lnTo>
                <a:lnTo>
                  <a:pt x="42170" y="27000"/>
                </a:lnTo>
                <a:lnTo>
                  <a:pt x="42150" y="27000"/>
                </a:lnTo>
                <a:lnTo>
                  <a:pt x="42150" y="27010"/>
                </a:lnTo>
                <a:lnTo>
                  <a:pt x="42140" y="27000"/>
                </a:lnTo>
                <a:lnTo>
                  <a:pt x="42130" y="27000"/>
                </a:lnTo>
                <a:lnTo>
                  <a:pt x="42120" y="27020"/>
                </a:lnTo>
                <a:lnTo>
                  <a:pt x="42130" y="27030"/>
                </a:lnTo>
                <a:lnTo>
                  <a:pt x="42130" y="27040"/>
                </a:lnTo>
                <a:lnTo>
                  <a:pt x="42130" y="27050"/>
                </a:lnTo>
                <a:lnTo>
                  <a:pt x="42130" y="27060"/>
                </a:lnTo>
                <a:lnTo>
                  <a:pt x="42130" y="27070"/>
                </a:lnTo>
                <a:lnTo>
                  <a:pt x="42140" y="27070"/>
                </a:lnTo>
                <a:lnTo>
                  <a:pt x="42150" y="27070"/>
                </a:lnTo>
                <a:lnTo>
                  <a:pt x="42150" y="27080"/>
                </a:lnTo>
                <a:lnTo>
                  <a:pt x="42150" y="27090"/>
                </a:lnTo>
                <a:lnTo>
                  <a:pt x="42140" y="27090"/>
                </a:lnTo>
                <a:lnTo>
                  <a:pt x="42140" y="27100"/>
                </a:lnTo>
                <a:lnTo>
                  <a:pt x="42130" y="27110"/>
                </a:lnTo>
                <a:lnTo>
                  <a:pt x="42140" y="27110"/>
                </a:lnTo>
                <a:lnTo>
                  <a:pt x="42140" y="27120"/>
                </a:lnTo>
                <a:lnTo>
                  <a:pt x="42140" y="27130"/>
                </a:lnTo>
                <a:lnTo>
                  <a:pt x="42150" y="27140"/>
                </a:lnTo>
                <a:lnTo>
                  <a:pt x="42140" y="27150"/>
                </a:lnTo>
                <a:lnTo>
                  <a:pt x="42130" y="27140"/>
                </a:lnTo>
                <a:lnTo>
                  <a:pt x="42120" y="27140"/>
                </a:lnTo>
                <a:lnTo>
                  <a:pt x="42120" y="27150"/>
                </a:lnTo>
                <a:lnTo>
                  <a:pt x="42110" y="27160"/>
                </a:lnTo>
                <a:lnTo>
                  <a:pt x="42100" y="27170"/>
                </a:lnTo>
                <a:lnTo>
                  <a:pt x="42100" y="27180"/>
                </a:lnTo>
                <a:lnTo>
                  <a:pt x="42110" y="27190"/>
                </a:lnTo>
                <a:lnTo>
                  <a:pt x="42120" y="27220"/>
                </a:lnTo>
                <a:lnTo>
                  <a:pt x="42140" y="27250"/>
                </a:lnTo>
                <a:lnTo>
                  <a:pt x="42160" y="27270"/>
                </a:lnTo>
                <a:lnTo>
                  <a:pt x="42170" y="27280"/>
                </a:lnTo>
                <a:lnTo>
                  <a:pt x="42170" y="27290"/>
                </a:lnTo>
                <a:lnTo>
                  <a:pt x="42180" y="27290"/>
                </a:lnTo>
                <a:lnTo>
                  <a:pt x="42180" y="27300"/>
                </a:lnTo>
                <a:lnTo>
                  <a:pt x="42170" y="27320"/>
                </a:lnTo>
                <a:lnTo>
                  <a:pt x="42180" y="27330"/>
                </a:lnTo>
                <a:lnTo>
                  <a:pt x="42190" y="27330"/>
                </a:lnTo>
                <a:lnTo>
                  <a:pt x="42200" y="27340"/>
                </a:lnTo>
                <a:lnTo>
                  <a:pt x="42200" y="27350"/>
                </a:lnTo>
                <a:lnTo>
                  <a:pt x="42210" y="27380"/>
                </a:lnTo>
                <a:lnTo>
                  <a:pt x="42220" y="27380"/>
                </a:lnTo>
                <a:lnTo>
                  <a:pt x="42230" y="27400"/>
                </a:lnTo>
                <a:lnTo>
                  <a:pt x="42240" y="27410"/>
                </a:lnTo>
                <a:lnTo>
                  <a:pt x="42250" y="27420"/>
                </a:lnTo>
                <a:lnTo>
                  <a:pt x="42250" y="27430"/>
                </a:lnTo>
                <a:lnTo>
                  <a:pt x="42250" y="27440"/>
                </a:lnTo>
                <a:lnTo>
                  <a:pt x="42260" y="27440"/>
                </a:lnTo>
                <a:lnTo>
                  <a:pt x="42260" y="27450"/>
                </a:lnTo>
                <a:lnTo>
                  <a:pt x="42250" y="27450"/>
                </a:lnTo>
                <a:lnTo>
                  <a:pt x="42240" y="27470"/>
                </a:lnTo>
                <a:lnTo>
                  <a:pt x="42250" y="27480"/>
                </a:lnTo>
                <a:lnTo>
                  <a:pt x="42240" y="27490"/>
                </a:lnTo>
                <a:lnTo>
                  <a:pt x="42240" y="27500"/>
                </a:lnTo>
                <a:lnTo>
                  <a:pt x="42240" y="27510"/>
                </a:lnTo>
                <a:lnTo>
                  <a:pt x="42240" y="27520"/>
                </a:lnTo>
                <a:lnTo>
                  <a:pt x="42230" y="27530"/>
                </a:lnTo>
                <a:lnTo>
                  <a:pt x="42230" y="27540"/>
                </a:lnTo>
                <a:lnTo>
                  <a:pt x="42220" y="27550"/>
                </a:lnTo>
                <a:lnTo>
                  <a:pt x="42220" y="27560"/>
                </a:lnTo>
                <a:lnTo>
                  <a:pt x="42210" y="27560"/>
                </a:lnTo>
                <a:lnTo>
                  <a:pt x="42200" y="27570"/>
                </a:lnTo>
                <a:lnTo>
                  <a:pt x="42190" y="27570"/>
                </a:lnTo>
                <a:lnTo>
                  <a:pt x="42190" y="27580"/>
                </a:lnTo>
                <a:lnTo>
                  <a:pt x="42180" y="27580"/>
                </a:lnTo>
                <a:lnTo>
                  <a:pt x="42170" y="27580"/>
                </a:lnTo>
                <a:lnTo>
                  <a:pt x="42160" y="27580"/>
                </a:lnTo>
                <a:lnTo>
                  <a:pt x="42160" y="27590"/>
                </a:lnTo>
                <a:lnTo>
                  <a:pt x="42150" y="27600"/>
                </a:lnTo>
                <a:lnTo>
                  <a:pt x="42160" y="27610"/>
                </a:lnTo>
                <a:lnTo>
                  <a:pt x="42160" y="27620"/>
                </a:lnTo>
                <a:lnTo>
                  <a:pt x="42160" y="27640"/>
                </a:lnTo>
                <a:lnTo>
                  <a:pt x="42160" y="27650"/>
                </a:lnTo>
                <a:lnTo>
                  <a:pt x="42160" y="27660"/>
                </a:lnTo>
                <a:lnTo>
                  <a:pt x="42180" y="27660"/>
                </a:lnTo>
                <a:lnTo>
                  <a:pt x="42190" y="27660"/>
                </a:lnTo>
                <a:lnTo>
                  <a:pt x="42190" y="27670"/>
                </a:lnTo>
                <a:lnTo>
                  <a:pt x="42190" y="27680"/>
                </a:lnTo>
                <a:lnTo>
                  <a:pt x="42180" y="27680"/>
                </a:lnTo>
                <a:lnTo>
                  <a:pt x="42170" y="27680"/>
                </a:lnTo>
                <a:lnTo>
                  <a:pt x="42180" y="27690"/>
                </a:lnTo>
                <a:lnTo>
                  <a:pt x="42190" y="27700"/>
                </a:lnTo>
                <a:lnTo>
                  <a:pt x="42200" y="27710"/>
                </a:lnTo>
                <a:lnTo>
                  <a:pt x="42210" y="27720"/>
                </a:lnTo>
                <a:lnTo>
                  <a:pt x="42220" y="27720"/>
                </a:lnTo>
                <a:lnTo>
                  <a:pt x="42220" y="27730"/>
                </a:lnTo>
                <a:lnTo>
                  <a:pt x="42230" y="27730"/>
                </a:lnTo>
                <a:lnTo>
                  <a:pt x="42240" y="27740"/>
                </a:lnTo>
                <a:lnTo>
                  <a:pt x="42240" y="27760"/>
                </a:lnTo>
                <a:lnTo>
                  <a:pt x="42240" y="27770"/>
                </a:lnTo>
                <a:lnTo>
                  <a:pt x="42250" y="27780"/>
                </a:lnTo>
                <a:lnTo>
                  <a:pt x="42260" y="27790"/>
                </a:lnTo>
                <a:lnTo>
                  <a:pt x="42260" y="27810"/>
                </a:lnTo>
                <a:lnTo>
                  <a:pt x="42270" y="27820"/>
                </a:lnTo>
                <a:lnTo>
                  <a:pt x="42280" y="27840"/>
                </a:lnTo>
                <a:lnTo>
                  <a:pt x="42280" y="27860"/>
                </a:lnTo>
                <a:lnTo>
                  <a:pt x="42290" y="27860"/>
                </a:lnTo>
                <a:lnTo>
                  <a:pt x="42290" y="27870"/>
                </a:lnTo>
                <a:lnTo>
                  <a:pt x="42310" y="27870"/>
                </a:lnTo>
                <a:lnTo>
                  <a:pt x="42310" y="27880"/>
                </a:lnTo>
                <a:lnTo>
                  <a:pt x="42310" y="27900"/>
                </a:lnTo>
                <a:lnTo>
                  <a:pt x="42310" y="27920"/>
                </a:lnTo>
                <a:lnTo>
                  <a:pt x="42310" y="27940"/>
                </a:lnTo>
                <a:lnTo>
                  <a:pt x="42310" y="27950"/>
                </a:lnTo>
                <a:lnTo>
                  <a:pt x="42310" y="27960"/>
                </a:lnTo>
                <a:lnTo>
                  <a:pt x="42320" y="27970"/>
                </a:lnTo>
                <a:lnTo>
                  <a:pt x="42330" y="27980"/>
                </a:lnTo>
                <a:lnTo>
                  <a:pt x="42340" y="27980"/>
                </a:lnTo>
                <a:lnTo>
                  <a:pt x="42340" y="27990"/>
                </a:lnTo>
                <a:lnTo>
                  <a:pt x="42350" y="27990"/>
                </a:lnTo>
                <a:lnTo>
                  <a:pt x="42350" y="28000"/>
                </a:lnTo>
                <a:lnTo>
                  <a:pt x="42350" y="28020"/>
                </a:lnTo>
                <a:lnTo>
                  <a:pt x="42350" y="28030"/>
                </a:lnTo>
                <a:lnTo>
                  <a:pt x="42370" y="28040"/>
                </a:lnTo>
                <a:lnTo>
                  <a:pt x="42380" y="28040"/>
                </a:lnTo>
                <a:lnTo>
                  <a:pt x="42380" y="28050"/>
                </a:lnTo>
                <a:lnTo>
                  <a:pt x="42380" y="28060"/>
                </a:lnTo>
                <a:lnTo>
                  <a:pt x="42400" y="28050"/>
                </a:lnTo>
                <a:lnTo>
                  <a:pt x="42410" y="28060"/>
                </a:lnTo>
                <a:lnTo>
                  <a:pt x="42410" y="28070"/>
                </a:lnTo>
                <a:lnTo>
                  <a:pt x="42410" y="28080"/>
                </a:lnTo>
                <a:lnTo>
                  <a:pt x="42410" y="28090"/>
                </a:lnTo>
                <a:lnTo>
                  <a:pt x="42420" y="28090"/>
                </a:lnTo>
                <a:lnTo>
                  <a:pt x="42430" y="28090"/>
                </a:lnTo>
                <a:lnTo>
                  <a:pt x="42430" y="28100"/>
                </a:lnTo>
                <a:lnTo>
                  <a:pt x="42440" y="28110"/>
                </a:lnTo>
                <a:lnTo>
                  <a:pt x="42440" y="28120"/>
                </a:lnTo>
                <a:lnTo>
                  <a:pt x="42450" y="28120"/>
                </a:lnTo>
                <a:lnTo>
                  <a:pt x="42460" y="28120"/>
                </a:lnTo>
                <a:lnTo>
                  <a:pt x="42460" y="28110"/>
                </a:lnTo>
                <a:lnTo>
                  <a:pt x="42470" y="28110"/>
                </a:lnTo>
                <a:lnTo>
                  <a:pt x="42480" y="28110"/>
                </a:lnTo>
                <a:lnTo>
                  <a:pt x="42490" y="28120"/>
                </a:lnTo>
                <a:lnTo>
                  <a:pt x="42480" y="28130"/>
                </a:lnTo>
                <a:lnTo>
                  <a:pt x="42490" y="28130"/>
                </a:lnTo>
                <a:lnTo>
                  <a:pt x="42510" y="28150"/>
                </a:lnTo>
                <a:lnTo>
                  <a:pt x="42520" y="28150"/>
                </a:lnTo>
                <a:lnTo>
                  <a:pt x="42520" y="28160"/>
                </a:lnTo>
                <a:lnTo>
                  <a:pt x="42520" y="28170"/>
                </a:lnTo>
                <a:lnTo>
                  <a:pt x="42520" y="28180"/>
                </a:lnTo>
                <a:lnTo>
                  <a:pt x="42530" y="28180"/>
                </a:lnTo>
                <a:lnTo>
                  <a:pt x="42540" y="28180"/>
                </a:lnTo>
                <a:lnTo>
                  <a:pt x="42550" y="28190"/>
                </a:lnTo>
                <a:lnTo>
                  <a:pt x="42550" y="28200"/>
                </a:lnTo>
                <a:lnTo>
                  <a:pt x="42550" y="28210"/>
                </a:lnTo>
                <a:lnTo>
                  <a:pt x="42550" y="28220"/>
                </a:lnTo>
                <a:lnTo>
                  <a:pt x="42560" y="28220"/>
                </a:lnTo>
                <a:lnTo>
                  <a:pt x="42580" y="28230"/>
                </a:lnTo>
                <a:lnTo>
                  <a:pt x="42590" y="28240"/>
                </a:lnTo>
                <a:lnTo>
                  <a:pt x="42600" y="28260"/>
                </a:lnTo>
                <a:lnTo>
                  <a:pt x="42600" y="28270"/>
                </a:lnTo>
                <a:lnTo>
                  <a:pt x="42610" y="28280"/>
                </a:lnTo>
                <a:lnTo>
                  <a:pt x="42620" y="28280"/>
                </a:lnTo>
                <a:lnTo>
                  <a:pt x="42620" y="28290"/>
                </a:lnTo>
                <a:lnTo>
                  <a:pt x="42620" y="28300"/>
                </a:lnTo>
                <a:lnTo>
                  <a:pt x="42630" y="28300"/>
                </a:lnTo>
                <a:lnTo>
                  <a:pt x="42640" y="28300"/>
                </a:lnTo>
                <a:lnTo>
                  <a:pt x="42640" y="28310"/>
                </a:lnTo>
                <a:lnTo>
                  <a:pt x="42650" y="28320"/>
                </a:lnTo>
                <a:lnTo>
                  <a:pt x="42660" y="28330"/>
                </a:lnTo>
                <a:lnTo>
                  <a:pt x="42670" y="28330"/>
                </a:lnTo>
                <a:lnTo>
                  <a:pt x="42680" y="28330"/>
                </a:lnTo>
                <a:lnTo>
                  <a:pt x="42680" y="28340"/>
                </a:lnTo>
                <a:lnTo>
                  <a:pt x="42680" y="28360"/>
                </a:lnTo>
                <a:lnTo>
                  <a:pt x="42690" y="28360"/>
                </a:lnTo>
                <a:lnTo>
                  <a:pt x="42700" y="28370"/>
                </a:lnTo>
                <a:lnTo>
                  <a:pt x="42710" y="28370"/>
                </a:lnTo>
                <a:lnTo>
                  <a:pt x="42720" y="28360"/>
                </a:lnTo>
                <a:lnTo>
                  <a:pt x="42730" y="28360"/>
                </a:lnTo>
                <a:lnTo>
                  <a:pt x="42730" y="28370"/>
                </a:lnTo>
                <a:lnTo>
                  <a:pt x="42730" y="28380"/>
                </a:lnTo>
                <a:lnTo>
                  <a:pt x="42740" y="28380"/>
                </a:lnTo>
                <a:lnTo>
                  <a:pt x="42740" y="28390"/>
                </a:lnTo>
                <a:lnTo>
                  <a:pt x="42750" y="28400"/>
                </a:lnTo>
                <a:lnTo>
                  <a:pt x="42760" y="28400"/>
                </a:lnTo>
                <a:lnTo>
                  <a:pt x="42770" y="28400"/>
                </a:lnTo>
                <a:lnTo>
                  <a:pt x="42770" y="28410"/>
                </a:lnTo>
                <a:lnTo>
                  <a:pt x="42780" y="28410"/>
                </a:lnTo>
                <a:lnTo>
                  <a:pt x="42790" y="28420"/>
                </a:lnTo>
                <a:lnTo>
                  <a:pt x="42790" y="28430"/>
                </a:lnTo>
                <a:lnTo>
                  <a:pt x="42790" y="28420"/>
                </a:lnTo>
                <a:lnTo>
                  <a:pt x="42800" y="28410"/>
                </a:lnTo>
                <a:lnTo>
                  <a:pt x="42810" y="28410"/>
                </a:lnTo>
                <a:lnTo>
                  <a:pt x="42820" y="28420"/>
                </a:lnTo>
                <a:lnTo>
                  <a:pt x="42820" y="28430"/>
                </a:lnTo>
                <a:lnTo>
                  <a:pt x="42830" y="28430"/>
                </a:lnTo>
                <a:lnTo>
                  <a:pt x="42830" y="28440"/>
                </a:lnTo>
                <a:lnTo>
                  <a:pt x="42840" y="28450"/>
                </a:lnTo>
                <a:lnTo>
                  <a:pt x="42850" y="28460"/>
                </a:lnTo>
                <a:lnTo>
                  <a:pt x="42860" y="28470"/>
                </a:lnTo>
                <a:lnTo>
                  <a:pt x="42870" y="28480"/>
                </a:lnTo>
                <a:lnTo>
                  <a:pt x="42870" y="28490"/>
                </a:lnTo>
                <a:lnTo>
                  <a:pt x="42880" y="28500"/>
                </a:lnTo>
                <a:lnTo>
                  <a:pt x="42890" y="28510"/>
                </a:lnTo>
                <a:lnTo>
                  <a:pt x="42900" y="28520"/>
                </a:lnTo>
                <a:lnTo>
                  <a:pt x="42900" y="28530"/>
                </a:lnTo>
                <a:lnTo>
                  <a:pt x="42910" y="28530"/>
                </a:lnTo>
                <a:lnTo>
                  <a:pt x="42900" y="28540"/>
                </a:lnTo>
                <a:lnTo>
                  <a:pt x="42900" y="28550"/>
                </a:lnTo>
                <a:lnTo>
                  <a:pt x="42890" y="28560"/>
                </a:lnTo>
                <a:lnTo>
                  <a:pt x="42890" y="28580"/>
                </a:lnTo>
                <a:lnTo>
                  <a:pt x="42890" y="28590"/>
                </a:lnTo>
                <a:lnTo>
                  <a:pt x="42900" y="28590"/>
                </a:lnTo>
                <a:lnTo>
                  <a:pt x="42900" y="28600"/>
                </a:lnTo>
                <a:lnTo>
                  <a:pt x="42910" y="28610"/>
                </a:lnTo>
                <a:lnTo>
                  <a:pt x="42920" y="28600"/>
                </a:lnTo>
                <a:lnTo>
                  <a:pt x="42920" y="28610"/>
                </a:lnTo>
                <a:lnTo>
                  <a:pt x="42930" y="28610"/>
                </a:lnTo>
                <a:lnTo>
                  <a:pt x="42930" y="28620"/>
                </a:lnTo>
                <a:lnTo>
                  <a:pt x="42930" y="28630"/>
                </a:lnTo>
                <a:lnTo>
                  <a:pt x="42930" y="28640"/>
                </a:lnTo>
                <a:lnTo>
                  <a:pt x="42930" y="28650"/>
                </a:lnTo>
                <a:lnTo>
                  <a:pt x="42920" y="28650"/>
                </a:lnTo>
                <a:lnTo>
                  <a:pt x="42930" y="28660"/>
                </a:lnTo>
                <a:lnTo>
                  <a:pt x="42940" y="28670"/>
                </a:lnTo>
                <a:lnTo>
                  <a:pt x="42940" y="28680"/>
                </a:lnTo>
                <a:lnTo>
                  <a:pt x="42950" y="28690"/>
                </a:lnTo>
                <a:lnTo>
                  <a:pt x="42960" y="28700"/>
                </a:lnTo>
                <a:lnTo>
                  <a:pt x="42970" y="28710"/>
                </a:lnTo>
                <a:lnTo>
                  <a:pt x="42970" y="28720"/>
                </a:lnTo>
                <a:lnTo>
                  <a:pt x="42980" y="28710"/>
                </a:lnTo>
                <a:lnTo>
                  <a:pt x="42990" y="28710"/>
                </a:lnTo>
                <a:lnTo>
                  <a:pt x="42990" y="28720"/>
                </a:lnTo>
                <a:lnTo>
                  <a:pt x="43000" y="28720"/>
                </a:lnTo>
                <a:lnTo>
                  <a:pt x="43010" y="28730"/>
                </a:lnTo>
                <a:lnTo>
                  <a:pt x="43010" y="28740"/>
                </a:lnTo>
                <a:lnTo>
                  <a:pt x="43020" y="28750"/>
                </a:lnTo>
                <a:lnTo>
                  <a:pt x="43020" y="28760"/>
                </a:lnTo>
                <a:lnTo>
                  <a:pt x="43020" y="28770"/>
                </a:lnTo>
                <a:lnTo>
                  <a:pt x="43030" y="28770"/>
                </a:lnTo>
                <a:lnTo>
                  <a:pt x="43020" y="28780"/>
                </a:lnTo>
                <a:lnTo>
                  <a:pt x="43020" y="28790"/>
                </a:lnTo>
                <a:lnTo>
                  <a:pt x="43030" y="28790"/>
                </a:lnTo>
                <a:lnTo>
                  <a:pt x="43030" y="28800"/>
                </a:lnTo>
                <a:lnTo>
                  <a:pt x="43040" y="28800"/>
                </a:lnTo>
                <a:lnTo>
                  <a:pt x="43050" y="28800"/>
                </a:lnTo>
                <a:lnTo>
                  <a:pt x="43050" y="28810"/>
                </a:lnTo>
                <a:lnTo>
                  <a:pt x="43050" y="28820"/>
                </a:lnTo>
                <a:lnTo>
                  <a:pt x="43050" y="28830"/>
                </a:lnTo>
                <a:lnTo>
                  <a:pt x="43060" y="28830"/>
                </a:lnTo>
                <a:lnTo>
                  <a:pt x="43060" y="28840"/>
                </a:lnTo>
                <a:lnTo>
                  <a:pt x="43060" y="28850"/>
                </a:lnTo>
                <a:lnTo>
                  <a:pt x="43070" y="28850"/>
                </a:lnTo>
                <a:lnTo>
                  <a:pt x="43070" y="28860"/>
                </a:lnTo>
                <a:lnTo>
                  <a:pt x="43090" y="28880"/>
                </a:lnTo>
                <a:lnTo>
                  <a:pt x="43100" y="28880"/>
                </a:lnTo>
                <a:lnTo>
                  <a:pt x="43100" y="28890"/>
                </a:lnTo>
                <a:lnTo>
                  <a:pt x="43130" y="28910"/>
                </a:lnTo>
                <a:lnTo>
                  <a:pt x="43150" y="28920"/>
                </a:lnTo>
                <a:lnTo>
                  <a:pt x="43150" y="28930"/>
                </a:lnTo>
                <a:lnTo>
                  <a:pt x="43150" y="28940"/>
                </a:lnTo>
                <a:lnTo>
                  <a:pt x="43170" y="28970"/>
                </a:lnTo>
                <a:lnTo>
                  <a:pt x="43180" y="29000"/>
                </a:lnTo>
                <a:lnTo>
                  <a:pt x="43190" y="29030"/>
                </a:lnTo>
                <a:lnTo>
                  <a:pt x="43200" y="29030"/>
                </a:lnTo>
                <a:lnTo>
                  <a:pt x="43200" y="29040"/>
                </a:lnTo>
                <a:lnTo>
                  <a:pt x="43210" y="29050"/>
                </a:lnTo>
                <a:lnTo>
                  <a:pt x="43220" y="29080"/>
                </a:lnTo>
                <a:lnTo>
                  <a:pt x="43220" y="29090"/>
                </a:lnTo>
                <a:lnTo>
                  <a:pt x="43220" y="29100"/>
                </a:lnTo>
                <a:lnTo>
                  <a:pt x="43210" y="29110"/>
                </a:lnTo>
                <a:lnTo>
                  <a:pt x="43220" y="29120"/>
                </a:lnTo>
                <a:lnTo>
                  <a:pt x="43230" y="29130"/>
                </a:lnTo>
                <a:lnTo>
                  <a:pt x="43230" y="29150"/>
                </a:lnTo>
                <a:lnTo>
                  <a:pt x="43230" y="29160"/>
                </a:lnTo>
                <a:lnTo>
                  <a:pt x="43230" y="29170"/>
                </a:lnTo>
                <a:lnTo>
                  <a:pt x="43230" y="29180"/>
                </a:lnTo>
                <a:lnTo>
                  <a:pt x="43240" y="29190"/>
                </a:lnTo>
                <a:lnTo>
                  <a:pt x="43250" y="29200"/>
                </a:lnTo>
                <a:lnTo>
                  <a:pt x="43250" y="29230"/>
                </a:lnTo>
                <a:lnTo>
                  <a:pt x="43250" y="29250"/>
                </a:lnTo>
                <a:lnTo>
                  <a:pt x="43260" y="29260"/>
                </a:lnTo>
                <a:lnTo>
                  <a:pt x="43280" y="29280"/>
                </a:lnTo>
                <a:lnTo>
                  <a:pt x="43280" y="29290"/>
                </a:lnTo>
                <a:lnTo>
                  <a:pt x="43280" y="29300"/>
                </a:lnTo>
                <a:lnTo>
                  <a:pt x="43280" y="29310"/>
                </a:lnTo>
                <a:lnTo>
                  <a:pt x="43280" y="29320"/>
                </a:lnTo>
                <a:lnTo>
                  <a:pt x="43290" y="29330"/>
                </a:lnTo>
                <a:lnTo>
                  <a:pt x="43300" y="29340"/>
                </a:lnTo>
                <a:lnTo>
                  <a:pt x="43290" y="29340"/>
                </a:lnTo>
                <a:lnTo>
                  <a:pt x="43300" y="29340"/>
                </a:lnTo>
                <a:lnTo>
                  <a:pt x="43300" y="29350"/>
                </a:lnTo>
                <a:lnTo>
                  <a:pt x="43300" y="29360"/>
                </a:lnTo>
                <a:lnTo>
                  <a:pt x="43300" y="29370"/>
                </a:lnTo>
                <a:lnTo>
                  <a:pt x="43300" y="29380"/>
                </a:lnTo>
                <a:lnTo>
                  <a:pt x="43320" y="29410"/>
                </a:lnTo>
                <a:lnTo>
                  <a:pt x="43350" y="29430"/>
                </a:lnTo>
                <a:lnTo>
                  <a:pt x="43360" y="29440"/>
                </a:lnTo>
                <a:lnTo>
                  <a:pt x="43370" y="29450"/>
                </a:lnTo>
                <a:lnTo>
                  <a:pt x="43380" y="29450"/>
                </a:lnTo>
                <a:lnTo>
                  <a:pt x="43380" y="29470"/>
                </a:lnTo>
                <a:lnTo>
                  <a:pt x="43400" y="29480"/>
                </a:lnTo>
                <a:lnTo>
                  <a:pt x="43400" y="29490"/>
                </a:lnTo>
                <a:lnTo>
                  <a:pt x="43400" y="29510"/>
                </a:lnTo>
                <a:lnTo>
                  <a:pt x="43410" y="29520"/>
                </a:lnTo>
                <a:lnTo>
                  <a:pt x="43420" y="29530"/>
                </a:lnTo>
                <a:lnTo>
                  <a:pt x="43420" y="29540"/>
                </a:lnTo>
                <a:lnTo>
                  <a:pt x="43410" y="29540"/>
                </a:lnTo>
                <a:lnTo>
                  <a:pt x="43420" y="29550"/>
                </a:lnTo>
                <a:lnTo>
                  <a:pt x="43430" y="29550"/>
                </a:lnTo>
                <a:lnTo>
                  <a:pt x="43440" y="29570"/>
                </a:lnTo>
                <a:lnTo>
                  <a:pt x="43430" y="29580"/>
                </a:lnTo>
                <a:lnTo>
                  <a:pt x="43430" y="29590"/>
                </a:lnTo>
                <a:lnTo>
                  <a:pt x="43420" y="29610"/>
                </a:lnTo>
                <a:lnTo>
                  <a:pt x="43410" y="29610"/>
                </a:lnTo>
                <a:lnTo>
                  <a:pt x="43410" y="29620"/>
                </a:lnTo>
                <a:lnTo>
                  <a:pt x="43390" y="29620"/>
                </a:lnTo>
                <a:lnTo>
                  <a:pt x="43380" y="29630"/>
                </a:lnTo>
                <a:lnTo>
                  <a:pt x="43370" y="29650"/>
                </a:lnTo>
                <a:lnTo>
                  <a:pt x="43360" y="29660"/>
                </a:lnTo>
                <a:lnTo>
                  <a:pt x="43360" y="29690"/>
                </a:lnTo>
                <a:lnTo>
                  <a:pt x="43360" y="29700"/>
                </a:lnTo>
                <a:lnTo>
                  <a:pt x="43350" y="29700"/>
                </a:lnTo>
                <a:lnTo>
                  <a:pt x="43340" y="29710"/>
                </a:lnTo>
                <a:lnTo>
                  <a:pt x="43330" y="29720"/>
                </a:lnTo>
                <a:lnTo>
                  <a:pt x="43320" y="29730"/>
                </a:lnTo>
                <a:lnTo>
                  <a:pt x="43310" y="29740"/>
                </a:lnTo>
                <a:lnTo>
                  <a:pt x="43290" y="29740"/>
                </a:lnTo>
                <a:lnTo>
                  <a:pt x="43280" y="29740"/>
                </a:lnTo>
                <a:lnTo>
                  <a:pt x="43260" y="29740"/>
                </a:lnTo>
                <a:lnTo>
                  <a:pt x="43250" y="29750"/>
                </a:lnTo>
                <a:lnTo>
                  <a:pt x="43240" y="29760"/>
                </a:lnTo>
                <a:lnTo>
                  <a:pt x="43240" y="29780"/>
                </a:lnTo>
                <a:lnTo>
                  <a:pt x="43240" y="29810"/>
                </a:lnTo>
                <a:lnTo>
                  <a:pt x="43240" y="29830"/>
                </a:lnTo>
                <a:lnTo>
                  <a:pt x="43230" y="29840"/>
                </a:lnTo>
                <a:lnTo>
                  <a:pt x="43220" y="29850"/>
                </a:lnTo>
                <a:lnTo>
                  <a:pt x="43220" y="29880"/>
                </a:lnTo>
                <a:lnTo>
                  <a:pt x="43230" y="29890"/>
                </a:lnTo>
                <a:lnTo>
                  <a:pt x="43230" y="29900"/>
                </a:lnTo>
                <a:lnTo>
                  <a:pt x="43230" y="29940"/>
                </a:lnTo>
                <a:lnTo>
                  <a:pt x="43230" y="29950"/>
                </a:lnTo>
                <a:lnTo>
                  <a:pt x="43220" y="29960"/>
                </a:lnTo>
                <a:lnTo>
                  <a:pt x="43220" y="29980"/>
                </a:lnTo>
                <a:lnTo>
                  <a:pt x="43220" y="30010"/>
                </a:lnTo>
                <a:lnTo>
                  <a:pt x="43220" y="30040"/>
                </a:lnTo>
                <a:lnTo>
                  <a:pt x="43220" y="30050"/>
                </a:lnTo>
                <a:lnTo>
                  <a:pt x="43220" y="30080"/>
                </a:lnTo>
                <a:lnTo>
                  <a:pt x="43220" y="30120"/>
                </a:lnTo>
                <a:lnTo>
                  <a:pt x="43210" y="30140"/>
                </a:lnTo>
                <a:lnTo>
                  <a:pt x="43210" y="30170"/>
                </a:lnTo>
                <a:lnTo>
                  <a:pt x="43200" y="30170"/>
                </a:lnTo>
                <a:lnTo>
                  <a:pt x="43200" y="30180"/>
                </a:lnTo>
                <a:lnTo>
                  <a:pt x="43200" y="30200"/>
                </a:lnTo>
                <a:lnTo>
                  <a:pt x="43210" y="30230"/>
                </a:lnTo>
                <a:lnTo>
                  <a:pt x="43200" y="30250"/>
                </a:lnTo>
                <a:lnTo>
                  <a:pt x="43200" y="30270"/>
                </a:lnTo>
                <a:lnTo>
                  <a:pt x="43180" y="30270"/>
                </a:lnTo>
                <a:lnTo>
                  <a:pt x="43170" y="30290"/>
                </a:lnTo>
                <a:lnTo>
                  <a:pt x="43160" y="30300"/>
                </a:lnTo>
                <a:lnTo>
                  <a:pt x="43160" y="30310"/>
                </a:lnTo>
                <a:lnTo>
                  <a:pt x="43160" y="30340"/>
                </a:lnTo>
                <a:lnTo>
                  <a:pt x="43160" y="30360"/>
                </a:lnTo>
                <a:lnTo>
                  <a:pt x="43160" y="30370"/>
                </a:lnTo>
                <a:lnTo>
                  <a:pt x="43170" y="30390"/>
                </a:lnTo>
                <a:lnTo>
                  <a:pt x="43170" y="30440"/>
                </a:lnTo>
                <a:lnTo>
                  <a:pt x="43140" y="30440"/>
                </a:lnTo>
                <a:lnTo>
                  <a:pt x="43090" y="30440"/>
                </a:lnTo>
                <a:lnTo>
                  <a:pt x="43070" y="30440"/>
                </a:lnTo>
                <a:lnTo>
                  <a:pt x="43050" y="30440"/>
                </a:lnTo>
                <a:lnTo>
                  <a:pt x="43030" y="30440"/>
                </a:lnTo>
                <a:lnTo>
                  <a:pt x="43010" y="30450"/>
                </a:lnTo>
                <a:lnTo>
                  <a:pt x="42970" y="30470"/>
                </a:lnTo>
                <a:lnTo>
                  <a:pt x="42950" y="30480"/>
                </a:lnTo>
                <a:lnTo>
                  <a:pt x="42940" y="30470"/>
                </a:lnTo>
                <a:lnTo>
                  <a:pt x="42870" y="30450"/>
                </a:lnTo>
                <a:lnTo>
                  <a:pt x="42840" y="30430"/>
                </a:lnTo>
                <a:lnTo>
                  <a:pt x="42820" y="30410"/>
                </a:lnTo>
                <a:lnTo>
                  <a:pt x="42790" y="30390"/>
                </a:lnTo>
                <a:lnTo>
                  <a:pt x="42770" y="30380"/>
                </a:lnTo>
                <a:lnTo>
                  <a:pt x="42750" y="30370"/>
                </a:lnTo>
                <a:lnTo>
                  <a:pt x="42730" y="30360"/>
                </a:lnTo>
                <a:lnTo>
                  <a:pt x="42710" y="30350"/>
                </a:lnTo>
                <a:lnTo>
                  <a:pt x="42680" y="30330"/>
                </a:lnTo>
                <a:lnTo>
                  <a:pt x="42640" y="30320"/>
                </a:lnTo>
                <a:lnTo>
                  <a:pt x="42610" y="30290"/>
                </a:lnTo>
                <a:lnTo>
                  <a:pt x="42590" y="30270"/>
                </a:lnTo>
                <a:lnTo>
                  <a:pt x="42570" y="30270"/>
                </a:lnTo>
                <a:lnTo>
                  <a:pt x="42540" y="30270"/>
                </a:lnTo>
                <a:lnTo>
                  <a:pt x="42520" y="30270"/>
                </a:lnTo>
                <a:lnTo>
                  <a:pt x="42490" y="30260"/>
                </a:lnTo>
                <a:lnTo>
                  <a:pt x="42480" y="30230"/>
                </a:lnTo>
                <a:lnTo>
                  <a:pt x="42450" y="30190"/>
                </a:lnTo>
                <a:lnTo>
                  <a:pt x="42430" y="30170"/>
                </a:lnTo>
                <a:lnTo>
                  <a:pt x="42390" y="30160"/>
                </a:lnTo>
                <a:lnTo>
                  <a:pt x="42380" y="30140"/>
                </a:lnTo>
                <a:lnTo>
                  <a:pt x="42350" y="30130"/>
                </a:lnTo>
                <a:lnTo>
                  <a:pt x="42340" y="30110"/>
                </a:lnTo>
                <a:lnTo>
                  <a:pt x="42330" y="30100"/>
                </a:lnTo>
                <a:lnTo>
                  <a:pt x="42300" y="30090"/>
                </a:lnTo>
                <a:lnTo>
                  <a:pt x="42290" y="30070"/>
                </a:lnTo>
                <a:lnTo>
                  <a:pt x="42270" y="30040"/>
                </a:lnTo>
                <a:lnTo>
                  <a:pt x="42250" y="30030"/>
                </a:lnTo>
                <a:lnTo>
                  <a:pt x="42220" y="30030"/>
                </a:lnTo>
                <a:lnTo>
                  <a:pt x="42190" y="30030"/>
                </a:lnTo>
                <a:lnTo>
                  <a:pt x="42170" y="30040"/>
                </a:lnTo>
                <a:lnTo>
                  <a:pt x="42150" y="30050"/>
                </a:lnTo>
                <a:lnTo>
                  <a:pt x="42130" y="30070"/>
                </a:lnTo>
                <a:lnTo>
                  <a:pt x="42090" y="30090"/>
                </a:lnTo>
                <a:lnTo>
                  <a:pt x="42050" y="30090"/>
                </a:lnTo>
                <a:lnTo>
                  <a:pt x="42040" y="30090"/>
                </a:lnTo>
                <a:lnTo>
                  <a:pt x="42030" y="30080"/>
                </a:lnTo>
                <a:lnTo>
                  <a:pt x="42010" y="30090"/>
                </a:lnTo>
                <a:lnTo>
                  <a:pt x="41990" y="30100"/>
                </a:lnTo>
                <a:lnTo>
                  <a:pt x="41960" y="30110"/>
                </a:lnTo>
                <a:lnTo>
                  <a:pt x="41940" y="30120"/>
                </a:lnTo>
                <a:lnTo>
                  <a:pt x="41930" y="30130"/>
                </a:lnTo>
                <a:lnTo>
                  <a:pt x="41920" y="30130"/>
                </a:lnTo>
                <a:lnTo>
                  <a:pt x="41890" y="30140"/>
                </a:lnTo>
                <a:lnTo>
                  <a:pt x="41860" y="30140"/>
                </a:lnTo>
                <a:lnTo>
                  <a:pt x="41840" y="30150"/>
                </a:lnTo>
                <a:lnTo>
                  <a:pt x="41820" y="30150"/>
                </a:lnTo>
                <a:lnTo>
                  <a:pt x="41800" y="30140"/>
                </a:lnTo>
                <a:lnTo>
                  <a:pt x="41780" y="30130"/>
                </a:lnTo>
                <a:lnTo>
                  <a:pt x="41760" y="30120"/>
                </a:lnTo>
                <a:lnTo>
                  <a:pt x="41730" y="30110"/>
                </a:lnTo>
                <a:lnTo>
                  <a:pt x="41710" y="30100"/>
                </a:lnTo>
                <a:lnTo>
                  <a:pt x="41690" y="30100"/>
                </a:lnTo>
                <a:lnTo>
                  <a:pt x="41680" y="30080"/>
                </a:lnTo>
                <a:lnTo>
                  <a:pt x="41650" y="30060"/>
                </a:lnTo>
                <a:lnTo>
                  <a:pt x="41620" y="30060"/>
                </a:lnTo>
                <a:lnTo>
                  <a:pt x="41610" y="30040"/>
                </a:lnTo>
                <a:lnTo>
                  <a:pt x="41570" y="30040"/>
                </a:lnTo>
                <a:lnTo>
                  <a:pt x="41520" y="30040"/>
                </a:lnTo>
                <a:lnTo>
                  <a:pt x="41510" y="30030"/>
                </a:lnTo>
                <a:lnTo>
                  <a:pt x="41500" y="30020"/>
                </a:lnTo>
                <a:lnTo>
                  <a:pt x="41480" y="30020"/>
                </a:lnTo>
                <a:lnTo>
                  <a:pt x="41460" y="30020"/>
                </a:lnTo>
                <a:lnTo>
                  <a:pt x="41450" y="30020"/>
                </a:lnTo>
                <a:lnTo>
                  <a:pt x="41440" y="30020"/>
                </a:lnTo>
                <a:lnTo>
                  <a:pt x="41400" y="30010"/>
                </a:lnTo>
                <a:lnTo>
                  <a:pt x="41370" y="30000"/>
                </a:lnTo>
                <a:lnTo>
                  <a:pt x="41360" y="30000"/>
                </a:lnTo>
                <a:lnTo>
                  <a:pt x="41340" y="29980"/>
                </a:lnTo>
                <a:lnTo>
                  <a:pt x="41310" y="29960"/>
                </a:lnTo>
                <a:lnTo>
                  <a:pt x="41290" y="29940"/>
                </a:lnTo>
                <a:lnTo>
                  <a:pt x="41260" y="29920"/>
                </a:lnTo>
                <a:lnTo>
                  <a:pt x="41230" y="29900"/>
                </a:lnTo>
                <a:lnTo>
                  <a:pt x="41220" y="29890"/>
                </a:lnTo>
                <a:lnTo>
                  <a:pt x="41210" y="29890"/>
                </a:lnTo>
                <a:lnTo>
                  <a:pt x="41210" y="29880"/>
                </a:lnTo>
                <a:lnTo>
                  <a:pt x="41180" y="29870"/>
                </a:lnTo>
                <a:lnTo>
                  <a:pt x="41150" y="29850"/>
                </a:lnTo>
                <a:lnTo>
                  <a:pt x="41120" y="29820"/>
                </a:lnTo>
                <a:lnTo>
                  <a:pt x="41090" y="29810"/>
                </a:lnTo>
                <a:lnTo>
                  <a:pt x="41070" y="29800"/>
                </a:lnTo>
                <a:lnTo>
                  <a:pt x="41060" y="29790"/>
                </a:lnTo>
                <a:lnTo>
                  <a:pt x="41060" y="29770"/>
                </a:lnTo>
                <a:lnTo>
                  <a:pt x="41050" y="29770"/>
                </a:lnTo>
                <a:lnTo>
                  <a:pt x="41050" y="29760"/>
                </a:lnTo>
                <a:lnTo>
                  <a:pt x="41050" y="29750"/>
                </a:lnTo>
                <a:lnTo>
                  <a:pt x="41040" y="29730"/>
                </a:lnTo>
                <a:lnTo>
                  <a:pt x="41040" y="29710"/>
                </a:lnTo>
                <a:lnTo>
                  <a:pt x="41040" y="29690"/>
                </a:lnTo>
                <a:lnTo>
                  <a:pt x="41050" y="29690"/>
                </a:lnTo>
                <a:lnTo>
                  <a:pt x="41040" y="29680"/>
                </a:lnTo>
                <a:lnTo>
                  <a:pt x="41040" y="29670"/>
                </a:lnTo>
                <a:lnTo>
                  <a:pt x="41040" y="29660"/>
                </a:lnTo>
                <a:lnTo>
                  <a:pt x="41030" y="29650"/>
                </a:lnTo>
                <a:lnTo>
                  <a:pt x="41020" y="29640"/>
                </a:lnTo>
                <a:lnTo>
                  <a:pt x="41030" y="29640"/>
                </a:lnTo>
                <a:lnTo>
                  <a:pt x="41040" y="29630"/>
                </a:lnTo>
                <a:lnTo>
                  <a:pt x="41030" y="29630"/>
                </a:lnTo>
                <a:lnTo>
                  <a:pt x="41020" y="29630"/>
                </a:lnTo>
                <a:lnTo>
                  <a:pt x="41020" y="29620"/>
                </a:lnTo>
                <a:lnTo>
                  <a:pt x="41010" y="29630"/>
                </a:lnTo>
                <a:lnTo>
                  <a:pt x="41010" y="29620"/>
                </a:lnTo>
                <a:lnTo>
                  <a:pt x="41010" y="29610"/>
                </a:lnTo>
                <a:lnTo>
                  <a:pt x="41000" y="29620"/>
                </a:lnTo>
                <a:lnTo>
                  <a:pt x="41000" y="29630"/>
                </a:lnTo>
                <a:lnTo>
                  <a:pt x="40990" y="29630"/>
                </a:lnTo>
                <a:lnTo>
                  <a:pt x="40990" y="29620"/>
                </a:lnTo>
                <a:lnTo>
                  <a:pt x="40980" y="29610"/>
                </a:lnTo>
                <a:lnTo>
                  <a:pt x="40970" y="29610"/>
                </a:lnTo>
                <a:lnTo>
                  <a:pt x="40970" y="29630"/>
                </a:lnTo>
                <a:lnTo>
                  <a:pt x="40960" y="29630"/>
                </a:lnTo>
                <a:lnTo>
                  <a:pt x="40960" y="29620"/>
                </a:lnTo>
                <a:lnTo>
                  <a:pt x="40950" y="29620"/>
                </a:lnTo>
                <a:lnTo>
                  <a:pt x="40950" y="29610"/>
                </a:lnTo>
                <a:lnTo>
                  <a:pt x="40950" y="29600"/>
                </a:lnTo>
                <a:lnTo>
                  <a:pt x="40950" y="29590"/>
                </a:lnTo>
                <a:lnTo>
                  <a:pt x="40940" y="29590"/>
                </a:lnTo>
                <a:lnTo>
                  <a:pt x="40930" y="29580"/>
                </a:lnTo>
                <a:lnTo>
                  <a:pt x="40940" y="29570"/>
                </a:lnTo>
                <a:lnTo>
                  <a:pt x="40950" y="29560"/>
                </a:lnTo>
                <a:lnTo>
                  <a:pt x="40940" y="29560"/>
                </a:lnTo>
                <a:lnTo>
                  <a:pt x="40930" y="29560"/>
                </a:lnTo>
                <a:lnTo>
                  <a:pt x="40930" y="29550"/>
                </a:lnTo>
                <a:lnTo>
                  <a:pt x="40950" y="29540"/>
                </a:lnTo>
                <a:lnTo>
                  <a:pt x="40940" y="29540"/>
                </a:lnTo>
                <a:lnTo>
                  <a:pt x="40920" y="29540"/>
                </a:lnTo>
                <a:lnTo>
                  <a:pt x="40910" y="29530"/>
                </a:lnTo>
                <a:lnTo>
                  <a:pt x="40900" y="29520"/>
                </a:lnTo>
                <a:lnTo>
                  <a:pt x="40890" y="29510"/>
                </a:lnTo>
                <a:lnTo>
                  <a:pt x="40890" y="29500"/>
                </a:lnTo>
                <a:lnTo>
                  <a:pt x="40890" y="29490"/>
                </a:lnTo>
                <a:lnTo>
                  <a:pt x="40880" y="29500"/>
                </a:lnTo>
                <a:lnTo>
                  <a:pt x="40870" y="29500"/>
                </a:lnTo>
                <a:lnTo>
                  <a:pt x="40860" y="29500"/>
                </a:lnTo>
                <a:lnTo>
                  <a:pt x="40860" y="29490"/>
                </a:lnTo>
                <a:lnTo>
                  <a:pt x="40870" y="29490"/>
                </a:lnTo>
                <a:lnTo>
                  <a:pt x="40870" y="29480"/>
                </a:lnTo>
                <a:lnTo>
                  <a:pt x="40850" y="29480"/>
                </a:lnTo>
                <a:lnTo>
                  <a:pt x="40850" y="29490"/>
                </a:lnTo>
                <a:lnTo>
                  <a:pt x="40840" y="29500"/>
                </a:lnTo>
                <a:lnTo>
                  <a:pt x="40850" y="29510"/>
                </a:lnTo>
                <a:lnTo>
                  <a:pt x="40840" y="29510"/>
                </a:lnTo>
                <a:lnTo>
                  <a:pt x="40830" y="29510"/>
                </a:lnTo>
                <a:lnTo>
                  <a:pt x="40830" y="29500"/>
                </a:lnTo>
                <a:lnTo>
                  <a:pt x="40820" y="29500"/>
                </a:lnTo>
                <a:lnTo>
                  <a:pt x="40810" y="29500"/>
                </a:lnTo>
                <a:lnTo>
                  <a:pt x="40810" y="29480"/>
                </a:lnTo>
                <a:lnTo>
                  <a:pt x="40800" y="29490"/>
                </a:lnTo>
                <a:lnTo>
                  <a:pt x="40790" y="29490"/>
                </a:lnTo>
                <a:lnTo>
                  <a:pt x="40790" y="29500"/>
                </a:lnTo>
                <a:lnTo>
                  <a:pt x="40790" y="29510"/>
                </a:lnTo>
                <a:lnTo>
                  <a:pt x="40780" y="29510"/>
                </a:lnTo>
                <a:lnTo>
                  <a:pt x="40770" y="29510"/>
                </a:lnTo>
                <a:lnTo>
                  <a:pt x="40770" y="29500"/>
                </a:lnTo>
                <a:lnTo>
                  <a:pt x="40770" y="29490"/>
                </a:lnTo>
                <a:lnTo>
                  <a:pt x="40780" y="29490"/>
                </a:lnTo>
                <a:lnTo>
                  <a:pt x="40770" y="29490"/>
                </a:lnTo>
                <a:lnTo>
                  <a:pt x="40760" y="29490"/>
                </a:lnTo>
                <a:lnTo>
                  <a:pt x="40760" y="29500"/>
                </a:lnTo>
                <a:lnTo>
                  <a:pt x="40750" y="29510"/>
                </a:lnTo>
                <a:lnTo>
                  <a:pt x="40750" y="29500"/>
                </a:lnTo>
                <a:lnTo>
                  <a:pt x="40750" y="29490"/>
                </a:lnTo>
                <a:lnTo>
                  <a:pt x="40740" y="29490"/>
                </a:lnTo>
                <a:lnTo>
                  <a:pt x="40730" y="29500"/>
                </a:lnTo>
                <a:lnTo>
                  <a:pt x="40730" y="29510"/>
                </a:lnTo>
                <a:lnTo>
                  <a:pt x="40720" y="29510"/>
                </a:lnTo>
                <a:lnTo>
                  <a:pt x="40720" y="29500"/>
                </a:lnTo>
                <a:lnTo>
                  <a:pt x="40730" y="29490"/>
                </a:lnTo>
                <a:lnTo>
                  <a:pt x="40730" y="29480"/>
                </a:lnTo>
                <a:lnTo>
                  <a:pt x="40720" y="29480"/>
                </a:lnTo>
                <a:lnTo>
                  <a:pt x="40720" y="29490"/>
                </a:lnTo>
                <a:lnTo>
                  <a:pt x="40720" y="29480"/>
                </a:lnTo>
                <a:lnTo>
                  <a:pt x="40710" y="29480"/>
                </a:lnTo>
                <a:lnTo>
                  <a:pt x="40700" y="29490"/>
                </a:lnTo>
                <a:lnTo>
                  <a:pt x="40690" y="29490"/>
                </a:lnTo>
                <a:lnTo>
                  <a:pt x="40690" y="29480"/>
                </a:lnTo>
                <a:lnTo>
                  <a:pt x="40690" y="29470"/>
                </a:lnTo>
                <a:lnTo>
                  <a:pt x="40680" y="29470"/>
                </a:lnTo>
                <a:lnTo>
                  <a:pt x="40680" y="29480"/>
                </a:lnTo>
                <a:lnTo>
                  <a:pt x="40670" y="29480"/>
                </a:lnTo>
                <a:lnTo>
                  <a:pt x="40670" y="29490"/>
                </a:lnTo>
                <a:lnTo>
                  <a:pt x="40680" y="29490"/>
                </a:lnTo>
                <a:lnTo>
                  <a:pt x="40680" y="29500"/>
                </a:lnTo>
                <a:lnTo>
                  <a:pt x="40670" y="29500"/>
                </a:lnTo>
                <a:lnTo>
                  <a:pt x="40670" y="29490"/>
                </a:lnTo>
                <a:lnTo>
                  <a:pt x="40670" y="29500"/>
                </a:lnTo>
                <a:lnTo>
                  <a:pt x="40670" y="29510"/>
                </a:lnTo>
                <a:lnTo>
                  <a:pt x="40660" y="29500"/>
                </a:lnTo>
                <a:lnTo>
                  <a:pt x="40650" y="29500"/>
                </a:lnTo>
                <a:lnTo>
                  <a:pt x="40640" y="29500"/>
                </a:lnTo>
                <a:lnTo>
                  <a:pt x="40630" y="29500"/>
                </a:lnTo>
                <a:lnTo>
                  <a:pt x="40620" y="29500"/>
                </a:lnTo>
                <a:lnTo>
                  <a:pt x="40620" y="29510"/>
                </a:lnTo>
                <a:lnTo>
                  <a:pt x="40610" y="29500"/>
                </a:lnTo>
                <a:lnTo>
                  <a:pt x="40610" y="29490"/>
                </a:lnTo>
                <a:lnTo>
                  <a:pt x="40610" y="29480"/>
                </a:lnTo>
                <a:lnTo>
                  <a:pt x="40600" y="29480"/>
                </a:lnTo>
                <a:lnTo>
                  <a:pt x="40600" y="29490"/>
                </a:lnTo>
                <a:lnTo>
                  <a:pt x="40590" y="29490"/>
                </a:lnTo>
                <a:lnTo>
                  <a:pt x="40580" y="29490"/>
                </a:lnTo>
                <a:lnTo>
                  <a:pt x="40590" y="29490"/>
                </a:lnTo>
                <a:lnTo>
                  <a:pt x="40590" y="29480"/>
                </a:lnTo>
                <a:lnTo>
                  <a:pt x="40600" y="29480"/>
                </a:lnTo>
                <a:lnTo>
                  <a:pt x="40590" y="29470"/>
                </a:lnTo>
                <a:lnTo>
                  <a:pt x="40590" y="29460"/>
                </a:lnTo>
                <a:lnTo>
                  <a:pt x="40580" y="29460"/>
                </a:lnTo>
                <a:lnTo>
                  <a:pt x="40570" y="29450"/>
                </a:lnTo>
                <a:lnTo>
                  <a:pt x="40560" y="29450"/>
                </a:lnTo>
                <a:lnTo>
                  <a:pt x="40550" y="29460"/>
                </a:lnTo>
                <a:lnTo>
                  <a:pt x="40540" y="29460"/>
                </a:lnTo>
                <a:lnTo>
                  <a:pt x="40530" y="29460"/>
                </a:lnTo>
                <a:lnTo>
                  <a:pt x="40520" y="29460"/>
                </a:lnTo>
                <a:lnTo>
                  <a:pt x="40520" y="29450"/>
                </a:lnTo>
                <a:lnTo>
                  <a:pt x="40510" y="29450"/>
                </a:lnTo>
                <a:lnTo>
                  <a:pt x="40510" y="29440"/>
                </a:lnTo>
                <a:lnTo>
                  <a:pt x="40510" y="29430"/>
                </a:lnTo>
                <a:lnTo>
                  <a:pt x="40510" y="29420"/>
                </a:lnTo>
                <a:lnTo>
                  <a:pt x="40500" y="29420"/>
                </a:lnTo>
                <a:lnTo>
                  <a:pt x="40490" y="29420"/>
                </a:lnTo>
                <a:lnTo>
                  <a:pt x="40480" y="29430"/>
                </a:lnTo>
                <a:lnTo>
                  <a:pt x="40480" y="29440"/>
                </a:lnTo>
                <a:lnTo>
                  <a:pt x="40470" y="29450"/>
                </a:lnTo>
                <a:lnTo>
                  <a:pt x="40460" y="29450"/>
                </a:lnTo>
                <a:lnTo>
                  <a:pt x="40460" y="29460"/>
                </a:lnTo>
                <a:lnTo>
                  <a:pt x="40470" y="29460"/>
                </a:lnTo>
                <a:lnTo>
                  <a:pt x="40460" y="29470"/>
                </a:lnTo>
                <a:lnTo>
                  <a:pt x="40450" y="29470"/>
                </a:lnTo>
                <a:lnTo>
                  <a:pt x="40450" y="29460"/>
                </a:lnTo>
                <a:lnTo>
                  <a:pt x="40440" y="29460"/>
                </a:lnTo>
                <a:lnTo>
                  <a:pt x="40440" y="29450"/>
                </a:lnTo>
                <a:lnTo>
                  <a:pt x="40430" y="29450"/>
                </a:lnTo>
                <a:lnTo>
                  <a:pt x="40420" y="29450"/>
                </a:lnTo>
                <a:lnTo>
                  <a:pt x="40410" y="29440"/>
                </a:lnTo>
                <a:lnTo>
                  <a:pt x="40400" y="29450"/>
                </a:lnTo>
                <a:lnTo>
                  <a:pt x="40390" y="29440"/>
                </a:lnTo>
                <a:lnTo>
                  <a:pt x="40380" y="29430"/>
                </a:lnTo>
                <a:lnTo>
                  <a:pt x="40370" y="29430"/>
                </a:lnTo>
                <a:lnTo>
                  <a:pt x="40360" y="29430"/>
                </a:lnTo>
                <a:lnTo>
                  <a:pt x="40360" y="29410"/>
                </a:lnTo>
                <a:lnTo>
                  <a:pt x="40350" y="29410"/>
                </a:lnTo>
                <a:lnTo>
                  <a:pt x="40340" y="29410"/>
                </a:lnTo>
                <a:lnTo>
                  <a:pt x="40330" y="29410"/>
                </a:lnTo>
                <a:lnTo>
                  <a:pt x="40320" y="29410"/>
                </a:lnTo>
                <a:lnTo>
                  <a:pt x="40320" y="29400"/>
                </a:lnTo>
                <a:lnTo>
                  <a:pt x="40310" y="29400"/>
                </a:lnTo>
                <a:lnTo>
                  <a:pt x="40300" y="29400"/>
                </a:lnTo>
                <a:lnTo>
                  <a:pt x="40300" y="29410"/>
                </a:lnTo>
                <a:lnTo>
                  <a:pt x="40290" y="29410"/>
                </a:lnTo>
                <a:lnTo>
                  <a:pt x="40280" y="29410"/>
                </a:lnTo>
                <a:lnTo>
                  <a:pt x="40270" y="29410"/>
                </a:lnTo>
                <a:lnTo>
                  <a:pt x="40260" y="29410"/>
                </a:lnTo>
                <a:lnTo>
                  <a:pt x="40250" y="29410"/>
                </a:lnTo>
                <a:lnTo>
                  <a:pt x="40250" y="29400"/>
                </a:lnTo>
                <a:lnTo>
                  <a:pt x="40240" y="29410"/>
                </a:lnTo>
                <a:lnTo>
                  <a:pt x="40230" y="29410"/>
                </a:lnTo>
                <a:lnTo>
                  <a:pt x="40230" y="29420"/>
                </a:lnTo>
                <a:lnTo>
                  <a:pt x="40220" y="29420"/>
                </a:lnTo>
                <a:lnTo>
                  <a:pt x="40210" y="29430"/>
                </a:lnTo>
                <a:lnTo>
                  <a:pt x="40200" y="29430"/>
                </a:lnTo>
                <a:lnTo>
                  <a:pt x="40200" y="29420"/>
                </a:lnTo>
                <a:lnTo>
                  <a:pt x="40200" y="29430"/>
                </a:lnTo>
                <a:lnTo>
                  <a:pt x="40190" y="29430"/>
                </a:lnTo>
                <a:lnTo>
                  <a:pt x="40180" y="29430"/>
                </a:lnTo>
                <a:lnTo>
                  <a:pt x="40180" y="29420"/>
                </a:lnTo>
                <a:lnTo>
                  <a:pt x="40170" y="29430"/>
                </a:lnTo>
                <a:lnTo>
                  <a:pt x="40180" y="29440"/>
                </a:lnTo>
                <a:lnTo>
                  <a:pt x="40180" y="29450"/>
                </a:lnTo>
                <a:lnTo>
                  <a:pt x="40190" y="29450"/>
                </a:lnTo>
                <a:lnTo>
                  <a:pt x="40180" y="29450"/>
                </a:lnTo>
                <a:lnTo>
                  <a:pt x="40170" y="29450"/>
                </a:lnTo>
                <a:lnTo>
                  <a:pt x="40160" y="29460"/>
                </a:lnTo>
                <a:lnTo>
                  <a:pt x="40160" y="29470"/>
                </a:lnTo>
                <a:lnTo>
                  <a:pt x="40150" y="29480"/>
                </a:lnTo>
                <a:lnTo>
                  <a:pt x="40140" y="29480"/>
                </a:lnTo>
                <a:lnTo>
                  <a:pt x="40130" y="29480"/>
                </a:lnTo>
                <a:lnTo>
                  <a:pt x="40120" y="29470"/>
                </a:lnTo>
                <a:lnTo>
                  <a:pt x="40130" y="29470"/>
                </a:lnTo>
                <a:lnTo>
                  <a:pt x="40130" y="29460"/>
                </a:lnTo>
                <a:lnTo>
                  <a:pt x="40120" y="29450"/>
                </a:lnTo>
                <a:lnTo>
                  <a:pt x="40110" y="29450"/>
                </a:lnTo>
                <a:lnTo>
                  <a:pt x="40100" y="29450"/>
                </a:lnTo>
                <a:lnTo>
                  <a:pt x="40080" y="29450"/>
                </a:lnTo>
                <a:lnTo>
                  <a:pt x="40070" y="29440"/>
                </a:lnTo>
                <a:lnTo>
                  <a:pt x="40060" y="29440"/>
                </a:lnTo>
                <a:lnTo>
                  <a:pt x="40050" y="29440"/>
                </a:lnTo>
                <a:lnTo>
                  <a:pt x="40050" y="29430"/>
                </a:lnTo>
                <a:lnTo>
                  <a:pt x="40060" y="29420"/>
                </a:lnTo>
                <a:lnTo>
                  <a:pt x="40060" y="29410"/>
                </a:lnTo>
                <a:lnTo>
                  <a:pt x="40050" y="29410"/>
                </a:lnTo>
                <a:lnTo>
                  <a:pt x="40050" y="29390"/>
                </a:lnTo>
                <a:lnTo>
                  <a:pt x="40040" y="29400"/>
                </a:lnTo>
                <a:lnTo>
                  <a:pt x="40040" y="29410"/>
                </a:lnTo>
                <a:lnTo>
                  <a:pt x="40040" y="29420"/>
                </a:lnTo>
                <a:lnTo>
                  <a:pt x="40030" y="29420"/>
                </a:lnTo>
                <a:lnTo>
                  <a:pt x="40030" y="29430"/>
                </a:lnTo>
                <a:lnTo>
                  <a:pt x="40020" y="29420"/>
                </a:lnTo>
                <a:lnTo>
                  <a:pt x="40010" y="29420"/>
                </a:lnTo>
                <a:lnTo>
                  <a:pt x="40000" y="29430"/>
                </a:lnTo>
                <a:lnTo>
                  <a:pt x="39990" y="29430"/>
                </a:lnTo>
                <a:lnTo>
                  <a:pt x="39990" y="29420"/>
                </a:lnTo>
                <a:lnTo>
                  <a:pt x="39980" y="29420"/>
                </a:lnTo>
                <a:lnTo>
                  <a:pt x="39970" y="29420"/>
                </a:lnTo>
                <a:lnTo>
                  <a:pt x="39960" y="29430"/>
                </a:lnTo>
                <a:lnTo>
                  <a:pt x="39960" y="29420"/>
                </a:lnTo>
                <a:lnTo>
                  <a:pt x="39950" y="29420"/>
                </a:lnTo>
                <a:lnTo>
                  <a:pt x="39950" y="29410"/>
                </a:lnTo>
                <a:lnTo>
                  <a:pt x="39950" y="29400"/>
                </a:lnTo>
                <a:lnTo>
                  <a:pt x="39950" y="29390"/>
                </a:lnTo>
                <a:lnTo>
                  <a:pt x="39940" y="29390"/>
                </a:lnTo>
                <a:lnTo>
                  <a:pt x="39930" y="29400"/>
                </a:lnTo>
                <a:lnTo>
                  <a:pt x="39930" y="29410"/>
                </a:lnTo>
                <a:lnTo>
                  <a:pt x="39920" y="29400"/>
                </a:lnTo>
                <a:lnTo>
                  <a:pt x="39910" y="29400"/>
                </a:lnTo>
                <a:lnTo>
                  <a:pt x="39900" y="29410"/>
                </a:lnTo>
                <a:lnTo>
                  <a:pt x="39890" y="29420"/>
                </a:lnTo>
                <a:lnTo>
                  <a:pt x="39880" y="29410"/>
                </a:lnTo>
                <a:lnTo>
                  <a:pt x="39890" y="29410"/>
                </a:lnTo>
                <a:lnTo>
                  <a:pt x="39890" y="29400"/>
                </a:lnTo>
                <a:lnTo>
                  <a:pt x="39900" y="29390"/>
                </a:lnTo>
                <a:lnTo>
                  <a:pt x="39890" y="29390"/>
                </a:lnTo>
                <a:lnTo>
                  <a:pt x="39880" y="29390"/>
                </a:lnTo>
                <a:lnTo>
                  <a:pt x="39870" y="29400"/>
                </a:lnTo>
                <a:lnTo>
                  <a:pt x="39850" y="29400"/>
                </a:lnTo>
                <a:lnTo>
                  <a:pt x="39840" y="29390"/>
                </a:lnTo>
                <a:lnTo>
                  <a:pt x="39820" y="29390"/>
                </a:lnTo>
                <a:lnTo>
                  <a:pt x="39810" y="29400"/>
                </a:lnTo>
                <a:lnTo>
                  <a:pt x="39820" y="29410"/>
                </a:lnTo>
                <a:lnTo>
                  <a:pt x="39800" y="29410"/>
                </a:lnTo>
                <a:lnTo>
                  <a:pt x="39800" y="29420"/>
                </a:lnTo>
                <a:lnTo>
                  <a:pt x="39800" y="29440"/>
                </a:lnTo>
                <a:lnTo>
                  <a:pt x="39790" y="29430"/>
                </a:lnTo>
                <a:lnTo>
                  <a:pt x="39780" y="29420"/>
                </a:lnTo>
                <a:lnTo>
                  <a:pt x="39770" y="29420"/>
                </a:lnTo>
                <a:lnTo>
                  <a:pt x="39770" y="29410"/>
                </a:lnTo>
                <a:lnTo>
                  <a:pt x="39770" y="29400"/>
                </a:lnTo>
                <a:lnTo>
                  <a:pt x="39750" y="29400"/>
                </a:lnTo>
                <a:lnTo>
                  <a:pt x="39750" y="29390"/>
                </a:lnTo>
                <a:lnTo>
                  <a:pt x="39740" y="29380"/>
                </a:lnTo>
                <a:lnTo>
                  <a:pt x="39740" y="29370"/>
                </a:lnTo>
                <a:lnTo>
                  <a:pt x="39740" y="29360"/>
                </a:lnTo>
                <a:lnTo>
                  <a:pt x="39730" y="29360"/>
                </a:lnTo>
                <a:lnTo>
                  <a:pt x="39720" y="29360"/>
                </a:lnTo>
                <a:lnTo>
                  <a:pt x="39710" y="29360"/>
                </a:lnTo>
                <a:lnTo>
                  <a:pt x="39700" y="29360"/>
                </a:lnTo>
                <a:lnTo>
                  <a:pt x="39690" y="29350"/>
                </a:lnTo>
                <a:lnTo>
                  <a:pt x="39680" y="29350"/>
                </a:lnTo>
                <a:lnTo>
                  <a:pt x="39670" y="29350"/>
                </a:lnTo>
                <a:lnTo>
                  <a:pt x="39670" y="29340"/>
                </a:lnTo>
                <a:lnTo>
                  <a:pt x="39670" y="29330"/>
                </a:lnTo>
                <a:lnTo>
                  <a:pt x="39680" y="29330"/>
                </a:lnTo>
                <a:lnTo>
                  <a:pt x="39680" y="29320"/>
                </a:lnTo>
                <a:lnTo>
                  <a:pt x="39690" y="29320"/>
                </a:lnTo>
                <a:lnTo>
                  <a:pt x="39690" y="29310"/>
                </a:lnTo>
                <a:lnTo>
                  <a:pt x="39670" y="29300"/>
                </a:lnTo>
                <a:lnTo>
                  <a:pt x="39660" y="29290"/>
                </a:lnTo>
                <a:lnTo>
                  <a:pt x="39650" y="29290"/>
                </a:lnTo>
                <a:lnTo>
                  <a:pt x="39650" y="29300"/>
                </a:lnTo>
                <a:lnTo>
                  <a:pt x="39650" y="29310"/>
                </a:lnTo>
                <a:lnTo>
                  <a:pt x="39640" y="29310"/>
                </a:lnTo>
                <a:lnTo>
                  <a:pt x="39640" y="29320"/>
                </a:lnTo>
                <a:lnTo>
                  <a:pt x="39630" y="29320"/>
                </a:lnTo>
                <a:lnTo>
                  <a:pt x="39620" y="29320"/>
                </a:lnTo>
                <a:lnTo>
                  <a:pt x="39620" y="29310"/>
                </a:lnTo>
                <a:lnTo>
                  <a:pt x="39620" y="29300"/>
                </a:lnTo>
                <a:lnTo>
                  <a:pt x="39610" y="29290"/>
                </a:lnTo>
                <a:lnTo>
                  <a:pt x="39600" y="29290"/>
                </a:lnTo>
                <a:lnTo>
                  <a:pt x="39600" y="29300"/>
                </a:lnTo>
                <a:lnTo>
                  <a:pt x="39590" y="29310"/>
                </a:lnTo>
                <a:lnTo>
                  <a:pt x="39590" y="29300"/>
                </a:lnTo>
                <a:lnTo>
                  <a:pt x="39590" y="29290"/>
                </a:lnTo>
                <a:lnTo>
                  <a:pt x="39580" y="29300"/>
                </a:lnTo>
                <a:lnTo>
                  <a:pt x="39570" y="29290"/>
                </a:lnTo>
                <a:lnTo>
                  <a:pt x="39570" y="29280"/>
                </a:lnTo>
                <a:lnTo>
                  <a:pt x="39570" y="29270"/>
                </a:lnTo>
                <a:lnTo>
                  <a:pt x="39560" y="29270"/>
                </a:lnTo>
                <a:lnTo>
                  <a:pt x="39550" y="29270"/>
                </a:lnTo>
                <a:lnTo>
                  <a:pt x="39550" y="29280"/>
                </a:lnTo>
                <a:lnTo>
                  <a:pt x="39540" y="29280"/>
                </a:lnTo>
                <a:lnTo>
                  <a:pt x="39540" y="29270"/>
                </a:lnTo>
                <a:lnTo>
                  <a:pt x="39530" y="29280"/>
                </a:lnTo>
                <a:lnTo>
                  <a:pt x="39520" y="29290"/>
                </a:lnTo>
                <a:lnTo>
                  <a:pt x="39520" y="29280"/>
                </a:lnTo>
                <a:lnTo>
                  <a:pt x="39520" y="29270"/>
                </a:lnTo>
                <a:lnTo>
                  <a:pt x="39520" y="29280"/>
                </a:lnTo>
                <a:lnTo>
                  <a:pt x="39510" y="29280"/>
                </a:lnTo>
                <a:lnTo>
                  <a:pt x="39500" y="29280"/>
                </a:lnTo>
                <a:lnTo>
                  <a:pt x="39500" y="29270"/>
                </a:lnTo>
                <a:lnTo>
                  <a:pt x="39510" y="29260"/>
                </a:lnTo>
                <a:lnTo>
                  <a:pt x="39510" y="29250"/>
                </a:lnTo>
                <a:lnTo>
                  <a:pt x="39490" y="29250"/>
                </a:lnTo>
                <a:lnTo>
                  <a:pt x="39480" y="29250"/>
                </a:lnTo>
                <a:lnTo>
                  <a:pt x="39480" y="29240"/>
                </a:lnTo>
                <a:lnTo>
                  <a:pt x="39480" y="29230"/>
                </a:lnTo>
                <a:lnTo>
                  <a:pt x="39460" y="29230"/>
                </a:lnTo>
                <a:lnTo>
                  <a:pt x="39460" y="29240"/>
                </a:lnTo>
                <a:lnTo>
                  <a:pt x="39450" y="29240"/>
                </a:lnTo>
                <a:lnTo>
                  <a:pt x="39450" y="29230"/>
                </a:lnTo>
                <a:lnTo>
                  <a:pt x="39440" y="29220"/>
                </a:lnTo>
                <a:lnTo>
                  <a:pt x="39430" y="29220"/>
                </a:lnTo>
                <a:lnTo>
                  <a:pt x="39420" y="29230"/>
                </a:lnTo>
                <a:lnTo>
                  <a:pt x="39400" y="29240"/>
                </a:lnTo>
                <a:lnTo>
                  <a:pt x="39380" y="29250"/>
                </a:lnTo>
                <a:lnTo>
                  <a:pt x="39370" y="29260"/>
                </a:lnTo>
                <a:lnTo>
                  <a:pt x="39350" y="29260"/>
                </a:lnTo>
                <a:lnTo>
                  <a:pt x="39310" y="29290"/>
                </a:lnTo>
                <a:lnTo>
                  <a:pt x="39270" y="29320"/>
                </a:lnTo>
                <a:lnTo>
                  <a:pt x="39240" y="29330"/>
                </a:lnTo>
                <a:lnTo>
                  <a:pt x="39220" y="29340"/>
                </a:lnTo>
                <a:lnTo>
                  <a:pt x="39200" y="29340"/>
                </a:lnTo>
                <a:lnTo>
                  <a:pt x="39170" y="29350"/>
                </a:lnTo>
                <a:lnTo>
                  <a:pt x="39100" y="29320"/>
                </a:lnTo>
                <a:lnTo>
                  <a:pt x="39040" y="29320"/>
                </a:lnTo>
                <a:lnTo>
                  <a:pt x="38990" y="29310"/>
                </a:lnTo>
                <a:lnTo>
                  <a:pt x="38980" y="29310"/>
                </a:lnTo>
                <a:lnTo>
                  <a:pt x="38920" y="29310"/>
                </a:lnTo>
                <a:lnTo>
                  <a:pt x="38870" y="29300"/>
                </a:lnTo>
                <a:lnTo>
                  <a:pt x="38840" y="29300"/>
                </a:lnTo>
                <a:lnTo>
                  <a:pt x="38810" y="29300"/>
                </a:lnTo>
                <a:lnTo>
                  <a:pt x="38790" y="29300"/>
                </a:lnTo>
                <a:lnTo>
                  <a:pt x="38770" y="29290"/>
                </a:lnTo>
                <a:lnTo>
                  <a:pt x="38770" y="29280"/>
                </a:lnTo>
                <a:lnTo>
                  <a:pt x="38760" y="29270"/>
                </a:lnTo>
                <a:lnTo>
                  <a:pt x="38720" y="29270"/>
                </a:lnTo>
                <a:lnTo>
                  <a:pt x="38710" y="29270"/>
                </a:lnTo>
                <a:lnTo>
                  <a:pt x="38700" y="29270"/>
                </a:lnTo>
                <a:lnTo>
                  <a:pt x="38690" y="29260"/>
                </a:lnTo>
                <a:lnTo>
                  <a:pt x="38680" y="29250"/>
                </a:lnTo>
                <a:lnTo>
                  <a:pt x="38650" y="29240"/>
                </a:lnTo>
                <a:lnTo>
                  <a:pt x="38640" y="29220"/>
                </a:lnTo>
                <a:lnTo>
                  <a:pt x="38600" y="29220"/>
                </a:lnTo>
                <a:lnTo>
                  <a:pt x="38600" y="29210"/>
                </a:lnTo>
                <a:lnTo>
                  <a:pt x="38570" y="29180"/>
                </a:lnTo>
                <a:lnTo>
                  <a:pt x="38550" y="29170"/>
                </a:lnTo>
                <a:lnTo>
                  <a:pt x="38540" y="29160"/>
                </a:lnTo>
                <a:lnTo>
                  <a:pt x="38530" y="29150"/>
                </a:lnTo>
                <a:lnTo>
                  <a:pt x="38530" y="29140"/>
                </a:lnTo>
                <a:lnTo>
                  <a:pt x="38550" y="29140"/>
                </a:lnTo>
                <a:lnTo>
                  <a:pt x="38550" y="29130"/>
                </a:lnTo>
                <a:lnTo>
                  <a:pt x="38570" y="29110"/>
                </a:lnTo>
                <a:lnTo>
                  <a:pt x="38580" y="29110"/>
                </a:lnTo>
                <a:lnTo>
                  <a:pt x="38580" y="29100"/>
                </a:lnTo>
                <a:lnTo>
                  <a:pt x="38590" y="29080"/>
                </a:lnTo>
                <a:lnTo>
                  <a:pt x="38590" y="29070"/>
                </a:lnTo>
                <a:lnTo>
                  <a:pt x="38590" y="29060"/>
                </a:lnTo>
                <a:lnTo>
                  <a:pt x="38610" y="29050"/>
                </a:lnTo>
                <a:lnTo>
                  <a:pt x="38620" y="29050"/>
                </a:lnTo>
                <a:lnTo>
                  <a:pt x="38620" y="29030"/>
                </a:lnTo>
                <a:lnTo>
                  <a:pt x="38620" y="29010"/>
                </a:lnTo>
                <a:lnTo>
                  <a:pt x="38640" y="29010"/>
                </a:lnTo>
                <a:lnTo>
                  <a:pt x="38640" y="29000"/>
                </a:lnTo>
                <a:lnTo>
                  <a:pt x="38640" y="28990"/>
                </a:lnTo>
                <a:lnTo>
                  <a:pt x="38650" y="28990"/>
                </a:lnTo>
                <a:lnTo>
                  <a:pt x="38650" y="28980"/>
                </a:lnTo>
                <a:lnTo>
                  <a:pt x="38640" y="28960"/>
                </a:lnTo>
                <a:lnTo>
                  <a:pt x="38620" y="28970"/>
                </a:lnTo>
                <a:lnTo>
                  <a:pt x="38610" y="28970"/>
                </a:lnTo>
                <a:lnTo>
                  <a:pt x="38590" y="28940"/>
                </a:lnTo>
                <a:lnTo>
                  <a:pt x="38580" y="28930"/>
                </a:lnTo>
                <a:lnTo>
                  <a:pt x="38580" y="28920"/>
                </a:lnTo>
                <a:lnTo>
                  <a:pt x="38560" y="28920"/>
                </a:lnTo>
                <a:lnTo>
                  <a:pt x="38550" y="28920"/>
                </a:lnTo>
                <a:lnTo>
                  <a:pt x="38530" y="28910"/>
                </a:lnTo>
                <a:lnTo>
                  <a:pt x="38530" y="28900"/>
                </a:lnTo>
                <a:lnTo>
                  <a:pt x="38520" y="28880"/>
                </a:lnTo>
                <a:lnTo>
                  <a:pt x="38490" y="28880"/>
                </a:lnTo>
                <a:lnTo>
                  <a:pt x="38460" y="28880"/>
                </a:lnTo>
                <a:lnTo>
                  <a:pt x="38450" y="28870"/>
                </a:lnTo>
                <a:lnTo>
                  <a:pt x="38440" y="28850"/>
                </a:lnTo>
                <a:lnTo>
                  <a:pt x="38430" y="28850"/>
                </a:lnTo>
                <a:lnTo>
                  <a:pt x="38400" y="28840"/>
                </a:lnTo>
                <a:lnTo>
                  <a:pt x="38370" y="28840"/>
                </a:lnTo>
                <a:lnTo>
                  <a:pt x="38340" y="28830"/>
                </a:lnTo>
                <a:lnTo>
                  <a:pt x="38330" y="28820"/>
                </a:lnTo>
                <a:lnTo>
                  <a:pt x="38310" y="28820"/>
                </a:lnTo>
                <a:lnTo>
                  <a:pt x="38280" y="28820"/>
                </a:lnTo>
                <a:lnTo>
                  <a:pt x="38280" y="28830"/>
                </a:lnTo>
                <a:lnTo>
                  <a:pt x="38280" y="28840"/>
                </a:lnTo>
                <a:lnTo>
                  <a:pt x="38290" y="28850"/>
                </a:lnTo>
                <a:lnTo>
                  <a:pt x="38280" y="28860"/>
                </a:lnTo>
                <a:lnTo>
                  <a:pt x="38270" y="28860"/>
                </a:lnTo>
                <a:lnTo>
                  <a:pt x="38260" y="28850"/>
                </a:lnTo>
                <a:lnTo>
                  <a:pt x="38260" y="28840"/>
                </a:lnTo>
                <a:lnTo>
                  <a:pt x="38260" y="28830"/>
                </a:lnTo>
                <a:lnTo>
                  <a:pt x="38240" y="28840"/>
                </a:lnTo>
                <a:lnTo>
                  <a:pt x="38230" y="28840"/>
                </a:lnTo>
                <a:lnTo>
                  <a:pt x="38230" y="28820"/>
                </a:lnTo>
                <a:lnTo>
                  <a:pt x="38210" y="28830"/>
                </a:lnTo>
                <a:lnTo>
                  <a:pt x="38200" y="28840"/>
                </a:lnTo>
                <a:lnTo>
                  <a:pt x="38200" y="28830"/>
                </a:lnTo>
                <a:lnTo>
                  <a:pt x="38190" y="28820"/>
                </a:lnTo>
                <a:lnTo>
                  <a:pt x="38190" y="28800"/>
                </a:lnTo>
                <a:lnTo>
                  <a:pt x="38180" y="28800"/>
                </a:lnTo>
                <a:lnTo>
                  <a:pt x="38170" y="28810"/>
                </a:lnTo>
                <a:lnTo>
                  <a:pt x="38170" y="28820"/>
                </a:lnTo>
                <a:lnTo>
                  <a:pt x="38150" y="28820"/>
                </a:lnTo>
                <a:lnTo>
                  <a:pt x="38150" y="28800"/>
                </a:lnTo>
                <a:lnTo>
                  <a:pt x="38130" y="28790"/>
                </a:lnTo>
                <a:lnTo>
                  <a:pt x="38120" y="28800"/>
                </a:lnTo>
                <a:lnTo>
                  <a:pt x="38110" y="28810"/>
                </a:lnTo>
                <a:lnTo>
                  <a:pt x="38100" y="28810"/>
                </a:lnTo>
                <a:lnTo>
                  <a:pt x="38090" y="28810"/>
                </a:lnTo>
                <a:lnTo>
                  <a:pt x="38070" y="28810"/>
                </a:lnTo>
                <a:lnTo>
                  <a:pt x="38060" y="28800"/>
                </a:lnTo>
                <a:lnTo>
                  <a:pt x="38040" y="28800"/>
                </a:lnTo>
                <a:lnTo>
                  <a:pt x="38030" y="28810"/>
                </a:lnTo>
                <a:lnTo>
                  <a:pt x="38020" y="28810"/>
                </a:lnTo>
                <a:lnTo>
                  <a:pt x="38020" y="28820"/>
                </a:lnTo>
                <a:lnTo>
                  <a:pt x="38010" y="28810"/>
                </a:lnTo>
                <a:lnTo>
                  <a:pt x="38000" y="28810"/>
                </a:lnTo>
                <a:lnTo>
                  <a:pt x="38000" y="28830"/>
                </a:lnTo>
                <a:lnTo>
                  <a:pt x="37990" y="28830"/>
                </a:lnTo>
                <a:lnTo>
                  <a:pt x="37980" y="28820"/>
                </a:lnTo>
                <a:lnTo>
                  <a:pt x="37980" y="28840"/>
                </a:lnTo>
                <a:lnTo>
                  <a:pt x="37970" y="28840"/>
                </a:lnTo>
                <a:lnTo>
                  <a:pt x="37960" y="28840"/>
                </a:lnTo>
                <a:lnTo>
                  <a:pt x="37950" y="28850"/>
                </a:lnTo>
                <a:lnTo>
                  <a:pt x="37940" y="28860"/>
                </a:lnTo>
                <a:lnTo>
                  <a:pt x="37920" y="28870"/>
                </a:lnTo>
                <a:lnTo>
                  <a:pt x="37910" y="28870"/>
                </a:lnTo>
                <a:lnTo>
                  <a:pt x="37900" y="28870"/>
                </a:lnTo>
                <a:lnTo>
                  <a:pt x="37890" y="28850"/>
                </a:lnTo>
                <a:lnTo>
                  <a:pt x="37880" y="28860"/>
                </a:lnTo>
                <a:lnTo>
                  <a:pt x="37870" y="28870"/>
                </a:lnTo>
                <a:lnTo>
                  <a:pt x="37860" y="28860"/>
                </a:lnTo>
                <a:lnTo>
                  <a:pt x="37850" y="28860"/>
                </a:lnTo>
                <a:lnTo>
                  <a:pt x="37840" y="28860"/>
                </a:lnTo>
                <a:lnTo>
                  <a:pt x="37830" y="28850"/>
                </a:lnTo>
                <a:lnTo>
                  <a:pt x="37820" y="28840"/>
                </a:lnTo>
                <a:lnTo>
                  <a:pt x="37810" y="28850"/>
                </a:lnTo>
                <a:lnTo>
                  <a:pt x="37800" y="28840"/>
                </a:lnTo>
                <a:lnTo>
                  <a:pt x="37800" y="28850"/>
                </a:lnTo>
                <a:lnTo>
                  <a:pt x="37800" y="28860"/>
                </a:lnTo>
                <a:lnTo>
                  <a:pt x="37790" y="28860"/>
                </a:lnTo>
                <a:lnTo>
                  <a:pt x="37780" y="28860"/>
                </a:lnTo>
                <a:lnTo>
                  <a:pt x="37780" y="28870"/>
                </a:lnTo>
                <a:lnTo>
                  <a:pt x="37770" y="28880"/>
                </a:lnTo>
                <a:lnTo>
                  <a:pt x="37760" y="28880"/>
                </a:lnTo>
                <a:lnTo>
                  <a:pt x="37770" y="28890"/>
                </a:lnTo>
                <a:lnTo>
                  <a:pt x="37770" y="28900"/>
                </a:lnTo>
                <a:lnTo>
                  <a:pt x="37750" y="28900"/>
                </a:lnTo>
                <a:lnTo>
                  <a:pt x="37750" y="28910"/>
                </a:lnTo>
                <a:lnTo>
                  <a:pt x="37740" y="28910"/>
                </a:lnTo>
                <a:lnTo>
                  <a:pt x="37730" y="28910"/>
                </a:lnTo>
                <a:lnTo>
                  <a:pt x="37730" y="28920"/>
                </a:lnTo>
                <a:lnTo>
                  <a:pt x="37720" y="28920"/>
                </a:lnTo>
                <a:lnTo>
                  <a:pt x="37700" y="28920"/>
                </a:lnTo>
                <a:lnTo>
                  <a:pt x="37700" y="28930"/>
                </a:lnTo>
                <a:lnTo>
                  <a:pt x="37710" y="28940"/>
                </a:lnTo>
                <a:lnTo>
                  <a:pt x="37720" y="28950"/>
                </a:lnTo>
                <a:lnTo>
                  <a:pt x="37710" y="28950"/>
                </a:lnTo>
                <a:lnTo>
                  <a:pt x="37700" y="28950"/>
                </a:lnTo>
                <a:lnTo>
                  <a:pt x="37690" y="28950"/>
                </a:lnTo>
                <a:lnTo>
                  <a:pt x="37660" y="28950"/>
                </a:lnTo>
                <a:lnTo>
                  <a:pt x="37650" y="28950"/>
                </a:lnTo>
                <a:lnTo>
                  <a:pt x="37640" y="28940"/>
                </a:lnTo>
                <a:lnTo>
                  <a:pt x="37640" y="28930"/>
                </a:lnTo>
                <a:lnTo>
                  <a:pt x="37630" y="28930"/>
                </a:lnTo>
                <a:lnTo>
                  <a:pt x="37620" y="28930"/>
                </a:lnTo>
                <a:lnTo>
                  <a:pt x="37620" y="28920"/>
                </a:lnTo>
                <a:lnTo>
                  <a:pt x="37610" y="28930"/>
                </a:lnTo>
                <a:lnTo>
                  <a:pt x="37610" y="28950"/>
                </a:lnTo>
                <a:lnTo>
                  <a:pt x="37600" y="28950"/>
                </a:lnTo>
                <a:lnTo>
                  <a:pt x="37590" y="28950"/>
                </a:lnTo>
                <a:lnTo>
                  <a:pt x="37590" y="28940"/>
                </a:lnTo>
                <a:lnTo>
                  <a:pt x="37590" y="28930"/>
                </a:lnTo>
                <a:lnTo>
                  <a:pt x="37580" y="28940"/>
                </a:lnTo>
                <a:lnTo>
                  <a:pt x="37570" y="28940"/>
                </a:lnTo>
                <a:lnTo>
                  <a:pt x="37560" y="28940"/>
                </a:lnTo>
                <a:lnTo>
                  <a:pt x="37540" y="28940"/>
                </a:lnTo>
                <a:lnTo>
                  <a:pt x="37510" y="28960"/>
                </a:lnTo>
                <a:lnTo>
                  <a:pt x="37490" y="28980"/>
                </a:lnTo>
                <a:lnTo>
                  <a:pt x="37480" y="29000"/>
                </a:lnTo>
                <a:lnTo>
                  <a:pt x="37480" y="29010"/>
                </a:lnTo>
                <a:lnTo>
                  <a:pt x="37460" y="29020"/>
                </a:lnTo>
                <a:lnTo>
                  <a:pt x="37450" y="29040"/>
                </a:lnTo>
                <a:lnTo>
                  <a:pt x="37400" y="29030"/>
                </a:lnTo>
                <a:lnTo>
                  <a:pt x="37390" y="29040"/>
                </a:lnTo>
                <a:lnTo>
                  <a:pt x="37370" y="29030"/>
                </a:lnTo>
                <a:lnTo>
                  <a:pt x="37350" y="29030"/>
                </a:lnTo>
                <a:lnTo>
                  <a:pt x="37320" y="29030"/>
                </a:lnTo>
                <a:lnTo>
                  <a:pt x="37280" y="29050"/>
                </a:lnTo>
                <a:lnTo>
                  <a:pt x="37260" y="29050"/>
                </a:lnTo>
                <a:lnTo>
                  <a:pt x="37250" y="29060"/>
                </a:lnTo>
                <a:lnTo>
                  <a:pt x="37230" y="29050"/>
                </a:lnTo>
                <a:lnTo>
                  <a:pt x="37210" y="29040"/>
                </a:lnTo>
                <a:lnTo>
                  <a:pt x="37200" y="29040"/>
                </a:lnTo>
                <a:lnTo>
                  <a:pt x="37190" y="29040"/>
                </a:lnTo>
                <a:lnTo>
                  <a:pt x="37160" y="29030"/>
                </a:lnTo>
                <a:lnTo>
                  <a:pt x="37120" y="29020"/>
                </a:lnTo>
                <a:lnTo>
                  <a:pt x="37100" y="29020"/>
                </a:lnTo>
                <a:lnTo>
                  <a:pt x="37080" y="29010"/>
                </a:lnTo>
                <a:lnTo>
                  <a:pt x="37070" y="29010"/>
                </a:lnTo>
                <a:lnTo>
                  <a:pt x="37020" y="29000"/>
                </a:lnTo>
                <a:lnTo>
                  <a:pt x="36990" y="29000"/>
                </a:lnTo>
                <a:lnTo>
                  <a:pt x="36970" y="28990"/>
                </a:lnTo>
                <a:lnTo>
                  <a:pt x="36950" y="29010"/>
                </a:lnTo>
                <a:lnTo>
                  <a:pt x="36940" y="29030"/>
                </a:lnTo>
                <a:lnTo>
                  <a:pt x="36920" y="29030"/>
                </a:lnTo>
                <a:lnTo>
                  <a:pt x="36900" y="29050"/>
                </a:lnTo>
                <a:lnTo>
                  <a:pt x="36890" y="29060"/>
                </a:lnTo>
                <a:lnTo>
                  <a:pt x="36890" y="29070"/>
                </a:lnTo>
                <a:lnTo>
                  <a:pt x="36890" y="29080"/>
                </a:lnTo>
                <a:lnTo>
                  <a:pt x="36880" y="29070"/>
                </a:lnTo>
                <a:lnTo>
                  <a:pt x="36870" y="29070"/>
                </a:lnTo>
                <a:lnTo>
                  <a:pt x="36860" y="29070"/>
                </a:lnTo>
                <a:lnTo>
                  <a:pt x="36850" y="29070"/>
                </a:lnTo>
                <a:lnTo>
                  <a:pt x="36840" y="29070"/>
                </a:lnTo>
                <a:lnTo>
                  <a:pt x="36840" y="29060"/>
                </a:lnTo>
                <a:lnTo>
                  <a:pt x="36830" y="29070"/>
                </a:lnTo>
                <a:lnTo>
                  <a:pt x="36830" y="29080"/>
                </a:lnTo>
                <a:lnTo>
                  <a:pt x="36820" y="29080"/>
                </a:lnTo>
                <a:lnTo>
                  <a:pt x="36810" y="29090"/>
                </a:lnTo>
                <a:lnTo>
                  <a:pt x="36810" y="29080"/>
                </a:lnTo>
                <a:lnTo>
                  <a:pt x="36810" y="29070"/>
                </a:lnTo>
                <a:lnTo>
                  <a:pt x="36790" y="29070"/>
                </a:lnTo>
                <a:lnTo>
                  <a:pt x="36780" y="29070"/>
                </a:lnTo>
                <a:lnTo>
                  <a:pt x="36770" y="29060"/>
                </a:lnTo>
                <a:lnTo>
                  <a:pt x="36760" y="29050"/>
                </a:lnTo>
                <a:lnTo>
                  <a:pt x="36750" y="29040"/>
                </a:lnTo>
                <a:lnTo>
                  <a:pt x="36760" y="29030"/>
                </a:lnTo>
                <a:lnTo>
                  <a:pt x="36760" y="29020"/>
                </a:lnTo>
                <a:lnTo>
                  <a:pt x="36750" y="29020"/>
                </a:lnTo>
                <a:lnTo>
                  <a:pt x="36750" y="29010"/>
                </a:lnTo>
                <a:lnTo>
                  <a:pt x="36740" y="29010"/>
                </a:lnTo>
                <a:lnTo>
                  <a:pt x="36730" y="29010"/>
                </a:lnTo>
                <a:lnTo>
                  <a:pt x="36720" y="29010"/>
                </a:lnTo>
                <a:lnTo>
                  <a:pt x="36720" y="29000"/>
                </a:lnTo>
                <a:lnTo>
                  <a:pt x="36720" y="29010"/>
                </a:lnTo>
                <a:lnTo>
                  <a:pt x="36720" y="29000"/>
                </a:lnTo>
                <a:lnTo>
                  <a:pt x="36700" y="29010"/>
                </a:lnTo>
                <a:lnTo>
                  <a:pt x="36680" y="28990"/>
                </a:lnTo>
                <a:lnTo>
                  <a:pt x="36680" y="28980"/>
                </a:lnTo>
                <a:lnTo>
                  <a:pt x="36670" y="28970"/>
                </a:lnTo>
                <a:lnTo>
                  <a:pt x="36650" y="28970"/>
                </a:lnTo>
                <a:lnTo>
                  <a:pt x="36640" y="28970"/>
                </a:lnTo>
                <a:lnTo>
                  <a:pt x="36620" y="28970"/>
                </a:lnTo>
                <a:lnTo>
                  <a:pt x="36610" y="28960"/>
                </a:lnTo>
                <a:lnTo>
                  <a:pt x="36610" y="28950"/>
                </a:lnTo>
                <a:lnTo>
                  <a:pt x="36610" y="28940"/>
                </a:lnTo>
                <a:lnTo>
                  <a:pt x="36610" y="28930"/>
                </a:lnTo>
                <a:lnTo>
                  <a:pt x="36600" y="28930"/>
                </a:lnTo>
                <a:lnTo>
                  <a:pt x="36600" y="28920"/>
                </a:lnTo>
                <a:lnTo>
                  <a:pt x="36590" y="28920"/>
                </a:lnTo>
                <a:lnTo>
                  <a:pt x="36580" y="28910"/>
                </a:lnTo>
                <a:lnTo>
                  <a:pt x="36590" y="28910"/>
                </a:lnTo>
                <a:lnTo>
                  <a:pt x="36590" y="28900"/>
                </a:lnTo>
                <a:lnTo>
                  <a:pt x="36580" y="28890"/>
                </a:lnTo>
                <a:lnTo>
                  <a:pt x="36570" y="28880"/>
                </a:lnTo>
                <a:lnTo>
                  <a:pt x="36560" y="28880"/>
                </a:lnTo>
                <a:lnTo>
                  <a:pt x="36550" y="28880"/>
                </a:lnTo>
                <a:lnTo>
                  <a:pt x="36540" y="28880"/>
                </a:lnTo>
                <a:lnTo>
                  <a:pt x="36530" y="28890"/>
                </a:lnTo>
                <a:lnTo>
                  <a:pt x="36520" y="28900"/>
                </a:lnTo>
                <a:lnTo>
                  <a:pt x="36510" y="28900"/>
                </a:lnTo>
                <a:lnTo>
                  <a:pt x="36500" y="28900"/>
                </a:lnTo>
                <a:lnTo>
                  <a:pt x="36500" y="28890"/>
                </a:lnTo>
                <a:lnTo>
                  <a:pt x="36500" y="28880"/>
                </a:lnTo>
                <a:lnTo>
                  <a:pt x="36490" y="28880"/>
                </a:lnTo>
                <a:lnTo>
                  <a:pt x="36480" y="28870"/>
                </a:lnTo>
                <a:lnTo>
                  <a:pt x="36480" y="28860"/>
                </a:lnTo>
                <a:lnTo>
                  <a:pt x="36470" y="28870"/>
                </a:lnTo>
                <a:lnTo>
                  <a:pt x="36460" y="28880"/>
                </a:lnTo>
                <a:lnTo>
                  <a:pt x="36450" y="28880"/>
                </a:lnTo>
                <a:lnTo>
                  <a:pt x="36450" y="28870"/>
                </a:lnTo>
                <a:lnTo>
                  <a:pt x="36440" y="28870"/>
                </a:lnTo>
                <a:lnTo>
                  <a:pt x="36430" y="28880"/>
                </a:lnTo>
                <a:lnTo>
                  <a:pt x="36420" y="28880"/>
                </a:lnTo>
                <a:lnTo>
                  <a:pt x="36420" y="28890"/>
                </a:lnTo>
                <a:lnTo>
                  <a:pt x="36410" y="28910"/>
                </a:lnTo>
                <a:lnTo>
                  <a:pt x="36400" y="28920"/>
                </a:lnTo>
                <a:lnTo>
                  <a:pt x="36390" y="28910"/>
                </a:lnTo>
                <a:lnTo>
                  <a:pt x="36370" y="28900"/>
                </a:lnTo>
                <a:lnTo>
                  <a:pt x="36360" y="28910"/>
                </a:lnTo>
                <a:lnTo>
                  <a:pt x="36360" y="28920"/>
                </a:lnTo>
                <a:lnTo>
                  <a:pt x="36370" y="28930"/>
                </a:lnTo>
                <a:lnTo>
                  <a:pt x="36350" y="28930"/>
                </a:lnTo>
                <a:lnTo>
                  <a:pt x="36340" y="28930"/>
                </a:lnTo>
                <a:lnTo>
                  <a:pt x="36340" y="28920"/>
                </a:lnTo>
                <a:lnTo>
                  <a:pt x="36330" y="28920"/>
                </a:lnTo>
                <a:lnTo>
                  <a:pt x="36320" y="28920"/>
                </a:lnTo>
                <a:lnTo>
                  <a:pt x="36320" y="28930"/>
                </a:lnTo>
                <a:lnTo>
                  <a:pt x="36310" y="28920"/>
                </a:lnTo>
                <a:lnTo>
                  <a:pt x="36310" y="28910"/>
                </a:lnTo>
                <a:lnTo>
                  <a:pt x="36300" y="28910"/>
                </a:lnTo>
                <a:lnTo>
                  <a:pt x="36290" y="28900"/>
                </a:lnTo>
                <a:lnTo>
                  <a:pt x="36280" y="28910"/>
                </a:lnTo>
                <a:lnTo>
                  <a:pt x="36280" y="28920"/>
                </a:lnTo>
                <a:lnTo>
                  <a:pt x="36270" y="28920"/>
                </a:lnTo>
                <a:lnTo>
                  <a:pt x="36260" y="28920"/>
                </a:lnTo>
                <a:lnTo>
                  <a:pt x="36250" y="28930"/>
                </a:lnTo>
                <a:lnTo>
                  <a:pt x="36230" y="28930"/>
                </a:lnTo>
                <a:lnTo>
                  <a:pt x="36220" y="28920"/>
                </a:lnTo>
                <a:lnTo>
                  <a:pt x="36220" y="28910"/>
                </a:lnTo>
                <a:lnTo>
                  <a:pt x="36210" y="28910"/>
                </a:lnTo>
                <a:lnTo>
                  <a:pt x="36210" y="28920"/>
                </a:lnTo>
                <a:lnTo>
                  <a:pt x="36200" y="28920"/>
                </a:lnTo>
                <a:lnTo>
                  <a:pt x="36190" y="28920"/>
                </a:lnTo>
                <a:lnTo>
                  <a:pt x="36200" y="28930"/>
                </a:lnTo>
                <a:lnTo>
                  <a:pt x="36200" y="28940"/>
                </a:lnTo>
                <a:lnTo>
                  <a:pt x="36190" y="28940"/>
                </a:lnTo>
                <a:lnTo>
                  <a:pt x="36180" y="28940"/>
                </a:lnTo>
                <a:lnTo>
                  <a:pt x="36180" y="28930"/>
                </a:lnTo>
                <a:lnTo>
                  <a:pt x="36160" y="28940"/>
                </a:lnTo>
                <a:lnTo>
                  <a:pt x="36160" y="28950"/>
                </a:lnTo>
                <a:lnTo>
                  <a:pt x="36150" y="28950"/>
                </a:lnTo>
                <a:lnTo>
                  <a:pt x="36140" y="28960"/>
                </a:lnTo>
                <a:lnTo>
                  <a:pt x="36140" y="28950"/>
                </a:lnTo>
                <a:lnTo>
                  <a:pt x="36130" y="28960"/>
                </a:lnTo>
                <a:lnTo>
                  <a:pt x="36120" y="28960"/>
                </a:lnTo>
                <a:lnTo>
                  <a:pt x="36100" y="28960"/>
                </a:lnTo>
                <a:lnTo>
                  <a:pt x="36100" y="28940"/>
                </a:lnTo>
                <a:lnTo>
                  <a:pt x="36090" y="28930"/>
                </a:lnTo>
                <a:lnTo>
                  <a:pt x="36080" y="28930"/>
                </a:lnTo>
                <a:lnTo>
                  <a:pt x="36070" y="28930"/>
                </a:lnTo>
                <a:lnTo>
                  <a:pt x="36060" y="28930"/>
                </a:lnTo>
                <a:lnTo>
                  <a:pt x="36050" y="28940"/>
                </a:lnTo>
                <a:lnTo>
                  <a:pt x="36040" y="28950"/>
                </a:lnTo>
                <a:lnTo>
                  <a:pt x="36030" y="28950"/>
                </a:lnTo>
                <a:lnTo>
                  <a:pt x="36040" y="28960"/>
                </a:lnTo>
                <a:lnTo>
                  <a:pt x="36030" y="28970"/>
                </a:lnTo>
                <a:lnTo>
                  <a:pt x="36020" y="28980"/>
                </a:lnTo>
                <a:lnTo>
                  <a:pt x="36000" y="28990"/>
                </a:lnTo>
                <a:lnTo>
                  <a:pt x="35990" y="28980"/>
                </a:lnTo>
                <a:lnTo>
                  <a:pt x="35980" y="28990"/>
                </a:lnTo>
                <a:lnTo>
                  <a:pt x="36000" y="28980"/>
                </a:lnTo>
                <a:lnTo>
                  <a:pt x="35990" y="28980"/>
                </a:lnTo>
                <a:lnTo>
                  <a:pt x="35970" y="28980"/>
                </a:lnTo>
                <a:lnTo>
                  <a:pt x="35950" y="28970"/>
                </a:lnTo>
                <a:lnTo>
                  <a:pt x="35940" y="28980"/>
                </a:lnTo>
                <a:lnTo>
                  <a:pt x="35930" y="28980"/>
                </a:lnTo>
                <a:lnTo>
                  <a:pt x="35920" y="28980"/>
                </a:lnTo>
                <a:lnTo>
                  <a:pt x="35900" y="28980"/>
                </a:lnTo>
                <a:lnTo>
                  <a:pt x="35890" y="28980"/>
                </a:lnTo>
                <a:lnTo>
                  <a:pt x="35880" y="28980"/>
                </a:lnTo>
                <a:lnTo>
                  <a:pt x="35870" y="28980"/>
                </a:lnTo>
                <a:lnTo>
                  <a:pt x="35860" y="29000"/>
                </a:lnTo>
                <a:lnTo>
                  <a:pt x="35850" y="29010"/>
                </a:lnTo>
                <a:lnTo>
                  <a:pt x="35820" y="29020"/>
                </a:lnTo>
                <a:lnTo>
                  <a:pt x="35800" y="29030"/>
                </a:lnTo>
                <a:lnTo>
                  <a:pt x="35790" y="29040"/>
                </a:lnTo>
                <a:lnTo>
                  <a:pt x="35780" y="29050"/>
                </a:lnTo>
                <a:lnTo>
                  <a:pt x="35760" y="29060"/>
                </a:lnTo>
                <a:lnTo>
                  <a:pt x="35740" y="29060"/>
                </a:lnTo>
                <a:lnTo>
                  <a:pt x="35730" y="29050"/>
                </a:lnTo>
                <a:lnTo>
                  <a:pt x="35720" y="29050"/>
                </a:lnTo>
                <a:lnTo>
                  <a:pt x="35700" y="29040"/>
                </a:lnTo>
                <a:lnTo>
                  <a:pt x="35690" y="29030"/>
                </a:lnTo>
                <a:lnTo>
                  <a:pt x="35670" y="29040"/>
                </a:lnTo>
                <a:lnTo>
                  <a:pt x="35660" y="29050"/>
                </a:lnTo>
                <a:lnTo>
                  <a:pt x="35660" y="29060"/>
                </a:lnTo>
                <a:lnTo>
                  <a:pt x="35650" y="29060"/>
                </a:lnTo>
                <a:lnTo>
                  <a:pt x="35630" y="29050"/>
                </a:lnTo>
                <a:lnTo>
                  <a:pt x="35620" y="29060"/>
                </a:lnTo>
                <a:lnTo>
                  <a:pt x="35610" y="29070"/>
                </a:lnTo>
                <a:lnTo>
                  <a:pt x="35600" y="29070"/>
                </a:lnTo>
                <a:lnTo>
                  <a:pt x="35580" y="29070"/>
                </a:lnTo>
                <a:lnTo>
                  <a:pt x="35580" y="29080"/>
                </a:lnTo>
                <a:lnTo>
                  <a:pt x="35570" y="29100"/>
                </a:lnTo>
                <a:lnTo>
                  <a:pt x="35560" y="29100"/>
                </a:lnTo>
                <a:lnTo>
                  <a:pt x="35550" y="29100"/>
                </a:lnTo>
                <a:lnTo>
                  <a:pt x="35540" y="29100"/>
                </a:lnTo>
                <a:lnTo>
                  <a:pt x="35530" y="29090"/>
                </a:lnTo>
                <a:lnTo>
                  <a:pt x="35520" y="29110"/>
                </a:lnTo>
                <a:lnTo>
                  <a:pt x="35510" y="29100"/>
                </a:lnTo>
                <a:lnTo>
                  <a:pt x="35500" y="29100"/>
                </a:lnTo>
                <a:lnTo>
                  <a:pt x="35470" y="29110"/>
                </a:lnTo>
                <a:lnTo>
                  <a:pt x="35460" y="29110"/>
                </a:lnTo>
                <a:lnTo>
                  <a:pt x="35450" y="29100"/>
                </a:lnTo>
                <a:lnTo>
                  <a:pt x="35440" y="29090"/>
                </a:lnTo>
                <a:lnTo>
                  <a:pt x="35430" y="29090"/>
                </a:lnTo>
                <a:lnTo>
                  <a:pt x="35420" y="29090"/>
                </a:lnTo>
                <a:lnTo>
                  <a:pt x="35430" y="29100"/>
                </a:lnTo>
                <a:lnTo>
                  <a:pt x="35420" y="29100"/>
                </a:lnTo>
                <a:lnTo>
                  <a:pt x="35410" y="29110"/>
                </a:lnTo>
                <a:lnTo>
                  <a:pt x="35400" y="29120"/>
                </a:lnTo>
                <a:lnTo>
                  <a:pt x="35400" y="29110"/>
                </a:lnTo>
                <a:lnTo>
                  <a:pt x="35390" y="29120"/>
                </a:lnTo>
                <a:lnTo>
                  <a:pt x="35380" y="29120"/>
                </a:lnTo>
                <a:lnTo>
                  <a:pt x="35380" y="29110"/>
                </a:lnTo>
                <a:lnTo>
                  <a:pt x="35370" y="29120"/>
                </a:lnTo>
                <a:lnTo>
                  <a:pt x="35350" y="29120"/>
                </a:lnTo>
                <a:lnTo>
                  <a:pt x="35350" y="29130"/>
                </a:lnTo>
                <a:lnTo>
                  <a:pt x="35350" y="29140"/>
                </a:lnTo>
                <a:lnTo>
                  <a:pt x="35350" y="29150"/>
                </a:lnTo>
                <a:lnTo>
                  <a:pt x="35350" y="29160"/>
                </a:lnTo>
                <a:lnTo>
                  <a:pt x="35330" y="29160"/>
                </a:lnTo>
                <a:lnTo>
                  <a:pt x="35320" y="29170"/>
                </a:lnTo>
                <a:lnTo>
                  <a:pt x="35290" y="29180"/>
                </a:lnTo>
                <a:lnTo>
                  <a:pt x="35280" y="29180"/>
                </a:lnTo>
                <a:lnTo>
                  <a:pt x="35270" y="29190"/>
                </a:lnTo>
                <a:lnTo>
                  <a:pt x="35250" y="29200"/>
                </a:lnTo>
                <a:lnTo>
                  <a:pt x="35240" y="29210"/>
                </a:lnTo>
                <a:lnTo>
                  <a:pt x="35230" y="29210"/>
                </a:lnTo>
                <a:lnTo>
                  <a:pt x="35220" y="29220"/>
                </a:lnTo>
                <a:lnTo>
                  <a:pt x="35220" y="29230"/>
                </a:lnTo>
                <a:lnTo>
                  <a:pt x="35210" y="29240"/>
                </a:lnTo>
                <a:lnTo>
                  <a:pt x="35190" y="29260"/>
                </a:lnTo>
                <a:lnTo>
                  <a:pt x="35170" y="29270"/>
                </a:lnTo>
                <a:lnTo>
                  <a:pt x="35160" y="29270"/>
                </a:lnTo>
                <a:lnTo>
                  <a:pt x="35150" y="29270"/>
                </a:lnTo>
                <a:lnTo>
                  <a:pt x="35130" y="29270"/>
                </a:lnTo>
                <a:lnTo>
                  <a:pt x="35100" y="29270"/>
                </a:lnTo>
                <a:lnTo>
                  <a:pt x="35090" y="29260"/>
                </a:lnTo>
                <a:lnTo>
                  <a:pt x="35070" y="29250"/>
                </a:lnTo>
                <a:lnTo>
                  <a:pt x="35060" y="29250"/>
                </a:lnTo>
                <a:lnTo>
                  <a:pt x="35030" y="29250"/>
                </a:lnTo>
                <a:lnTo>
                  <a:pt x="35030" y="29270"/>
                </a:lnTo>
                <a:lnTo>
                  <a:pt x="35020" y="29280"/>
                </a:lnTo>
                <a:lnTo>
                  <a:pt x="35020" y="29270"/>
                </a:lnTo>
                <a:lnTo>
                  <a:pt x="35000" y="29260"/>
                </a:lnTo>
                <a:lnTo>
                  <a:pt x="35000" y="29270"/>
                </a:lnTo>
                <a:lnTo>
                  <a:pt x="34980" y="29270"/>
                </a:lnTo>
                <a:lnTo>
                  <a:pt x="34980" y="29280"/>
                </a:lnTo>
                <a:lnTo>
                  <a:pt x="34970" y="29290"/>
                </a:lnTo>
                <a:lnTo>
                  <a:pt x="34970" y="29310"/>
                </a:lnTo>
                <a:lnTo>
                  <a:pt x="34980" y="29330"/>
                </a:lnTo>
                <a:lnTo>
                  <a:pt x="34970" y="29340"/>
                </a:lnTo>
                <a:lnTo>
                  <a:pt x="34970" y="29350"/>
                </a:lnTo>
                <a:lnTo>
                  <a:pt x="34960" y="29360"/>
                </a:lnTo>
                <a:lnTo>
                  <a:pt x="34950" y="29360"/>
                </a:lnTo>
                <a:lnTo>
                  <a:pt x="34940" y="29370"/>
                </a:lnTo>
                <a:lnTo>
                  <a:pt x="34940" y="29380"/>
                </a:lnTo>
                <a:lnTo>
                  <a:pt x="34930" y="29390"/>
                </a:lnTo>
                <a:lnTo>
                  <a:pt x="34950" y="29400"/>
                </a:lnTo>
                <a:lnTo>
                  <a:pt x="34950" y="29410"/>
                </a:lnTo>
                <a:lnTo>
                  <a:pt x="34940" y="29410"/>
                </a:lnTo>
                <a:lnTo>
                  <a:pt x="34940" y="29430"/>
                </a:lnTo>
                <a:lnTo>
                  <a:pt x="34940" y="29440"/>
                </a:lnTo>
                <a:lnTo>
                  <a:pt x="34940" y="29450"/>
                </a:lnTo>
                <a:lnTo>
                  <a:pt x="34930" y="29460"/>
                </a:lnTo>
                <a:lnTo>
                  <a:pt x="34920" y="29460"/>
                </a:lnTo>
                <a:lnTo>
                  <a:pt x="34910" y="29460"/>
                </a:lnTo>
                <a:lnTo>
                  <a:pt x="34900" y="29460"/>
                </a:lnTo>
                <a:lnTo>
                  <a:pt x="34900" y="29450"/>
                </a:lnTo>
                <a:lnTo>
                  <a:pt x="34890" y="29450"/>
                </a:lnTo>
                <a:lnTo>
                  <a:pt x="34890" y="29460"/>
                </a:lnTo>
                <a:lnTo>
                  <a:pt x="34880" y="29450"/>
                </a:lnTo>
                <a:lnTo>
                  <a:pt x="34870" y="29450"/>
                </a:lnTo>
                <a:lnTo>
                  <a:pt x="34850" y="29460"/>
                </a:lnTo>
                <a:lnTo>
                  <a:pt x="34840" y="29460"/>
                </a:lnTo>
                <a:lnTo>
                  <a:pt x="34830" y="29460"/>
                </a:lnTo>
                <a:lnTo>
                  <a:pt x="34820" y="29460"/>
                </a:lnTo>
                <a:lnTo>
                  <a:pt x="34820" y="29450"/>
                </a:lnTo>
                <a:lnTo>
                  <a:pt x="34810" y="29450"/>
                </a:lnTo>
                <a:lnTo>
                  <a:pt x="34810" y="29460"/>
                </a:lnTo>
                <a:lnTo>
                  <a:pt x="34800" y="29450"/>
                </a:lnTo>
                <a:lnTo>
                  <a:pt x="34810" y="29440"/>
                </a:lnTo>
                <a:lnTo>
                  <a:pt x="34800" y="29440"/>
                </a:lnTo>
                <a:lnTo>
                  <a:pt x="34790" y="29420"/>
                </a:lnTo>
                <a:lnTo>
                  <a:pt x="34790" y="29410"/>
                </a:lnTo>
                <a:lnTo>
                  <a:pt x="34780" y="29410"/>
                </a:lnTo>
                <a:lnTo>
                  <a:pt x="34770" y="29410"/>
                </a:lnTo>
                <a:lnTo>
                  <a:pt x="34760" y="29410"/>
                </a:lnTo>
                <a:lnTo>
                  <a:pt x="34750" y="29400"/>
                </a:lnTo>
                <a:lnTo>
                  <a:pt x="34740" y="29400"/>
                </a:lnTo>
                <a:lnTo>
                  <a:pt x="34730" y="29400"/>
                </a:lnTo>
                <a:lnTo>
                  <a:pt x="34720" y="29410"/>
                </a:lnTo>
                <a:lnTo>
                  <a:pt x="34710" y="29410"/>
                </a:lnTo>
                <a:lnTo>
                  <a:pt x="34700" y="29430"/>
                </a:lnTo>
                <a:lnTo>
                  <a:pt x="34690" y="29440"/>
                </a:lnTo>
                <a:lnTo>
                  <a:pt x="34680" y="29450"/>
                </a:lnTo>
                <a:lnTo>
                  <a:pt x="34680" y="29460"/>
                </a:lnTo>
                <a:lnTo>
                  <a:pt x="34670" y="29470"/>
                </a:lnTo>
                <a:lnTo>
                  <a:pt x="34660" y="29470"/>
                </a:lnTo>
                <a:lnTo>
                  <a:pt x="34640" y="29470"/>
                </a:lnTo>
                <a:lnTo>
                  <a:pt x="34620" y="29470"/>
                </a:lnTo>
                <a:lnTo>
                  <a:pt x="34610" y="29490"/>
                </a:lnTo>
                <a:lnTo>
                  <a:pt x="34590" y="29490"/>
                </a:lnTo>
                <a:lnTo>
                  <a:pt x="34570" y="29490"/>
                </a:lnTo>
                <a:lnTo>
                  <a:pt x="34560" y="29500"/>
                </a:lnTo>
                <a:lnTo>
                  <a:pt x="34550" y="29500"/>
                </a:lnTo>
                <a:lnTo>
                  <a:pt x="34540" y="29510"/>
                </a:lnTo>
                <a:lnTo>
                  <a:pt x="34530" y="29510"/>
                </a:lnTo>
                <a:lnTo>
                  <a:pt x="34520" y="29510"/>
                </a:lnTo>
                <a:lnTo>
                  <a:pt x="34510" y="29500"/>
                </a:lnTo>
                <a:lnTo>
                  <a:pt x="34490" y="29500"/>
                </a:lnTo>
                <a:lnTo>
                  <a:pt x="34480" y="29510"/>
                </a:lnTo>
                <a:lnTo>
                  <a:pt x="34470" y="29500"/>
                </a:lnTo>
                <a:lnTo>
                  <a:pt x="34460" y="29500"/>
                </a:lnTo>
                <a:lnTo>
                  <a:pt x="34450" y="29510"/>
                </a:lnTo>
                <a:lnTo>
                  <a:pt x="34450" y="29500"/>
                </a:lnTo>
                <a:lnTo>
                  <a:pt x="34440" y="29510"/>
                </a:lnTo>
                <a:lnTo>
                  <a:pt x="34430" y="29510"/>
                </a:lnTo>
                <a:lnTo>
                  <a:pt x="34420" y="29510"/>
                </a:lnTo>
                <a:lnTo>
                  <a:pt x="34420" y="29500"/>
                </a:lnTo>
                <a:lnTo>
                  <a:pt x="34410" y="29500"/>
                </a:lnTo>
                <a:lnTo>
                  <a:pt x="34400" y="29490"/>
                </a:lnTo>
                <a:lnTo>
                  <a:pt x="34390" y="29480"/>
                </a:lnTo>
                <a:lnTo>
                  <a:pt x="34380" y="29480"/>
                </a:lnTo>
                <a:lnTo>
                  <a:pt x="34380" y="29490"/>
                </a:lnTo>
                <a:lnTo>
                  <a:pt x="34370" y="29490"/>
                </a:lnTo>
                <a:lnTo>
                  <a:pt x="34370" y="29480"/>
                </a:lnTo>
                <a:lnTo>
                  <a:pt x="34370" y="29490"/>
                </a:lnTo>
                <a:lnTo>
                  <a:pt x="34360" y="29490"/>
                </a:lnTo>
                <a:lnTo>
                  <a:pt x="34350" y="29500"/>
                </a:lnTo>
                <a:lnTo>
                  <a:pt x="34340" y="29500"/>
                </a:lnTo>
                <a:lnTo>
                  <a:pt x="34320" y="29500"/>
                </a:lnTo>
                <a:lnTo>
                  <a:pt x="34300" y="29500"/>
                </a:lnTo>
                <a:lnTo>
                  <a:pt x="34280" y="29500"/>
                </a:lnTo>
                <a:lnTo>
                  <a:pt x="34260" y="29480"/>
                </a:lnTo>
                <a:lnTo>
                  <a:pt x="34250" y="29480"/>
                </a:lnTo>
                <a:lnTo>
                  <a:pt x="34230" y="29470"/>
                </a:lnTo>
                <a:lnTo>
                  <a:pt x="34210" y="29470"/>
                </a:lnTo>
                <a:lnTo>
                  <a:pt x="34190" y="29470"/>
                </a:lnTo>
                <a:lnTo>
                  <a:pt x="34180" y="29480"/>
                </a:lnTo>
                <a:lnTo>
                  <a:pt x="34160" y="29480"/>
                </a:lnTo>
                <a:lnTo>
                  <a:pt x="34130" y="29490"/>
                </a:lnTo>
                <a:lnTo>
                  <a:pt x="34110" y="29510"/>
                </a:lnTo>
                <a:lnTo>
                  <a:pt x="34090" y="29510"/>
                </a:lnTo>
                <a:lnTo>
                  <a:pt x="34080" y="29510"/>
                </a:lnTo>
                <a:lnTo>
                  <a:pt x="34060" y="29520"/>
                </a:lnTo>
                <a:lnTo>
                  <a:pt x="34050" y="29520"/>
                </a:lnTo>
                <a:lnTo>
                  <a:pt x="34040" y="29520"/>
                </a:lnTo>
                <a:lnTo>
                  <a:pt x="34030" y="29530"/>
                </a:lnTo>
                <a:lnTo>
                  <a:pt x="34020" y="29520"/>
                </a:lnTo>
                <a:lnTo>
                  <a:pt x="34000" y="29520"/>
                </a:lnTo>
                <a:lnTo>
                  <a:pt x="34000" y="29530"/>
                </a:lnTo>
                <a:lnTo>
                  <a:pt x="33980" y="29530"/>
                </a:lnTo>
                <a:lnTo>
                  <a:pt x="33970" y="29530"/>
                </a:lnTo>
                <a:lnTo>
                  <a:pt x="33960" y="29540"/>
                </a:lnTo>
                <a:lnTo>
                  <a:pt x="33940" y="29540"/>
                </a:lnTo>
                <a:lnTo>
                  <a:pt x="33920" y="29530"/>
                </a:lnTo>
                <a:lnTo>
                  <a:pt x="33910" y="29530"/>
                </a:lnTo>
                <a:lnTo>
                  <a:pt x="33890" y="29530"/>
                </a:lnTo>
                <a:lnTo>
                  <a:pt x="33870" y="29530"/>
                </a:lnTo>
                <a:lnTo>
                  <a:pt x="33860" y="29520"/>
                </a:lnTo>
                <a:lnTo>
                  <a:pt x="33850" y="29530"/>
                </a:lnTo>
                <a:lnTo>
                  <a:pt x="33840" y="29540"/>
                </a:lnTo>
                <a:lnTo>
                  <a:pt x="33820" y="29540"/>
                </a:lnTo>
                <a:lnTo>
                  <a:pt x="33810" y="29540"/>
                </a:lnTo>
                <a:lnTo>
                  <a:pt x="33790" y="29530"/>
                </a:lnTo>
                <a:lnTo>
                  <a:pt x="33780" y="29530"/>
                </a:lnTo>
                <a:lnTo>
                  <a:pt x="33770" y="29530"/>
                </a:lnTo>
                <a:lnTo>
                  <a:pt x="33760" y="29530"/>
                </a:lnTo>
                <a:lnTo>
                  <a:pt x="33740" y="29520"/>
                </a:lnTo>
                <a:lnTo>
                  <a:pt x="33730" y="29520"/>
                </a:lnTo>
                <a:lnTo>
                  <a:pt x="33710" y="29520"/>
                </a:lnTo>
                <a:lnTo>
                  <a:pt x="33700" y="29520"/>
                </a:lnTo>
                <a:lnTo>
                  <a:pt x="33680" y="29510"/>
                </a:lnTo>
                <a:lnTo>
                  <a:pt x="33670" y="29500"/>
                </a:lnTo>
                <a:lnTo>
                  <a:pt x="33660" y="29490"/>
                </a:lnTo>
                <a:lnTo>
                  <a:pt x="33660" y="29480"/>
                </a:lnTo>
                <a:lnTo>
                  <a:pt x="33640" y="29470"/>
                </a:lnTo>
                <a:lnTo>
                  <a:pt x="33640" y="29460"/>
                </a:lnTo>
                <a:lnTo>
                  <a:pt x="33630" y="29460"/>
                </a:lnTo>
                <a:lnTo>
                  <a:pt x="33620" y="29450"/>
                </a:lnTo>
                <a:lnTo>
                  <a:pt x="33600" y="29450"/>
                </a:lnTo>
                <a:lnTo>
                  <a:pt x="33590" y="29440"/>
                </a:lnTo>
                <a:lnTo>
                  <a:pt x="33580" y="29440"/>
                </a:lnTo>
                <a:lnTo>
                  <a:pt x="33570" y="29430"/>
                </a:lnTo>
                <a:lnTo>
                  <a:pt x="33560" y="29420"/>
                </a:lnTo>
                <a:lnTo>
                  <a:pt x="33560" y="29410"/>
                </a:lnTo>
                <a:lnTo>
                  <a:pt x="33550" y="29410"/>
                </a:lnTo>
                <a:lnTo>
                  <a:pt x="33550" y="29420"/>
                </a:lnTo>
                <a:lnTo>
                  <a:pt x="33540" y="29420"/>
                </a:lnTo>
                <a:lnTo>
                  <a:pt x="33540" y="29410"/>
                </a:lnTo>
                <a:lnTo>
                  <a:pt x="33530" y="29410"/>
                </a:lnTo>
                <a:lnTo>
                  <a:pt x="33520" y="29400"/>
                </a:lnTo>
                <a:lnTo>
                  <a:pt x="33510" y="29400"/>
                </a:lnTo>
                <a:lnTo>
                  <a:pt x="33500" y="29390"/>
                </a:lnTo>
                <a:lnTo>
                  <a:pt x="33500" y="29380"/>
                </a:lnTo>
                <a:lnTo>
                  <a:pt x="33490" y="29390"/>
                </a:lnTo>
                <a:lnTo>
                  <a:pt x="33480" y="29380"/>
                </a:lnTo>
                <a:lnTo>
                  <a:pt x="33470" y="29380"/>
                </a:lnTo>
                <a:lnTo>
                  <a:pt x="33460" y="29370"/>
                </a:lnTo>
                <a:lnTo>
                  <a:pt x="33460" y="29360"/>
                </a:lnTo>
                <a:lnTo>
                  <a:pt x="33450" y="29370"/>
                </a:lnTo>
                <a:lnTo>
                  <a:pt x="33450" y="29360"/>
                </a:lnTo>
                <a:lnTo>
                  <a:pt x="33450" y="29350"/>
                </a:lnTo>
                <a:lnTo>
                  <a:pt x="33460" y="29340"/>
                </a:lnTo>
                <a:lnTo>
                  <a:pt x="33450" y="29340"/>
                </a:lnTo>
                <a:lnTo>
                  <a:pt x="33440" y="29350"/>
                </a:lnTo>
                <a:lnTo>
                  <a:pt x="33440" y="29340"/>
                </a:lnTo>
                <a:lnTo>
                  <a:pt x="33430" y="29330"/>
                </a:lnTo>
                <a:lnTo>
                  <a:pt x="33420" y="29330"/>
                </a:lnTo>
                <a:lnTo>
                  <a:pt x="33400" y="29320"/>
                </a:lnTo>
                <a:lnTo>
                  <a:pt x="33390" y="29320"/>
                </a:lnTo>
                <a:lnTo>
                  <a:pt x="33380" y="29320"/>
                </a:lnTo>
                <a:lnTo>
                  <a:pt x="33370" y="29320"/>
                </a:lnTo>
                <a:lnTo>
                  <a:pt x="33370" y="29310"/>
                </a:lnTo>
                <a:lnTo>
                  <a:pt x="33360" y="29300"/>
                </a:lnTo>
                <a:lnTo>
                  <a:pt x="33350" y="29300"/>
                </a:lnTo>
                <a:lnTo>
                  <a:pt x="33340" y="29300"/>
                </a:lnTo>
                <a:lnTo>
                  <a:pt x="33340" y="29290"/>
                </a:lnTo>
                <a:lnTo>
                  <a:pt x="33330" y="29270"/>
                </a:lnTo>
                <a:lnTo>
                  <a:pt x="33330" y="29260"/>
                </a:lnTo>
                <a:lnTo>
                  <a:pt x="33320" y="29230"/>
                </a:lnTo>
                <a:lnTo>
                  <a:pt x="33320" y="29220"/>
                </a:lnTo>
                <a:lnTo>
                  <a:pt x="33320" y="29210"/>
                </a:lnTo>
                <a:lnTo>
                  <a:pt x="33320" y="29190"/>
                </a:lnTo>
                <a:lnTo>
                  <a:pt x="33310" y="29170"/>
                </a:lnTo>
                <a:lnTo>
                  <a:pt x="33310" y="29160"/>
                </a:lnTo>
                <a:lnTo>
                  <a:pt x="33300" y="29140"/>
                </a:lnTo>
                <a:lnTo>
                  <a:pt x="33300" y="29120"/>
                </a:lnTo>
                <a:lnTo>
                  <a:pt x="33290" y="29120"/>
                </a:lnTo>
                <a:lnTo>
                  <a:pt x="33280" y="29110"/>
                </a:lnTo>
                <a:lnTo>
                  <a:pt x="33260" y="29100"/>
                </a:lnTo>
                <a:lnTo>
                  <a:pt x="33260" y="29090"/>
                </a:lnTo>
                <a:lnTo>
                  <a:pt x="33250" y="29080"/>
                </a:lnTo>
                <a:lnTo>
                  <a:pt x="33230" y="29070"/>
                </a:lnTo>
                <a:lnTo>
                  <a:pt x="33220" y="29040"/>
                </a:lnTo>
                <a:lnTo>
                  <a:pt x="33210" y="29040"/>
                </a:lnTo>
                <a:lnTo>
                  <a:pt x="33180" y="29040"/>
                </a:lnTo>
                <a:lnTo>
                  <a:pt x="33150" y="29040"/>
                </a:lnTo>
                <a:lnTo>
                  <a:pt x="33140" y="29050"/>
                </a:lnTo>
                <a:lnTo>
                  <a:pt x="33120" y="29050"/>
                </a:lnTo>
                <a:lnTo>
                  <a:pt x="33110" y="29040"/>
                </a:lnTo>
                <a:lnTo>
                  <a:pt x="33100" y="29040"/>
                </a:lnTo>
                <a:lnTo>
                  <a:pt x="33090" y="29040"/>
                </a:lnTo>
                <a:lnTo>
                  <a:pt x="33070" y="29040"/>
                </a:lnTo>
                <a:lnTo>
                  <a:pt x="33040" y="29050"/>
                </a:lnTo>
                <a:lnTo>
                  <a:pt x="33020" y="29050"/>
                </a:lnTo>
                <a:lnTo>
                  <a:pt x="33000" y="29050"/>
                </a:lnTo>
                <a:lnTo>
                  <a:pt x="32980" y="29050"/>
                </a:lnTo>
                <a:lnTo>
                  <a:pt x="32970" y="29050"/>
                </a:lnTo>
                <a:lnTo>
                  <a:pt x="32960" y="29050"/>
                </a:lnTo>
                <a:lnTo>
                  <a:pt x="32950" y="29050"/>
                </a:lnTo>
                <a:lnTo>
                  <a:pt x="32940" y="29050"/>
                </a:lnTo>
                <a:lnTo>
                  <a:pt x="32930" y="29050"/>
                </a:lnTo>
                <a:lnTo>
                  <a:pt x="32890" y="29060"/>
                </a:lnTo>
                <a:lnTo>
                  <a:pt x="32880" y="29060"/>
                </a:lnTo>
                <a:lnTo>
                  <a:pt x="32830" y="29060"/>
                </a:lnTo>
                <a:lnTo>
                  <a:pt x="32810" y="29060"/>
                </a:lnTo>
                <a:lnTo>
                  <a:pt x="32800" y="29070"/>
                </a:lnTo>
                <a:lnTo>
                  <a:pt x="32790" y="29070"/>
                </a:lnTo>
                <a:lnTo>
                  <a:pt x="32780" y="29080"/>
                </a:lnTo>
                <a:lnTo>
                  <a:pt x="32770" y="29080"/>
                </a:lnTo>
                <a:lnTo>
                  <a:pt x="32740" y="29080"/>
                </a:lnTo>
                <a:lnTo>
                  <a:pt x="32700" y="29100"/>
                </a:lnTo>
                <a:lnTo>
                  <a:pt x="32680" y="29100"/>
                </a:lnTo>
                <a:lnTo>
                  <a:pt x="32670" y="29100"/>
                </a:lnTo>
                <a:lnTo>
                  <a:pt x="32650" y="29100"/>
                </a:lnTo>
                <a:lnTo>
                  <a:pt x="32640" y="29100"/>
                </a:lnTo>
                <a:lnTo>
                  <a:pt x="32620" y="29100"/>
                </a:lnTo>
                <a:lnTo>
                  <a:pt x="32610" y="29100"/>
                </a:lnTo>
                <a:lnTo>
                  <a:pt x="32590" y="29110"/>
                </a:lnTo>
                <a:lnTo>
                  <a:pt x="32580" y="29110"/>
                </a:lnTo>
                <a:lnTo>
                  <a:pt x="32560" y="29110"/>
                </a:lnTo>
                <a:lnTo>
                  <a:pt x="32550" y="29110"/>
                </a:lnTo>
                <a:lnTo>
                  <a:pt x="32530" y="29120"/>
                </a:lnTo>
                <a:lnTo>
                  <a:pt x="32520" y="29120"/>
                </a:lnTo>
                <a:lnTo>
                  <a:pt x="32500" y="29130"/>
                </a:lnTo>
                <a:lnTo>
                  <a:pt x="32480" y="29140"/>
                </a:lnTo>
                <a:lnTo>
                  <a:pt x="32470" y="29150"/>
                </a:lnTo>
                <a:lnTo>
                  <a:pt x="32470" y="29160"/>
                </a:lnTo>
                <a:lnTo>
                  <a:pt x="32460" y="29170"/>
                </a:lnTo>
                <a:lnTo>
                  <a:pt x="32460" y="29180"/>
                </a:lnTo>
                <a:lnTo>
                  <a:pt x="32460" y="29190"/>
                </a:lnTo>
                <a:lnTo>
                  <a:pt x="32450" y="29200"/>
                </a:lnTo>
                <a:lnTo>
                  <a:pt x="32440" y="29200"/>
                </a:lnTo>
                <a:lnTo>
                  <a:pt x="32430" y="29200"/>
                </a:lnTo>
                <a:lnTo>
                  <a:pt x="32420" y="29200"/>
                </a:lnTo>
                <a:lnTo>
                  <a:pt x="32400" y="29200"/>
                </a:lnTo>
                <a:lnTo>
                  <a:pt x="32380" y="29200"/>
                </a:lnTo>
                <a:lnTo>
                  <a:pt x="32360" y="29200"/>
                </a:lnTo>
                <a:lnTo>
                  <a:pt x="32330" y="29200"/>
                </a:lnTo>
                <a:lnTo>
                  <a:pt x="32330" y="29190"/>
                </a:lnTo>
                <a:lnTo>
                  <a:pt x="32330" y="29200"/>
                </a:lnTo>
                <a:lnTo>
                  <a:pt x="32320" y="29190"/>
                </a:lnTo>
                <a:lnTo>
                  <a:pt x="32270" y="29180"/>
                </a:lnTo>
                <a:lnTo>
                  <a:pt x="32220" y="29170"/>
                </a:lnTo>
                <a:lnTo>
                  <a:pt x="32220" y="29160"/>
                </a:lnTo>
                <a:lnTo>
                  <a:pt x="32180" y="29160"/>
                </a:lnTo>
                <a:lnTo>
                  <a:pt x="32160" y="29160"/>
                </a:lnTo>
                <a:lnTo>
                  <a:pt x="32160" y="29150"/>
                </a:lnTo>
                <a:lnTo>
                  <a:pt x="32120" y="29150"/>
                </a:lnTo>
                <a:lnTo>
                  <a:pt x="32090" y="29150"/>
                </a:lnTo>
                <a:lnTo>
                  <a:pt x="32060" y="29140"/>
                </a:lnTo>
                <a:lnTo>
                  <a:pt x="31990" y="29130"/>
                </a:lnTo>
                <a:lnTo>
                  <a:pt x="31970" y="29130"/>
                </a:lnTo>
                <a:lnTo>
                  <a:pt x="31940" y="29130"/>
                </a:lnTo>
                <a:lnTo>
                  <a:pt x="31910" y="29120"/>
                </a:lnTo>
                <a:lnTo>
                  <a:pt x="31880" y="29120"/>
                </a:lnTo>
                <a:lnTo>
                  <a:pt x="31860" y="29120"/>
                </a:lnTo>
                <a:lnTo>
                  <a:pt x="31850" y="29120"/>
                </a:lnTo>
                <a:lnTo>
                  <a:pt x="31840" y="29120"/>
                </a:lnTo>
                <a:lnTo>
                  <a:pt x="31820" y="29140"/>
                </a:lnTo>
                <a:lnTo>
                  <a:pt x="31810" y="29150"/>
                </a:lnTo>
                <a:lnTo>
                  <a:pt x="31800" y="29160"/>
                </a:lnTo>
                <a:lnTo>
                  <a:pt x="31790" y="29170"/>
                </a:lnTo>
                <a:lnTo>
                  <a:pt x="31800" y="29180"/>
                </a:lnTo>
                <a:lnTo>
                  <a:pt x="31800" y="29190"/>
                </a:lnTo>
                <a:lnTo>
                  <a:pt x="31790" y="29200"/>
                </a:lnTo>
                <a:lnTo>
                  <a:pt x="31790" y="29210"/>
                </a:lnTo>
                <a:lnTo>
                  <a:pt x="31780" y="29210"/>
                </a:lnTo>
                <a:lnTo>
                  <a:pt x="31760" y="29220"/>
                </a:lnTo>
                <a:lnTo>
                  <a:pt x="31760" y="29240"/>
                </a:lnTo>
                <a:lnTo>
                  <a:pt x="31740" y="29270"/>
                </a:lnTo>
                <a:lnTo>
                  <a:pt x="31730" y="29280"/>
                </a:lnTo>
                <a:lnTo>
                  <a:pt x="31720" y="29290"/>
                </a:lnTo>
                <a:lnTo>
                  <a:pt x="31710" y="29290"/>
                </a:lnTo>
                <a:lnTo>
                  <a:pt x="31690" y="29300"/>
                </a:lnTo>
                <a:lnTo>
                  <a:pt x="31670" y="29310"/>
                </a:lnTo>
                <a:lnTo>
                  <a:pt x="31660" y="29320"/>
                </a:lnTo>
                <a:lnTo>
                  <a:pt x="31650" y="29330"/>
                </a:lnTo>
                <a:lnTo>
                  <a:pt x="31640" y="29330"/>
                </a:lnTo>
                <a:lnTo>
                  <a:pt x="31630" y="29320"/>
                </a:lnTo>
                <a:lnTo>
                  <a:pt x="31620" y="29330"/>
                </a:lnTo>
                <a:lnTo>
                  <a:pt x="31610" y="29340"/>
                </a:lnTo>
                <a:lnTo>
                  <a:pt x="31600" y="29350"/>
                </a:lnTo>
                <a:lnTo>
                  <a:pt x="31590" y="29360"/>
                </a:lnTo>
                <a:lnTo>
                  <a:pt x="31580" y="29370"/>
                </a:lnTo>
                <a:lnTo>
                  <a:pt x="31570" y="29380"/>
                </a:lnTo>
                <a:lnTo>
                  <a:pt x="31560" y="29390"/>
                </a:lnTo>
                <a:lnTo>
                  <a:pt x="31550" y="29400"/>
                </a:lnTo>
                <a:lnTo>
                  <a:pt x="31540" y="29410"/>
                </a:lnTo>
                <a:lnTo>
                  <a:pt x="31530" y="29410"/>
                </a:lnTo>
                <a:lnTo>
                  <a:pt x="31470" y="29420"/>
                </a:lnTo>
                <a:lnTo>
                  <a:pt x="31450" y="29420"/>
                </a:lnTo>
                <a:lnTo>
                  <a:pt x="31420" y="29420"/>
                </a:lnTo>
                <a:lnTo>
                  <a:pt x="31410" y="29420"/>
                </a:lnTo>
                <a:lnTo>
                  <a:pt x="31370" y="29430"/>
                </a:lnTo>
                <a:lnTo>
                  <a:pt x="31360" y="29430"/>
                </a:lnTo>
                <a:lnTo>
                  <a:pt x="31340" y="29430"/>
                </a:lnTo>
                <a:lnTo>
                  <a:pt x="31310" y="29420"/>
                </a:lnTo>
                <a:lnTo>
                  <a:pt x="31260" y="29410"/>
                </a:lnTo>
                <a:lnTo>
                  <a:pt x="31240" y="29420"/>
                </a:lnTo>
                <a:lnTo>
                  <a:pt x="31220" y="29420"/>
                </a:lnTo>
                <a:lnTo>
                  <a:pt x="31210" y="29420"/>
                </a:lnTo>
                <a:lnTo>
                  <a:pt x="31200" y="29420"/>
                </a:lnTo>
                <a:lnTo>
                  <a:pt x="31180" y="29420"/>
                </a:lnTo>
                <a:lnTo>
                  <a:pt x="31130" y="29420"/>
                </a:lnTo>
                <a:lnTo>
                  <a:pt x="31080" y="29420"/>
                </a:lnTo>
                <a:lnTo>
                  <a:pt x="31060" y="29420"/>
                </a:lnTo>
                <a:lnTo>
                  <a:pt x="31040" y="29420"/>
                </a:lnTo>
                <a:lnTo>
                  <a:pt x="31020" y="29410"/>
                </a:lnTo>
                <a:lnTo>
                  <a:pt x="30960" y="29380"/>
                </a:lnTo>
                <a:lnTo>
                  <a:pt x="30950" y="29370"/>
                </a:lnTo>
                <a:lnTo>
                  <a:pt x="30840" y="29370"/>
                </a:lnTo>
                <a:lnTo>
                  <a:pt x="30790" y="29370"/>
                </a:lnTo>
                <a:lnTo>
                  <a:pt x="30740" y="29360"/>
                </a:lnTo>
                <a:lnTo>
                  <a:pt x="30720" y="29360"/>
                </a:lnTo>
                <a:lnTo>
                  <a:pt x="30660" y="29360"/>
                </a:lnTo>
                <a:lnTo>
                  <a:pt x="30630" y="29360"/>
                </a:lnTo>
                <a:lnTo>
                  <a:pt x="30620" y="29370"/>
                </a:lnTo>
                <a:lnTo>
                  <a:pt x="30620" y="29420"/>
                </a:lnTo>
                <a:lnTo>
                  <a:pt x="30610" y="29450"/>
                </a:lnTo>
                <a:lnTo>
                  <a:pt x="30610" y="29480"/>
                </a:lnTo>
                <a:lnTo>
                  <a:pt x="30610" y="29510"/>
                </a:lnTo>
                <a:lnTo>
                  <a:pt x="30600" y="29530"/>
                </a:lnTo>
                <a:lnTo>
                  <a:pt x="30600" y="29540"/>
                </a:lnTo>
                <a:lnTo>
                  <a:pt x="30590" y="29560"/>
                </a:lnTo>
                <a:lnTo>
                  <a:pt x="30590" y="29580"/>
                </a:lnTo>
                <a:lnTo>
                  <a:pt x="30600" y="29590"/>
                </a:lnTo>
                <a:lnTo>
                  <a:pt x="30600" y="29600"/>
                </a:lnTo>
                <a:lnTo>
                  <a:pt x="30600" y="29630"/>
                </a:lnTo>
                <a:lnTo>
                  <a:pt x="30600" y="29640"/>
                </a:lnTo>
                <a:lnTo>
                  <a:pt x="30610" y="29670"/>
                </a:lnTo>
                <a:lnTo>
                  <a:pt x="30610" y="29680"/>
                </a:lnTo>
                <a:lnTo>
                  <a:pt x="30610" y="29690"/>
                </a:lnTo>
                <a:lnTo>
                  <a:pt x="30610" y="29720"/>
                </a:lnTo>
                <a:lnTo>
                  <a:pt x="30610" y="29740"/>
                </a:lnTo>
                <a:lnTo>
                  <a:pt x="30600" y="29760"/>
                </a:lnTo>
                <a:lnTo>
                  <a:pt x="30600" y="29770"/>
                </a:lnTo>
                <a:lnTo>
                  <a:pt x="30600" y="29790"/>
                </a:lnTo>
                <a:lnTo>
                  <a:pt x="30600" y="29800"/>
                </a:lnTo>
                <a:lnTo>
                  <a:pt x="30600" y="29820"/>
                </a:lnTo>
                <a:lnTo>
                  <a:pt x="30600" y="29830"/>
                </a:lnTo>
                <a:lnTo>
                  <a:pt x="30590" y="29860"/>
                </a:lnTo>
                <a:lnTo>
                  <a:pt x="30580" y="29910"/>
                </a:lnTo>
                <a:lnTo>
                  <a:pt x="30570" y="29920"/>
                </a:lnTo>
                <a:lnTo>
                  <a:pt x="30560" y="29980"/>
                </a:lnTo>
                <a:lnTo>
                  <a:pt x="30490" y="30180"/>
                </a:lnTo>
                <a:lnTo>
                  <a:pt x="30540" y="30430"/>
                </a:lnTo>
                <a:lnTo>
                  <a:pt x="30540" y="30440"/>
                </a:lnTo>
                <a:lnTo>
                  <a:pt x="30540" y="30490"/>
                </a:lnTo>
                <a:lnTo>
                  <a:pt x="30520" y="30550"/>
                </a:lnTo>
                <a:lnTo>
                  <a:pt x="30490" y="30580"/>
                </a:lnTo>
                <a:lnTo>
                  <a:pt x="30480" y="30590"/>
                </a:lnTo>
                <a:lnTo>
                  <a:pt x="30440" y="30620"/>
                </a:lnTo>
                <a:lnTo>
                  <a:pt x="30410" y="30640"/>
                </a:lnTo>
                <a:lnTo>
                  <a:pt x="30390" y="30680"/>
                </a:lnTo>
                <a:lnTo>
                  <a:pt x="30380" y="30760"/>
                </a:lnTo>
                <a:lnTo>
                  <a:pt x="30370" y="30820"/>
                </a:lnTo>
                <a:lnTo>
                  <a:pt x="30340" y="30850"/>
                </a:lnTo>
                <a:lnTo>
                  <a:pt x="30330" y="30860"/>
                </a:lnTo>
                <a:lnTo>
                  <a:pt x="30250" y="30890"/>
                </a:lnTo>
                <a:lnTo>
                  <a:pt x="30230" y="30890"/>
                </a:lnTo>
                <a:lnTo>
                  <a:pt x="30220" y="30890"/>
                </a:lnTo>
                <a:lnTo>
                  <a:pt x="30210" y="30900"/>
                </a:lnTo>
                <a:lnTo>
                  <a:pt x="30150" y="30910"/>
                </a:lnTo>
                <a:lnTo>
                  <a:pt x="30080" y="30920"/>
                </a:lnTo>
                <a:lnTo>
                  <a:pt x="30150" y="31050"/>
                </a:lnTo>
                <a:lnTo>
                  <a:pt x="30160" y="31060"/>
                </a:lnTo>
                <a:lnTo>
                  <a:pt x="30200" y="31120"/>
                </a:lnTo>
                <a:lnTo>
                  <a:pt x="30210" y="31130"/>
                </a:lnTo>
                <a:lnTo>
                  <a:pt x="30230" y="31160"/>
                </a:lnTo>
                <a:lnTo>
                  <a:pt x="30250" y="31190"/>
                </a:lnTo>
                <a:lnTo>
                  <a:pt x="30250" y="31200"/>
                </a:lnTo>
                <a:lnTo>
                  <a:pt x="30270" y="31230"/>
                </a:lnTo>
                <a:lnTo>
                  <a:pt x="30290" y="31230"/>
                </a:lnTo>
                <a:lnTo>
                  <a:pt x="30290" y="31220"/>
                </a:lnTo>
                <a:lnTo>
                  <a:pt x="30350" y="31240"/>
                </a:lnTo>
                <a:lnTo>
                  <a:pt x="30370" y="31240"/>
                </a:lnTo>
                <a:lnTo>
                  <a:pt x="30390" y="31240"/>
                </a:lnTo>
                <a:lnTo>
                  <a:pt x="30390" y="31250"/>
                </a:lnTo>
                <a:lnTo>
                  <a:pt x="30400" y="31250"/>
                </a:lnTo>
                <a:lnTo>
                  <a:pt x="30440" y="31290"/>
                </a:lnTo>
                <a:lnTo>
                  <a:pt x="30500" y="31350"/>
                </a:lnTo>
                <a:lnTo>
                  <a:pt x="30550" y="31400"/>
                </a:lnTo>
                <a:lnTo>
                  <a:pt x="30560" y="31410"/>
                </a:lnTo>
                <a:lnTo>
                  <a:pt x="30570" y="31420"/>
                </a:lnTo>
                <a:lnTo>
                  <a:pt x="30670" y="31420"/>
                </a:lnTo>
                <a:lnTo>
                  <a:pt x="30690" y="31420"/>
                </a:lnTo>
                <a:lnTo>
                  <a:pt x="30710" y="31410"/>
                </a:lnTo>
                <a:lnTo>
                  <a:pt x="30850" y="31390"/>
                </a:lnTo>
                <a:lnTo>
                  <a:pt x="30850" y="31400"/>
                </a:lnTo>
                <a:lnTo>
                  <a:pt x="30850" y="31410"/>
                </a:lnTo>
                <a:lnTo>
                  <a:pt x="30860" y="31430"/>
                </a:lnTo>
                <a:lnTo>
                  <a:pt x="30860" y="31440"/>
                </a:lnTo>
                <a:lnTo>
                  <a:pt x="30870" y="31460"/>
                </a:lnTo>
                <a:lnTo>
                  <a:pt x="30880" y="31480"/>
                </a:lnTo>
                <a:lnTo>
                  <a:pt x="30880" y="31490"/>
                </a:lnTo>
                <a:lnTo>
                  <a:pt x="30890" y="31510"/>
                </a:lnTo>
                <a:lnTo>
                  <a:pt x="30890" y="31520"/>
                </a:lnTo>
                <a:lnTo>
                  <a:pt x="30880" y="31530"/>
                </a:lnTo>
                <a:lnTo>
                  <a:pt x="30880" y="31540"/>
                </a:lnTo>
                <a:lnTo>
                  <a:pt x="30890" y="31540"/>
                </a:lnTo>
                <a:lnTo>
                  <a:pt x="30890" y="31550"/>
                </a:lnTo>
                <a:lnTo>
                  <a:pt x="30890" y="31570"/>
                </a:lnTo>
                <a:lnTo>
                  <a:pt x="30910" y="31600"/>
                </a:lnTo>
                <a:lnTo>
                  <a:pt x="30910" y="31610"/>
                </a:lnTo>
                <a:lnTo>
                  <a:pt x="30920" y="31640"/>
                </a:lnTo>
                <a:lnTo>
                  <a:pt x="30930" y="31640"/>
                </a:lnTo>
                <a:lnTo>
                  <a:pt x="30930" y="31660"/>
                </a:lnTo>
                <a:lnTo>
                  <a:pt x="30950" y="31700"/>
                </a:lnTo>
                <a:lnTo>
                  <a:pt x="30950" y="31710"/>
                </a:lnTo>
                <a:lnTo>
                  <a:pt x="30970" y="31740"/>
                </a:lnTo>
                <a:lnTo>
                  <a:pt x="30980" y="31750"/>
                </a:lnTo>
                <a:lnTo>
                  <a:pt x="30980" y="31780"/>
                </a:lnTo>
                <a:lnTo>
                  <a:pt x="30980" y="31800"/>
                </a:lnTo>
                <a:lnTo>
                  <a:pt x="30990" y="31810"/>
                </a:lnTo>
                <a:lnTo>
                  <a:pt x="30980" y="31810"/>
                </a:lnTo>
                <a:lnTo>
                  <a:pt x="30960" y="31810"/>
                </a:lnTo>
                <a:lnTo>
                  <a:pt x="30940" y="31810"/>
                </a:lnTo>
                <a:lnTo>
                  <a:pt x="30910" y="31820"/>
                </a:lnTo>
                <a:lnTo>
                  <a:pt x="30880" y="31840"/>
                </a:lnTo>
                <a:lnTo>
                  <a:pt x="30870" y="31850"/>
                </a:lnTo>
                <a:lnTo>
                  <a:pt x="30850" y="31860"/>
                </a:lnTo>
                <a:lnTo>
                  <a:pt x="30840" y="31860"/>
                </a:lnTo>
                <a:lnTo>
                  <a:pt x="30830" y="31870"/>
                </a:lnTo>
                <a:lnTo>
                  <a:pt x="30820" y="31880"/>
                </a:lnTo>
                <a:lnTo>
                  <a:pt x="30820" y="31870"/>
                </a:lnTo>
                <a:lnTo>
                  <a:pt x="30810" y="31870"/>
                </a:lnTo>
                <a:lnTo>
                  <a:pt x="30800" y="31870"/>
                </a:lnTo>
                <a:lnTo>
                  <a:pt x="30790" y="31880"/>
                </a:lnTo>
                <a:lnTo>
                  <a:pt x="30780" y="31900"/>
                </a:lnTo>
                <a:lnTo>
                  <a:pt x="30760" y="31900"/>
                </a:lnTo>
                <a:lnTo>
                  <a:pt x="30740" y="31910"/>
                </a:lnTo>
                <a:lnTo>
                  <a:pt x="30710" y="31910"/>
                </a:lnTo>
                <a:lnTo>
                  <a:pt x="30660" y="31910"/>
                </a:lnTo>
                <a:lnTo>
                  <a:pt x="30640" y="31920"/>
                </a:lnTo>
                <a:lnTo>
                  <a:pt x="30620" y="31930"/>
                </a:lnTo>
                <a:lnTo>
                  <a:pt x="30600" y="31940"/>
                </a:lnTo>
                <a:lnTo>
                  <a:pt x="30570" y="31960"/>
                </a:lnTo>
                <a:lnTo>
                  <a:pt x="30530" y="31960"/>
                </a:lnTo>
                <a:lnTo>
                  <a:pt x="30520" y="31960"/>
                </a:lnTo>
                <a:lnTo>
                  <a:pt x="30480" y="31970"/>
                </a:lnTo>
                <a:lnTo>
                  <a:pt x="30460" y="31970"/>
                </a:lnTo>
                <a:lnTo>
                  <a:pt x="30430" y="31980"/>
                </a:lnTo>
                <a:lnTo>
                  <a:pt x="30390" y="32000"/>
                </a:lnTo>
                <a:lnTo>
                  <a:pt x="30380" y="32000"/>
                </a:lnTo>
                <a:lnTo>
                  <a:pt x="30360" y="32010"/>
                </a:lnTo>
                <a:lnTo>
                  <a:pt x="30350" y="32010"/>
                </a:lnTo>
                <a:lnTo>
                  <a:pt x="30330" y="32030"/>
                </a:lnTo>
                <a:lnTo>
                  <a:pt x="30310" y="32050"/>
                </a:lnTo>
                <a:lnTo>
                  <a:pt x="30300" y="32050"/>
                </a:lnTo>
                <a:lnTo>
                  <a:pt x="30290" y="32060"/>
                </a:lnTo>
                <a:lnTo>
                  <a:pt x="30280" y="32060"/>
                </a:lnTo>
                <a:lnTo>
                  <a:pt x="30260" y="32060"/>
                </a:lnTo>
                <a:lnTo>
                  <a:pt x="30240" y="32070"/>
                </a:lnTo>
                <a:lnTo>
                  <a:pt x="30230" y="32080"/>
                </a:lnTo>
                <a:lnTo>
                  <a:pt x="30210" y="32080"/>
                </a:lnTo>
                <a:lnTo>
                  <a:pt x="30190" y="32080"/>
                </a:lnTo>
                <a:lnTo>
                  <a:pt x="30170" y="32090"/>
                </a:lnTo>
                <a:lnTo>
                  <a:pt x="30140" y="32100"/>
                </a:lnTo>
                <a:lnTo>
                  <a:pt x="30140" y="32110"/>
                </a:lnTo>
                <a:lnTo>
                  <a:pt x="30130" y="32110"/>
                </a:lnTo>
                <a:lnTo>
                  <a:pt x="30120" y="32120"/>
                </a:lnTo>
                <a:lnTo>
                  <a:pt x="30110" y="32120"/>
                </a:lnTo>
                <a:lnTo>
                  <a:pt x="30100" y="32120"/>
                </a:lnTo>
                <a:lnTo>
                  <a:pt x="30080" y="32120"/>
                </a:lnTo>
                <a:lnTo>
                  <a:pt x="30070" y="32120"/>
                </a:lnTo>
                <a:lnTo>
                  <a:pt x="30050" y="32120"/>
                </a:lnTo>
                <a:lnTo>
                  <a:pt x="30020" y="32120"/>
                </a:lnTo>
                <a:lnTo>
                  <a:pt x="30010" y="32130"/>
                </a:lnTo>
                <a:lnTo>
                  <a:pt x="29990" y="32130"/>
                </a:lnTo>
                <a:lnTo>
                  <a:pt x="29970" y="32130"/>
                </a:lnTo>
                <a:lnTo>
                  <a:pt x="29950" y="32140"/>
                </a:lnTo>
                <a:lnTo>
                  <a:pt x="29930" y="32140"/>
                </a:lnTo>
                <a:lnTo>
                  <a:pt x="29920" y="32150"/>
                </a:lnTo>
                <a:lnTo>
                  <a:pt x="29910" y="32160"/>
                </a:lnTo>
                <a:lnTo>
                  <a:pt x="29900" y="32160"/>
                </a:lnTo>
                <a:lnTo>
                  <a:pt x="29880" y="32160"/>
                </a:lnTo>
                <a:lnTo>
                  <a:pt x="29860" y="32160"/>
                </a:lnTo>
                <a:lnTo>
                  <a:pt x="29840" y="32160"/>
                </a:lnTo>
                <a:lnTo>
                  <a:pt x="29820" y="32170"/>
                </a:lnTo>
                <a:lnTo>
                  <a:pt x="29800" y="32200"/>
                </a:lnTo>
                <a:lnTo>
                  <a:pt x="29790" y="32190"/>
                </a:lnTo>
                <a:lnTo>
                  <a:pt x="29780" y="32190"/>
                </a:lnTo>
                <a:lnTo>
                  <a:pt x="29770" y="32190"/>
                </a:lnTo>
                <a:lnTo>
                  <a:pt x="29760" y="32190"/>
                </a:lnTo>
                <a:lnTo>
                  <a:pt x="29760" y="32200"/>
                </a:lnTo>
                <a:lnTo>
                  <a:pt x="29750" y="32200"/>
                </a:lnTo>
                <a:lnTo>
                  <a:pt x="29740" y="32200"/>
                </a:lnTo>
                <a:lnTo>
                  <a:pt x="29730" y="32200"/>
                </a:lnTo>
                <a:lnTo>
                  <a:pt x="29730" y="32210"/>
                </a:lnTo>
                <a:lnTo>
                  <a:pt x="29710" y="32210"/>
                </a:lnTo>
                <a:lnTo>
                  <a:pt x="29700" y="32210"/>
                </a:lnTo>
                <a:lnTo>
                  <a:pt x="29700" y="32220"/>
                </a:lnTo>
                <a:lnTo>
                  <a:pt x="29690" y="32220"/>
                </a:lnTo>
                <a:lnTo>
                  <a:pt x="29670" y="32230"/>
                </a:lnTo>
                <a:lnTo>
                  <a:pt x="29660" y="32220"/>
                </a:lnTo>
                <a:lnTo>
                  <a:pt x="29660" y="32190"/>
                </a:lnTo>
                <a:lnTo>
                  <a:pt x="29680" y="32140"/>
                </a:lnTo>
                <a:lnTo>
                  <a:pt x="29680" y="32080"/>
                </a:lnTo>
                <a:lnTo>
                  <a:pt x="29690" y="32050"/>
                </a:lnTo>
                <a:lnTo>
                  <a:pt x="29690" y="32010"/>
                </a:lnTo>
                <a:lnTo>
                  <a:pt x="29690" y="31990"/>
                </a:lnTo>
                <a:lnTo>
                  <a:pt x="29690" y="31970"/>
                </a:lnTo>
                <a:lnTo>
                  <a:pt x="29690" y="31950"/>
                </a:lnTo>
                <a:lnTo>
                  <a:pt x="29690" y="31940"/>
                </a:lnTo>
                <a:lnTo>
                  <a:pt x="29660" y="31870"/>
                </a:lnTo>
                <a:lnTo>
                  <a:pt x="29650" y="31810"/>
                </a:lnTo>
                <a:lnTo>
                  <a:pt x="29640" y="31750"/>
                </a:lnTo>
                <a:lnTo>
                  <a:pt x="29630" y="31650"/>
                </a:lnTo>
                <a:lnTo>
                  <a:pt x="29610" y="31590"/>
                </a:lnTo>
                <a:lnTo>
                  <a:pt x="29600" y="31550"/>
                </a:lnTo>
                <a:lnTo>
                  <a:pt x="29590" y="31530"/>
                </a:lnTo>
                <a:lnTo>
                  <a:pt x="29590" y="31520"/>
                </a:lnTo>
                <a:lnTo>
                  <a:pt x="29570" y="31520"/>
                </a:lnTo>
                <a:lnTo>
                  <a:pt x="29560" y="31520"/>
                </a:lnTo>
                <a:lnTo>
                  <a:pt x="29490" y="31510"/>
                </a:lnTo>
                <a:lnTo>
                  <a:pt x="29450" y="31510"/>
                </a:lnTo>
                <a:lnTo>
                  <a:pt x="29350" y="31460"/>
                </a:lnTo>
                <a:lnTo>
                  <a:pt x="29340" y="31450"/>
                </a:lnTo>
                <a:lnTo>
                  <a:pt x="29320" y="31450"/>
                </a:lnTo>
                <a:lnTo>
                  <a:pt x="29310" y="31440"/>
                </a:lnTo>
                <a:lnTo>
                  <a:pt x="29270" y="31390"/>
                </a:lnTo>
                <a:lnTo>
                  <a:pt x="29250" y="31350"/>
                </a:lnTo>
                <a:lnTo>
                  <a:pt x="29240" y="31330"/>
                </a:lnTo>
                <a:lnTo>
                  <a:pt x="29230" y="31310"/>
                </a:lnTo>
                <a:lnTo>
                  <a:pt x="29230" y="31280"/>
                </a:lnTo>
                <a:lnTo>
                  <a:pt x="29220" y="31290"/>
                </a:lnTo>
                <a:lnTo>
                  <a:pt x="29210" y="31290"/>
                </a:lnTo>
                <a:lnTo>
                  <a:pt x="29180" y="31310"/>
                </a:lnTo>
                <a:lnTo>
                  <a:pt x="29160" y="31320"/>
                </a:lnTo>
                <a:lnTo>
                  <a:pt x="29130" y="31320"/>
                </a:lnTo>
                <a:lnTo>
                  <a:pt x="29100" y="31320"/>
                </a:lnTo>
                <a:lnTo>
                  <a:pt x="29080" y="31330"/>
                </a:lnTo>
                <a:lnTo>
                  <a:pt x="29070" y="31340"/>
                </a:lnTo>
                <a:lnTo>
                  <a:pt x="29030" y="31350"/>
                </a:lnTo>
                <a:lnTo>
                  <a:pt x="29020" y="31350"/>
                </a:lnTo>
                <a:lnTo>
                  <a:pt x="28980" y="31380"/>
                </a:lnTo>
                <a:lnTo>
                  <a:pt x="28950" y="31420"/>
                </a:lnTo>
                <a:lnTo>
                  <a:pt x="28940" y="31440"/>
                </a:lnTo>
                <a:lnTo>
                  <a:pt x="28940" y="31460"/>
                </a:lnTo>
                <a:lnTo>
                  <a:pt x="28940" y="31470"/>
                </a:lnTo>
                <a:lnTo>
                  <a:pt x="28940" y="31530"/>
                </a:lnTo>
                <a:lnTo>
                  <a:pt x="28940" y="31570"/>
                </a:lnTo>
                <a:lnTo>
                  <a:pt x="28940" y="31580"/>
                </a:lnTo>
                <a:lnTo>
                  <a:pt x="28940" y="31600"/>
                </a:lnTo>
                <a:lnTo>
                  <a:pt x="28940" y="31630"/>
                </a:lnTo>
                <a:lnTo>
                  <a:pt x="28920" y="31650"/>
                </a:lnTo>
                <a:lnTo>
                  <a:pt x="28890" y="31690"/>
                </a:lnTo>
                <a:lnTo>
                  <a:pt x="28870" y="31710"/>
                </a:lnTo>
                <a:lnTo>
                  <a:pt x="28860" y="31710"/>
                </a:lnTo>
                <a:lnTo>
                  <a:pt x="28850" y="31720"/>
                </a:lnTo>
                <a:lnTo>
                  <a:pt x="28810" y="31730"/>
                </a:lnTo>
                <a:lnTo>
                  <a:pt x="28800" y="31730"/>
                </a:lnTo>
                <a:lnTo>
                  <a:pt x="28790" y="31740"/>
                </a:lnTo>
                <a:lnTo>
                  <a:pt x="28760" y="31730"/>
                </a:lnTo>
                <a:lnTo>
                  <a:pt x="28750" y="31730"/>
                </a:lnTo>
                <a:lnTo>
                  <a:pt x="28700" y="31710"/>
                </a:lnTo>
                <a:lnTo>
                  <a:pt x="28620" y="31680"/>
                </a:lnTo>
                <a:lnTo>
                  <a:pt x="28590" y="31670"/>
                </a:lnTo>
                <a:lnTo>
                  <a:pt x="28540" y="31650"/>
                </a:lnTo>
                <a:lnTo>
                  <a:pt x="28500" y="31630"/>
                </a:lnTo>
                <a:lnTo>
                  <a:pt x="28490" y="31620"/>
                </a:lnTo>
                <a:lnTo>
                  <a:pt x="28470" y="31620"/>
                </a:lnTo>
                <a:lnTo>
                  <a:pt x="28470" y="31610"/>
                </a:lnTo>
                <a:lnTo>
                  <a:pt x="28470" y="31600"/>
                </a:lnTo>
                <a:lnTo>
                  <a:pt x="28460" y="31600"/>
                </a:lnTo>
                <a:lnTo>
                  <a:pt x="28450" y="31600"/>
                </a:lnTo>
                <a:lnTo>
                  <a:pt x="28430" y="31610"/>
                </a:lnTo>
                <a:lnTo>
                  <a:pt x="28410" y="31620"/>
                </a:lnTo>
                <a:lnTo>
                  <a:pt x="28400" y="31620"/>
                </a:lnTo>
                <a:lnTo>
                  <a:pt x="28390" y="31610"/>
                </a:lnTo>
                <a:lnTo>
                  <a:pt x="28380" y="31620"/>
                </a:lnTo>
                <a:lnTo>
                  <a:pt x="28360" y="31610"/>
                </a:lnTo>
                <a:lnTo>
                  <a:pt x="28350" y="31600"/>
                </a:lnTo>
                <a:lnTo>
                  <a:pt x="28340" y="31610"/>
                </a:lnTo>
                <a:lnTo>
                  <a:pt x="28330" y="31620"/>
                </a:lnTo>
                <a:lnTo>
                  <a:pt x="28310" y="31610"/>
                </a:lnTo>
                <a:lnTo>
                  <a:pt x="28310" y="31600"/>
                </a:lnTo>
                <a:lnTo>
                  <a:pt x="28300" y="31600"/>
                </a:lnTo>
                <a:lnTo>
                  <a:pt x="28290" y="31600"/>
                </a:lnTo>
                <a:lnTo>
                  <a:pt x="28270" y="31590"/>
                </a:lnTo>
                <a:lnTo>
                  <a:pt x="28220" y="31590"/>
                </a:lnTo>
                <a:lnTo>
                  <a:pt x="28180" y="31600"/>
                </a:lnTo>
                <a:lnTo>
                  <a:pt x="28170" y="31600"/>
                </a:lnTo>
                <a:lnTo>
                  <a:pt x="28140" y="31600"/>
                </a:lnTo>
                <a:lnTo>
                  <a:pt x="28140" y="31610"/>
                </a:lnTo>
                <a:lnTo>
                  <a:pt x="28150" y="31670"/>
                </a:lnTo>
                <a:lnTo>
                  <a:pt x="28160" y="31690"/>
                </a:lnTo>
                <a:lnTo>
                  <a:pt x="28170" y="31730"/>
                </a:lnTo>
                <a:lnTo>
                  <a:pt x="28210" y="31840"/>
                </a:lnTo>
                <a:lnTo>
                  <a:pt x="28220" y="31860"/>
                </a:lnTo>
                <a:lnTo>
                  <a:pt x="28240" y="31910"/>
                </a:lnTo>
                <a:lnTo>
                  <a:pt x="28230" y="31910"/>
                </a:lnTo>
                <a:lnTo>
                  <a:pt x="28240" y="31910"/>
                </a:lnTo>
                <a:lnTo>
                  <a:pt x="28250" y="31940"/>
                </a:lnTo>
                <a:lnTo>
                  <a:pt x="28250" y="32010"/>
                </a:lnTo>
                <a:lnTo>
                  <a:pt x="28240" y="32060"/>
                </a:lnTo>
                <a:lnTo>
                  <a:pt x="28240" y="32120"/>
                </a:lnTo>
                <a:lnTo>
                  <a:pt x="28240" y="32130"/>
                </a:lnTo>
                <a:lnTo>
                  <a:pt x="28240" y="32170"/>
                </a:lnTo>
                <a:lnTo>
                  <a:pt x="28240" y="32190"/>
                </a:lnTo>
                <a:lnTo>
                  <a:pt x="28240" y="32200"/>
                </a:lnTo>
                <a:lnTo>
                  <a:pt x="28230" y="32230"/>
                </a:lnTo>
                <a:lnTo>
                  <a:pt x="28230" y="32240"/>
                </a:lnTo>
                <a:lnTo>
                  <a:pt x="28220" y="32250"/>
                </a:lnTo>
                <a:lnTo>
                  <a:pt x="28220" y="32260"/>
                </a:lnTo>
                <a:lnTo>
                  <a:pt x="28210" y="32310"/>
                </a:lnTo>
                <a:lnTo>
                  <a:pt x="28200" y="32350"/>
                </a:lnTo>
                <a:lnTo>
                  <a:pt x="28190" y="32380"/>
                </a:lnTo>
                <a:lnTo>
                  <a:pt x="28160" y="32420"/>
                </a:lnTo>
                <a:lnTo>
                  <a:pt x="28130" y="32460"/>
                </a:lnTo>
                <a:lnTo>
                  <a:pt x="28120" y="32490"/>
                </a:lnTo>
                <a:lnTo>
                  <a:pt x="28110" y="32530"/>
                </a:lnTo>
                <a:lnTo>
                  <a:pt x="28100" y="32540"/>
                </a:lnTo>
                <a:lnTo>
                  <a:pt x="28100" y="32550"/>
                </a:lnTo>
                <a:lnTo>
                  <a:pt x="28090" y="32550"/>
                </a:lnTo>
                <a:lnTo>
                  <a:pt x="28080" y="32550"/>
                </a:lnTo>
                <a:lnTo>
                  <a:pt x="28070" y="32540"/>
                </a:lnTo>
                <a:lnTo>
                  <a:pt x="28050" y="32530"/>
                </a:lnTo>
                <a:lnTo>
                  <a:pt x="28040" y="32510"/>
                </a:lnTo>
                <a:lnTo>
                  <a:pt x="28020" y="32470"/>
                </a:lnTo>
                <a:lnTo>
                  <a:pt x="28010" y="32470"/>
                </a:lnTo>
                <a:lnTo>
                  <a:pt x="27980" y="32470"/>
                </a:lnTo>
                <a:lnTo>
                  <a:pt x="27970" y="32460"/>
                </a:lnTo>
                <a:lnTo>
                  <a:pt x="27950" y="32440"/>
                </a:lnTo>
                <a:lnTo>
                  <a:pt x="27940" y="32420"/>
                </a:lnTo>
                <a:lnTo>
                  <a:pt x="27930" y="32440"/>
                </a:lnTo>
                <a:lnTo>
                  <a:pt x="27930" y="32430"/>
                </a:lnTo>
                <a:lnTo>
                  <a:pt x="27910" y="32410"/>
                </a:lnTo>
                <a:lnTo>
                  <a:pt x="27890" y="32410"/>
                </a:lnTo>
                <a:lnTo>
                  <a:pt x="27870" y="32410"/>
                </a:lnTo>
                <a:lnTo>
                  <a:pt x="27870" y="32400"/>
                </a:lnTo>
                <a:lnTo>
                  <a:pt x="27860" y="32400"/>
                </a:lnTo>
                <a:lnTo>
                  <a:pt x="27840" y="32380"/>
                </a:lnTo>
                <a:lnTo>
                  <a:pt x="27840" y="32390"/>
                </a:lnTo>
                <a:lnTo>
                  <a:pt x="27820" y="32390"/>
                </a:lnTo>
                <a:lnTo>
                  <a:pt x="27820" y="32400"/>
                </a:lnTo>
                <a:lnTo>
                  <a:pt x="27800" y="32390"/>
                </a:lnTo>
                <a:lnTo>
                  <a:pt x="27790" y="32380"/>
                </a:lnTo>
                <a:lnTo>
                  <a:pt x="27780" y="32370"/>
                </a:lnTo>
                <a:lnTo>
                  <a:pt x="27770" y="32360"/>
                </a:lnTo>
                <a:lnTo>
                  <a:pt x="27770" y="32350"/>
                </a:lnTo>
                <a:lnTo>
                  <a:pt x="27760" y="32350"/>
                </a:lnTo>
                <a:lnTo>
                  <a:pt x="27750" y="32340"/>
                </a:lnTo>
                <a:lnTo>
                  <a:pt x="27750" y="32330"/>
                </a:lnTo>
                <a:lnTo>
                  <a:pt x="27730" y="32320"/>
                </a:lnTo>
                <a:lnTo>
                  <a:pt x="27720" y="32300"/>
                </a:lnTo>
                <a:lnTo>
                  <a:pt x="27720" y="32280"/>
                </a:lnTo>
                <a:lnTo>
                  <a:pt x="27720" y="32270"/>
                </a:lnTo>
                <a:lnTo>
                  <a:pt x="27720" y="32260"/>
                </a:lnTo>
                <a:lnTo>
                  <a:pt x="27720" y="32240"/>
                </a:lnTo>
                <a:lnTo>
                  <a:pt x="27710" y="32230"/>
                </a:lnTo>
                <a:lnTo>
                  <a:pt x="27700" y="32220"/>
                </a:lnTo>
                <a:lnTo>
                  <a:pt x="27670" y="32200"/>
                </a:lnTo>
                <a:lnTo>
                  <a:pt x="27650" y="32180"/>
                </a:lnTo>
                <a:lnTo>
                  <a:pt x="27640" y="32170"/>
                </a:lnTo>
                <a:lnTo>
                  <a:pt x="27630" y="32160"/>
                </a:lnTo>
                <a:lnTo>
                  <a:pt x="27610" y="32160"/>
                </a:lnTo>
                <a:lnTo>
                  <a:pt x="27590" y="32160"/>
                </a:lnTo>
                <a:lnTo>
                  <a:pt x="27570" y="32150"/>
                </a:lnTo>
                <a:lnTo>
                  <a:pt x="27550" y="32140"/>
                </a:lnTo>
                <a:lnTo>
                  <a:pt x="27520" y="32130"/>
                </a:lnTo>
                <a:lnTo>
                  <a:pt x="27510" y="32120"/>
                </a:lnTo>
                <a:lnTo>
                  <a:pt x="27500" y="32120"/>
                </a:lnTo>
                <a:lnTo>
                  <a:pt x="27480" y="32110"/>
                </a:lnTo>
                <a:lnTo>
                  <a:pt x="27480" y="32100"/>
                </a:lnTo>
                <a:lnTo>
                  <a:pt x="27460" y="32090"/>
                </a:lnTo>
                <a:lnTo>
                  <a:pt x="27450" y="32090"/>
                </a:lnTo>
                <a:lnTo>
                  <a:pt x="27450" y="32080"/>
                </a:lnTo>
                <a:lnTo>
                  <a:pt x="27410" y="32080"/>
                </a:lnTo>
                <a:lnTo>
                  <a:pt x="27380" y="32080"/>
                </a:lnTo>
                <a:lnTo>
                  <a:pt x="27370" y="32080"/>
                </a:lnTo>
                <a:lnTo>
                  <a:pt x="27350" y="32080"/>
                </a:lnTo>
                <a:lnTo>
                  <a:pt x="27330" y="32080"/>
                </a:lnTo>
                <a:lnTo>
                  <a:pt x="27330" y="32070"/>
                </a:lnTo>
                <a:lnTo>
                  <a:pt x="27310" y="32080"/>
                </a:lnTo>
                <a:lnTo>
                  <a:pt x="27300" y="32090"/>
                </a:lnTo>
                <a:lnTo>
                  <a:pt x="27270" y="32100"/>
                </a:lnTo>
                <a:lnTo>
                  <a:pt x="27260" y="32110"/>
                </a:lnTo>
                <a:lnTo>
                  <a:pt x="27250" y="32110"/>
                </a:lnTo>
                <a:lnTo>
                  <a:pt x="27240" y="32100"/>
                </a:lnTo>
                <a:lnTo>
                  <a:pt x="27230" y="32110"/>
                </a:lnTo>
                <a:lnTo>
                  <a:pt x="27220" y="32110"/>
                </a:lnTo>
                <a:lnTo>
                  <a:pt x="27210" y="32110"/>
                </a:lnTo>
                <a:lnTo>
                  <a:pt x="27200" y="32120"/>
                </a:lnTo>
                <a:lnTo>
                  <a:pt x="27190" y="32120"/>
                </a:lnTo>
                <a:lnTo>
                  <a:pt x="27180" y="32130"/>
                </a:lnTo>
                <a:lnTo>
                  <a:pt x="27170" y="32130"/>
                </a:lnTo>
                <a:lnTo>
                  <a:pt x="27150" y="32140"/>
                </a:lnTo>
                <a:lnTo>
                  <a:pt x="27130" y="32140"/>
                </a:lnTo>
                <a:lnTo>
                  <a:pt x="27110" y="32130"/>
                </a:lnTo>
                <a:lnTo>
                  <a:pt x="27090" y="32130"/>
                </a:lnTo>
                <a:lnTo>
                  <a:pt x="27080" y="32120"/>
                </a:lnTo>
                <a:lnTo>
                  <a:pt x="27070" y="32120"/>
                </a:lnTo>
                <a:lnTo>
                  <a:pt x="27030" y="32110"/>
                </a:lnTo>
                <a:lnTo>
                  <a:pt x="26990" y="32100"/>
                </a:lnTo>
                <a:lnTo>
                  <a:pt x="26950" y="32100"/>
                </a:lnTo>
                <a:lnTo>
                  <a:pt x="26910" y="32100"/>
                </a:lnTo>
                <a:lnTo>
                  <a:pt x="26900" y="32100"/>
                </a:lnTo>
                <a:lnTo>
                  <a:pt x="26870" y="32100"/>
                </a:lnTo>
                <a:lnTo>
                  <a:pt x="26850" y="32090"/>
                </a:lnTo>
                <a:lnTo>
                  <a:pt x="26840" y="32090"/>
                </a:lnTo>
                <a:lnTo>
                  <a:pt x="26820" y="32080"/>
                </a:lnTo>
                <a:lnTo>
                  <a:pt x="26810" y="32070"/>
                </a:lnTo>
                <a:lnTo>
                  <a:pt x="26790" y="32070"/>
                </a:lnTo>
                <a:lnTo>
                  <a:pt x="26790" y="32060"/>
                </a:lnTo>
                <a:lnTo>
                  <a:pt x="26780" y="32060"/>
                </a:lnTo>
                <a:lnTo>
                  <a:pt x="26770" y="32060"/>
                </a:lnTo>
                <a:lnTo>
                  <a:pt x="26760" y="32060"/>
                </a:lnTo>
                <a:lnTo>
                  <a:pt x="26750" y="32060"/>
                </a:lnTo>
                <a:lnTo>
                  <a:pt x="26740" y="32070"/>
                </a:lnTo>
                <a:lnTo>
                  <a:pt x="26730" y="32070"/>
                </a:lnTo>
                <a:lnTo>
                  <a:pt x="26720" y="32070"/>
                </a:lnTo>
                <a:lnTo>
                  <a:pt x="26710" y="32080"/>
                </a:lnTo>
                <a:lnTo>
                  <a:pt x="26700" y="32070"/>
                </a:lnTo>
                <a:lnTo>
                  <a:pt x="26690" y="32070"/>
                </a:lnTo>
                <a:lnTo>
                  <a:pt x="26670" y="32070"/>
                </a:lnTo>
                <a:lnTo>
                  <a:pt x="26660" y="32060"/>
                </a:lnTo>
                <a:lnTo>
                  <a:pt x="26650" y="32060"/>
                </a:lnTo>
                <a:lnTo>
                  <a:pt x="26640" y="32060"/>
                </a:lnTo>
                <a:lnTo>
                  <a:pt x="26640" y="32050"/>
                </a:lnTo>
                <a:lnTo>
                  <a:pt x="26630" y="32040"/>
                </a:lnTo>
                <a:lnTo>
                  <a:pt x="26620" y="32040"/>
                </a:lnTo>
                <a:lnTo>
                  <a:pt x="26620" y="32050"/>
                </a:lnTo>
                <a:lnTo>
                  <a:pt x="26610" y="32050"/>
                </a:lnTo>
                <a:lnTo>
                  <a:pt x="26610" y="32030"/>
                </a:lnTo>
                <a:lnTo>
                  <a:pt x="26610" y="32020"/>
                </a:lnTo>
                <a:lnTo>
                  <a:pt x="26600" y="32020"/>
                </a:lnTo>
                <a:lnTo>
                  <a:pt x="26600" y="32010"/>
                </a:lnTo>
                <a:lnTo>
                  <a:pt x="26590" y="32010"/>
                </a:lnTo>
                <a:lnTo>
                  <a:pt x="26590" y="32020"/>
                </a:lnTo>
                <a:lnTo>
                  <a:pt x="26580" y="32020"/>
                </a:lnTo>
                <a:lnTo>
                  <a:pt x="26570" y="32020"/>
                </a:lnTo>
                <a:lnTo>
                  <a:pt x="26560" y="32020"/>
                </a:lnTo>
                <a:lnTo>
                  <a:pt x="26550" y="32020"/>
                </a:lnTo>
                <a:lnTo>
                  <a:pt x="26540" y="32020"/>
                </a:lnTo>
                <a:lnTo>
                  <a:pt x="26530" y="32020"/>
                </a:lnTo>
                <a:lnTo>
                  <a:pt x="26520" y="32020"/>
                </a:lnTo>
                <a:lnTo>
                  <a:pt x="26510" y="32030"/>
                </a:lnTo>
                <a:lnTo>
                  <a:pt x="26500" y="32020"/>
                </a:lnTo>
                <a:lnTo>
                  <a:pt x="26490" y="32020"/>
                </a:lnTo>
                <a:lnTo>
                  <a:pt x="26480" y="32020"/>
                </a:lnTo>
                <a:lnTo>
                  <a:pt x="26480" y="32030"/>
                </a:lnTo>
                <a:lnTo>
                  <a:pt x="26470" y="32030"/>
                </a:lnTo>
                <a:lnTo>
                  <a:pt x="26460" y="32020"/>
                </a:lnTo>
                <a:lnTo>
                  <a:pt x="26450" y="32020"/>
                </a:lnTo>
                <a:lnTo>
                  <a:pt x="26440" y="32020"/>
                </a:lnTo>
                <a:lnTo>
                  <a:pt x="26430" y="32020"/>
                </a:lnTo>
                <a:lnTo>
                  <a:pt x="26420" y="32020"/>
                </a:lnTo>
                <a:lnTo>
                  <a:pt x="26420" y="32010"/>
                </a:lnTo>
                <a:lnTo>
                  <a:pt x="26410" y="32010"/>
                </a:lnTo>
                <a:lnTo>
                  <a:pt x="26400" y="32020"/>
                </a:lnTo>
                <a:lnTo>
                  <a:pt x="26390" y="32030"/>
                </a:lnTo>
                <a:lnTo>
                  <a:pt x="26370" y="32010"/>
                </a:lnTo>
                <a:lnTo>
                  <a:pt x="26360" y="32010"/>
                </a:lnTo>
                <a:lnTo>
                  <a:pt x="26350" y="32010"/>
                </a:lnTo>
                <a:lnTo>
                  <a:pt x="26340" y="32010"/>
                </a:lnTo>
                <a:lnTo>
                  <a:pt x="26300" y="32010"/>
                </a:lnTo>
                <a:lnTo>
                  <a:pt x="26280" y="32010"/>
                </a:lnTo>
                <a:lnTo>
                  <a:pt x="26280" y="32000"/>
                </a:lnTo>
                <a:lnTo>
                  <a:pt x="26280" y="31990"/>
                </a:lnTo>
                <a:lnTo>
                  <a:pt x="26280" y="31980"/>
                </a:lnTo>
                <a:lnTo>
                  <a:pt x="26270" y="31980"/>
                </a:lnTo>
                <a:lnTo>
                  <a:pt x="26260" y="31970"/>
                </a:lnTo>
                <a:lnTo>
                  <a:pt x="26250" y="31970"/>
                </a:lnTo>
                <a:lnTo>
                  <a:pt x="26240" y="31960"/>
                </a:lnTo>
                <a:lnTo>
                  <a:pt x="26230" y="31960"/>
                </a:lnTo>
                <a:lnTo>
                  <a:pt x="26220" y="31950"/>
                </a:lnTo>
                <a:lnTo>
                  <a:pt x="26200" y="31940"/>
                </a:lnTo>
                <a:lnTo>
                  <a:pt x="26190" y="31950"/>
                </a:lnTo>
                <a:lnTo>
                  <a:pt x="26170" y="31950"/>
                </a:lnTo>
                <a:lnTo>
                  <a:pt x="26140" y="31960"/>
                </a:lnTo>
                <a:lnTo>
                  <a:pt x="26140" y="31950"/>
                </a:lnTo>
                <a:lnTo>
                  <a:pt x="26130" y="31940"/>
                </a:lnTo>
                <a:lnTo>
                  <a:pt x="26130" y="31930"/>
                </a:lnTo>
                <a:lnTo>
                  <a:pt x="26110" y="31930"/>
                </a:lnTo>
                <a:lnTo>
                  <a:pt x="26080" y="31920"/>
                </a:lnTo>
                <a:lnTo>
                  <a:pt x="26070" y="31910"/>
                </a:lnTo>
                <a:lnTo>
                  <a:pt x="26060" y="31910"/>
                </a:lnTo>
                <a:lnTo>
                  <a:pt x="26040" y="31920"/>
                </a:lnTo>
                <a:lnTo>
                  <a:pt x="26030" y="31920"/>
                </a:lnTo>
                <a:lnTo>
                  <a:pt x="26010" y="31910"/>
                </a:lnTo>
                <a:lnTo>
                  <a:pt x="26000" y="31900"/>
                </a:lnTo>
                <a:lnTo>
                  <a:pt x="25990" y="31890"/>
                </a:lnTo>
                <a:lnTo>
                  <a:pt x="25980" y="31890"/>
                </a:lnTo>
                <a:lnTo>
                  <a:pt x="25970" y="31890"/>
                </a:lnTo>
                <a:lnTo>
                  <a:pt x="25960" y="31890"/>
                </a:lnTo>
                <a:lnTo>
                  <a:pt x="25960" y="31880"/>
                </a:lnTo>
                <a:lnTo>
                  <a:pt x="25950" y="31880"/>
                </a:lnTo>
                <a:lnTo>
                  <a:pt x="25920" y="31890"/>
                </a:lnTo>
                <a:lnTo>
                  <a:pt x="25920" y="31880"/>
                </a:lnTo>
                <a:lnTo>
                  <a:pt x="25910" y="31880"/>
                </a:lnTo>
                <a:lnTo>
                  <a:pt x="25900" y="31880"/>
                </a:lnTo>
                <a:lnTo>
                  <a:pt x="25890" y="31880"/>
                </a:lnTo>
                <a:lnTo>
                  <a:pt x="25880" y="31880"/>
                </a:lnTo>
                <a:lnTo>
                  <a:pt x="25870" y="31880"/>
                </a:lnTo>
                <a:lnTo>
                  <a:pt x="25860" y="31880"/>
                </a:lnTo>
                <a:lnTo>
                  <a:pt x="25850" y="31880"/>
                </a:lnTo>
                <a:lnTo>
                  <a:pt x="25840" y="31880"/>
                </a:lnTo>
                <a:lnTo>
                  <a:pt x="25830" y="31880"/>
                </a:lnTo>
                <a:lnTo>
                  <a:pt x="25820" y="31880"/>
                </a:lnTo>
                <a:lnTo>
                  <a:pt x="25810" y="31880"/>
                </a:lnTo>
                <a:lnTo>
                  <a:pt x="25790" y="31880"/>
                </a:lnTo>
                <a:lnTo>
                  <a:pt x="25750" y="31890"/>
                </a:lnTo>
                <a:lnTo>
                  <a:pt x="25750" y="31880"/>
                </a:lnTo>
                <a:lnTo>
                  <a:pt x="25740" y="31890"/>
                </a:lnTo>
                <a:lnTo>
                  <a:pt x="25730" y="31880"/>
                </a:lnTo>
                <a:lnTo>
                  <a:pt x="25720" y="31880"/>
                </a:lnTo>
                <a:lnTo>
                  <a:pt x="25710" y="31880"/>
                </a:lnTo>
                <a:lnTo>
                  <a:pt x="25700" y="31890"/>
                </a:lnTo>
                <a:lnTo>
                  <a:pt x="25690" y="31890"/>
                </a:lnTo>
                <a:lnTo>
                  <a:pt x="25680" y="31890"/>
                </a:lnTo>
                <a:lnTo>
                  <a:pt x="25670" y="31890"/>
                </a:lnTo>
                <a:lnTo>
                  <a:pt x="25670" y="31900"/>
                </a:lnTo>
                <a:lnTo>
                  <a:pt x="25660" y="31900"/>
                </a:lnTo>
                <a:lnTo>
                  <a:pt x="25650" y="31900"/>
                </a:lnTo>
                <a:lnTo>
                  <a:pt x="25640" y="31900"/>
                </a:lnTo>
                <a:lnTo>
                  <a:pt x="25630" y="31900"/>
                </a:lnTo>
                <a:lnTo>
                  <a:pt x="25630" y="31890"/>
                </a:lnTo>
                <a:lnTo>
                  <a:pt x="25630" y="31880"/>
                </a:lnTo>
                <a:lnTo>
                  <a:pt x="25620" y="31880"/>
                </a:lnTo>
                <a:lnTo>
                  <a:pt x="25620" y="31870"/>
                </a:lnTo>
                <a:lnTo>
                  <a:pt x="25610" y="31880"/>
                </a:lnTo>
                <a:lnTo>
                  <a:pt x="25600" y="31880"/>
                </a:lnTo>
                <a:lnTo>
                  <a:pt x="25590" y="31880"/>
                </a:lnTo>
                <a:lnTo>
                  <a:pt x="25580" y="31880"/>
                </a:lnTo>
                <a:lnTo>
                  <a:pt x="25580" y="31870"/>
                </a:lnTo>
                <a:lnTo>
                  <a:pt x="25570" y="31880"/>
                </a:lnTo>
                <a:lnTo>
                  <a:pt x="25570" y="31850"/>
                </a:lnTo>
                <a:lnTo>
                  <a:pt x="25550" y="31850"/>
                </a:lnTo>
                <a:lnTo>
                  <a:pt x="25540" y="31840"/>
                </a:lnTo>
                <a:lnTo>
                  <a:pt x="25510" y="31830"/>
                </a:lnTo>
                <a:lnTo>
                  <a:pt x="25480" y="31820"/>
                </a:lnTo>
                <a:lnTo>
                  <a:pt x="25470" y="31820"/>
                </a:lnTo>
                <a:lnTo>
                  <a:pt x="25450" y="31810"/>
                </a:lnTo>
                <a:lnTo>
                  <a:pt x="25440" y="31810"/>
                </a:lnTo>
                <a:lnTo>
                  <a:pt x="25430" y="31810"/>
                </a:lnTo>
                <a:lnTo>
                  <a:pt x="25420" y="31810"/>
                </a:lnTo>
                <a:lnTo>
                  <a:pt x="25410" y="31810"/>
                </a:lnTo>
                <a:lnTo>
                  <a:pt x="25400" y="31790"/>
                </a:lnTo>
                <a:lnTo>
                  <a:pt x="25390" y="31780"/>
                </a:lnTo>
                <a:lnTo>
                  <a:pt x="25380" y="31770"/>
                </a:lnTo>
                <a:lnTo>
                  <a:pt x="25370" y="31770"/>
                </a:lnTo>
                <a:lnTo>
                  <a:pt x="25370" y="31760"/>
                </a:lnTo>
                <a:lnTo>
                  <a:pt x="25350" y="31760"/>
                </a:lnTo>
                <a:lnTo>
                  <a:pt x="25350" y="31750"/>
                </a:lnTo>
                <a:lnTo>
                  <a:pt x="25340" y="31740"/>
                </a:lnTo>
                <a:lnTo>
                  <a:pt x="25340" y="31730"/>
                </a:lnTo>
                <a:lnTo>
                  <a:pt x="25330" y="31720"/>
                </a:lnTo>
                <a:lnTo>
                  <a:pt x="25320" y="31710"/>
                </a:lnTo>
                <a:lnTo>
                  <a:pt x="25300" y="31710"/>
                </a:lnTo>
                <a:lnTo>
                  <a:pt x="25290" y="31700"/>
                </a:lnTo>
                <a:lnTo>
                  <a:pt x="25270" y="31700"/>
                </a:lnTo>
                <a:lnTo>
                  <a:pt x="25260" y="31670"/>
                </a:lnTo>
                <a:lnTo>
                  <a:pt x="25250" y="31660"/>
                </a:lnTo>
                <a:lnTo>
                  <a:pt x="25240" y="31660"/>
                </a:lnTo>
                <a:lnTo>
                  <a:pt x="25220" y="31640"/>
                </a:lnTo>
                <a:lnTo>
                  <a:pt x="25210" y="31630"/>
                </a:lnTo>
                <a:lnTo>
                  <a:pt x="25200" y="31620"/>
                </a:lnTo>
                <a:lnTo>
                  <a:pt x="25190" y="31610"/>
                </a:lnTo>
                <a:lnTo>
                  <a:pt x="25180" y="31610"/>
                </a:lnTo>
                <a:lnTo>
                  <a:pt x="25150" y="31600"/>
                </a:lnTo>
                <a:lnTo>
                  <a:pt x="25130" y="31600"/>
                </a:lnTo>
                <a:lnTo>
                  <a:pt x="25120" y="31600"/>
                </a:lnTo>
                <a:lnTo>
                  <a:pt x="25110" y="31600"/>
                </a:lnTo>
                <a:lnTo>
                  <a:pt x="25070" y="31600"/>
                </a:lnTo>
                <a:lnTo>
                  <a:pt x="25060" y="31590"/>
                </a:lnTo>
                <a:lnTo>
                  <a:pt x="25050" y="31580"/>
                </a:lnTo>
                <a:lnTo>
                  <a:pt x="25040" y="31570"/>
                </a:lnTo>
                <a:lnTo>
                  <a:pt x="25030" y="31560"/>
                </a:lnTo>
                <a:lnTo>
                  <a:pt x="25020" y="31550"/>
                </a:lnTo>
                <a:lnTo>
                  <a:pt x="25000" y="31520"/>
                </a:lnTo>
                <a:lnTo>
                  <a:pt x="24990" y="31510"/>
                </a:lnTo>
                <a:lnTo>
                  <a:pt x="24980" y="31500"/>
                </a:lnTo>
                <a:lnTo>
                  <a:pt x="24970" y="31500"/>
                </a:lnTo>
                <a:lnTo>
                  <a:pt x="24960" y="31500"/>
                </a:lnTo>
                <a:lnTo>
                  <a:pt x="24940" y="31490"/>
                </a:lnTo>
                <a:lnTo>
                  <a:pt x="24920" y="31480"/>
                </a:lnTo>
                <a:lnTo>
                  <a:pt x="24910" y="31470"/>
                </a:lnTo>
                <a:lnTo>
                  <a:pt x="24900" y="31460"/>
                </a:lnTo>
                <a:lnTo>
                  <a:pt x="24890" y="31460"/>
                </a:lnTo>
                <a:lnTo>
                  <a:pt x="24890" y="31450"/>
                </a:lnTo>
                <a:lnTo>
                  <a:pt x="24880" y="31450"/>
                </a:lnTo>
                <a:lnTo>
                  <a:pt x="24850" y="31430"/>
                </a:lnTo>
                <a:lnTo>
                  <a:pt x="24840" y="31420"/>
                </a:lnTo>
                <a:lnTo>
                  <a:pt x="24830" y="31400"/>
                </a:lnTo>
                <a:lnTo>
                  <a:pt x="24820" y="31390"/>
                </a:lnTo>
                <a:lnTo>
                  <a:pt x="24810" y="31390"/>
                </a:lnTo>
                <a:lnTo>
                  <a:pt x="24780" y="31400"/>
                </a:lnTo>
                <a:lnTo>
                  <a:pt x="24780" y="31390"/>
                </a:lnTo>
                <a:lnTo>
                  <a:pt x="24770" y="31400"/>
                </a:lnTo>
                <a:lnTo>
                  <a:pt x="24750" y="31400"/>
                </a:lnTo>
                <a:lnTo>
                  <a:pt x="24730" y="31390"/>
                </a:lnTo>
                <a:lnTo>
                  <a:pt x="24720" y="31380"/>
                </a:lnTo>
                <a:lnTo>
                  <a:pt x="24690" y="31350"/>
                </a:lnTo>
                <a:lnTo>
                  <a:pt x="24690" y="31340"/>
                </a:lnTo>
                <a:lnTo>
                  <a:pt x="24690" y="31320"/>
                </a:lnTo>
                <a:lnTo>
                  <a:pt x="24670" y="31310"/>
                </a:lnTo>
                <a:lnTo>
                  <a:pt x="24660" y="31300"/>
                </a:lnTo>
                <a:lnTo>
                  <a:pt x="24650" y="31290"/>
                </a:lnTo>
                <a:lnTo>
                  <a:pt x="24640" y="31280"/>
                </a:lnTo>
                <a:lnTo>
                  <a:pt x="24620" y="31250"/>
                </a:lnTo>
                <a:lnTo>
                  <a:pt x="24600" y="31220"/>
                </a:lnTo>
                <a:lnTo>
                  <a:pt x="24560" y="31190"/>
                </a:lnTo>
                <a:lnTo>
                  <a:pt x="24460" y="31120"/>
                </a:lnTo>
                <a:lnTo>
                  <a:pt x="24410" y="31060"/>
                </a:lnTo>
                <a:lnTo>
                  <a:pt x="24390" y="31030"/>
                </a:lnTo>
                <a:lnTo>
                  <a:pt x="24380" y="31010"/>
                </a:lnTo>
                <a:lnTo>
                  <a:pt x="24340" y="30970"/>
                </a:lnTo>
                <a:lnTo>
                  <a:pt x="24330" y="30950"/>
                </a:lnTo>
                <a:lnTo>
                  <a:pt x="24300" y="30920"/>
                </a:lnTo>
                <a:lnTo>
                  <a:pt x="24220" y="30870"/>
                </a:lnTo>
                <a:lnTo>
                  <a:pt x="24150" y="30840"/>
                </a:lnTo>
                <a:lnTo>
                  <a:pt x="24050" y="30810"/>
                </a:lnTo>
                <a:lnTo>
                  <a:pt x="24040" y="30800"/>
                </a:lnTo>
                <a:lnTo>
                  <a:pt x="24000" y="30800"/>
                </a:lnTo>
                <a:lnTo>
                  <a:pt x="23940" y="30770"/>
                </a:lnTo>
                <a:lnTo>
                  <a:pt x="23880" y="30750"/>
                </a:lnTo>
                <a:lnTo>
                  <a:pt x="23830" y="30720"/>
                </a:lnTo>
                <a:lnTo>
                  <a:pt x="23780" y="30680"/>
                </a:lnTo>
                <a:lnTo>
                  <a:pt x="23750" y="30660"/>
                </a:lnTo>
                <a:lnTo>
                  <a:pt x="23740" y="30660"/>
                </a:lnTo>
                <a:lnTo>
                  <a:pt x="23610" y="30640"/>
                </a:lnTo>
                <a:lnTo>
                  <a:pt x="23540" y="30630"/>
                </a:lnTo>
                <a:lnTo>
                  <a:pt x="23510" y="30630"/>
                </a:lnTo>
                <a:lnTo>
                  <a:pt x="23460" y="30610"/>
                </a:lnTo>
                <a:lnTo>
                  <a:pt x="23390" y="30600"/>
                </a:lnTo>
                <a:lnTo>
                  <a:pt x="23290" y="30570"/>
                </a:lnTo>
                <a:lnTo>
                  <a:pt x="23150" y="30570"/>
                </a:lnTo>
                <a:lnTo>
                  <a:pt x="23060" y="30560"/>
                </a:lnTo>
                <a:lnTo>
                  <a:pt x="23040" y="30560"/>
                </a:lnTo>
                <a:lnTo>
                  <a:pt x="22980" y="30570"/>
                </a:lnTo>
                <a:lnTo>
                  <a:pt x="22960" y="30570"/>
                </a:lnTo>
                <a:lnTo>
                  <a:pt x="22930" y="30560"/>
                </a:lnTo>
                <a:lnTo>
                  <a:pt x="22860" y="30540"/>
                </a:lnTo>
                <a:lnTo>
                  <a:pt x="22830" y="30520"/>
                </a:lnTo>
                <a:lnTo>
                  <a:pt x="22800" y="30520"/>
                </a:lnTo>
                <a:lnTo>
                  <a:pt x="22700" y="30490"/>
                </a:lnTo>
                <a:lnTo>
                  <a:pt x="22650" y="30480"/>
                </a:lnTo>
                <a:lnTo>
                  <a:pt x="22610" y="30450"/>
                </a:lnTo>
                <a:lnTo>
                  <a:pt x="22580" y="30440"/>
                </a:lnTo>
                <a:lnTo>
                  <a:pt x="22540" y="30430"/>
                </a:lnTo>
                <a:lnTo>
                  <a:pt x="22520" y="30420"/>
                </a:lnTo>
                <a:lnTo>
                  <a:pt x="22480" y="30410"/>
                </a:lnTo>
                <a:lnTo>
                  <a:pt x="22430" y="30400"/>
                </a:lnTo>
                <a:lnTo>
                  <a:pt x="22400" y="30390"/>
                </a:lnTo>
                <a:lnTo>
                  <a:pt x="22370" y="30370"/>
                </a:lnTo>
                <a:lnTo>
                  <a:pt x="22320" y="30340"/>
                </a:lnTo>
                <a:lnTo>
                  <a:pt x="22300" y="30330"/>
                </a:lnTo>
                <a:lnTo>
                  <a:pt x="22240" y="30310"/>
                </a:lnTo>
                <a:lnTo>
                  <a:pt x="22130" y="30300"/>
                </a:lnTo>
                <a:lnTo>
                  <a:pt x="22120" y="30290"/>
                </a:lnTo>
                <a:lnTo>
                  <a:pt x="22080" y="30280"/>
                </a:lnTo>
                <a:lnTo>
                  <a:pt x="22080" y="30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