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Ruvuma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Ruvum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46260" y="84980"/>
                </a:moveTo>
                <a:lnTo>
                  <a:pt x="46270" y="84990"/>
                </a:lnTo>
                <a:lnTo>
                  <a:pt x="46290" y="85000"/>
                </a:lnTo>
                <a:lnTo>
                  <a:pt x="46310" y="85010"/>
                </a:lnTo>
                <a:lnTo>
                  <a:pt x="46330" y="85020"/>
                </a:lnTo>
                <a:lnTo>
                  <a:pt x="46370" y="85010"/>
                </a:lnTo>
                <a:lnTo>
                  <a:pt x="46400" y="85000"/>
                </a:lnTo>
                <a:lnTo>
                  <a:pt x="46410" y="84980"/>
                </a:lnTo>
                <a:lnTo>
                  <a:pt x="46430" y="84970"/>
                </a:lnTo>
                <a:lnTo>
                  <a:pt x="46450" y="84960"/>
                </a:lnTo>
                <a:lnTo>
                  <a:pt x="46470" y="84960"/>
                </a:lnTo>
                <a:lnTo>
                  <a:pt x="46490" y="84970"/>
                </a:lnTo>
                <a:lnTo>
                  <a:pt x="46500" y="84990"/>
                </a:lnTo>
                <a:lnTo>
                  <a:pt x="46510" y="85010"/>
                </a:lnTo>
                <a:lnTo>
                  <a:pt x="46520" y="85020"/>
                </a:lnTo>
                <a:lnTo>
                  <a:pt x="46520" y="85030"/>
                </a:lnTo>
                <a:lnTo>
                  <a:pt x="46540" y="85030"/>
                </a:lnTo>
                <a:lnTo>
                  <a:pt x="46550" y="85030"/>
                </a:lnTo>
                <a:lnTo>
                  <a:pt x="46560" y="85020"/>
                </a:lnTo>
                <a:lnTo>
                  <a:pt x="46560" y="85010"/>
                </a:lnTo>
                <a:lnTo>
                  <a:pt x="46560" y="84990"/>
                </a:lnTo>
                <a:lnTo>
                  <a:pt x="46560" y="84970"/>
                </a:lnTo>
                <a:lnTo>
                  <a:pt x="46570" y="84950"/>
                </a:lnTo>
                <a:lnTo>
                  <a:pt x="46580" y="84940"/>
                </a:lnTo>
                <a:lnTo>
                  <a:pt x="46590" y="84940"/>
                </a:lnTo>
                <a:lnTo>
                  <a:pt x="46590" y="84960"/>
                </a:lnTo>
                <a:lnTo>
                  <a:pt x="46600" y="84970"/>
                </a:lnTo>
                <a:lnTo>
                  <a:pt x="46610" y="84980"/>
                </a:lnTo>
                <a:lnTo>
                  <a:pt x="46620" y="84980"/>
                </a:lnTo>
                <a:lnTo>
                  <a:pt x="46640" y="84970"/>
                </a:lnTo>
                <a:lnTo>
                  <a:pt x="46660" y="84970"/>
                </a:lnTo>
                <a:lnTo>
                  <a:pt x="46680" y="84970"/>
                </a:lnTo>
                <a:lnTo>
                  <a:pt x="46700" y="84970"/>
                </a:lnTo>
                <a:lnTo>
                  <a:pt x="46710" y="84980"/>
                </a:lnTo>
                <a:lnTo>
                  <a:pt x="46720" y="85000"/>
                </a:lnTo>
                <a:lnTo>
                  <a:pt x="46730" y="85020"/>
                </a:lnTo>
                <a:lnTo>
                  <a:pt x="46740" y="85040"/>
                </a:lnTo>
                <a:lnTo>
                  <a:pt x="46750" y="85050"/>
                </a:lnTo>
                <a:lnTo>
                  <a:pt x="46760" y="85060"/>
                </a:lnTo>
                <a:lnTo>
                  <a:pt x="46770" y="85050"/>
                </a:lnTo>
                <a:lnTo>
                  <a:pt x="46780" y="85040"/>
                </a:lnTo>
                <a:lnTo>
                  <a:pt x="46790" y="85020"/>
                </a:lnTo>
                <a:lnTo>
                  <a:pt x="46800" y="85010"/>
                </a:lnTo>
                <a:lnTo>
                  <a:pt x="46810" y="85010"/>
                </a:lnTo>
                <a:lnTo>
                  <a:pt x="46830" y="85010"/>
                </a:lnTo>
                <a:lnTo>
                  <a:pt x="46850" y="85020"/>
                </a:lnTo>
                <a:lnTo>
                  <a:pt x="46870" y="85030"/>
                </a:lnTo>
                <a:lnTo>
                  <a:pt x="46890" y="85030"/>
                </a:lnTo>
                <a:lnTo>
                  <a:pt x="46900" y="85030"/>
                </a:lnTo>
                <a:lnTo>
                  <a:pt x="46910" y="85020"/>
                </a:lnTo>
                <a:lnTo>
                  <a:pt x="46930" y="85020"/>
                </a:lnTo>
                <a:lnTo>
                  <a:pt x="46960" y="85010"/>
                </a:lnTo>
                <a:lnTo>
                  <a:pt x="46990" y="85000"/>
                </a:lnTo>
                <a:lnTo>
                  <a:pt x="47010" y="85010"/>
                </a:lnTo>
                <a:lnTo>
                  <a:pt x="47030" y="85010"/>
                </a:lnTo>
                <a:lnTo>
                  <a:pt x="47050" y="85020"/>
                </a:lnTo>
                <a:lnTo>
                  <a:pt x="47060" y="85020"/>
                </a:lnTo>
                <a:lnTo>
                  <a:pt x="47070" y="85020"/>
                </a:lnTo>
                <a:lnTo>
                  <a:pt x="47100" y="85020"/>
                </a:lnTo>
                <a:lnTo>
                  <a:pt x="47120" y="85020"/>
                </a:lnTo>
                <a:lnTo>
                  <a:pt x="47140" y="85030"/>
                </a:lnTo>
                <a:lnTo>
                  <a:pt x="47150" y="85030"/>
                </a:lnTo>
                <a:lnTo>
                  <a:pt x="47170" y="85030"/>
                </a:lnTo>
                <a:lnTo>
                  <a:pt x="47190" y="85020"/>
                </a:lnTo>
                <a:lnTo>
                  <a:pt x="47200" y="85020"/>
                </a:lnTo>
                <a:lnTo>
                  <a:pt x="47210" y="85010"/>
                </a:lnTo>
                <a:lnTo>
                  <a:pt x="47230" y="85000"/>
                </a:lnTo>
                <a:lnTo>
                  <a:pt x="47240" y="84990"/>
                </a:lnTo>
                <a:lnTo>
                  <a:pt x="47260" y="84990"/>
                </a:lnTo>
                <a:lnTo>
                  <a:pt x="47270" y="84980"/>
                </a:lnTo>
                <a:lnTo>
                  <a:pt x="47280" y="84970"/>
                </a:lnTo>
                <a:lnTo>
                  <a:pt x="47290" y="84960"/>
                </a:lnTo>
                <a:lnTo>
                  <a:pt x="47300" y="84960"/>
                </a:lnTo>
                <a:lnTo>
                  <a:pt x="47310" y="84950"/>
                </a:lnTo>
                <a:lnTo>
                  <a:pt x="47330" y="84940"/>
                </a:lnTo>
                <a:lnTo>
                  <a:pt x="47330" y="84930"/>
                </a:lnTo>
                <a:lnTo>
                  <a:pt x="47340" y="84910"/>
                </a:lnTo>
                <a:lnTo>
                  <a:pt x="47350" y="84890"/>
                </a:lnTo>
                <a:lnTo>
                  <a:pt x="47350" y="84870"/>
                </a:lnTo>
                <a:lnTo>
                  <a:pt x="47350" y="84850"/>
                </a:lnTo>
                <a:lnTo>
                  <a:pt x="47350" y="84820"/>
                </a:lnTo>
                <a:lnTo>
                  <a:pt x="47360" y="84810"/>
                </a:lnTo>
                <a:lnTo>
                  <a:pt x="47370" y="84810"/>
                </a:lnTo>
                <a:lnTo>
                  <a:pt x="47380" y="84800"/>
                </a:lnTo>
                <a:lnTo>
                  <a:pt x="47390" y="84800"/>
                </a:lnTo>
                <a:lnTo>
                  <a:pt x="47400" y="84810"/>
                </a:lnTo>
                <a:lnTo>
                  <a:pt x="47420" y="84800"/>
                </a:lnTo>
                <a:lnTo>
                  <a:pt x="47440" y="84800"/>
                </a:lnTo>
                <a:lnTo>
                  <a:pt x="47460" y="84800"/>
                </a:lnTo>
                <a:lnTo>
                  <a:pt x="47470" y="84800"/>
                </a:lnTo>
                <a:lnTo>
                  <a:pt x="47480" y="84800"/>
                </a:lnTo>
                <a:lnTo>
                  <a:pt x="47500" y="84810"/>
                </a:lnTo>
                <a:lnTo>
                  <a:pt x="47510" y="84820"/>
                </a:lnTo>
                <a:lnTo>
                  <a:pt x="47890" y="84660"/>
                </a:lnTo>
                <a:lnTo>
                  <a:pt x="47890" y="84650"/>
                </a:lnTo>
                <a:lnTo>
                  <a:pt x="47880" y="84640"/>
                </a:lnTo>
                <a:lnTo>
                  <a:pt x="47870" y="84630"/>
                </a:lnTo>
                <a:lnTo>
                  <a:pt x="47850" y="84630"/>
                </a:lnTo>
                <a:lnTo>
                  <a:pt x="47840" y="84630"/>
                </a:lnTo>
                <a:lnTo>
                  <a:pt x="47840" y="84610"/>
                </a:lnTo>
                <a:lnTo>
                  <a:pt x="47850" y="84600"/>
                </a:lnTo>
                <a:lnTo>
                  <a:pt x="47860" y="84600"/>
                </a:lnTo>
                <a:lnTo>
                  <a:pt x="47870" y="84600"/>
                </a:lnTo>
                <a:lnTo>
                  <a:pt x="47870" y="84590"/>
                </a:lnTo>
                <a:lnTo>
                  <a:pt x="47870" y="84580"/>
                </a:lnTo>
                <a:lnTo>
                  <a:pt x="47870" y="84570"/>
                </a:lnTo>
                <a:lnTo>
                  <a:pt x="47870" y="84560"/>
                </a:lnTo>
                <a:lnTo>
                  <a:pt x="47870" y="84540"/>
                </a:lnTo>
                <a:lnTo>
                  <a:pt x="47870" y="84530"/>
                </a:lnTo>
                <a:lnTo>
                  <a:pt x="47870" y="84510"/>
                </a:lnTo>
                <a:lnTo>
                  <a:pt x="47880" y="84500"/>
                </a:lnTo>
                <a:lnTo>
                  <a:pt x="47890" y="84490"/>
                </a:lnTo>
                <a:lnTo>
                  <a:pt x="47900" y="84480"/>
                </a:lnTo>
                <a:lnTo>
                  <a:pt x="47920" y="84470"/>
                </a:lnTo>
                <a:lnTo>
                  <a:pt x="47930" y="84460"/>
                </a:lnTo>
                <a:lnTo>
                  <a:pt x="47950" y="84440"/>
                </a:lnTo>
                <a:lnTo>
                  <a:pt x="47950" y="84410"/>
                </a:lnTo>
                <a:lnTo>
                  <a:pt x="47950" y="84400"/>
                </a:lnTo>
                <a:lnTo>
                  <a:pt x="47960" y="84380"/>
                </a:lnTo>
                <a:lnTo>
                  <a:pt x="47960" y="84360"/>
                </a:lnTo>
                <a:lnTo>
                  <a:pt x="47950" y="84350"/>
                </a:lnTo>
                <a:lnTo>
                  <a:pt x="47960" y="84330"/>
                </a:lnTo>
                <a:lnTo>
                  <a:pt x="47960" y="84320"/>
                </a:lnTo>
                <a:lnTo>
                  <a:pt x="47980" y="84290"/>
                </a:lnTo>
                <a:lnTo>
                  <a:pt x="47980" y="84280"/>
                </a:lnTo>
                <a:lnTo>
                  <a:pt x="47990" y="84260"/>
                </a:lnTo>
                <a:lnTo>
                  <a:pt x="48000" y="84250"/>
                </a:lnTo>
                <a:lnTo>
                  <a:pt x="48010" y="84230"/>
                </a:lnTo>
                <a:lnTo>
                  <a:pt x="48020" y="84220"/>
                </a:lnTo>
                <a:lnTo>
                  <a:pt x="48030" y="84220"/>
                </a:lnTo>
                <a:lnTo>
                  <a:pt x="48050" y="84220"/>
                </a:lnTo>
                <a:lnTo>
                  <a:pt x="48070" y="84220"/>
                </a:lnTo>
                <a:lnTo>
                  <a:pt x="48090" y="84230"/>
                </a:lnTo>
                <a:lnTo>
                  <a:pt x="48100" y="84240"/>
                </a:lnTo>
                <a:lnTo>
                  <a:pt x="48120" y="84240"/>
                </a:lnTo>
                <a:lnTo>
                  <a:pt x="48140" y="84240"/>
                </a:lnTo>
                <a:lnTo>
                  <a:pt x="48160" y="84250"/>
                </a:lnTo>
                <a:lnTo>
                  <a:pt x="48180" y="84260"/>
                </a:lnTo>
                <a:lnTo>
                  <a:pt x="48200" y="84260"/>
                </a:lnTo>
                <a:lnTo>
                  <a:pt x="48220" y="84260"/>
                </a:lnTo>
                <a:lnTo>
                  <a:pt x="48230" y="84270"/>
                </a:lnTo>
                <a:lnTo>
                  <a:pt x="48230" y="84280"/>
                </a:lnTo>
                <a:lnTo>
                  <a:pt x="48220" y="84300"/>
                </a:lnTo>
                <a:lnTo>
                  <a:pt x="48230" y="84300"/>
                </a:lnTo>
                <a:lnTo>
                  <a:pt x="48240" y="84310"/>
                </a:lnTo>
                <a:lnTo>
                  <a:pt x="48250" y="84310"/>
                </a:lnTo>
                <a:lnTo>
                  <a:pt x="48260" y="84310"/>
                </a:lnTo>
                <a:lnTo>
                  <a:pt x="48280" y="84320"/>
                </a:lnTo>
                <a:lnTo>
                  <a:pt x="48290" y="84340"/>
                </a:lnTo>
                <a:lnTo>
                  <a:pt x="48290" y="84350"/>
                </a:lnTo>
                <a:lnTo>
                  <a:pt x="48300" y="84350"/>
                </a:lnTo>
                <a:lnTo>
                  <a:pt x="48310" y="84350"/>
                </a:lnTo>
                <a:lnTo>
                  <a:pt x="48310" y="84360"/>
                </a:lnTo>
                <a:lnTo>
                  <a:pt x="48300" y="84370"/>
                </a:lnTo>
                <a:lnTo>
                  <a:pt x="48310" y="84370"/>
                </a:lnTo>
                <a:lnTo>
                  <a:pt x="48310" y="84380"/>
                </a:lnTo>
                <a:lnTo>
                  <a:pt x="48300" y="84380"/>
                </a:lnTo>
                <a:lnTo>
                  <a:pt x="48300" y="84390"/>
                </a:lnTo>
                <a:lnTo>
                  <a:pt x="48310" y="84400"/>
                </a:lnTo>
                <a:lnTo>
                  <a:pt x="48310" y="84410"/>
                </a:lnTo>
                <a:lnTo>
                  <a:pt x="48320" y="84420"/>
                </a:lnTo>
                <a:lnTo>
                  <a:pt x="48330" y="84430"/>
                </a:lnTo>
                <a:lnTo>
                  <a:pt x="48330" y="84440"/>
                </a:lnTo>
                <a:lnTo>
                  <a:pt x="48320" y="84460"/>
                </a:lnTo>
                <a:lnTo>
                  <a:pt x="48320" y="84480"/>
                </a:lnTo>
                <a:lnTo>
                  <a:pt x="48320" y="84510"/>
                </a:lnTo>
                <a:lnTo>
                  <a:pt x="48320" y="84540"/>
                </a:lnTo>
                <a:lnTo>
                  <a:pt x="48300" y="84570"/>
                </a:lnTo>
                <a:lnTo>
                  <a:pt x="48300" y="84590"/>
                </a:lnTo>
                <a:lnTo>
                  <a:pt x="48320" y="84610"/>
                </a:lnTo>
                <a:lnTo>
                  <a:pt x="48330" y="84630"/>
                </a:lnTo>
                <a:lnTo>
                  <a:pt x="48320" y="84650"/>
                </a:lnTo>
                <a:lnTo>
                  <a:pt x="48360" y="84620"/>
                </a:lnTo>
                <a:lnTo>
                  <a:pt x="48410" y="84580"/>
                </a:lnTo>
                <a:lnTo>
                  <a:pt x="48450" y="84550"/>
                </a:lnTo>
                <a:lnTo>
                  <a:pt x="48480" y="84530"/>
                </a:lnTo>
                <a:lnTo>
                  <a:pt x="48510" y="84520"/>
                </a:lnTo>
                <a:lnTo>
                  <a:pt x="48530" y="84510"/>
                </a:lnTo>
                <a:lnTo>
                  <a:pt x="48550" y="84510"/>
                </a:lnTo>
                <a:lnTo>
                  <a:pt x="48600" y="84490"/>
                </a:lnTo>
                <a:lnTo>
                  <a:pt x="48640" y="84460"/>
                </a:lnTo>
                <a:lnTo>
                  <a:pt x="48680" y="84420"/>
                </a:lnTo>
                <a:lnTo>
                  <a:pt x="48700" y="84390"/>
                </a:lnTo>
                <a:lnTo>
                  <a:pt x="48710" y="84360"/>
                </a:lnTo>
                <a:lnTo>
                  <a:pt x="48740" y="84360"/>
                </a:lnTo>
                <a:lnTo>
                  <a:pt x="48760" y="84350"/>
                </a:lnTo>
                <a:lnTo>
                  <a:pt x="48770" y="84340"/>
                </a:lnTo>
                <a:lnTo>
                  <a:pt x="48770" y="84310"/>
                </a:lnTo>
                <a:lnTo>
                  <a:pt x="48760" y="84280"/>
                </a:lnTo>
                <a:lnTo>
                  <a:pt x="48760" y="84270"/>
                </a:lnTo>
                <a:lnTo>
                  <a:pt x="48760" y="84250"/>
                </a:lnTo>
                <a:lnTo>
                  <a:pt x="48790" y="84220"/>
                </a:lnTo>
                <a:lnTo>
                  <a:pt x="48810" y="84180"/>
                </a:lnTo>
                <a:lnTo>
                  <a:pt x="48820" y="84170"/>
                </a:lnTo>
                <a:lnTo>
                  <a:pt x="48840" y="84100"/>
                </a:lnTo>
                <a:lnTo>
                  <a:pt x="48920" y="84040"/>
                </a:lnTo>
                <a:lnTo>
                  <a:pt x="48960" y="84020"/>
                </a:lnTo>
                <a:lnTo>
                  <a:pt x="48970" y="84020"/>
                </a:lnTo>
                <a:lnTo>
                  <a:pt x="49010" y="83970"/>
                </a:lnTo>
                <a:lnTo>
                  <a:pt x="49050" y="83920"/>
                </a:lnTo>
                <a:lnTo>
                  <a:pt x="49090" y="83870"/>
                </a:lnTo>
                <a:lnTo>
                  <a:pt x="49110" y="83830"/>
                </a:lnTo>
                <a:lnTo>
                  <a:pt x="49140" y="83790"/>
                </a:lnTo>
                <a:lnTo>
                  <a:pt x="49180" y="83760"/>
                </a:lnTo>
                <a:lnTo>
                  <a:pt x="49250" y="83750"/>
                </a:lnTo>
                <a:lnTo>
                  <a:pt x="49270" y="83730"/>
                </a:lnTo>
                <a:lnTo>
                  <a:pt x="49290" y="83710"/>
                </a:lnTo>
                <a:lnTo>
                  <a:pt x="49330" y="83630"/>
                </a:lnTo>
                <a:lnTo>
                  <a:pt x="49380" y="83550"/>
                </a:lnTo>
                <a:lnTo>
                  <a:pt x="49400" y="83500"/>
                </a:lnTo>
                <a:lnTo>
                  <a:pt x="49430" y="83460"/>
                </a:lnTo>
                <a:lnTo>
                  <a:pt x="49430" y="83440"/>
                </a:lnTo>
                <a:lnTo>
                  <a:pt x="49440" y="83420"/>
                </a:lnTo>
                <a:lnTo>
                  <a:pt x="49450" y="83400"/>
                </a:lnTo>
                <a:lnTo>
                  <a:pt x="49480" y="83360"/>
                </a:lnTo>
                <a:lnTo>
                  <a:pt x="49500" y="83340"/>
                </a:lnTo>
                <a:lnTo>
                  <a:pt x="49550" y="83340"/>
                </a:lnTo>
                <a:lnTo>
                  <a:pt x="49570" y="83330"/>
                </a:lnTo>
                <a:lnTo>
                  <a:pt x="49570" y="83300"/>
                </a:lnTo>
                <a:lnTo>
                  <a:pt x="49570" y="83260"/>
                </a:lnTo>
                <a:lnTo>
                  <a:pt x="49580" y="83220"/>
                </a:lnTo>
                <a:lnTo>
                  <a:pt x="49590" y="83180"/>
                </a:lnTo>
                <a:lnTo>
                  <a:pt x="49610" y="83160"/>
                </a:lnTo>
                <a:lnTo>
                  <a:pt x="49630" y="83150"/>
                </a:lnTo>
                <a:lnTo>
                  <a:pt x="49670" y="83150"/>
                </a:lnTo>
                <a:lnTo>
                  <a:pt x="49690" y="83170"/>
                </a:lnTo>
                <a:lnTo>
                  <a:pt x="49720" y="83180"/>
                </a:lnTo>
                <a:lnTo>
                  <a:pt x="49750" y="83170"/>
                </a:lnTo>
                <a:lnTo>
                  <a:pt x="49750" y="83160"/>
                </a:lnTo>
                <a:lnTo>
                  <a:pt x="49770" y="83130"/>
                </a:lnTo>
                <a:lnTo>
                  <a:pt x="49790" y="83120"/>
                </a:lnTo>
                <a:lnTo>
                  <a:pt x="49810" y="83100"/>
                </a:lnTo>
                <a:lnTo>
                  <a:pt x="49830" y="83100"/>
                </a:lnTo>
                <a:lnTo>
                  <a:pt x="49840" y="83100"/>
                </a:lnTo>
                <a:lnTo>
                  <a:pt x="49850" y="83100"/>
                </a:lnTo>
                <a:lnTo>
                  <a:pt x="49870" y="83100"/>
                </a:lnTo>
                <a:lnTo>
                  <a:pt x="49890" y="83110"/>
                </a:lnTo>
                <a:lnTo>
                  <a:pt x="49910" y="83130"/>
                </a:lnTo>
                <a:lnTo>
                  <a:pt x="49930" y="83140"/>
                </a:lnTo>
                <a:lnTo>
                  <a:pt x="49950" y="83130"/>
                </a:lnTo>
                <a:lnTo>
                  <a:pt x="49970" y="83120"/>
                </a:lnTo>
                <a:lnTo>
                  <a:pt x="49970" y="83110"/>
                </a:lnTo>
                <a:lnTo>
                  <a:pt x="49970" y="83080"/>
                </a:lnTo>
                <a:lnTo>
                  <a:pt x="49960" y="83050"/>
                </a:lnTo>
                <a:lnTo>
                  <a:pt x="49930" y="83010"/>
                </a:lnTo>
                <a:lnTo>
                  <a:pt x="49920" y="83000"/>
                </a:lnTo>
                <a:lnTo>
                  <a:pt x="49890" y="82990"/>
                </a:lnTo>
                <a:lnTo>
                  <a:pt x="49870" y="82970"/>
                </a:lnTo>
                <a:lnTo>
                  <a:pt x="49860" y="82950"/>
                </a:lnTo>
                <a:lnTo>
                  <a:pt x="49860" y="82930"/>
                </a:lnTo>
                <a:lnTo>
                  <a:pt x="49850" y="82920"/>
                </a:lnTo>
                <a:lnTo>
                  <a:pt x="49850" y="82910"/>
                </a:lnTo>
                <a:lnTo>
                  <a:pt x="49840" y="82910"/>
                </a:lnTo>
                <a:lnTo>
                  <a:pt x="49840" y="82920"/>
                </a:lnTo>
                <a:lnTo>
                  <a:pt x="49840" y="82940"/>
                </a:lnTo>
                <a:lnTo>
                  <a:pt x="49840" y="82960"/>
                </a:lnTo>
                <a:lnTo>
                  <a:pt x="49840" y="82980"/>
                </a:lnTo>
                <a:lnTo>
                  <a:pt x="49840" y="83000"/>
                </a:lnTo>
                <a:lnTo>
                  <a:pt x="49830" y="83020"/>
                </a:lnTo>
                <a:lnTo>
                  <a:pt x="49820" y="83020"/>
                </a:lnTo>
                <a:lnTo>
                  <a:pt x="49800" y="83010"/>
                </a:lnTo>
                <a:lnTo>
                  <a:pt x="49800" y="83000"/>
                </a:lnTo>
                <a:lnTo>
                  <a:pt x="49800" y="82980"/>
                </a:lnTo>
                <a:lnTo>
                  <a:pt x="49800" y="82970"/>
                </a:lnTo>
                <a:lnTo>
                  <a:pt x="49800" y="82950"/>
                </a:lnTo>
                <a:lnTo>
                  <a:pt x="49800" y="82940"/>
                </a:lnTo>
                <a:lnTo>
                  <a:pt x="49800" y="82930"/>
                </a:lnTo>
                <a:lnTo>
                  <a:pt x="49800" y="82920"/>
                </a:lnTo>
                <a:lnTo>
                  <a:pt x="49800" y="82910"/>
                </a:lnTo>
                <a:lnTo>
                  <a:pt x="49780" y="82890"/>
                </a:lnTo>
                <a:lnTo>
                  <a:pt x="49780" y="82880"/>
                </a:lnTo>
                <a:lnTo>
                  <a:pt x="49790" y="82860"/>
                </a:lnTo>
                <a:lnTo>
                  <a:pt x="49800" y="82860"/>
                </a:lnTo>
                <a:lnTo>
                  <a:pt x="49820" y="82850"/>
                </a:lnTo>
                <a:lnTo>
                  <a:pt x="49830" y="82840"/>
                </a:lnTo>
                <a:lnTo>
                  <a:pt x="49830" y="82830"/>
                </a:lnTo>
                <a:lnTo>
                  <a:pt x="49820" y="82800"/>
                </a:lnTo>
                <a:lnTo>
                  <a:pt x="49820" y="82790"/>
                </a:lnTo>
                <a:lnTo>
                  <a:pt x="49810" y="82780"/>
                </a:lnTo>
                <a:lnTo>
                  <a:pt x="49810" y="82770"/>
                </a:lnTo>
                <a:lnTo>
                  <a:pt x="49800" y="82750"/>
                </a:lnTo>
                <a:lnTo>
                  <a:pt x="49810" y="82740"/>
                </a:lnTo>
                <a:lnTo>
                  <a:pt x="49810" y="82730"/>
                </a:lnTo>
                <a:lnTo>
                  <a:pt x="49810" y="82720"/>
                </a:lnTo>
                <a:lnTo>
                  <a:pt x="49820" y="82710"/>
                </a:lnTo>
                <a:lnTo>
                  <a:pt x="49820" y="82700"/>
                </a:lnTo>
                <a:lnTo>
                  <a:pt x="49840" y="82700"/>
                </a:lnTo>
                <a:lnTo>
                  <a:pt x="49850" y="82710"/>
                </a:lnTo>
                <a:lnTo>
                  <a:pt x="49840" y="82720"/>
                </a:lnTo>
                <a:lnTo>
                  <a:pt x="49840" y="82730"/>
                </a:lnTo>
                <a:lnTo>
                  <a:pt x="49840" y="82740"/>
                </a:lnTo>
                <a:lnTo>
                  <a:pt x="49840" y="82750"/>
                </a:lnTo>
                <a:lnTo>
                  <a:pt x="49850" y="82750"/>
                </a:lnTo>
                <a:lnTo>
                  <a:pt x="49870" y="82760"/>
                </a:lnTo>
                <a:lnTo>
                  <a:pt x="49880" y="82760"/>
                </a:lnTo>
                <a:lnTo>
                  <a:pt x="49890" y="82760"/>
                </a:lnTo>
                <a:lnTo>
                  <a:pt x="49900" y="82750"/>
                </a:lnTo>
                <a:lnTo>
                  <a:pt x="49910" y="82750"/>
                </a:lnTo>
                <a:lnTo>
                  <a:pt x="49920" y="82750"/>
                </a:lnTo>
                <a:lnTo>
                  <a:pt x="49930" y="82760"/>
                </a:lnTo>
                <a:lnTo>
                  <a:pt x="49950" y="82750"/>
                </a:lnTo>
                <a:lnTo>
                  <a:pt x="49950" y="82740"/>
                </a:lnTo>
                <a:lnTo>
                  <a:pt x="49950" y="82730"/>
                </a:lnTo>
                <a:lnTo>
                  <a:pt x="49940" y="82720"/>
                </a:lnTo>
                <a:lnTo>
                  <a:pt x="49930" y="82710"/>
                </a:lnTo>
                <a:lnTo>
                  <a:pt x="49920" y="82700"/>
                </a:lnTo>
                <a:lnTo>
                  <a:pt x="49900" y="82690"/>
                </a:lnTo>
                <a:lnTo>
                  <a:pt x="49900" y="82670"/>
                </a:lnTo>
                <a:lnTo>
                  <a:pt x="49890" y="82660"/>
                </a:lnTo>
                <a:lnTo>
                  <a:pt x="49880" y="82650"/>
                </a:lnTo>
                <a:lnTo>
                  <a:pt x="49860" y="82650"/>
                </a:lnTo>
                <a:lnTo>
                  <a:pt x="49860" y="82640"/>
                </a:lnTo>
                <a:lnTo>
                  <a:pt x="49850" y="82620"/>
                </a:lnTo>
                <a:lnTo>
                  <a:pt x="49850" y="82600"/>
                </a:lnTo>
                <a:lnTo>
                  <a:pt x="49840" y="82580"/>
                </a:lnTo>
                <a:lnTo>
                  <a:pt x="49820" y="82560"/>
                </a:lnTo>
                <a:lnTo>
                  <a:pt x="49790" y="82540"/>
                </a:lnTo>
                <a:lnTo>
                  <a:pt x="49770" y="82520"/>
                </a:lnTo>
                <a:lnTo>
                  <a:pt x="49740" y="82500"/>
                </a:lnTo>
                <a:lnTo>
                  <a:pt x="49730" y="82470"/>
                </a:lnTo>
                <a:lnTo>
                  <a:pt x="49710" y="82450"/>
                </a:lnTo>
                <a:lnTo>
                  <a:pt x="49700" y="82440"/>
                </a:lnTo>
                <a:lnTo>
                  <a:pt x="49690" y="82410"/>
                </a:lnTo>
                <a:lnTo>
                  <a:pt x="49700" y="82400"/>
                </a:lnTo>
                <a:lnTo>
                  <a:pt x="49720" y="82400"/>
                </a:lnTo>
                <a:lnTo>
                  <a:pt x="49720" y="82380"/>
                </a:lnTo>
                <a:lnTo>
                  <a:pt x="49750" y="82360"/>
                </a:lnTo>
                <a:lnTo>
                  <a:pt x="49760" y="82340"/>
                </a:lnTo>
                <a:lnTo>
                  <a:pt x="49750" y="82320"/>
                </a:lnTo>
                <a:lnTo>
                  <a:pt x="49730" y="82300"/>
                </a:lnTo>
                <a:lnTo>
                  <a:pt x="49710" y="82300"/>
                </a:lnTo>
                <a:lnTo>
                  <a:pt x="49700" y="82290"/>
                </a:lnTo>
                <a:lnTo>
                  <a:pt x="49700" y="82270"/>
                </a:lnTo>
                <a:lnTo>
                  <a:pt x="49700" y="82260"/>
                </a:lnTo>
                <a:lnTo>
                  <a:pt x="49700" y="82230"/>
                </a:lnTo>
                <a:lnTo>
                  <a:pt x="49700" y="82200"/>
                </a:lnTo>
                <a:lnTo>
                  <a:pt x="49730" y="82170"/>
                </a:lnTo>
                <a:lnTo>
                  <a:pt x="49750" y="82180"/>
                </a:lnTo>
                <a:lnTo>
                  <a:pt x="49770" y="82190"/>
                </a:lnTo>
                <a:lnTo>
                  <a:pt x="49790" y="82190"/>
                </a:lnTo>
                <a:lnTo>
                  <a:pt x="49790" y="82160"/>
                </a:lnTo>
                <a:lnTo>
                  <a:pt x="49780" y="82140"/>
                </a:lnTo>
                <a:lnTo>
                  <a:pt x="49770" y="82090"/>
                </a:lnTo>
                <a:lnTo>
                  <a:pt x="49790" y="82080"/>
                </a:lnTo>
                <a:lnTo>
                  <a:pt x="49810" y="82080"/>
                </a:lnTo>
                <a:lnTo>
                  <a:pt x="49830" y="82100"/>
                </a:lnTo>
                <a:lnTo>
                  <a:pt x="49860" y="82100"/>
                </a:lnTo>
                <a:lnTo>
                  <a:pt x="49880" y="82100"/>
                </a:lnTo>
                <a:lnTo>
                  <a:pt x="49900" y="82100"/>
                </a:lnTo>
                <a:lnTo>
                  <a:pt x="49920" y="82080"/>
                </a:lnTo>
                <a:lnTo>
                  <a:pt x="49930" y="82030"/>
                </a:lnTo>
                <a:lnTo>
                  <a:pt x="49970" y="82020"/>
                </a:lnTo>
                <a:lnTo>
                  <a:pt x="49990" y="82030"/>
                </a:lnTo>
                <a:lnTo>
                  <a:pt x="50010" y="82020"/>
                </a:lnTo>
                <a:lnTo>
                  <a:pt x="50030" y="81990"/>
                </a:lnTo>
                <a:lnTo>
                  <a:pt x="50050" y="81990"/>
                </a:lnTo>
                <a:lnTo>
                  <a:pt x="50070" y="82010"/>
                </a:lnTo>
                <a:lnTo>
                  <a:pt x="50090" y="82020"/>
                </a:lnTo>
                <a:lnTo>
                  <a:pt x="50110" y="82040"/>
                </a:lnTo>
                <a:lnTo>
                  <a:pt x="50140" y="82050"/>
                </a:lnTo>
                <a:lnTo>
                  <a:pt x="50150" y="82050"/>
                </a:lnTo>
                <a:lnTo>
                  <a:pt x="50170" y="82040"/>
                </a:lnTo>
                <a:lnTo>
                  <a:pt x="50180" y="82010"/>
                </a:lnTo>
                <a:lnTo>
                  <a:pt x="50160" y="82000"/>
                </a:lnTo>
                <a:lnTo>
                  <a:pt x="50110" y="82000"/>
                </a:lnTo>
                <a:lnTo>
                  <a:pt x="50100" y="81970"/>
                </a:lnTo>
                <a:lnTo>
                  <a:pt x="50110" y="81940"/>
                </a:lnTo>
                <a:lnTo>
                  <a:pt x="50120" y="81930"/>
                </a:lnTo>
                <a:lnTo>
                  <a:pt x="50140" y="81930"/>
                </a:lnTo>
                <a:lnTo>
                  <a:pt x="50160" y="81890"/>
                </a:lnTo>
                <a:lnTo>
                  <a:pt x="50180" y="81850"/>
                </a:lnTo>
                <a:lnTo>
                  <a:pt x="50220" y="81850"/>
                </a:lnTo>
                <a:lnTo>
                  <a:pt x="50260" y="81890"/>
                </a:lnTo>
                <a:lnTo>
                  <a:pt x="50300" y="81910"/>
                </a:lnTo>
                <a:lnTo>
                  <a:pt x="50320" y="81880"/>
                </a:lnTo>
                <a:lnTo>
                  <a:pt x="50320" y="81840"/>
                </a:lnTo>
                <a:lnTo>
                  <a:pt x="50350" y="81760"/>
                </a:lnTo>
                <a:lnTo>
                  <a:pt x="50370" y="81760"/>
                </a:lnTo>
                <a:lnTo>
                  <a:pt x="50380" y="81790"/>
                </a:lnTo>
                <a:lnTo>
                  <a:pt x="50390" y="81840"/>
                </a:lnTo>
                <a:lnTo>
                  <a:pt x="50400" y="81890"/>
                </a:lnTo>
                <a:lnTo>
                  <a:pt x="50420" y="81930"/>
                </a:lnTo>
                <a:lnTo>
                  <a:pt x="50470" y="81930"/>
                </a:lnTo>
                <a:lnTo>
                  <a:pt x="50500" y="81900"/>
                </a:lnTo>
                <a:lnTo>
                  <a:pt x="50530" y="81880"/>
                </a:lnTo>
                <a:lnTo>
                  <a:pt x="50560" y="81880"/>
                </a:lnTo>
                <a:lnTo>
                  <a:pt x="50580" y="81910"/>
                </a:lnTo>
                <a:lnTo>
                  <a:pt x="50590" y="81940"/>
                </a:lnTo>
                <a:lnTo>
                  <a:pt x="50610" y="81940"/>
                </a:lnTo>
                <a:lnTo>
                  <a:pt x="50650" y="81930"/>
                </a:lnTo>
                <a:lnTo>
                  <a:pt x="50690" y="81920"/>
                </a:lnTo>
                <a:lnTo>
                  <a:pt x="50710" y="81930"/>
                </a:lnTo>
                <a:lnTo>
                  <a:pt x="50730" y="81960"/>
                </a:lnTo>
                <a:lnTo>
                  <a:pt x="50760" y="81960"/>
                </a:lnTo>
                <a:lnTo>
                  <a:pt x="50770" y="81960"/>
                </a:lnTo>
                <a:lnTo>
                  <a:pt x="50790" y="81930"/>
                </a:lnTo>
                <a:lnTo>
                  <a:pt x="50820" y="81910"/>
                </a:lnTo>
                <a:lnTo>
                  <a:pt x="50860" y="81880"/>
                </a:lnTo>
                <a:lnTo>
                  <a:pt x="50890" y="81860"/>
                </a:lnTo>
                <a:lnTo>
                  <a:pt x="50910" y="81830"/>
                </a:lnTo>
                <a:lnTo>
                  <a:pt x="50900" y="81800"/>
                </a:lnTo>
                <a:lnTo>
                  <a:pt x="50860" y="81780"/>
                </a:lnTo>
                <a:lnTo>
                  <a:pt x="50810" y="81760"/>
                </a:lnTo>
                <a:lnTo>
                  <a:pt x="50780" y="81740"/>
                </a:lnTo>
                <a:lnTo>
                  <a:pt x="50780" y="81730"/>
                </a:lnTo>
                <a:lnTo>
                  <a:pt x="50790" y="81720"/>
                </a:lnTo>
                <a:lnTo>
                  <a:pt x="50830" y="81700"/>
                </a:lnTo>
                <a:lnTo>
                  <a:pt x="50870" y="81690"/>
                </a:lnTo>
                <a:lnTo>
                  <a:pt x="50890" y="81660"/>
                </a:lnTo>
                <a:lnTo>
                  <a:pt x="50940" y="81630"/>
                </a:lnTo>
                <a:lnTo>
                  <a:pt x="50960" y="81640"/>
                </a:lnTo>
                <a:lnTo>
                  <a:pt x="50970" y="81640"/>
                </a:lnTo>
                <a:lnTo>
                  <a:pt x="51000" y="81660"/>
                </a:lnTo>
                <a:lnTo>
                  <a:pt x="51000" y="81690"/>
                </a:lnTo>
                <a:lnTo>
                  <a:pt x="51000" y="81720"/>
                </a:lnTo>
                <a:lnTo>
                  <a:pt x="50990" y="81760"/>
                </a:lnTo>
                <a:lnTo>
                  <a:pt x="50970" y="81800"/>
                </a:lnTo>
                <a:lnTo>
                  <a:pt x="50950" y="81820"/>
                </a:lnTo>
                <a:lnTo>
                  <a:pt x="50950" y="81850"/>
                </a:lnTo>
                <a:lnTo>
                  <a:pt x="50970" y="81870"/>
                </a:lnTo>
                <a:lnTo>
                  <a:pt x="50990" y="81870"/>
                </a:lnTo>
                <a:lnTo>
                  <a:pt x="51000" y="81880"/>
                </a:lnTo>
                <a:lnTo>
                  <a:pt x="51010" y="81900"/>
                </a:lnTo>
                <a:lnTo>
                  <a:pt x="51020" y="81910"/>
                </a:lnTo>
                <a:lnTo>
                  <a:pt x="51040" y="81900"/>
                </a:lnTo>
                <a:lnTo>
                  <a:pt x="51050" y="81880"/>
                </a:lnTo>
                <a:lnTo>
                  <a:pt x="51060" y="81860"/>
                </a:lnTo>
                <a:lnTo>
                  <a:pt x="51070" y="81870"/>
                </a:lnTo>
                <a:lnTo>
                  <a:pt x="51070" y="81890"/>
                </a:lnTo>
                <a:lnTo>
                  <a:pt x="51100" y="81850"/>
                </a:lnTo>
                <a:lnTo>
                  <a:pt x="51100" y="81830"/>
                </a:lnTo>
                <a:lnTo>
                  <a:pt x="51110" y="81790"/>
                </a:lnTo>
                <a:lnTo>
                  <a:pt x="51160" y="81680"/>
                </a:lnTo>
                <a:lnTo>
                  <a:pt x="51220" y="81630"/>
                </a:lnTo>
                <a:lnTo>
                  <a:pt x="51270" y="81560"/>
                </a:lnTo>
                <a:lnTo>
                  <a:pt x="51300" y="81500"/>
                </a:lnTo>
                <a:lnTo>
                  <a:pt x="51320" y="81380"/>
                </a:lnTo>
                <a:lnTo>
                  <a:pt x="51370" y="81270"/>
                </a:lnTo>
                <a:lnTo>
                  <a:pt x="51470" y="81140"/>
                </a:lnTo>
                <a:lnTo>
                  <a:pt x="51500" y="81020"/>
                </a:lnTo>
                <a:lnTo>
                  <a:pt x="51540" y="80890"/>
                </a:lnTo>
                <a:lnTo>
                  <a:pt x="51600" y="80780"/>
                </a:lnTo>
                <a:lnTo>
                  <a:pt x="51610" y="80770"/>
                </a:lnTo>
                <a:lnTo>
                  <a:pt x="51630" y="80690"/>
                </a:lnTo>
                <a:lnTo>
                  <a:pt x="51670" y="80570"/>
                </a:lnTo>
                <a:lnTo>
                  <a:pt x="51670" y="80510"/>
                </a:lnTo>
                <a:lnTo>
                  <a:pt x="51680" y="80450"/>
                </a:lnTo>
                <a:lnTo>
                  <a:pt x="51680" y="80410"/>
                </a:lnTo>
                <a:lnTo>
                  <a:pt x="51690" y="80390"/>
                </a:lnTo>
                <a:lnTo>
                  <a:pt x="51680" y="80370"/>
                </a:lnTo>
                <a:lnTo>
                  <a:pt x="51680" y="80340"/>
                </a:lnTo>
                <a:lnTo>
                  <a:pt x="51690" y="80310"/>
                </a:lnTo>
                <a:lnTo>
                  <a:pt x="51680" y="80300"/>
                </a:lnTo>
                <a:lnTo>
                  <a:pt x="51650" y="80290"/>
                </a:lnTo>
                <a:lnTo>
                  <a:pt x="51630" y="80280"/>
                </a:lnTo>
                <a:lnTo>
                  <a:pt x="51630" y="80260"/>
                </a:lnTo>
                <a:lnTo>
                  <a:pt x="51610" y="80200"/>
                </a:lnTo>
                <a:lnTo>
                  <a:pt x="51600" y="80180"/>
                </a:lnTo>
                <a:lnTo>
                  <a:pt x="51570" y="80140"/>
                </a:lnTo>
                <a:lnTo>
                  <a:pt x="51540" y="80130"/>
                </a:lnTo>
                <a:lnTo>
                  <a:pt x="51530" y="80130"/>
                </a:lnTo>
                <a:lnTo>
                  <a:pt x="51520" y="80120"/>
                </a:lnTo>
                <a:lnTo>
                  <a:pt x="51510" y="80090"/>
                </a:lnTo>
                <a:lnTo>
                  <a:pt x="51520" y="80040"/>
                </a:lnTo>
                <a:lnTo>
                  <a:pt x="51510" y="80000"/>
                </a:lnTo>
                <a:lnTo>
                  <a:pt x="51500" y="79980"/>
                </a:lnTo>
                <a:lnTo>
                  <a:pt x="51480" y="79970"/>
                </a:lnTo>
                <a:lnTo>
                  <a:pt x="51450" y="79970"/>
                </a:lnTo>
                <a:lnTo>
                  <a:pt x="51440" y="79960"/>
                </a:lnTo>
                <a:lnTo>
                  <a:pt x="51420" y="79950"/>
                </a:lnTo>
                <a:lnTo>
                  <a:pt x="51420" y="79930"/>
                </a:lnTo>
                <a:lnTo>
                  <a:pt x="51430" y="79910"/>
                </a:lnTo>
                <a:lnTo>
                  <a:pt x="51440" y="79900"/>
                </a:lnTo>
                <a:lnTo>
                  <a:pt x="51430" y="79890"/>
                </a:lnTo>
                <a:lnTo>
                  <a:pt x="51400" y="79890"/>
                </a:lnTo>
                <a:lnTo>
                  <a:pt x="51380" y="79880"/>
                </a:lnTo>
                <a:lnTo>
                  <a:pt x="51370" y="79850"/>
                </a:lnTo>
                <a:lnTo>
                  <a:pt x="51360" y="79830"/>
                </a:lnTo>
                <a:lnTo>
                  <a:pt x="51350" y="79810"/>
                </a:lnTo>
                <a:lnTo>
                  <a:pt x="51320" y="79790"/>
                </a:lnTo>
                <a:lnTo>
                  <a:pt x="51280" y="79780"/>
                </a:lnTo>
                <a:lnTo>
                  <a:pt x="51270" y="79760"/>
                </a:lnTo>
                <a:lnTo>
                  <a:pt x="51260" y="79740"/>
                </a:lnTo>
                <a:lnTo>
                  <a:pt x="51250" y="79710"/>
                </a:lnTo>
                <a:lnTo>
                  <a:pt x="51260" y="79690"/>
                </a:lnTo>
                <a:lnTo>
                  <a:pt x="51280" y="79640"/>
                </a:lnTo>
                <a:lnTo>
                  <a:pt x="51290" y="79630"/>
                </a:lnTo>
                <a:lnTo>
                  <a:pt x="51290" y="79620"/>
                </a:lnTo>
                <a:lnTo>
                  <a:pt x="51290" y="79580"/>
                </a:lnTo>
                <a:lnTo>
                  <a:pt x="51290" y="79570"/>
                </a:lnTo>
                <a:lnTo>
                  <a:pt x="51270" y="79550"/>
                </a:lnTo>
                <a:lnTo>
                  <a:pt x="51260" y="79520"/>
                </a:lnTo>
                <a:lnTo>
                  <a:pt x="51260" y="79490"/>
                </a:lnTo>
                <a:lnTo>
                  <a:pt x="51270" y="79480"/>
                </a:lnTo>
                <a:lnTo>
                  <a:pt x="51280" y="79440"/>
                </a:lnTo>
                <a:lnTo>
                  <a:pt x="51290" y="79430"/>
                </a:lnTo>
                <a:lnTo>
                  <a:pt x="51300" y="79420"/>
                </a:lnTo>
                <a:lnTo>
                  <a:pt x="51310" y="79400"/>
                </a:lnTo>
                <a:lnTo>
                  <a:pt x="51320" y="79390"/>
                </a:lnTo>
                <a:lnTo>
                  <a:pt x="51320" y="79360"/>
                </a:lnTo>
                <a:lnTo>
                  <a:pt x="51320" y="79350"/>
                </a:lnTo>
                <a:lnTo>
                  <a:pt x="51330" y="79330"/>
                </a:lnTo>
                <a:lnTo>
                  <a:pt x="51340" y="79300"/>
                </a:lnTo>
                <a:lnTo>
                  <a:pt x="51350" y="79270"/>
                </a:lnTo>
                <a:lnTo>
                  <a:pt x="51350" y="79230"/>
                </a:lnTo>
                <a:lnTo>
                  <a:pt x="51350" y="79180"/>
                </a:lnTo>
                <a:lnTo>
                  <a:pt x="51340" y="79130"/>
                </a:lnTo>
                <a:lnTo>
                  <a:pt x="51330" y="79090"/>
                </a:lnTo>
                <a:lnTo>
                  <a:pt x="51310" y="79050"/>
                </a:lnTo>
                <a:lnTo>
                  <a:pt x="51270" y="79030"/>
                </a:lnTo>
                <a:lnTo>
                  <a:pt x="51230" y="79030"/>
                </a:lnTo>
                <a:lnTo>
                  <a:pt x="51180" y="79020"/>
                </a:lnTo>
                <a:lnTo>
                  <a:pt x="51140" y="79000"/>
                </a:lnTo>
                <a:lnTo>
                  <a:pt x="51120" y="78990"/>
                </a:lnTo>
                <a:lnTo>
                  <a:pt x="51100" y="78980"/>
                </a:lnTo>
                <a:lnTo>
                  <a:pt x="51090" y="78970"/>
                </a:lnTo>
                <a:lnTo>
                  <a:pt x="51080" y="78960"/>
                </a:lnTo>
                <a:lnTo>
                  <a:pt x="51080" y="78940"/>
                </a:lnTo>
                <a:lnTo>
                  <a:pt x="51100" y="78920"/>
                </a:lnTo>
                <a:lnTo>
                  <a:pt x="51100" y="78900"/>
                </a:lnTo>
                <a:lnTo>
                  <a:pt x="51110" y="78890"/>
                </a:lnTo>
                <a:lnTo>
                  <a:pt x="51090" y="78860"/>
                </a:lnTo>
                <a:lnTo>
                  <a:pt x="51060" y="78830"/>
                </a:lnTo>
                <a:lnTo>
                  <a:pt x="51040" y="78820"/>
                </a:lnTo>
                <a:lnTo>
                  <a:pt x="51030" y="78810"/>
                </a:lnTo>
                <a:lnTo>
                  <a:pt x="51020" y="78810"/>
                </a:lnTo>
                <a:lnTo>
                  <a:pt x="51010" y="78800"/>
                </a:lnTo>
                <a:lnTo>
                  <a:pt x="51000" y="78790"/>
                </a:lnTo>
                <a:lnTo>
                  <a:pt x="51000" y="78770"/>
                </a:lnTo>
                <a:lnTo>
                  <a:pt x="50990" y="78760"/>
                </a:lnTo>
                <a:lnTo>
                  <a:pt x="50970" y="78750"/>
                </a:lnTo>
                <a:lnTo>
                  <a:pt x="50950" y="78750"/>
                </a:lnTo>
                <a:lnTo>
                  <a:pt x="50940" y="78750"/>
                </a:lnTo>
                <a:lnTo>
                  <a:pt x="50920" y="78750"/>
                </a:lnTo>
                <a:lnTo>
                  <a:pt x="50910" y="78740"/>
                </a:lnTo>
                <a:lnTo>
                  <a:pt x="50890" y="78720"/>
                </a:lnTo>
                <a:lnTo>
                  <a:pt x="50890" y="78710"/>
                </a:lnTo>
                <a:lnTo>
                  <a:pt x="50890" y="78700"/>
                </a:lnTo>
                <a:lnTo>
                  <a:pt x="50880" y="78690"/>
                </a:lnTo>
                <a:lnTo>
                  <a:pt x="50870" y="78670"/>
                </a:lnTo>
                <a:lnTo>
                  <a:pt x="50840" y="78640"/>
                </a:lnTo>
                <a:lnTo>
                  <a:pt x="50800" y="78610"/>
                </a:lnTo>
                <a:lnTo>
                  <a:pt x="50770" y="78580"/>
                </a:lnTo>
                <a:lnTo>
                  <a:pt x="50740" y="78570"/>
                </a:lnTo>
                <a:lnTo>
                  <a:pt x="50740" y="78560"/>
                </a:lnTo>
                <a:lnTo>
                  <a:pt x="50790" y="78540"/>
                </a:lnTo>
                <a:lnTo>
                  <a:pt x="50860" y="78520"/>
                </a:lnTo>
                <a:lnTo>
                  <a:pt x="50880" y="78520"/>
                </a:lnTo>
                <a:lnTo>
                  <a:pt x="50950" y="78500"/>
                </a:lnTo>
                <a:lnTo>
                  <a:pt x="50980" y="78480"/>
                </a:lnTo>
                <a:lnTo>
                  <a:pt x="50990" y="78470"/>
                </a:lnTo>
                <a:lnTo>
                  <a:pt x="51010" y="78430"/>
                </a:lnTo>
                <a:lnTo>
                  <a:pt x="51020" y="78410"/>
                </a:lnTo>
                <a:lnTo>
                  <a:pt x="51020" y="78400"/>
                </a:lnTo>
                <a:lnTo>
                  <a:pt x="51030" y="78390"/>
                </a:lnTo>
                <a:lnTo>
                  <a:pt x="51070" y="78400"/>
                </a:lnTo>
                <a:lnTo>
                  <a:pt x="51110" y="78410"/>
                </a:lnTo>
                <a:lnTo>
                  <a:pt x="51140" y="78390"/>
                </a:lnTo>
                <a:lnTo>
                  <a:pt x="51160" y="78390"/>
                </a:lnTo>
                <a:lnTo>
                  <a:pt x="51190" y="78360"/>
                </a:lnTo>
                <a:lnTo>
                  <a:pt x="51220" y="78330"/>
                </a:lnTo>
                <a:lnTo>
                  <a:pt x="51240" y="78320"/>
                </a:lnTo>
                <a:lnTo>
                  <a:pt x="51260" y="78300"/>
                </a:lnTo>
                <a:lnTo>
                  <a:pt x="51290" y="78270"/>
                </a:lnTo>
                <a:lnTo>
                  <a:pt x="51300" y="78250"/>
                </a:lnTo>
                <a:lnTo>
                  <a:pt x="51310" y="78230"/>
                </a:lnTo>
                <a:lnTo>
                  <a:pt x="51340" y="78200"/>
                </a:lnTo>
                <a:lnTo>
                  <a:pt x="51380" y="78170"/>
                </a:lnTo>
                <a:lnTo>
                  <a:pt x="51430" y="78150"/>
                </a:lnTo>
                <a:lnTo>
                  <a:pt x="51460" y="78130"/>
                </a:lnTo>
                <a:lnTo>
                  <a:pt x="51500" y="78110"/>
                </a:lnTo>
                <a:lnTo>
                  <a:pt x="51540" y="78090"/>
                </a:lnTo>
                <a:lnTo>
                  <a:pt x="51550" y="78090"/>
                </a:lnTo>
                <a:lnTo>
                  <a:pt x="51590" y="78060"/>
                </a:lnTo>
                <a:lnTo>
                  <a:pt x="51620" y="78040"/>
                </a:lnTo>
                <a:lnTo>
                  <a:pt x="51680" y="78000"/>
                </a:lnTo>
                <a:lnTo>
                  <a:pt x="51710" y="77970"/>
                </a:lnTo>
                <a:lnTo>
                  <a:pt x="51720" y="77950"/>
                </a:lnTo>
                <a:lnTo>
                  <a:pt x="51750" y="77920"/>
                </a:lnTo>
                <a:lnTo>
                  <a:pt x="51760" y="77890"/>
                </a:lnTo>
                <a:lnTo>
                  <a:pt x="51790" y="77860"/>
                </a:lnTo>
                <a:lnTo>
                  <a:pt x="51820" y="77820"/>
                </a:lnTo>
                <a:lnTo>
                  <a:pt x="51850" y="77790"/>
                </a:lnTo>
                <a:lnTo>
                  <a:pt x="51890" y="77760"/>
                </a:lnTo>
                <a:lnTo>
                  <a:pt x="51940" y="77740"/>
                </a:lnTo>
                <a:lnTo>
                  <a:pt x="51970" y="77720"/>
                </a:lnTo>
                <a:lnTo>
                  <a:pt x="52020" y="77700"/>
                </a:lnTo>
                <a:lnTo>
                  <a:pt x="52100" y="77640"/>
                </a:lnTo>
                <a:lnTo>
                  <a:pt x="52130" y="77630"/>
                </a:lnTo>
                <a:lnTo>
                  <a:pt x="52170" y="77610"/>
                </a:lnTo>
                <a:lnTo>
                  <a:pt x="52250" y="77580"/>
                </a:lnTo>
                <a:lnTo>
                  <a:pt x="52300" y="77550"/>
                </a:lnTo>
                <a:lnTo>
                  <a:pt x="52340" y="77530"/>
                </a:lnTo>
                <a:lnTo>
                  <a:pt x="52350" y="77520"/>
                </a:lnTo>
                <a:lnTo>
                  <a:pt x="52370" y="77500"/>
                </a:lnTo>
                <a:lnTo>
                  <a:pt x="52390" y="77490"/>
                </a:lnTo>
                <a:lnTo>
                  <a:pt x="52410" y="77490"/>
                </a:lnTo>
                <a:lnTo>
                  <a:pt x="52420" y="77480"/>
                </a:lnTo>
                <a:lnTo>
                  <a:pt x="52430" y="77480"/>
                </a:lnTo>
                <a:lnTo>
                  <a:pt x="52460" y="77460"/>
                </a:lnTo>
                <a:lnTo>
                  <a:pt x="52490" y="77440"/>
                </a:lnTo>
                <a:lnTo>
                  <a:pt x="52540" y="77420"/>
                </a:lnTo>
                <a:lnTo>
                  <a:pt x="52580" y="77400"/>
                </a:lnTo>
                <a:lnTo>
                  <a:pt x="52610" y="77390"/>
                </a:lnTo>
                <a:lnTo>
                  <a:pt x="52630" y="77370"/>
                </a:lnTo>
                <a:lnTo>
                  <a:pt x="52640" y="77350"/>
                </a:lnTo>
                <a:lnTo>
                  <a:pt x="52660" y="77350"/>
                </a:lnTo>
                <a:lnTo>
                  <a:pt x="52670" y="77350"/>
                </a:lnTo>
                <a:lnTo>
                  <a:pt x="52710" y="77350"/>
                </a:lnTo>
                <a:lnTo>
                  <a:pt x="52740" y="77340"/>
                </a:lnTo>
                <a:lnTo>
                  <a:pt x="52780" y="77340"/>
                </a:lnTo>
                <a:lnTo>
                  <a:pt x="52810" y="77320"/>
                </a:lnTo>
                <a:lnTo>
                  <a:pt x="52820" y="77310"/>
                </a:lnTo>
                <a:lnTo>
                  <a:pt x="52890" y="77270"/>
                </a:lnTo>
                <a:lnTo>
                  <a:pt x="52900" y="77260"/>
                </a:lnTo>
                <a:lnTo>
                  <a:pt x="52940" y="77230"/>
                </a:lnTo>
                <a:lnTo>
                  <a:pt x="52960" y="77160"/>
                </a:lnTo>
                <a:lnTo>
                  <a:pt x="53000" y="77110"/>
                </a:lnTo>
                <a:lnTo>
                  <a:pt x="53020" y="77090"/>
                </a:lnTo>
                <a:lnTo>
                  <a:pt x="53070" y="77030"/>
                </a:lnTo>
                <a:lnTo>
                  <a:pt x="53150" y="76950"/>
                </a:lnTo>
                <a:lnTo>
                  <a:pt x="53240" y="76890"/>
                </a:lnTo>
                <a:lnTo>
                  <a:pt x="53350" y="76790"/>
                </a:lnTo>
                <a:lnTo>
                  <a:pt x="53420" y="76730"/>
                </a:lnTo>
                <a:lnTo>
                  <a:pt x="53490" y="76650"/>
                </a:lnTo>
                <a:lnTo>
                  <a:pt x="53550" y="76600"/>
                </a:lnTo>
                <a:lnTo>
                  <a:pt x="53590" y="76530"/>
                </a:lnTo>
                <a:lnTo>
                  <a:pt x="53610" y="76470"/>
                </a:lnTo>
                <a:lnTo>
                  <a:pt x="53630" y="76430"/>
                </a:lnTo>
                <a:lnTo>
                  <a:pt x="53690" y="76380"/>
                </a:lnTo>
                <a:lnTo>
                  <a:pt x="53770" y="76340"/>
                </a:lnTo>
                <a:lnTo>
                  <a:pt x="53820" y="76280"/>
                </a:lnTo>
                <a:lnTo>
                  <a:pt x="53920" y="76210"/>
                </a:lnTo>
                <a:lnTo>
                  <a:pt x="54010" y="76160"/>
                </a:lnTo>
                <a:lnTo>
                  <a:pt x="54050" y="76140"/>
                </a:lnTo>
                <a:lnTo>
                  <a:pt x="54110" y="76090"/>
                </a:lnTo>
                <a:lnTo>
                  <a:pt x="54140" y="76080"/>
                </a:lnTo>
                <a:lnTo>
                  <a:pt x="54240" y="75990"/>
                </a:lnTo>
                <a:lnTo>
                  <a:pt x="54320" y="75960"/>
                </a:lnTo>
                <a:lnTo>
                  <a:pt x="54370" y="75940"/>
                </a:lnTo>
                <a:lnTo>
                  <a:pt x="54410" y="75920"/>
                </a:lnTo>
                <a:lnTo>
                  <a:pt x="54420" y="75920"/>
                </a:lnTo>
                <a:lnTo>
                  <a:pt x="54510" y="75860"/>
                </a:lnTo>
                <a:lnTo>
                  <a:pt x="54510" y="75850"/>
                </a:lnTo>
                <a:lnTo>
                  <a:pt x="54530" y="75810"/>
                </a:lnTo>
                <a:lnTo>
                  <a:pt x="54870" y="74970"/>
                </a:lnTo>
                <a:lnTo>
                  <a:pt x="54940" y="74810"/>
                </a:lnTo>
                <a:lnTo>
                  <a:pt x="55140" y="74300"/>
                </a:lnTo>
                <a:lnTo>
                  <a:pt x="55160" y="74310"/>
                </a:lnTo>
                <a:lnTo>
                  <a:pt x="55170" y="74300"/>
                </a:lnTo>
                <a:lnTo>
                  <a:pt x="55190" y="74290"/>
                </a:lnTo>
                <a:lnTo>
                  <a:pt x="55200" y="74290"/>
                </a:lnTo>
                <a:lnTo>
                  <a:pt x="55220" y="74280"/>
                </a:lnTo>
                <a:lnTo>
                  <a:pt x="55240" y="74270"/>
                </a:lnTo>
                <a:lnTo>
                  <a:pt x="55250" y="74260"/>
                </a:lnTo>
                <a:lnTo>
                  <a:pt x="55260" y="74260"/>
                </a:lnTo>
                <a:lnTo>
                  <a:pt x="55270" y="74250"/>
                </a:lnTo>
                <a:lnTo>
                  <a:pt x="55290" y="74250"/>
                </a:lnTo>
                <a:lnTo>
                  <a:pt x="55300" y="74240"/>
                </a:lnTo>
                <a:lnTo>
                  <a:pt x="55320" y="74240"/>
                </a:lnTo>
                <a:lnTo>
                  <a:pt x="55330" y="74240"/>
                </a:lnTo>
                <a:lnTo>
                  <a:pt x="55350" y="74250"/>
                </a:lnTo>
                <a:lnTo>
                  <a:pt x="55360" y="74240"/>
                </a:lnTo>
                <a:lnTo>
                  <a:pt x="55390" y="74230"/>
                </a:lnTo>
                <a:lnTo>
                  <a:pt x="55400" y="74220"/>
                </a:lnTo>
                <a:lnTo>
                  <a:pt x="55430" y="74210"/>
                </a:lnTo>
                <a:lnTo>
                  <a:pt x="55440" y="74200"/>
                </a:lnTo>
                <a:lnTo>
                  <a:pt x="55450" y="74200"/>
                </a:lnTo>
                <a:lnTo>
                  <a:pt x="55460" y="74190"/>
                </a:lnTo>
                <a:lnTo>
                  <a:pt x="55480" y="74190"/>
                </a:lnTo>
                <a:lnTo>
                  <a:pt x="55500" y="74180"/>
                </a:lnTo>
                <a:lnTo>
                  <a:pt x="55520" y="74150"/>
                </a:lnTo>
                <a:lnTo>
                  <a:pt x="55520" y="74140"/>
                </a:lnTo>
                <a:lnTo>
                  <a:pt x="55530" y="74130"/>
                </a:lnTo>
                <a:lnTo>
                  <a:pt x="55540" y="74130"/>
                </a:lnTo>
                <a:lnTo>
                  <a:pt x="55560" y="74120"/>
                </a:lnTo>
                <a:lnTo>
                  <a:pt x="55570" y="74120"/>
                </a:lnTo>
                <a:lnTo>
                  <a:pt x="55570" y="74140"/>
                </a:lnTo>
                <a:lnTo>
                  <a:pt x="55580" y="74160"/>
                </a:lnTo>
                <a:lnTo>
                  <a:pt x="55590" y="74190"/>
                </a:lnTo>
                <a:lnTo>
                  <a:pt x="55590" y="74200"/>
                </a:lnTo>
                <a:lnTo>
                  <a:pt x="55600" y="74230"/>
                </a:lnTo>
                <a:lnTo>
                  <a:pt x="55620" y="74240"/>
                </a:lnTo>
                <a:lnTo>
                  <a:pt x="55620" y="74260"/>
                </a:lnTo>
                <a:lnTo>
                  <a:pt x="55620" y="74270"/>
                </a:lnTo>
                <a:lnTo>
                  <a:pt x="55630" y="74280"/>
                </a:lnTo>
                <a:lnTo>
                  <a:pt x="55630" y="74290"/>
                </a:lnTo>
                <a:lnTo>
                  <a:pt x="55640" y="74300"/>
                </a:lnTo>
                <a:lnTo>
                  <a:pt x="55650" y="74300"/>
                </a:lnTo>
                <a:lnTo>
                  <a:pt x="55660" y="74300"/>
                </a:lnTo>
                <a:lnTo>
                  <a:pt x="55660" y="74310"/>
                </a:lnTo>
                <a:lnTo>
                  <a:pt x="55670" y="74320"/>
                </a:lnTo>
                <a:lnTo>
                  <a:pt x="55680" y="74340"/>
                </a:lnTo>
                <a:lnTo>
                  <a:pt x="55680" y="74350"/>
                </a:lnTo>
                <a:lnTo>
                  <a:pt x="55690" y="74370"/>
                </a:lnTo>
                <a:lnTo>
                  <a:pt x="55700" y="74380"/>
                </a:lnTo>
                <a:lnTo>
                  <a:pt x="55710" y="74380"/>
                </a:lnTo>
                <a:lnTo>
                  <a:pt x="55710" y="74390"/>
                </a:lnTo>
                <a:lnTo>
                  <a:pt x="55720" y="74400"/>
                </a:lnTo>
                <a:lnTo>
                  <a:pt x="55730" y="74400"/>
                </a:lnTo>
                <a:lnTo>
                  <a:pt x="55740" y="74390"/>
                </a:lnTo>
                <a:lnTo>
                  <a:pt x="55750" y="74390"/>
                </a:lnTo>
                <a:lnTo>
                  <a:pt x="55760" y="74390"/>
                </a:lnTo>
                <a:lnTo>
                  <a:pt x="55750" y="74390"/>
                </a:lnTo>
                <a:lnTo>
                  <a:pt x="55760" y="74400"/>
                </a:lnTo>
                <a:lnTo>
                  <a:pt x="55770" y="74400"/>
                </a:lnTo>
                <a:lnTo>
                  <a:pt x="55780" y="74410"/>
                </a:lnTo>
                <a:lnTo>
                  <a:pt x="55780" y="74420"/>
                </a:lnTo>
                <a:lnTo>
                  <a:pt x="55790" y="74430"/>
                </a:lnTo>
                <a:lnTo>
                  <a:pt x="55800" y="74420"/>
                </a:lnTo>
                <a:lnTo>
                  <a:pt x="55810" y="74430"/>
                </a:lnTo>
                <a:lnTo>
                  <a:pt x="55830" y="74440"/>
                </a:lnTo>
                <a:lnTo>
                  <a:pt x="55860" y="74450"/>
                </a:lnTo>
                <a:lnTo>
                  <a:pt x="55890" y="74460"/>
                </a:lnTo>
                <a:lnTo>
                  <a:pt x="55910" y="74470"/>
                </a:lnTo>
                <a:lnTo>
                  <a:pt x="55930" y="74470"/>
                </a:lnTo>
                <a:lnTo>
                  <a:pt x="55940" y="74460"/>
                </a:lnTo>
                <a:lnTo>
                  <a:pt x="55950" y="74450"/>
                </a:lnTo>
                <a:lnTo>
                  <a:pt x="55950" y="74460"/>
                </a:lnTo>
                <a:lnTo>
                  <a:pt x="55950" y="74470"/>
                </a:lnTo>
                <a:lnTo>
                  <a:pt x="55950" y="74480"/>
                </a:lnTo>
                <a:lnTo>
                  <a:pt x="55950" y="74490"/>
                </a:lnTo>
                <a:lnTo>
                  <a:pt x="55960" y="74500"/>
                </a:lnTo>
                <a:lnTo>
                  <a:pt x="55970" y="74500"/>
                </a:lnTo>
                <a:lnTo>
                  <a:pt x="55970" y="74480"/>
                </a:lnTo>
                <a:lnTo>
                  <a:pt x="55960" y="74480"/>
                </a:lnTo>
                <a:lnTo>
                  <a:pt x="55970" y="74470"/>
                </a:lnTo>
                <a:lnTo>
                  <a:pt x="55980" y="74460"/>
                </a:lnTo>
                <a:lnTo>
                  <a:pt x="55990" y="74460"/>
                </a:lnTo>
                <a:lnTo>
                  <a:pt x="56000" y="74470"/>
                </a:lnTo>
                <a:lnTo>
                  <a:pt x="56010" y="74480"/>
                </a:lnTo>
                <a:lnTo>
                  <a:pt x="56020" y="74480"/>
                </a:lnTo>
                <a:lnTo>
                  <a:pt x="56030" y="74470"/>
                </a:lnTo>
                <a:lnTo>
                  <a:pt x="56040" y="74470"/>
                </a:lnTo>
                <a:lnTo>
                  <a:pt x="56050" y="74460"/>
                </a:lnTo>
                <a:lnTo>
                  <a:pt x="56060" y="74460"/>
                </a:lnTo>
                <a:lnTo>
                  <a:pt x="56070" y="74470"/>
                </a:lnTo>
                <a:lnTo>
                  <a:pt x="56090" y="74470"/>
                </a:lnTo>
                <a:lnTo>
                  <a:pt x="56090" y="74480"/>
                </a:lnTo>
                <a:lnTo>
                  <a:pt x="56100" y="74490"/>
                </a:lnTo>
                <a:lnTo>
                  <a:pt x="56110" y="74510"/>
                </a:lnTo>
                <a:lnTo>
                  <a:pt x="56120" y="74510"/>
                </a:lnTo>
                <a:lnTo>
                  <a:pt x="56120" y="74500"/>
                </a:lnTo>
                <a:lnTo>
                  <a:pt x="56130" y="74500"/>
                </a:lnTo>
                <a:lnTo>
                  <a:pt x="56130" y="74510"/>
                </a:lnTo>
                <a:lnTo>
                  <a:pt x="56150" y="74510"/>
                </a:lnTo>
                <a:lnTo>
                  <a:pt x="56160" y="74490"/>
                </a:lnTo>
                <a:lnTo>
                  <a:pt x="56170" y="74480"/>
                </a:lnTo>
                <a:lnTo>
                  <a:pt x="56180" y="74480"/>
                </a:lnTo>
                <a:lnTo>
                  <a:pt x="56190" y="74490"/>
                </a:lnTo>
                <a:lnTo>
                  <a:pt x="56180" y="74500"/>
                </a:lnTo>
                <a:lnTo>
                  <a:pt x="56180" y="74510"/>
                </a:lnTo>
                <a:lnTo>
                  <a:pt x="56180" y="74520"/>
                </a:lnTo>
                <a:lnTo>
                  <a:pt x="56190" y="74540"/>
                </a:lnTo>
                <a:lnTo>
                  <a:pt x="56180" y="74540"/>
                </a:lnTo>
                <a:lnTo>
                  <a:pt x="56190" y="74550"/>
                </a:lnTo>
                <a:lnTo>
                  <a:pt x="56200" y="74560"/>
                </a:lnTo>
                <a:lnTo>
                  <a:pt x="56220" y="74550"/>
                </a:lnTo>
                <a:lnTo>
                  <a:pt x="56230" y="74540"/>
                </a:lnTo>
                <a:lnTo>
                  <a:pt x="56230" y="74550"/>
                </a:lnTo>
                <a:lnTo>
                  <a:pt x="56220" y="74560"/>
                </a:lnTo>
                <a:lnTo>
                  <a:pt x="56230" y="74570"/>
                </a:lnTo>
                <a:lnTo>
                  <a:pt x="56240" y="74570"/>
                </a:lnTo>
                <a:lnTo>
                  <a:pt x="56240" y="74560"/>
                </a:lnTo>
                <a:lnTo>
                  <a:pt x="56240" y="74570"/>
                </a:lnTo>
                <a:lnTo>
                  <a:pt x="56250" y="74580"/>
                </a:lnTo>
                <a:lnTo>
                  <a:pt x="56260" y="74590"/>
                </a:lnTo>
                <a:lnTo>
                  <a:pt x="56270" y="74580"/>
                </a:lnTo>
                <a:lnTo>
                  <a:pt x="56280" y="74570"/>
                </a:lnTo>
                <a:lnTo>
                  <a:pt x="56280" y="74580"/>
                </a:lnTo>
                <a:lnTo>
                  <a:pt x="56270" y="74600"/>
                </a:lnTo>
                <a:lnTo>
                  <a:pt x="56280" y="74600"/>
                </a:lnTo>
                <a:lnTo>
                  <a:pt x="56290" y="74590"/>
                </a:lnTo>
                <a:lnTo>
                  <a:pt x="56300" y="74590"/>
                </a:lnTo>
                <a:lnTo>
                  <a:pt x="56310" y="74600"/>
                </a:lnTo>
                <a:lnTo>
                  <a:pt x="56310" y="74610"/>
                </a:lnTo>
                <a:lnTo>
                  <a:pt x="56300" y="74620"/>
                </a:lnTo>
                <a:lnTo>
                  <a:pt x="56310" y="74640"/>
                </a:lnTo>
                <a:lnTo>
                  <a:pt x="56310" y="74660"/>
                </a:lnTo>
                <a:lnTo>
                  <a:pt x="56320" y="74670"/>
                </a:lnTo>
                <a:lnTo>
                  <a:pt x="56340" y="74690"/>
                </a:lnTo>
                <a:lnTo>
                  <a:pt x="56340" y="74700"/>
                </a:lnTo>
                <a:lnTo>
                  <a:pt x="56380" y="74680"/>
                </a:lnTo>
                <a:lnTo>
                  <a:pt x="56400" y="74670"/>
                </a:lnTo>
                <a:lnTo>
                  <a:pt x="56460" y="74670"/>
                </a:lnTo>
                <a:lnTo>
                  <a:pt x="56470" y="74670"/>
                </a:lnTo>
                <a:lnTo>
                  <a:pt x="56520" y="74630"/>
                </a:lnTo>
                <a:lnTo>
                  <a:pt x="56570" y="74600"/>
                </a:lnTo>
                <a:lnTo>
                  <a:pt x="56600" y="74570"/>
                </a:lnTo>
                <a:lnTo>
                  <a:pt x="56610" y="74520"/>
                </a:lnTo>
                <a:lnTo>
                  <a:pt x="56650" y="74490"/>
                </a:lnTo>
                <a:lnTo>
                  <a:pt x="56660" y="74480"/>
                </a:lnTo>
                <a:lnTo>
                  <a:pt x="56670" y="74480"/>
                </a:lnTo>
                <a:lnTo>
                  <a:pt x="56730" y="74480"/>
                </a:lnTo>
                <a:lnTo>
                  <a:pt x="56800" y="74430"/>
                </a:lnTo>
                <a:lnTo>
                  <a:pt x="56840" y="74380"/>
                </a:lnTo>
                <a:lnTo>
                  <a:pt x="56870" y="74360"/>
                </a:lnTo>
                <a:lnTo>
                  <a:pt x="56890" y="74300"/>
                </a:lnTo>
                <a:lnTo>
                  <a:pt x="56940" y="74260"/>
                </a:lnTo>
                <a:lnTo>
                  <a:pt x="57020" y="74230"/>
                </a:lnTo>
                <a:lnTo>
                  <a:pt x="57060" y="74200"/>
                </a:lnTo>
                <a:lnTo>
                  <a:pt x="57080" y="74160"/>
                </a:lnTo>
                <a:lnTo>
                  <a:pt x="57140" y="74130"/>
                </a:lnTo>
                <a:lnTo>
                  <a:pt x="57150" y="74120"/>
                </a:lnTo>
                <a:lnTo>
                  <a:pt x="57260" y="74120"/>
                </a:lnTo>
                <a:lnTo>
                  <a:pt x="57290" y="74110"/>
                </a:lnTo>
                <a:lnTo>
                  <a:pt x="57380" y="74090"/>
                </a:lnTo>
                <a:lnTo>
                  <a:pt x="57480" y="74120"/>
                </a:lnTo>
                <a:lnTo>
                  <a:pt x="57510" y="74190"/>
                </a:lnTo>
                <a:lnTo>
                  <a:pt x="57530" y="74220"/>
                </a:lnTo>
                <a:lnTo>
                  <a:pt x="57540" y="74240"/>
                </a:lnTo>
                <a:lnTo>
                  <a:pt x="57520" y="74250"/>
                </a:lnTo>
                <a:lnTo>
                  <a:pt x="57500" y="74270"/>
                </a:lnTo>
                <a:lnTo>
                  <a:pt x="57500" y="74300"/>
                </a:lnTo>
                <a:lnTo>
                  <a:pt x="57510" y="74340"/>
                </a:lnTo>
                <a:lnTo>
                  <a:pt x="57520" y="74370"/>
                </a:lnTo>
                <a:lnTo>
                  <a:pt x="57540" y="74410"/>
                </a:lnTo>
                <a:lnTo>
                  <a:pt x="57540" y="74430"/>
                </a:lnTo>
                <a:lnTo>
                  <a:pt x="57550" y="74460"/>
                </a:lnTo>
                <a:lnTo>
                  <a:pt x="57550" y="74480"/>
                </a:lnTo>
                <a:lnTo>
                  <a:pt x="57540" y="74510"/>
                </a:lnTo>
                <a:lnTo>
                  <a:pt x="57510" y="74540"/>
                </a:lnTo>
                <a:lnTo>
                  <a:pt x="57500" y="74570"/>
                </a:lnTo>
                <a:lnTo>
                  <a:pt x="57500" y="74600"/>
                </a:lnTo>
                <a:lnTo>
                  <a:pt x="57510" y="74630"/>
                </a:lnTo>
                <a:lnTo>
                  <a:pt x="57530" y="74650"/>
                </a:lnTo>
                <a:lnTo>
                  <a:pt x="57540" y="74680"/>
                </a:lnTo>
                <a:lnTo>
                  <a:pt x="57550" y="74690"/>
                </a:lnTo>
                <a:lnTo>
                  <a:pt x="57560" y="74700"/>
                </a:lnTo>
                <a:lnTo>
                  <a:pt x="57550" y="74720"/>
                </a:lnTo>
                <a:lnTo>
                  <a:pt x="57550" y="74740"/>
                </a:lnTo>
                <a:lnTo>
                  <a:pt x="57550" y="74750"/>
                </a:lnTo>
                <a:lnTo>
                  <a:pt x="57560" y="74750"/>
                </a:lnTo>
                <a:lnTo>
                  <a:pt x="57570" y="74740"/>
                </a:lnTo>
                <a:lnTo>
                  <a:pt x="57590" y="74730"/>
                </a:lnTo>
                <a:lnTo>
                  <a:pt x="57600" y="74730"/>
                </a:lnTo>
                <a:lnTo>
                  <a:pt x="57610" y="74750"/>
                </a:lnTo>
                <a:lnTo>
                  <a:pt x="57590" y="74770"/>
                </a:lnTo>
                <a:lnTo>
                  <a:pt x="57580" y="74790"/>
                </a:lnTo>
                <a:lnTo>
                  <a:pt x="57560" y="74810"/>
                </a:lnTo>
                <a:lnTo>
                  <a:pt x="57550" y="74850"/>
                </a:lnTo>
                <a:lnTo>
                  <a:pt x="57550" y="74880"/>
                </a:lnTo>
                <a:lnTo>
                  <a:pt x="57560" y="74920"/>
                </a:lnTo>
                <a:lnTo>
                  <a:pt x="57560" y="74950"/>
                </a:lnTo>
                <a:lnTo>
                  <a:pt x="57570" y="74980"/>
                </a:lnTo>
                <a:lnTo>
                  <a:pt x="57580" y="75000"/>
                </a:lnTo>
                <a:lnTo>
                  <a:pt x="57590" y="75040"/>
                </a:lnTo>
                <a:lnTo>
                  <a:pt x="57600" y="75050"/>
                </a:lnTo>
                <a:lnTo>
                  <a:pt x="57620" y="75070"/>
                </a:lnTo>
                <a:lnTo>
                  <a:pt x="57640" y="75090"/>
                </a:lnTo>
                <a:lnTo>
                  <a:pt x="57650" y="75120"/>
                </a:lnTo>
                <a:lnTo>
                  <a:pt x="57680" y="75170"/>
                </a:lnTo>
                <a:lnTo>
                  <a:pt x="57690" y="75200"/>
                </a:lnTo>
                <a:lnTo>
                  <a:pt x="57700" y="75220"/>
                </a:lnTo>
                <a:lnTo>
                  <a:pt x="57710" y="75230"/>
                </a:lnTo>
                <a:lnTo>
                  <a:pt x="57720" y="75240"/>
                </a:lnTo>
                <a:lnTo>
                  <a:pt x="57730" y="75260"/>
                </a:lnTo>
                <a:lnTo>
                  <a:pt x="57720" y="75270"/>
                </a:lnTo>
                <a:lnTo>
                  <a:pt x="57730" y="75300"/>
                </a:lnTo>
                <a:lnTo>
                  <a:pt x="57730" y="75320"/>
                </a:lnTo>
                <a:lnTo>
                  <a:pt x="57740" y="75330"/>
                </a:lnTo>
                <a:lnTo>
                  <a:pt x="57740" y="75350"/>
                </a:lnTo>
                <a:lnTo>
                  <a:pt x="57750" y="75380"/>
                </a:lnTo>
                <a:lnTo>
                  <a:pt x="57760" y="75400"/>
                </a:lnTo>
                <a:lnTo>
                  <a:pt x="57760" y="75420"/>
                </a:lnTo>
                <a:lnTo>
                  <a:pt x="57750" y="75430"/>
                </a:lnTo>
                <a:lnTo>
                  <a:pt x="57750" y="75440"/>
                </a:lnTo>
                <a:lnTo>
                  <a:pt x="57750" y="75450"/>
                </a:lnTo>
                <a:lnTo>
                  <a:pt x="57760" y="75480"/>
                </a:lnTo>
                <a:lnTo>
                  <a:pt x="57760" y="75500"/>
                </a:lnTo>
                <a:lnTo>
                  <a:pt x="57750" y="75520"/>
                </a:lnTo>
                <a:lnTo>
                  <a:pt x="57760" y="75540"/>
                </a:lnTo>
                <a:lnTo>
                  <a:pt x="57760" y="75550"/>
                </a:lnTo>
                <a:lnTo>
                  <a:pt x="57750" y="75560"/>
                </a:lnTo>
                <a:lnTo>
                  <a:pt x="57760" y="75580"/>
                </a:lnTo>
                <a:lnTo>
                  <a:pt x="57770" y="75590"/>
                </a:lnTo>
                <a:lnTo>
                  <a:pt x="57780" y="75610"/>
                </a:lnTo>
                <a:lnTo>
                  <a:pt x="57760" y="75630"/>
                </a:lnTo>
                <a:lnTo>
                  <a:pt x="57760" y="75660"/>
                </a:lnTo>
                <a:lnTo>
                  <a:pt x="57750" y="75690"/>
                </a:lnTo>
                <a:lnTo>
                  <a:pt x="57720" y="75750"/>
                </a:lnTo>
                <a:lnTo>
                  <a:pt x="57710" y="75760"/>
                </a:lnTo>
                <a:lnTo>
                  <a:pt x="57690" y="75790"/>
                </a:lnTo>
                <a:lnTo>
                  <a:pt x="57690" y="75810"/>
                </a:lnTo>
                <a:lnTo>
                  <a:pt x="57680" y="75830"/>
                </a:lnTo>
                <a:lnTo>
                  <a:pt x="57670" y="75840"/>
                </a:lnTo>
                <a:lnTo>
                  <a:pt x="57660" y="75830"/>
                </a:lnTo>
                <a:lnTo>
                  <a:pt x="57650" y="75820"/>
                </a:lnTo>
                <a:lnTo>
                  <a:pt x="57630" y="75810"/>
                </a:lnTo>
                <a:lnTo>
                  <a:pt x="57620" y="75820"/>
                </a:lnTo>
                <a:lnTo>
                  <a:pt x="57610" y="75850"/>
                </a:lnTo>
                <a:lnTo>
                  <a:pt x="57610" y="75860"/>
                </a:lnTo>
                <a:lnTo>
                  <a:pt x="57590" y="75870"/>
                </a:lnTo>
                <a:lnTo>
                  <a:pt x="57560" y="75880"/>
                </a:lnTo>
                <a:lnTo>
                  <a:pt x="57550" y="75910"/>
                </a:lnTo>
                <a:lnTo>
                  <a:pt x="57530" y="75930"/>
                </a:lnTo>
                <a:lnTo>
                  <a:pt x="57500" y="75940"/>
                </a:lnTo>
                <a:lnTo>
                  <a:pt x="57480" y="75960"/>
                </a:lnTo>
                <a:lnTo>
                  <a:pt x="57460" y="75970"/>
                </a:lnTo>
                <a:lnTo>
                  <a:pt x="57440" y="75990"/>
                </a:lnTo>
                <a:lnTo>
                  <a:pt x="57400" y="75990"/>
                </a:lnTo>
                <a:lnTo>
                  <a:pt x="57360" y="76000"/>
                </a:lnTo>
                <a:lnTo>
                  <a:pt x="57320" y="76020"/>
                </a:lnTo>
                <a:lnTo>
                  <a:pt x="57310" y="76040"/>
                </a:lnTo>
                <a:lnTo>
                  <a:pt x="57290" y="76070"/>
                </a:lnTo>
                <a:lnTo>
                  <a:pt x="57280" y="76080"/>
                </a:lnTo>
                <a:lnTo>
                  <a:pt x="57280" y="76100"/>
                </a:lnTo>
                <a:lnTo>
                  <a:pt x="57280" y="76120"/>
                </a:lnTo>
                <a:lnTo>
                  <a:pt x="57280" y="76150"/>
                </a:lnTo>
                <a:lnTo>
                  <a:pt x="57280" y="76160"/>
                </a:lnTo>
                <a:lnTo>
                  <a:pt x="57290" y="76190"/>
                </a:lnTo>
                <a:lnTo>
                  <a:pt x="57290" y="76210"/>
                </a:lnTo>
                <a:lnTo>
                  <a:pt x="57280" y="76240"/>
                </a:lnTo>
                <a:lnTo>
                  <a:pt x="57260" y="76250"/>
                </a:lnTo>
                <a:lnTo>
                  <a:pt x="57240" y="76270"/>
                </a:lnTo>
                <a:lnTo>
                  <a:pt x="57180" y="76310"/>
                </a:lnTo>
                <a:lnTo>
                  <a:pt x="57160" y="76360"/>
                </a:lnTo>
                <a:lnTo>
                  <a:pt x="57120" y="76430"/>
                </a:lnTo>
                <a:lnTo>
                  <a:pt x="57080" y="76470"/>
                </a:lnTo>
                <a:lnTo>
                  <a:pt x="57020" y="76550"/>
                </a:lnTo>
                <a:lnTo>
                  <a:pt x="56970" y="76630"/>
                </a:lnTo>
                <a:lnTo>
                  <a:pt x="56960" y="76640"/>
                </a:lnTo>
                <a:lnTo>
                  <a:pt x="56930" y="76700"/>
                </a:lnTo>
                <a:lnTo>
                  <a:pt x="56910" y="76780"/>
                </a:lnTo>
                <a:lnTo>
                  <a:pt x="56910" y="76810"/>
                </a:lnTo>
                <a:lnTo>
                  <a:pt x="56910" y="76830"/>
                </a:lnTo>
                <a:lnTo>
                  <a:pt x="56910" y="76860"/>
                </a:lnTo>
                <a:lnTo>
                  <a:pt x="56900" y="76880"/>
                </a:lnTo>
                <a:lnTo>
                  <a:pt x="56900" y="76910"/>
                </a:lnTo>
                <a:lnTo>
                  <a:pt x="56880" y="76950"/>
                </a:lnTo>
                <a:lnTo>
                  <a:pt x="56850" y="77030"/>
                </a:lnTo>
                <a:lnTo>
                  <a:pt x="56810" y="77200"/>
                </a:lnTo>
                <a:lnTo>
                  <a:pt x="56750" y="77340"/>
                </a:lnTo>
                <a:lnTo>
                  <a:pt x="56710" y="77430"/>
                </a:lnTo>
                <a:lnTo>
                  <a:pt x="56700" y="77450"/>
                </a:lnTo>
                <a:lnTo>
                  <a:pt x="56680" y="77570"/>
                </a:lnTo>
                <a:lnTo>
                  <a:pt x="56680" y="77640"/>
                </a:lnTo>
                <a:lnTo>
                  <a:pt x="56650" y="77710"/>
                </a:lnTo>
                <a:lnTo>
                  <a:pt x="56600" y="77750"/>
                </a:lnTo>
                <a:lnTo>
                  <a:pt x="56550" y="77780"/>
                </a:lnTo>
                <a:lnTo>
                  <a:pt x="56510" y="77820"/>
                </a:lnTo>
                <a:lnTo>
                  <a:pt x="56480" y="77850"/>
                </a:lnTo>
                <a:lnTo>
                  <a:pt x="56450" y="77880"/>
                </a:lnTo>
                <a:lnTo>
                  <a:pt x="56430" y="77920"/>
                </a:lnTo>
                <a:lnTo>
                  <a:pt x="56410" y="77950"/>
                </a:lnTo>
                <a:lnTo>
                  <a:pt x="56360" y="78020"/>
                </a:lnTo>
                <a:lnTo>
                  <a:pt x="56350" y="78040"/>
                </a:lnTo>
                <a:lnTo>
                  <a:pt x="56340" y="78050"/>
                </a:lnTo>
                <a:lnTo>
                  <a:pt x="56310" y="78070"/>
                </a:lnTo>
                <a:lnTo>
                  <a:pt x="56270" y="78090"/>
                </a:lnTo>
                <a:lnTo>
                  <a:pt x="56230" y="78150"/>
                </a:lnTo>
                <a:lnTo>
                  <a:pt x="56160" y="78200"/>
                </a:lnTo>
                <a:lnTo>
                  <a:pt x="56100" y="78230"/>
                </a:lnTo>
                <a:lnTo>
                  <a:pt x="56080" y="78290"/>
                </a:lnTo>
                <a:lnTo>
                  <a:pt x="56020" y="78300"/>
                </a:lnTo>
                <a:lnTo>
                  <a:pt x="55970" y="78330"/>
                </a:lnTo>
                <a:lnTo>
                  <a:pt x="55940" y="78380"/>
                </a:lnTo>
                <a:lnTo>
                  <a:pt x="55890" y="78410"/>
                </a:lnTo>
                <a:lnTo>
                  <a:pt x="55880" y="78420"/>
                </a:lnTo>
                <a:lnTo>
                  <a:pt x="55870" y="78430"/>
                </a:lnTo>
                <a:lnTo>
                  <a:pt x="55880" y="78450"/>
                </a:lnTo>
                <a:lnTo>
                  <a:pt x="55880" y="78470"/>
                </a:lnTo>
                <a:lnTo>
                  <a:pt x="55870" y="78470"/>
                </a:lnTo>
                <a:lnTo>
                  <a:pt x="55860" y="78470"/>
                </a:lnTo>
                <a:lnTo>
                  <a:pt x="55850" y="78460"/>
                </a:lnTo>
                <a:lnTo>
                  <a:pt x="55840" y="78460"/>
                </a:lnTo>
                <a:lnTo>
                  <a:pt x="55830" y="78460"/>
                </a:lnTo>
                <a:lnTo>
                  <a:pt x="55830" y="78470"/>
                </a:lnTo>
                <a:lnTo>
                  <a:pt x="55820" y="78500"/>
                </a:lnTo>
                <a:lnTo>
                  <a:pt x="55820" y="78520"/>
                </a:lnTo>
                <a:lnTo>
                  <a:pt x="55810" y="78540"/>
                </a:lnTo>
                <a:lnTo>
                  <a:pt x="55790" y="78570"/>
                </a:lnTo>
                <a:lnTo>
                  <a:pt x="55770" y="78570"/>
                </a:lnTo>
                <a:lnTo>
                  <a:pt x="55740" y="78580"/>
                </a:lnTo>
                <a:lnTo>
                  <a:pt x="55730" y="78590"/>
                </a:lnTo>
                <a:lnTo>
                  <a:pt x="55720" y="78610"/>
                </a:lnTo>
                <a:lnTo>
                  <a:pt x="55720" y="78630"/>
                </a:lnTo>
                <a:lnTo>
                  <a:pt x="55710" y="78640"/>
                </a:lnTo>
                <a:lnTo>
                  <a:pt x="55710" y="78660"/>
                </a:lnTo>
                <a:lnTo>
                  <a:pt x="55710" y="78680"/>
                </a:lnTo>
                <a:lnTo>
                  <a:pt x="55700" y="78690"/>
                </a:lnTo>
                <a:lnTo>
                  <a:pt x="55690" y="78710"/>
                </a:lnTo>
                <a:lnTo>
                  <a:pt x="55680" y="78720"/>
                </a:lnTo>
                <a:lnTo>
                  <a:pt x="55670" y="78730"/>
                </a:lnTo>
                <a:lnTo>
                  <a:pt x="55670" y="78740"/>
                </a:lnTo>
                <a:lnTo>
                  <a:pt x="55660" y="78740"/>
                </a:lnTo>
                <a:lnTo>
                  <a:pt x="55650" y="78750"/>
                </a:lnTo>
                <a:lnTo>
                  <a:pt x="55640" y="78750"/>
                </a:lnTo>
                <a:lnTo>
                  <a:pt x="55630" y="78760"/>
                </a:lnTo>
                <a:lnTo>
                  <a:pt x="55620" y="78770"/>
                </a:lnTo>
                <a:lnTo>
                  <a:pt x="55600" y="78770"/>
                </a:lnTo>
                <a:lnTo>
                  <a:pt x="55590" y="78770"/>
                </a:lnTo>
                <a:lnTo>
                  <a:pt x="55590" y="78780"/>
                </a:lnTo>
                <a:lnTo>
                  <a:pt x="55580" y="78800"/>
                </a:lnTo>
                <a:lnTo>
                  <a:pt x="55570" y="78810"/>
                </a:lnTo>
                <a:lnTo>
                  <a:pt x="55570" y="78820"/>
                </a:lnTo>
                <a:lnTo>
                  <a:pt x="55570" y="78840"/>
                </a:lnTo>
                <a:lnTo>
                  <a:pt x="55560" y="78850"/>
                </a:lnTo>
                <a:lnTo>
                  <a:pt x="55560" y="78860"/>
                </a:lnTo>
                <a:lnTo>
                  <a:pt x="55560" y="78880"/>
                </a:lnTo>
                <a:lnTo>
                  <a:pt x="55550" y="78890"/>
                </a:lnTo>
                <a:lnTo>
                  <a:pt x="55550" y="78910"/>
                </a:lnTo>
                <a:lnTo>
                  <a:pt x="55530" y="78920"/>
                </a:lnTo>
                <a:lnTo>
                  <a:pt x="55510" y="78940"/>
                </a:lnTo>
                <a:lnTo>
                  <a:pt x="55510" y="78960"/>
                </a:lnTo>
                <a:lnTo>
                  <a:pt x="55510" y="78970"/>
                </a:lnTo>
                <a:lnTo>
                  <a:pt x="55500" y="78990"/>
                </a:lnTo>
                <a:lnTo>
                  <a:pt x="55500" y="79010"/>
                </a:lnTo>
                <a:lnTo>
                  <a:pt x="55500" y="79020"/>
                </a:lnTo>
                <a:lnTo>
                  <a:pt x="55510" y="79030"/>
                </a:lnTo>
                <a:lnTo>
                  <a:pt x="55510" y="79040"/>
                </a:lnTo>
                <a:lnTo>
                  <a:pt x="55500" y="79050"/>
                </a:lnTo>
                <a:lnTo>
                  <a:pt x="55500" y="79060"/>
                </a:lnTo>
                <a:lnTo>
                  <a:pt x="55500" y="79070"/>
                </a:lnTo>
                <a:lnTo>
                  <a:pt x="55500" y="79080"/>
                </a:lnTo>
                <a:lnTo>
                  <a:pt x="55510" y="79080"/>
                </a:lnTo>
                <a:lnTo>
                  <a:pt x="55530" y="79080"/>
                </a:lnTo>
                <a:lnTo>
                  <a:pt x="55550" y="79080"/>
                </a:lnTo>
                <a:lnTo>
                  <a:pt x="55560" y="79090"/>
                </a:lnTo>
                <a:lnTo>
                  <a:pt x="55570" y="79110"/>
                </a:lnTo>
                <a:lnTo>
                  <a:pt x="55580" y="79130"/>
                </a:lnTo>
                <a:lnTo>
                  <a:pt x="55590" y="79140"/>
                </a:lnTo>
                <a:lnTo>
                  <a:pt x="55600" y="79150"/>
                </a:lnTo>
                <a:lnTo>
                  <a:pt x="55600" y="79160"/>
                </a:lnTo>
                <a:lnTo>
                  <a:pt x="55600" y="79180"/>
                </a:lnTo>
                <a:lnTo>
                  <a:pt x="55600" y="79190"/>
                </a:lnTo>
                <a:lnTo>
                  <a:pt x="55600" y="79210"/>
                </a:lnTo>
                <a:lnTo>
                  <a:pt x="55590" y="79220"/>
                </a:lnTo>
                <a:lnTo>
                  <a:pt x="55590" y="79250"/>
                </a:lnTo>
                <a:lnTo>
                  <a:pt x="55590" y="79270"/>
                </a:lnTo>
                <a:lnTo>
                  <a:pt x="55590" y="79290"/>
                </a:lnTo>
                <a:lnTo>
                  <a:pt x="55600" y="79300"/>
                </a:lnTo>
                <a:lnTo>
                  <a:pt x="55610" y="79330"/>
                </a:lnTo>
                <a:lnTo>
                  <a:pt x="55610" y="79360"/>
                </a:lnTo>
                <a:lnTo>
                  <a:pt x="55710" y="79350"/>
                </a:lnTo>
                <a:lnTo>
                  <a:pt x="55800" y="79390"/>
                </a:lnTo>
                <a:lnTo>
                  <a:pt x="55860" y="79460"/>
                </a:lnTo>
                <a:lnTo>
                  <a:pt x="55910" y="79490"/>
                </a:lnTo>
                <a:lnTo>
                  <a:pt x="55980" y="79490"/>
                </a:lnTo>
                <a:lnTo>
                  <a:pt x="56010" y="79540"/>
                </a:lnTo>
                <a:lnTo>
                  <a:pt x="56030" y="79590"/>
                </a:lnTo>
                <a:lnTo>
                  <a:pt x="56080" y="79650"/>
                </a:lnTo>
                <a:lnTo>
                  <a:pt x="56130" y="79700"/>
                </a:lnTo>
                <a:lnTo>
                  <a:pt x="56180" y="79770"/>
                </a:lnTo>
                <a:lnTo>
                  <a:pt x="56260" y="79810"/>
                </a:lnTo>
                <a:lnTo>
                  <a:pt x="56310" y="79810"/>
                </a:lnTo>
                <a:lnTo>
                  <a:pt x="56340" y="79790"/>
                </a:lnTo>
                <a:lnTo>
                  <a:pt x="56370" y="79770"/>
                </a:lnTo>
                <a:lnTo>
                  <a:pt x="56410" y="79730"/>
                </a:lnTo>
                <a:lnTo>
                  <a:pt x="56450" y="79700"/>
                </a:lnTo>
                <a:lnTo>
                  <a:pt x="56520" y="79660"/>
                </a:lnTo>
                <a:lnTo>
                  <a:pt x="56610" y="79610"/>
                </a:lnTo>
                <a:lnTo>
                  <a:pt x="56690" y="79580"/>
                </a:lnTo>
                <a:lnTo>
                  <a:pt x="56820" y="79560"/>
                </a:lnTo>
                <a:lnTo>
                  <a:pt x="56930" y="79510"/>
                </a:lnTo>
                <a:lnTo>
                  <a:pt x="56990" y="79430"/>
                </a:lnTo>
                <a:lnTo>
                  <a:pt x="57080" y="79340"/>
                </a:lnTo>
                <a:lnTo>
                  <a:pt x="57140" y="79260"/>
                </a:lnTo>
                <a:lnTo>
                  <a:pt x="57220" y="79150"/>
                </a:lnTo>
                <a:lnTo>
                  <a:pt x="57270" y="79080"/>
                </a:lnTo>
                <a:lnTo>
                  <a:pt x="57360" y="79010"/>
                </a:lnTo>
                <a:lnTo>
                  <a:pt x="57440" y="78960"/>
                </a:lnTo>
                <a:lnTo>
                  <a:pt x="57530" y="78900"/>
                </a:lnTo>
                <a:lnTo>
                  <a:pt x="57570" y="78880"/>
                </a:lnTo>
                <a:lnTo>
                  <a:pt x="57570" y="78870"/>
                </a:lnTo>
                <a:lnTo>
                  <a:pt x="57570" y="78860"/>
                </a:lnTo>
                <a:lnTo>
                  <a:pt x="57570" y="78850"/>
                </a:lnTo>
                <a:lnTo>
                  <a:pt x="57560" y="78850"/>
                </a:lnTo>
                <a:lnTo>
                  <a:pt x="57560" y="78840"/>
                </a:lnTo>
                <a:lnTo>
                  <a:pt x="57570" y="78830"/>
                </a:lnTo>
                <a:lnTo>
                  <a:pt x="57570" y="78820"/>
                </a:lnTo>
                <a:lnTo>
                  <a:pt x="57580" y="78820"/>
                </a:lnTo>
                <a:lnTo>
                  <a:pt x="57580" y="78810"/>
                </a:lnTo>
                <a:lnTo>
                  <a:pt x="57590" y="78810"/>
                </a:lnTo>
                <a:lnTo>
                  <a:pt x="57590" y="78800"/>
                </a:lnTo>
                <a:lnTo>
                  <a:pt x="57600" y="78800"/>
                </a:lnTo>
                <a:lnTo>
                  <a:pt x="57610" y="78800"/>
                </a:lnTo>
                <a:lnTo>
                  <a:pt x="57620" y="78790"/>
                </a:lnTo>
                <a:lnTo>
                  <a:pt x="57630" y="78790"/>
                </a:lnTo>
                <a:lnTo>
                  <a:pt x="57640" y="78780"/>
                </a:lnTo>
                <a:lnTo>
                  <a:pt x="57650" y="78780"/>
                </a:lnTo>
                <a:lnTo>
                  <a:pt x="57660" y="78770"/>
                </a:lnTo>
                <a:lnTo>
                  <a:pt x="57670" y="78770"/>
                </a:lnTo>
                <a:lnTo>
                  <a:pt x="57670" y="78760"/>
                </a:lnTo>
                <a:lnTo>
                  <a:pt x="57680" y="78760"/>
                </a:lnTo>
                <a:lnTo>
                  <a:pt x="57690" y="78760"/>
                </a:lnTo>
                <a:lnTo>
                  <a:pt x="57700" y="78750"/>
                </a:lnTo>
                <a:lnTo>
                  <a:pt x="57700" y="78760"/>
                </a:lnTo>
                <a:lnTo>
                  <a:pt x="57710" y="78760"/>
                </a:lnTo>
                <a:lnTo>
                  <a:pt x="57710" y="78770"/>
                </a:lnTo>
                <a:lnTo>
                  <a:pt x="57720" y="78760"/>
                </a:lnTo>
                <a:lnTo>
                  <a:pt x="57720" y="78770"/>
                </a:lnTo>
                <a:lnTo>
                  <a:pt x="57730" y="78770"/>
                </a:lnTo>
                <a:lnTo>
                  <a:pt x="57730" y="78780"/>
                </a:lnTo>
                <a:lnTo>
                  <a:pt x="57740" y="78780"/>
                </a:lnTo>
                <a:lnTo>
                  <a:pt x="57740" y="78770"/>
                </a:lnTo>
                <a:lnTo>
                  <a:pt x="57750" y="78770"/>
                </a:lnTo>
                <a:lnTo>
                  <a:pt x="57750" y="78760"/>
                </a:lnTo>
                <a:lnTo>
                  <a:pt x="57750" y="78750"/>
                </a:lnTo>
                <a:lnTo>
                  <a:pt x="57760" y="78740"/>
                </a:lnTo>
                <a:lnTo>
                  <a:pt x="57770" y="78740"/>
                </a:lnTo>
                <a:lnTo>
                  <a:pt x="57770" y="78730"/>
                </a:lnTo>
                <a:lnTo>
                  <a:pt x="57770" y="78720"/>
                </a:lnTo>
                <a:lnTo>
                  <a:pt x="57780" y="78720"/>
                </a:lnTo>
                <a:lnTo>
                  <a:pt x="57780" y="78710"/>
                </a:lnTo>
                <a:lnTo>
                  <a:pt x="57790" y="78710"/>
                </a:lnTo>
                <a:lnTo>
                  <a:pt x="57800" y="78710"/>
                </a:lnTo>
                <a:lnTo>
                  <a:pt x="57810" y="78710"/>
                </a:lnTo>
                <a:lnTo>
                  <a:pt x="57810" y="78700"/>
                </a:lnTo>
                <a:lnTo>
                  <a:pt x="57820" y="78700"/>
                </a:lnTo>
                <a:lnTo>
                  <a:pt x="57820" y="78690"/>
                </a:lnTo>
                <a:lnTo>
                  <a:pt x="57830" y="78680"/>
                </a:lnTo>
                <a:lnTo>
                  <a:pt x="57840" y="78680"/>
                </a:lnTo>
                <a:lnTo>
                  <a:pt x="57850" y="78680"/>
                </a:lnTo>
                <a:lnTo>
                  <a:pt x="57850" y="78670"/>
                </a:lnTo>
                <a:lnTo>
                  <a:pt x="57860" y="78670"/>
                </a:lnTo>
                <a:lnTo>
                  <a:pt x="57870" y="78670"/>
                </a:lnTo>
                <a:lnTo>
                  <a:pt x="57870" y="78660"/>
                </a:lnTo>
                <a:lnTo>
                  <a:pt x="57880" y="78660"/>
                </a:lnTo>
                <a:lnTo>
                  <a:pt x="57890" y="78660"/>
                </a:lnTo>
                <a:lnTo>
                  <a:pt x="57900" y="78660"/>
                </a:lnTo>
                <a:lnTo>
                  <a:pt x="57900" y="78650"/>
                </a:lnTo>
                <a:lnTo>
                  <a:pt x="57910" y="78650"/>
                </a:lnTo>
                <a:lnTo>
                  <a:pt x="57920" y="78650"/>
                </a:lnTo>
                <a:lnTo>
                  <a:pt x="57930" y="78650"/>
                </a:lnTo>
                <a:lnTo>
                  <a:pt x="57940" y="78650"/>
                </a:lnTo>
                <a:lnTo>
                  <a:pt x="57940" y="78640"/>
                </a:lnTo>
                <a:lnTo>
                  <a:pt x="57950" y="78640"/>
                </a:lnTo>
                <a:lnTo>
                  <a:pt x="57960" y="78640"/>
                </a:lnTo>
                <a:lnTo>
                  <a:pt x="57970" y="78640"/>
                </a:lnTo>
                <a:lnTo>
                  <a:pt x="57970" y="78630"/>
                </a:lnTo>
                <a:lnTo>
                  <a:pt x="57980" y="78630"/>
                </a:lnTo>
                <a:lnTo>
                  <a:pt x="57980" y="78620"/>
                </a:lnTo>
                <a:lnTo>
                  <a:pt x="57990" y="78610"/>
                </a:lnTo>
                <a:lnTo>
                  <a:pt x="57990" y="78620"/>
                </a:lnTo>
                <a:lnTo>
                  <a:pt x="58000" y="78620"/>
                </a:lnTo>
                <a:lnTo>
                  <a:pt x="58000" y="78610"/>
                </a:lnTo>
                <a:lnTo>
                  <a:pt x="58010" y="78610"/>
                </a:lnTo>
                <a:lnTo>
                  <a:pt x="58020" y="78610"/>
                </a:lnTo>
                <a:lnTo>
                  <a:pt x="58020" y="78600"/>
                </a:lnTo>
                <a:lnTo>
                  <a:pt x="58030" y="78600"/>
                </a:lnTo>
                <a:lnTo>
                  <a:pt x="58030" y="78590"/>
                </a:lnTo>
                <a:lnTo>
                  <a:pt x="58040" y="78590"/>
                </a:lnTo>
                <a:lnTo>
                  <a:pt x="58050" y="78590"/>
                </a:lnTo>
                <a:lnTo>
                  <a:pt x="58050" y="78580"/>
                </a:lnTo>
                <a:lnTo>
                  <a:pt x="58060" y="78580"/>
                </a:lnTo>
                <a:lnTo>
                  <a:pt x="58070" y="78580"/>
                </a:lnTo>
                <a:lnTo>
                  <a:pt x="58080" y="78580"/>
                </a:lnTo>
                <a:lnTo>
                  <a:pt x="58080" y="78570"/>
                </a:lnTo>
                <a:lnTo>
                  <a:pt x="58090" y="78580"/>
                </a:lnTo>
                <a:lnTo>
                  <a:pt x="58080" y="78580"/>
                </a:lnTo>
                <a:lnTo>
                  <a:pt x="58090" y="78580"/>
                </a:lnTo>
                <a:lnTo>
                  <a:pt x="58090" y="78590"/>
                </a:lnTo>
                <a:lnTo>
                  <a:pt x="58090" y="78580"/>
                </a:lnTo>
                <a:lnTo>
                  <a:pt x="58100" y="78580"/>
                </a:lnTo>
                <a:lnTo>
                  <a:pt x="58100" y="78570"/>
                </a:lnTo>
                <a:lnTo>
                  <a:pt x="58100" y="78560"/>
                </a:lnTo>
                <a:lnTo>
                  <a:pt x="58110" y="78560"/>
                </a:lnTo>
                <a:lnTo>
                  <a:pt x="58120" y="78560"/>
                </a:lnTo>
                <a:lnTo>
                  <a:pt x="58120" y="78550"/>
                </a:lnTo>
                <a:lnTo>
                  <a:pt x="58120" y="78560"/>
                </a:lnTo>
                <a:lnTo>
                  <a:pt x="58130" y="78570"/>
                </a:lnTo>
                <a:lnTo>
                  <a:pt x="58130" y="78560"/>
                </a:lnTo>
                <a:lnTo>
                  <a:pt x="58130" y="78550"/>
                </a:lnTo>
                <a:lnTo>
                  <a:pt x="58130" y="78540"/>
                </a:lnTo>
                <a:lnTo>
                  <a:pt x="58140" y="78540"/>
                </a:lnTo>
                <a:lnTo>
                  <a:pt x="58150" y="78540"/>
                </a:lnTo>
                <a:lnTo>
                  <a:pt x="58150" y="78550"/>
                </a:lnTo>
                <a:lnTo>
                  <a:pt x="58160" y="78550"/>
                </a:lnTo>
                <a:lnTo>
                  <a:pt x="58170" y="78550"/>
                </a:lnTo>
                <a:lnTo>
                  <a:pt x="58170" y="78540"/>
                </a:lnTo>
                <a:lnTo>
                  <a:pt x="58180" y="78540"/>
                </a:lnTo>
                <a:lnTo>
                  <a:pt x="58180" y="78550"/>
                </a:lnTo>
                <a:lnTo>
                  <a:pt x="58190" y="78550"/>
                </a:lnTo>
                <a:lnTo>
                  <a:pt x="58190" y="78540"/>
                </a:lnTo>
                <a:lnTo>
                  <a:pt x="58190" y="78530"/>
                </a:lnTo>
                <a:lnTo>
                  <a:pt x="58190" y="78520"/>
                </a:lnTo>
                <a:lnTo>
                  <a:pt x="58200" y="78520"/>
                </a:lnTo>
                <a:lnTo>
                  <a:pt x="58200" y="78510"/>
                </a:lnTo>
                <a:lnTo>
                  <a:pt x="58210" y="78510"/>
                </a:lnTo>
                <a:lnTo>
                  <a:pt x="58210" y="78500"/>
                </a:lnTo>
                <a:lnTo>
                  <a:pt x="58220" y="78500"/>
                </a:lnTo>
                <a:lnTo>
                  <a:pt x="58220" y="78510"/>
                </a:lnTo>
                <a:lnTo>
                  <a:pt x="58230" y="78510"/>
                </a:lnTo>
                <a:lnTo>
                  <a:pt x="58240" y="78510"/>
                </a:lnTo>
                <a:lnTo>
                  <a:pt x="58250" y="78510"/>
                </a:lnTo>
                <a:lnTo>
                  <a:pt x="58250" y="78500"/>
                </a:lnTo>
                <a:lnTo>
                  <a:pt x="58250" y="78490"/>
                </a:lnTo>
                <a:lnTo>
                  <a:pt x="58260" y="78490"/>
                </a:lnTo>
                <a:lnTo>
                  <a:pt x="58260" y="78480"/>
                </a:lnTo>
                <a:lnTo>
                  <a:pt x="58270" y="78480"/>
                </a:lnTo>
                <a:lnTo>
                  <a:pt x="58270" y="78470"/>
                </a:lnTo>
                <a:lnTo>
                  <a:pt x="58280" y="78470"/>
                </a:lnTo>
                <a:lnTo>
                  <a:pt x="58290" y="78470"/>
                </a:lnTo>
                <a:lnTo>
                  <a:pt x="58300" y="78470"/>
                </a:lnTo>
                <a:lnTo>
                  <a:pt x="58310" y="78470"/>
                </a:lnTo>
                <a:lnTo>
                  <a:pt x="58310" y="78460"/>
                </a:lnTo>
                <a:lnTo>
                  <a:pt x="58320" y="78460"/>
                </a:lnTo>
                <a:lnTo>
                  <a:pt x="58320" y="78470"/>
                </a:lnTo>
                <a:lnTo>
                  <a:pt x="58330" y="78480"/>
                </a:lnTo>
                <a:lnTo>
                  <a:pt x="58330" y="78470"/>
                </a:lnTo>
                <a:lnTo>
                  <a:pt x="58340" y="78470"/>
                </a:lnTo>
                <a:lnTo>
                  <a:pt x="58350" y="78460"/>
                </a:lnTo>
                <a:lnTo>
                  <a:pt x="58360" y="78460"/>
                </a:lnTo>
                <a:lnTo>
                  <a:pt x="58370" y="78460"/>
                </a:lnTo>
                <a:lnTo>
                  <a:pt x="58380" y="78470"/>
                </a:lnTo>
                <a:lnTo>
                  <a:pt x="58380" y="78460"/>
                </a:lnTo>
                <a:lnTo>
                  <a:pt x="58380" y="78450"/>
                </a:lnTo>
                <a:lnTo>
                  <a:pt x="58390" y="78440"/>
                </a:lnTo>
                <a:lnTo>
                  <a:pt x="58390" y="78430"/>
                </a:lnTo>
                <a:lnTo>
                  <a:pt x="58380" y="78430"/>
                </a:lnTo>
                <a:lnTo>
                  <a:pt x="58380" y="78420"/>
                </a:lnTo>
                <a:lnTo>
                  <a:pt x="58390" y="78420"/>
                </a:lnTo>
                <a:lnTo>
                  <a:pt x="58400" y="78420"/>
                </a:lnTo>
                <a:lnTo>
                  <a:pt x="58400" y="78410"/>
                </a:lnTo>
                <a:lnTo>
                  <a:pt x="58410" y="78410"/>
                </a:lnTo>
                <a:lnTo>
                  <a:pt x="58420" y="78410"/>
                </a:lnTo>
                <a:lnTo>
                  <a:pt x="58420" y="78420"/>
                </a:lnTo>
                <a:lnTo>
                  <a:pt x="58430" y="78410"/>
                </a:lnTo>
                <a:lnTo>
                  <a:pt x="58430" y="78400"/>
                </a:lnTo>
                <a:lnTo>
                  <a:pt x="58440" y="78400"/>
                </a:lnTo>
                <a:lnTo>
                  <a:pt x="58440" y="78410"/>
                </a:lnTo>
                <a:lnTo>
                  <a:pt x="58450" y="78410"/>
                </a:lnTo>
                <a:lnTo>
                  <a:pt x="58450" y="78400"/>
                </a:lnTo>
                <a:lnTo>
                  <a:pt x="58460" y="78400"/>
                </a:lnTo>
                <a:lnTo>
                  <a:pt x="58460" y="78410"/>
                </a:lnTo>
                <a:lnTo>
                  <a:pt x="58470" y="78410"/>
                </a:lnTo>
                <a:lnTo>
                  <a:pt x="58470" y="78400"/>
                </a:lnTo>
                <a:lnTo>
                  <a:pt x="58470" y="78390"/>
                </a:lnTo>
                <a:lnTo>
                  <a:pt x="58480" y="78390"/>
                </a:lnTo>
                <a:lnTo>
                  <a:pt x="58480" y="78400"/>
                </a:lnTo>
                <a:lnTo>
                  <a:pt x="58490" y="78400"/>
                </a:lnTo>
                <a:lnTo>
                  <a:pt x="58490" y="78390"/>
                </a:lnTo>
                <a:lnTo>
                  <a:pt x="58500" y="78390"/>
                </a:lnTo>
                <a:lnTo>
                  <a:pt x="58500" y="78400"/>
                </a:lnTo>
                <a:lnTo>
                  <a:pt x="58510" y="78400"/>
                </a:lnTo>
                <a:lnTo>
                  <a:pt x="58520" y="78400"/>
                </a:lnTo>
                <a:lnTo>
                  <a:pt x="58520" y="78410"/>
                </a:lnTo>
                <a:lnTo>
                  <a:pt x="58530" y="78410"/>
                </a:lnTo>
                <a:lnTo>
                  <a:pt x="58530" y="78420"/>
                </a:lnTo>
                <a:lnTo>
                  <a:pt x="58530" y="78410"/>
                </a:lnTo>
                <a:lnTo>
                  <a:pt x="58540" y="78410"/>
                </a:lnTo>
                <a:lnTo>
                  <a:pt x="58530" y="78410"/>
                </a:lnTo>
                <a:lnTo>
                  <a:pt x="58530" y="78400"/>
                </a:lnTo>
                <a:lnTo>
                  <a:pt x="58520" y="78400"/>
                </a:lnTo>
                <a:lnTo>
                  <a:pt x="58520" y="78390"/>
                </a:lnTo>
                <a:lnTo>
                  <a:pt x="58520" y="78380"/>
                </a:lnTo>
                <a:lnTo>
                  <a:pt x="58520" y="78370"/>
                </a:lnTo>
                <a:lnTo>
                  <a:pt x="58530" y="78370"/>
                </a:lnTo>
                <a:lnTo>
                  <a:pt x="58530" y="78360"/>
                </a:lnTo>
                <a:lnTo>
                  <a:pt x="58530" y="78370"/>
                </a:lnTo>
                <a:lnTo>
                  <a:pt x="58540" y="78370"/>
                </a:lnTo>
                <a:lnTo>
                  <a:pt x="58550" y="78370"/>
                </a:lnTo>
                <a:lnTo>
                  <a:pt x="58550" y="78360"/>
                </a:lnTo>
                <a:lnTo>
                  <a:pt x="58560" y="78360"/>
                </a:lnTo>
                <a:lnTo>
                  <a:pt x="58560" y="78350"/>
                </a:lnTo>
                <a:lnTo>
                  <a:pt x="58550" y="78350"/>
                </a:lnTo>
                <a:lnTo>
                  <a:pt x="58550" y="78340"/>
                </a:lnTo>
                <a:lnTo>
                  <a:pt x="58560" y="78340"/>
                </a:lnTo>
                <a:lnTo>
                  <a:pt x="58560" y="78330"/>
                </a:lnTo>
                <a:lnTo>
                  <a:pt x="58570" y="78330"/>
                </a:lnTo>
                <a:lnTo>
                  <a:pt x="58570" y="78320"/>
                </a:lnTo>
                <a:lnTo>
                  <a:pt x="58580" y="78320"/>
                </a:lnTo>
                <a:lnTo>
                  <a:pt x="58590" y="78320"/>
                </a:lnTo>
                <a:lnTo>
                  <a:pt x="58590" y="78310"/>
                </a:lnTo>
                <a:lnTo>
                  <a:pt x="58590" y="78300"/>
                </a:lnTo>
                <a:lnTo>
                  <a:pt x="58590" y="78290"/>
                </a:lnTo>
                <a:lnTo>
                  <a:pt x="58600" y="78290"/>
                </a:lnTo>
                <a:lnTo>
                  <a:pt x="58610" y="78290"/>
                </a:lnTo>
                <a:lnTo>
                  <a:pt x="58610" y="78280"/>
                </a:lnTo>
                <a:lnTo>
                  <a:pt x="58610" y="78270"/>
                </a:lnTo>
                <a:lnTo>
                  <a:pt x="58620" y="78270"/>
                </a:lnTo>
                <a:lnTo>
                  <a:pt x="58630" y="78270"/>
                </a:lnTo>
                <a:lnTo>
                  <a:pt x="58630" y="78260"/>
                </a:lnTo>
                <a:lnTo>
                  <a:pt x="58630" y="78250"/>
                </a:lnTo>
                <a:lnTo>
                  <a:pt x="58640" y="78250"/>
                </a:lnTo>
                <a:lnTo>
                  <a:pt x="58640" y="78240"/>
                </a:lnTo>
                <a:lnTo>
                  <a:pt x="58650" y="78240"/>
                </a:lnTo>
                <a:lnTo>
                  <a:pt x="58650" y="78250"/>
                </a:lnTo>
                <a:lnTo>
                  <a:pt x="58660" y="78250"/>
                </a:lnTo>
                <a:lnTo>
                  <a:pt x="58660" y="78260"/>
                </a:lnTo>
                <a:lnTo>
                  <a:pt x="58670" y="78260"/>
                </a:lnTo>
                <a:lnTo>
                  <a:pt x="58680" y="78260"/>
                </a:lnTo>
                <a:lnTo>
                  <a:pt x="58690" y="78250"/>
                </a:lnTo>
                <a:lnTo>
                  <a:pt x="58700" y="78250"/>
                </a:lnTo>
                <a:lnTo>
                  <a:pt x="58710" y="78250"/>
                </a:lnTo>
                <a:lnTo>
                  <a:pt x="58710" y="78240"/>
                </a:lnTo>
                <a:lnTo>
                  <a:pt x="58720" y="78240"/>
                </a:lnTo>
                <a:lnTo>
                  <a:pt x="58720" y="78230"/>
                </a:lnTo>
                <a:lnTo>
                  <a:pt x="58720" y="78240"/>
                </a:lnTo>
                <a:lnTo>
                  <a:pt x="58730" y="78250"/>
                </a:lnTo>
                <a:lnTo>
                  <a:pt x="58740" y="78240"/>
                </a:lnTo>
                <a:lnTo>
                  <a:pt x="58750" y="78240"/>
                </a:lnTo>
                <a:lnTo>
                  <a:pt x="58760" y="78240"/>
                </a:lnTo>
                <a:lnTo>
                  <a:pt x="58760" y="78230"/>
                </a:lnTo>
                <a:lnTo>
                  <a:pt x="58750" y="78230"/>
                </a:lnTo>
                <a:lnTo>
                  <a:pt x="58750" y="78220"/>
                </a:lnTo>
                <a:lnTo>
                  <a:pt x="58760" y="78220"/>
                </a:lnTo>
                <a:lnTo>
                  <a:pt x="58770" y="78220"/>
                </a:lnTo>
                <a:lnTo>
                  <a:pt x="58770" y="78230"/>
                </a:lnTo>
                <a:lnTo>
                  <a:pt x="58780" y="78230"/>
                </a:lnTo>
                <a:lnTo>
                  <a:pt x="58790" y="78230"/>
                </a:lnTo>
                <a:lnTo>
                  <a:pt x="58800" y="78230"/>
                </a:lnTo>
                <a:lnTo>
                  <a:pt x="58810" y="78230"/>
                </a:lnTo>
                <a:lnTo>
                  <a:pt x="58820" y="78240"/>
                </a:lnTo>
                <a:lnTo>
                  <a:pt x="58830" y="78240"/>
                </a:lnTo>
                <a:lnTo>
                  <a:pt x="58830" y="78250"/>
                </a:lnTo>
                <a:lnTo>
                  <a:pt x="58840" y="78250"/>
                </a:lnTo>
                <a:lnTo>
                  <a:pt x="58850" y="78260"/>
                </a:lnTo>
                <a:lnTo>
                  <a:pt x="58860" y="78260"/>
                </a:lnTo>
                <a:lnTo>
                  <a:pt x="58860" y="78270"/>
                </a:lnTo>
                <a:lnTo>
                  <a:pt x="58870" y="78280"/>
                </a:lnTo>
                <a:lnTo>
                  <a:pt x="58870" y="78290"/>
                </a:lnTo>
                <a:lnTo>
                  <a:pt x="58870" y="78300"/>
                </a:lnTo>
                <a:lnTo>
                  <a:pt x="58870" y="78310"/>
                </a:lnTo>
                <a:lnTo>
                  <a:pt x="58860" y="78310"/>
                </a:lnTo>
                <a:lnTo>
                  <a:pt x="58860" y="78320"/>
                </a:lnTo>
                <a:lnTo>
                  <a:pt x="58850" y="78320"/>
                </a:lnTo>
                <a:lnTo>
                  <a:pt x="58840" y="78330"/>
                </a:lnTo>
                <a:lnTo>
                  <a:pt x="58840" y="78340"/>
                </a:lnTo>
                <a:lnTo>
                  <a:pt x="58830" y="78340"/>
                </a:lnTo>
                <a:lnTo>
                  <a:pt x="58830" y="78350"/>
                </a:lnTo>
                <a:lnTo>
                  <a:pt x="58830" y="78360"/>
                </a:lnTo>
                <a:lnTo>
                  <a:pt x="58840" y="78360"/>
                </a:lnTo>
                <a:lnTo>
                  <a:pt x="58840" y="78370"/>
                </a:lnTo>
                <a:lnTo>
                  <a:pt x="58830" y="78370"/>
                </a:lnTo>
                <a:lnTo>
                  <a:pt x="58830" y="78380"/>
                </a:lnTo>
                <a:lnTo>
                  <a:pt x="58830" y="78390"/>
                </a:lnTo>
                <a:lnTo>
                  <a:pt x="58820" y="78390"/>
                </a:lnTo>
                <a:lnTo>
                  <a:pt x="58820" y="78400"/>
                </a:lnTo>
                <a:lnTo>
                  <a:pt x="58820" y="78410"/>
                </a:lnTo>
                <a:lnTo>
                  <a:pt x="58820" y="78420"/>
                </a:lnTo>
                <a:lnTo>
                  <a:pt x="58820" y="78430"/>
                </a:lnTo>
                <a:lnTo>
                  <a:pt x="58830" y="78430"/>
                </a:lnTo>
                <a:lnTo>
                  <a:pt x="58830" y="78440"/>
                </a:lnTo>
                <a:lnTo>
                  <a:pt x="58840" y="78440"/>
                </a:lnTo>
                <a:lnTo>
                  <a:pt x="58840" y="78430"/>
                </a:lnTo>
                <a:lnTo>
                  <a:pt x="58850" y="78430"/>
                </a:lnTo>
                <a:lnTo>
                  <a:pt x="58860" y="78440"/>
                </a:lnTo>
                <a:lnTo>
                  <a:pt x="58870" y="78440"/>
                </a:lnTo>
                <a:lnTo>
                  <a:pt x="58870" y="78450"/>
                </a:lnTo>
                <a:lnTo>
                  <a:pt x="58880" y="78450"/>
                </a:lnTo>
                <a:lnTo>
                  <a:pt x="58880" y="78440"/>
                </a:lnTo>
                <a:lnTo>
                  <a:pt x="58880" y="78430"/>
                </a:lnTo>
                <a:lnTo>
                  <a:pt x="58890" y="78430"/>
                </a:lnTo>
                <a:lnTo>
                  <a:pt x="58890" y="78420"/>
                </a:lnTo>
                <a:lnTo>
                  <a:pt x="58890" y="78410"/>
                </a:lnTo>
                <a:lnTo>
                  <a:pt x="58900" y="78410"/>
                </a:lnTo>
                <a:lnTo>
                  <a:pt x="58910" y="78410"/>
                </a:lnTo>
                <a:lnTo>
                  <a:pt x="58910" y="78420"/>
                </a:lnTo>
                <a:lnTo>
                  <a:pt x="58910" y="78430"/>
                </a:lnTo>
                <a:lnTo>
                  <a:pt x="58910" y="78440"/>
                </a:lnTo>
                <a:lnTo>
                  <a:pt x="58910" y="78450"/>
                </a:lnTo>
                <a:lnTo>
                  <a:pt x="58910" y="78460"/>
                </a:lnTo>
                <a:lnTo>
                  <a:pt x="58920" y="78460"/>
                </a:lnTo>
                <a:lnTo>
                  <a:pt x="58920" y="78450"/>
                </a:lnTo>
                <a:lnTo>
                  <a:pt x="58930" y="78450"/>
                </a:lnTo>
                <a:lnTo>
                  <a:pt x="58940" y="78440"/>
                </a:lnTo>
                <a:lnTo>
                  <a:pt x="58950" y="78440"/>
                </a:lnTo>
                <a:lnTo>
                  <a:pt x="58950" y="78450"/>
                </a:lnTo>
                <a:lnTo>
                  <a:pt x="58960" y="78450"/>
                </a:lnTo>
                <a:lnTo>
                  <a:pt x="58970" y="78450"/>
                </a:lnTo>
                <a:lnTo>
                  <a:pt x="58970" y="78460"/>
                </a:lnTo>
                <a:lnTo>
                  <a:pt x="58960" y="78460"/>
                </a:lnTo>
                <a:lnTo>
                  <a:pt x="58960" y="78470"/>
                </a:lnTo>
                <a:lnTo>
                  <a:pt x="58960" y="78480"/>
                </a:lnTo>
                <a:lnTo>
                  <a:pt x="58960" y="78490"/>
                </a:lnTo>
                <a:lnTo>
                  <a:pt x="58960" y="78500"/>
                </a:lnTo>
                <a:lnTo>
                  <a:pt x="58960" y="78510"/>
                </a:lnTo>
                <a:lnTo>
                  <a:pt x="58960" y="78520"/>
                </a:lnTo>
                <a:lnTo>
                  <a:pt x="58960" y="78530"/>
                </a:lnTo>
                <a:lnTo>
                  <a:pt x="58950" y="78540"/>
                </a:lnTo>
                <a:lnTo>
                  <a:pt x="58940" y="78540"/>
                </a:lnTo>
                <a:lnTo>
                  <a:pt x="58940" y="78550"/>
                </a:lnTo>
                <a:lnTo>
                  <a:pt x="58950" y="78550"/>
                </a:lnTo>
                <a:lnTo>
                  <a:pt x="58950" y="78560"/>
                </a:lnTo>
                <a:lnTo>
                  <a:pt x="58960" y="78560"/>
                </a:lnTo>
                <a:lnTo>
                  <a:pt x="58960" y="78570"/>
                </a:lnTo>
                <a:lnTo>
                  <a:pt x="58970" y="78570"/>
                </a:lnTo>
                <a:lnTo>
                  <a:pt x="58970" y="78560"/>
                </a:lnTo>
                <a:lnTo>
                  <a:pt x="58970" y="78550"/>
                </a:lnTo>
                <a:lnTo>
                  <a:pt x="58980" y="78550"/>
                </a:lnTo>
                <a:lnTo>
                  <a:pt x="58990" y="78550"/>
                </a:lnTo>
                <a:lnTo>
                  <a:pt x="59000" y="78550"/>
                </a:lnTo>
                <a:lnTo>
                  <a:pt x="59000" y="78560"/>
                </a:lnTo>
                <a:lnTo>
                  <a:pt x="59000" y="78570"/>
                </a:lnTo>
                <a:lnTo>
                  <a:pt x="59000" y="78580"/>
                </a:lnTo>
                <a:lnTo>
                  <a:pt x="59000" y="78590"/>
                </a:lnTo>
                <a:lnTo>
                  <a:pt x="59010" y="78590"/>
                </a:lnTo>
                <a:lnTo>
                  <a:pt x="59010" y="78580"/>
                </a:lnTo>
                <a:lnTo>
                  <a:pt x="59020" y="78580"/>
                </a:lnTo>
                <a:lnTo>
                  <a:pt x="59020" y="78590"/>
                </a:lnTo>
                <a:lnTo>
                  <a:pt x="59030" y="78590"/>
                </a:lnTo>
                <a:lnTo>
                  <a:pt x="59030" y="78600"/>
                </a:lnTo>
                <a:lnTo>
                  <a:pt x="59040" y="78600"/>
                </a:lnTo>
                <a:lnTo>
                  <a:pt x="59040" y="78610"/>
                </a:lnTo>
                <a:lnTo>
                  <a:pt x="59050" y="78610"/>
                </a:lnTo>
                <a:lnTo>
                  <a:pt x="59050" y="78620"/>
                </a:lnTo>
                <a:lnTo>
                  <a:pt x="59050" y="78630"/>
                </a:lnTo>
                <a:lnTo>
                  <a:pt x="59050" y="78640"/>
                </a:lnTo>
                <a:lnTo>
                  <a:pt x="59060" y="78640"/>
                </a:lnTo>
                <a:lnTo>
                  <a:pt x="59070" y="78640"/>
                </a:lnTo>
                <a:lnTo>
                  <a:pt x="59080" y="78630"/>
                </a:lnTo>
                <a:lnTo>
                  <a:pt x="59090" y="78630"/>
                </a:lnTo>
                <a:lnTo>
                  <a:pt x="59100" y="78620"/>
                </a:lnTo>
                <a:lnTo>
                  <a:pt x="59100" y="78630"/>
                </a:lnTo>
                <a:lnTo>
                  <a:pt x="59110" y="78630"/>
                </a:lnTo>
                <a:lnTo>
                  <a:pt x="59120" y="78630"/>
                </a:lnTo>
                <a:lnTo>
                  <a:pt x="59120" y="78640"/>
                </a:lnTo>
                <a:lnTo>
                  <a:pt x="59130" y="78640"/>
                </a:lnTo>
                <a:lnTo>
                  <a:pt x="59130" y="78630"/>
                </a:lnTo>
                <a:lnTo>
                  <a:pt x="59130" y="78620"/>
                </a:lnTo>
                <a:lnTo>
                  <a:pt x="59120" y="78620"/>
                </a:lnTo>
                <a:lnTo>
                  <a:pt x="59120" y="78610"/>
                </a:lnTo>
                <a:lnTo>
                  <a:pt x="59120" y="78600"/>
                </a:lnTo>
                <a:lnTo>
                  <a:pt x="59130" y="78600"/>
                </a:lnTo>
                <a:lnTo>
                  <a:pt x="59130" y="78610"/>
                </a:lnTo>
                <a:lnTo>
                  <a:pt x="59140" y="78610"/>
                </a:lnTo>
                <a:lnTo>
                  <a:pt x="59140" y="78620"/>
                </a:lnTo>
                <a:lnTo>
                  <a:pt x="59150" y="78620"/>
                </a:lnTo>
                <a:lnTo>
                  <a:pt x="59160" y="78620"/>
                </a:lnTo>
                <a:lnTo>
                  <a:pt x="59170" y="78630"/>
                </a:lnTo>
                <a:lnTo>
                  <a:pt x="59180" y="78630"/>
                </a:lnTo>
                <a:lnTo>
                  <a:pt x="59190" y="78640"/>
                </a:lnTo>
                <a:lnTo>
                  <a:pt x="59190" y="78630"/>
                </a:lnTo>
                <a:lnTo>
                  <a:pt x="59200" y="78620"/>
                </a:lnTo>
                <a:lnTo>
                  <a:pt x="59200" y="78610"/>
                </a:lnTo>
                <a:lnTo>
                  <a:pt x="59210" y="78610"/>
                </a:lnTo>
                <a:lnTo>
                  <a:pt x="59220" y="78610"/>
                </a:lnTo>
                <a:lnTo>
                  <a:pt x="59230" y="78610"/>
                </a:lnTo>
                <a:lnTo>
                  <a:pt x="59240" y="78610"/>
                </a:lnTo>
                <a:lnTo>
                  <a:pt x="59240" y="78600"/>
                </a:lnTo>
                <a:lnTo>
                  <a:pt x="59230" y="78600"/>
                </a:lnTo>
                <a:lnTo>
                  <a:pt x="59230" y="78590"/>
                </a:lnTo>
                <a:lnTo>
                  <a:pt x="59240" y="78590"/>
                </a:lnTo>
                <a:lnTo>
                  <a:pt x="59250" y="78590"/>
                </a:lnTo>
                <a:lnTo>
                  <a:pt x="59250" y="78600"/>
                </a:lnTo>
                <a:lnTo>
                  <a:pt x="59250" y="78610"/>
                </a:lnTo>
                <a:lnTo>
                  <a:pt x="59250" y="78620"/>
                </a:lnTo>
                <a:lnTo>
                  <a:pt x="59260" y="78620"/>
                </a:lnTo>
                <a:lnTo>
                  <a:pt x="59260" y="78630"/>
                </a:lnTo>
                <a:lnTo>
                  <a:pt x="59270" y="78630"/>
                </a:lnTo>
                <a:lnTo>
                  <a:pt x="59280" y="78620"/>
                </a:lnTo>
                <a:lnTo>
                  <a:pt x="59280" y="78610"/>
                </a:lnTo>
                <a:lnTo>
                  <a:pt x="59290" y="78610"/>
                </a:lnTo>
                <a:lnTo>
                  <a:pt x="59290" y="78600"/>
                </a:lnTo>
                <a:lnTo>
                  <a:pt x="59300" y="78600"/>
                </a:lnTo>
                <a:lnTo>
                  <a:pt x="59300" y="78610"/>
                </a:lnTo>
                <a:lnTo>
                  <a:pt x="59310" y="78610"/>
                </a:lnTo>
                <a:lnTo>
                  <a:pt x="59320" y="78620"/>
                </a:lnTo>
                <a:lnTo>
                  <a:pt x="59320" y="78630"/>
                </a:lnTo>
                <a:lnTo>
                  <a:pt x="59330" y="78630"/>
                </a:lnTo>
                <a:lnTo>
                  <a:pt x="59330" y="78640"/>
                </a:lnTo>
                <a:lnTo>
                  <a:pt x="59340" y="78640"/>
                </a:lnTo>
                <a:lnTo>
                  <a:pt x="59350" y="78640"/>
                </a:lnTo>
                <a:lnTo>
                  <a:pt x="59360" y="78640"/>
                </a:lnTo>
                <a:lnTo>
                  <a:pt x="59360" y="78630"/>
                </a:lnTo>
                <a:lnTo>
                  <a:pt x="59360" y="78620"/>
                </a:lnTo>
                <a:lnTo>
                  <a:pt x="59370" y="78620"/>
                </a:lnTo>
                <a:lnTo>
                  <a:pt x="59380" y="78620"/>
                </a:lnTo>
                <a:lnTo>
                  <a:pt x="59380" y="78630"/>
                </a:lnTo>
                <a:lnTo>
                  <a:pt x="59390" y="78630"/>
                </a:lnTo>
                <a:lnTo>
                  <a:pt x="59390" y="78640"/>
                </a:lnTo>
                <a:lnTo>
                  <a:pt x="59400" y="78640"/>
                </a:lnTo>
                <a:lnTo>
                  <a:pt x="59400" y="78650"/>
                </a:lnTo>
                <a:lnTo>
                  <a:pt x="59410" y="78650"/>
                </a:lnTo>
                <a:lnTo>
                  <a:pt x="59420" y="78640"/>
                </a:lnTo>
                <a:lnTo>
                  <a:pt x="59420" y="78630"/>
                </a:lnTo>
                <a:lnTo>
                  <a:pt x="59410" y="78630"/>
                </a:lnTo>
                <a:lnTo>
                  <a:pt x="59410" y="78620"/>
                </a:lnTo>
                <a:lnTo>
                  <a:pt x="59420" y="78620"/>
                </a:lnTo>
                <a:lnTo>
                  <a:pt x="59420" y="78610"/>
                </a:lnTo>
                <a:lnTo>
                  <a:pt x="59430" y="78610"/>
                </a:lnTo>
                <a:lnTo>
                  <a:pt x="59430" y="78600"/>
                </a:lnTo>
                <a:lnTo>
                  <a:pt x="59440" y="78600"/>
                </a:lnTo>
                <a:lnTo>
                  <a:pt x="59440" y="78590"/>
                </a:lnTo>
                <a:lnTo>
                  <a:pt x="59440" y="78580"/>
                </a:lnTo>
                <a:lnTo>
                  <a:pt x="59440" y="78570"/>
                </a:lnTo>
                <a:lnTo>
                  <a:pt x="59450" y="78560"/>
                </a:lnTo>
                <a:lnTo>
                  <a:pt x="59460" y="78560"/>
                </a:lnTo>
                <a:lnTo>
                  <a:pt x="59460" y="78570"/>
                </a:lnTo>
                <a:lnTo>
                  <a:pt x="59470" y="78570"/>
                </a:lnTo>
                <a:lnTo>
                  <a:pt x="59480" y="78570"/>
                </a:lnTo>
                <a:lnTo>
                  <a:pt x="59480" y="78560"/>
                </a:lnTo>
                <a:lnTo>
                  <a:pt x="59480" y="78550"/>
                </a:lnTo>
                <a:lnTo>
                  <a:pt x="59490" y="78540"/>
                </a:lnTo>
                <a:lnTo>
                  <a:pt x="59500" y="78530"/>
                </a:lnTo>
                <a:lnTo>
                  <a:pt x="59510" y="78530"/>
                </a:lnTo>
                <a:lnTo>
                  <a:pt x="59520" y="78540"/>
                </a:lnTo>
                <a:lnTo>
                  <a:pt x="59530" y="78540"/>
                </a:lnTo>
                <a:lnTo>
                  <a:pt x="59520" y="78530"/>
                </a:lnTo>
                <a:lnTo>
                  <a:pt x="59520" y="78520"/>
                </a:lnTo>
                <a:lnTo>
                  <a:pt x="59520" y="78510"/>
                </a:lnTo>
                <a:lnTo>
                  <a:pt x="59530" y="78510"/>
                </a:lnTo>
                <a:lnTo>
                  <a:pt x="59530" y="78520"/>
                </a:lnTo>
                <a:lnTo>
                  <a:pt x="59540" y="78520"/>
                </a:lnTo>
                <a:lnTo>
                  <a:pt x="59540" y="78530"/>
                </a:lnTo>
                <a:lnTo>
                  <a:pt x="59550" y="78530"/>
                </a:lnTo>
                <a:lnTo>
                  <a:pt x="59560" y="78530"/>
                </a:lnTo>
                <a:lnTo>
                  <a:pt x="59560" y="78540"/>
                </a:lnTo>
                <a:lnTo>
                  <a:pt x="59560" y="78550"/>
                </a:lnTo>
                <a:lnTo>
                  <a:pt x="59570" y="78540"/>
                </a:lnTo>
                <a:lnTo>
                  <a:pt x="59570" y="78530"/>
                </a:lnTo>
                <a:lnTo>
                  <a:pt x="59570" y="78520"/>
                </a:lnTo>
                <a:lnTo>
                  <a:pt x="59570" y="78510"/>
                </a:lnTo>
                <a:lnTo>
                  <a:pt x="59570" y="78500"/>
                </a:lnTo>
                <a:lnTo>
                  <a:pt x="59580" y="78500"/>
                </a:lnTo>
                <a:lnTo>
                  <a:pt x="59590" y="78500"/>
                </a:lnTo>
                <a:lnTo>
                  <a:pt x="59600" y="78500"/>
                </a:lnTo>
                <a:lnTo>
                  <a:pt x="59600" y="78490"/>
                </a:lnTo>
                <a:lnTo>
                  <a:pt x="59610" y="78490"/>
                </a:lnTo>
                <a:lnTo>
                  <a:pt x="59610" y="78480"/>
                </a:lnTo>
                <a:lnTo>
                  <a:pt x="59620" y="78480"/>
                </a:lnTo>
                <a:lnTo>
                  <a:pt x="59620" y="78470"/>
                </a:lnTo>
                <a:lnTo>
                  <a:pt x="59620" y="78460"/>
                </a:lnTo>
                <a:lnTo>
                  <a:pt x="59620" y="78450"/>
                </a:lnTo>
                <a:lnTo>
                  <a:pt x="59630" y="78450"/>
                </a:lnTo>
                <a:lnTo>
                  <a:pt x="59630" y="78460"/>
                </a:lnTo>
                <a:lnTo>
                  <a:pt x="59640" y="78460"/>
                </a:lnTo>
                <a:lnTo>
                  <a:pt x="59640" y="78470"/>
                </a:lnTo>
                <a:lnTo>
                  <a:pt x="59640" y="78480"/>
                </a:lnTo>
                <a:lnTo>
                  <a:pt x="59640" y="78490"/>
                </a:lnTo>
                <a:lnTo>
                  <a:pt x="59650" y="78490"/>
                </a:lnTo>
                <a:lnTo>
                  <a:pt x="59660" y="78490"/>
                </a:lnTo>
                <a:lnTo>
                  <a:pt x="59660" y="78480"/>
                </a:lnTo>
                <a:lnTo>
                  <a:pt x="59660" y="78470"/>
                </a:lnTo>
                <a:lnTo>
                  <a:pt x="59660" y="78460"/>
                </a:lnTo>
                <a:lnTo>
                  <a:pt x="59670" y="78460"/>
                </a:lnTo>
                <a:lnTo>
                  <a:pt x="59680" y="78460"/>
                </a:lnTo>
                <a:lnTo>
                  <a:pt x="59690" y="78460"/>
                </a:lnTo>
                <a:lnTo>
                  <a:pt x="59700" y="78470"/>
                </a:lnTo>
                <a:lnTo>
                  <a:pt x="59700" y="78480"/>
                </a:lnTo>
                <a:lnTo>
                  <a:pt x="59710" y="78490"/>
                </a:lnTo>
                <a:lnTo>
                  <a:pt x="59720" y="78490"/>
                </a:lnTo>
                <a:lnTo>
                  <a:pt x="59730" y="78490"/>
                </a:lnTo>
                <a:lnTo>
                  <a:pt x="59730" y="78480"/>
                </a:lnTo>
                <a:lnTo>
                  <a:pt x="59740" y="78480"/>
                </a:lnTo>
                <a:lnTo>
                  <a:pt x="59740" y="78490"/>
                </a:lnTo>
                <a:lnTo>
                  <a:pt x="59750" y="78490"/>
                </a:lnTo>
                <a:lnTo>
                  <a:pt x="59750" y="78500"/>
                </a:lnTo>
                <a:lnTo>
                  <a:pt x="59760" y="78500"/>
                </a:lnTo>
                <a:lnTo>
                  <a:pt x="59770" y="78510"/>
                </a:lnTo>
                <a:lnTo>
                  <a:pt x="59780" y="78510"/>
                </a:lnTo>
                <a:lnTo>
                  <a:pt x="59790" y="78510"/>
                </a:lnTo>
                <a:lnTo>
                  <a:pt x="59790" y="78500"/>
                </a:lnTo>
                <a:lnTo>
                  <a:pt x="59790" y="78490"/>
                </a:lnTo>
                <a:lnTo>
                  <a:pt x="59800" y="78490"/>
                </a:lnTo>
                <a:lnTo>
                  <a:pt x="59800" y="78500"/>
                </a:lnTo>
                <a:lnTo>
                  <a:pt x="59810" y="78500"/>
                </a:lnTo>
                <a:lnTo>
                  <a:pt x="59820" y="78500"/>
                </a:lnTo>
                <a:lnTo>
                  <a:pt x="59830" y="78500"/>
                </a:lnTo>
                <a:lnTo>
                  <a:pt x="59840" y="78500"/>
                </a:lnTo>
                <a:lnTo>
                  <a:pt x="59850" y="78490"/>
                </a:lnTo>
                <a:lnTo>
                  <a:pt x="59860" y="78490"/>
                </a:lnTo>
                <a:lnTo>
                  <a:pt x="59870" y="78490"/>
                </a:lnTo>
                <a:lnTo>
                  <a:pt x="59870" y="78480"/>
                </a:lnTo>
                <a:lnTo>
                  <a:pt x="59880" y="78470"/>
                </a:lnTo>
                <a:lnTo>
                  <a:pt x="59890" y="78470"/>
                </a:lnTo>
                <a:lnTo>
                  <a:pt x="59900" y="78470"/>
                </a:lnTo>
                <a:lnTo>
                  <a:pt x="59910" y="78470"/>
                </a:lnTo>
                <a:lnTo>
                  <a:pt x="59920" y="78470"/>
                </a:lnTo>
                <a:lnTo>
                  <a:pt x="59930" y="78470"/>
                </a:lnTo>
                <a:lnTo>
                  <a:pt x="59940" y="78470"/>
                </a:lnTo>
                <a:lnTo>
                  <a:pt x="59950" y="78480"/>
                </a:lnTo>
                <a:lnTo>
                  <a:pt x="59960" y="78480"/>
                </a:lnTo>
                <a:lnTo>
                  <a:pt x="59970" y="78480"/>
                </a:lnTo>
                <a:lnTo>
                  <a:pt x="59980" y="78480"/>
                </a:lnTo>
                <a:lnTo>
                  <a:pt x="59990" y="78480"/>
                </a:lnTo>
                <a:lnTo>
                  <a:pt x="60000" y="78480"/>
                </a:lnTo>
                <a:lnTo>
                  <a:pt x="60010" y="78480"/>
                </a:lnTo>
                <a:lnTo>
                  <a:pt x="60020" y="78470"/>
                </a:lnTo>
                <a:lnTo>
                  <a:pt x="60030" y="78470"/>
                </a:lnTo>
                <a:lnTo>
                  <a:pt x="60040" y="78470"/>
                </a:lnTo>
                <a:lnTo>
                  <a:pt x="60050" y="78470"/>
                </a:lnTo>
                <a:lnTo>
                  <a:pt x="60060" y="78470"/>
                </a:lnTo>
                <a:lnTo>
                  <a:pt x="60070" y="78460"/>
                </a:lnTo>
                <a:lnTo>
                  <a:pt x="60080" y="78460"/>
                </a:lnTo>
                <a:lnTo>
                  <a:pt x="60090" y="78460"/>
                </a:lnTo>
                <a:lnTo>
                  <a:pt x="60090" y="78450"/>
                </a:lnTo>
                <a:lnTo>
                  <a:pt x="60100" y="78450"/>
                </a:lnTo>
                <a:lnTo>
                  <a:pt x="60100" y="78440"/>
                </a:lnTo>
                <a:lnTo>
                  <a:pt x="60110" y="78440"/>
                </a:lnTo>
                <a:lnTo>
                  <a:pt x="60110" y="78450"/>
                </a:lnTo>
                <a:lnTo>
                  <a:pt x="60110" y="78460"/>
                </a:lnTo>
                <a:lnTo>
                  <a:pt x="60100" y="78460"/>
                </a:lnTo>
                <a:lnTo>
                  <a:pt x="60100" y="78470"/>
                </a:lnTo>
                <a:lnTo>
                  <a:pt x="60110" y="78470"/>
                </a:lnTo>
                <a:lnTo>
                  <a:pt x="60120" y="78470"/>
                </a:lnTo>
                <a:lnTo>
                  <a:pt x="60120" y="78460"/>
                </a:lnTo>
                <a:lnTo>
                  <a:pt x="60130" y="78460"/>
                </a:lnTo>
                <a:lnTo>
                  <a:pt x="60130" y="78470"/>
                </a:lnTo>
                <a:lnTo>
                  <a:pt x="60140" y="78460"/>
                </a:lnTo>
                <a:lnTo>
                  <a:pt x="60150" y="78460"/>
                </a:lnTo>
                <a:lnTo>
                  <a:pt x="60150" y="78470"/>
                </a:lnTo>
                <a:lnTo>
                  <a:pt x="60160" y="78470"/>
                </a:lnTo>
                <a:lnTo>
                  <a:pt x="60170" y="78470"/>
                </a:lnTo>
                <a:lnTo>
                  <a:pt x="60180" y="78460"/>
                </a:lnTo>
                <a:lnTo>
                  <a:pt x="60190" y="78460"/>
                </a:lnTo>
                <a:lnTo>
                  <a:pt x="60200" y="78460"/>
                </a:lnTo>
                <a:lnTo>
                  <a:pt x="60210" y="78460"/>
                </a:lnTo>
                <a:lnTo>
                  <a:pt x="60210" y="78470"/>
                </a:lnTo>
                <a:lnTo>
                  <a:pt x="60210" y="78480"/>
                </a:lnTo>
                <a:lnTo>
                  <a:pt x="60220" y="78480"/>
                </a:lnTo>
                <a:lnTo>
                  <a:pt x="60230" y="78470"/>
                </a:lnTo>
                <a:lnTo>
                  <a:pt x="60240" y="78470"/>
                </a:lnTo>
                <a:lnTo>
                  <a:pt x="60240" y="78460"/>
                </a:lnTo>
                <a:lnTo>
                  <a:pt x="60250" y="78460"/>
                </a:lnTo>
                <a:lnTo>
                  <a:pt x="60250" y="78470"/>
                </a:lnTo>
                <a:lnTo>
                  <a:pt x="60260" y="78470"/>
                </a:lnTo>
                <a:lnTo>
                  <a:pt x="60260" y="78480"/>
                </a:lnTo>
                <a:lnTo>
                  <a:pt x="60270" y="78480"/>
                </a:lnTo>
                <a:lnTo>
                  <a:pt x="60280" y="78480"/>
                </a:lnTo>
                <a:lnTo>
                  <a:pt x="60280" y="78490"/>
                </a:lnTo>
                <a:lnTo>
                  <a:pt x="60290" y="78490"/>
                </a:lnTo>
                <a:lnTo>
                  <a:pt x="60300" y="78490"/>
                </a:lnTo>
                <a:lnTo>
                  <a:pt x="60310" y="78490"/>
                </a:lnTo>
                <a:lnTo>
                  <a:pt x="60320" y="78490"/>
                </a:lnTo>
                <a:lnTo>
                  <a:pt x="60320" y="78500"/>
                </a:lnTo>
                <a:lnTo>
                  <a:pt x="60330" y="78490"/>
                </a:lnTo>
                <a:lnTo>
                  <a:pt x="60340" y="78490"/>
                </a:lnTo>
                <a:lnTo>
                  <a:pt x="60350" y="78490"/>
                </a:lnTo>
                <a:lnTo>
                  <a:pt x="60350" y="78480"/>
                </a:lnTo>
                <a:lnTo>
                  <a:pt x="60350" y="78470"/>
                </a:lnTo>
                <a:lnTo>
                  <a:pt x="60360" y="78470"/>
                </a:lnTo>
                <a:lnTo>
                  <a:pt x="60370" y="78470"/>
                </a:lnTo>
                <a:lnTo>
                  <a:pt x="60380" y="78470"/>
                </a:lnTo>
                <a:lnTo>
                  <a:pt x="60380" y="78480"/>
                </a:lnTo>
                <a:lnTo>
                  <a:pt x="60380" y="78490"/>
                </a:lnTo>
                <a:lnTo>
                  <a:pt x="60390" y="78490"/>
                </a:lnTo>
                <a:lnTo>
                  <a:pt x="60400" y="78490"/>
                </a:lnTo>
                <a:lnTo>
                  <a:pt x="60410" y="78490"/>
                </a:lnTo>
                <a:lnTo>
                  <a:pt x="60420" y="78490"/>
                </a:lnTo>
                <a:lnTo>
                  <a:pt x="60430" y="78490"/>
                </a:lnTo>
                <a:lnTo>
                  <a:pt x="60440" y="78490"/>
                </a:lnTo>
                <a:lnTo>
                  <a:pt x="60450" y="78490"/>
                </a:lnTo>
                <a:lnTo>
                  <a:pt x="60460" y="78490"/>
                </a:lnTo>
                <a:lnTo>
                  <a:pt x="60470" y="78490"/>
                </a:lnTo>
                <a:lnTo>
                  <a:pt x="60470" y="78480"/>
                </a:lnTo>
                <a:lnTo>
                  <a:pt x="60480" y="78480"/>
                </a:lnTo>
                <a:lnTo>
                  <a:pt x="60490" y="78480"/>
                </a:lnTo>
                <a:lnTo>
                  <a:pt x="60500" y="78490"/>
                </a:lnTo>
                <a:lnTo>
                  <a:pt x="60510" y="78490"/>
                </a:lnTo>
                <a:lnTo>
                  <a:pt x="60520" y="78490"/>
                </a:lnTo>
                <a:lnTo>
                  <a:pt x="60530" y="78490"/>
                </a:lnTo>
                <a:lnTo>
                  <a:pt x="60530" y="78500"/>
                </a:lnTo>
                <a:lnTo>
                  <a:pt x="60530" y="78510"/>
                </a:lnTo>
                <a:lnTo>
                  <a:pt x="60520" y="78520"/>
                </a:lnTo>
                <a:lnTo>
                  <a:pt x="60530" y="78520"/>
                </a:lnTo>
                <a:lnTo>
                  <a:pt x="60530" y="78530"/>
                </a:lnTo>
                <a:lnTo>
                  <a:pt x="60540" y="78530"/>
                </a:lnTo>
                <a:lnTo>
                  <a:pt x="60550" y="78530"/>
                </a:lnTo>
                <a:lnTo>
                  <a:pt x="60560" y="78530"/>
                </a:lnTo>
                <a:lnTo>
                  <a:pt x="60570" y="78530"/>
                </a:lnTo>
                <a:lnTo>
                  <a:pt x="60580" y="78530"/>
                </a:lnTo>
                <a:lnTo>
                  <a:pt x="60580" y="78540"/>
                </a:lnTo>
                <a:lnTo>
                  <a:pt x="60590" y="78540"/>
                </a:lnTo>
                <a:lnTo>
                  <a:pt x="60600" y="78540"/>
                </a:lnTo>
                <a:lnTo>
                  <a:pt x="60600" y="78550"/>
                </a:lnTo>
                <a:lnTo>
                  <a:pt x="60610" y="78550"/>
                </a:lnTo>
                <a:lnTo>
                  <a:pt x="60610" y="78560"/>
                </a:lnTo>
                <a:lnTo>
                  <a:pt x="60620" y="78560"/>
                </a:lnTo>
                <a:lnTo>
                  <a:pt x="60620" y="78550"/>
                </a:lnTo>
                <a:lnTo>
                  <a:pt x="60630" y="78550"/>
                </a:lnTo>
                <a:lnTo>
                  <a:pt x="60640" y="78550"/>
                </a:lnTo>
                <a:lnTo>
                  <a:pt x="60650" y="78550"/>
                </a:lnTo>
                <a:lnTo>
                  <a:pt x="60660" y="78540"/>
                </a:lnTo>
                <a:lnTo>
                  <a:pt x="60660" y="78530"/>
                </a:lnTo>
                <a:lnTo>
                  <a:pt x="60660" y="78520"/>
                </a:lnTo>
                <a:lnTo>
                  <a:pt x="60660" y="78510"/>
                </a:lnTo>
                <a:lnTo>
                  <a:pt x="60670" y="78500"/>
                </a:lnTo>
                <a:lnTo>
                  <a:pt x="60670" y="78490"/>
                </a:lnTo>
                <a:lnTo>
                  <a:pt x="60670" y="78480"/>
                </a:lnTo>
                <a:lnTo>
                  <a:pt x="60670" y="78470"/>
                </a:lnTo>
                <a:lnTo>
                  <a:pt x="60680" y="78470"/>
                </a:lnTo>
                <a:lnTo>
                  <a:pt x="60690" y="78470"/>
                </a:lnTo>
                <a:lnTo>
                  <a:pt x="60700" y="78470"/>
                </a:lnTo>
                <a:lnTo>
                  <a:pt x="60700" y="78480"/>
                </a:lnTo>
                <a:lnTo>
                  <a:pt x="60710" y="78480"/>
                </a:lnTo>
                <a:lnTo>
                  <a:pt x="60710" y="78470"/>
                </a:lnTo>
                <a:lnTo>
                  <a:pt x="60710" y="78460"/>
                </a:lnTo>
                <a:lnTo>
                  <a:pt x="60710" y="78450"/>
                </a:lnTo>
                <a:lnTo>
                  <a:pt x="60720" y="78450"/>
                </a:lnTo>
                <a:lnTo>
                  <a:pt x="60720" y="78440"/>
                </a:lnTo>
                <a:lnTo>
                  <a:pt x="60730" y="78450"/>
                </a:lnTo>
                <a:lnTo>
                  <a:pt x="60740" y="78460"/>
                </a:lnTo>
                <a:lnTo>
                  <a:pt x="60740" y="78470"/>
                </a:lnTo>
                <a:lnTo>
                  <a:pt x="60750" y="78480"/>
                </a:lnTo>
                <a:lnTo>
                  <a:pt x="60760" y="78480"/>
                </a:lnTo>
                <a:lnTo>
                  <a:pt x="60770" y="78480"/>
                </a:lnTo>
                <a:lnTo>
                  <a:pt x="60770" y="78490"/>
                </a:lnTo>
                <a:lnTo>
                  <a:pt x="60780" y="78490"/>
                </a:lnTo>
                <a:lnTo>
                  <a:pt x="60790" y="78490"/>
                </a:lnTo>
                <a:lnTo>
                  <a:pt x="60790" y="78480"/>
                </a:lnTo>
                <a:lnTo>
                  <a:pt x="60790" y="78470"/>
                </a:lnTo>
                <a:lnTo>
                  <a:pt x="60800" y="78470"/>
                </a:lnTo>
                <a:lnTo>
                  <a:pt x="60800" y="78460"/>
                </a:lnTo>
                <a:lnTo>
                  <a:pt x="60810" y="78460"/>
                </a:lnTo>
                <a:lnTo>
                  <a:pt x="60820" y="78450"/>
                </a:lnTo>
                <a:lnTo>
                  <a:pt x="60830" y="78440"/>
                </a:lnTo>
                <a:lnTo>
                  <a:pt x="60840" y="78430"/>
                </a:lnTo>
                <a:lnTo>
                  <a:pt x="60850" y="78430"/>
                </a:lnTo>
                <a:lnTo>
                  <a:pt x="60850" y="78420"/>
                </a:lnTo>
                <a:lnTo>
                  <a:pt x="60860" y="78420"/>
                </a:lnTo>
                <a:lnTo>
                  <a:pt x="60870" y="78410"/>
                </a:lnTo>
                <a:lnTo>
                  <a:pt x="60880" y="78400"/>
                </a:lnTo>
                <a:lnTo>
                  <a:pt x="60880" y="78390"/>
                </a:lnTo>
                <a:lnTo>
                  <a:pt x="60890" y="78390"/>
                </a:lnTo>
                <a:lnTo>
                  <a:pt x="60900" y="78390"/>
                </a:lnTo>
                <a:lnTo>
                  <a:pt x="60910" y="78390"/>
                </a:lnTo>
                <a:lnTo>
                  <a:pt x="60920" y="78390"/>
                </a:lnTo>
                <a:lnTo>
                  <a:pt x="60930" y="78390"/>
                </a:lnTo>
                <a:lnTo>
                  <a:pt x="60940" y="78390"/>
                </a:lnTo>
                <a:lnTo>
                  <a:pt x="60940" y="78400"/>
                </a:lnTo>
                <a:lnTo>
                  <a:pt x="60950" y="78400"/>
                </a:lnTo>
                <a:lnTo>
                  <a:pt x="60970" y="78270"/>
                </a:lnTo>
                <a:lnTo>
                  <a:pt x="60990" y="78150"/>
                </a:lnTo>
                <a:lnTo>
                  <a:pt x="61020" y="78120"/>
                </a:lnTo>
                <a:lnTo>
                  <a:pt x="61050" y="78120"/>
                </a:lnTo>
                <a:lnTo>
                  <a:pt x="61090" y="78090"/>
                </a:lnTo>
                <a:lnTo>
                  <a:pt x="61140" y="78090"/>
                </a:lnTo>
                <a:lnTo>
                  <a:pt x="61180" y="78090"/>
                </a:lnTo>
                <a:lnTo>
                  <a:pt x="61260" y="78060"/>
                </a:lnTo>
                <a:lnTo>
                  <a:pt x="61330" y="78050"/>
                </a:lnTo>
                <a:lnTo>
                  <a:pt x="61420" y="78020"/>
                </a:lnTo>
                <a:lnTo>
                  <a:pt x="61490" y="77960"/>
                </a:lnTo>
                <a:lnTo>
                  <a:pt x="61510" y="77950"/>
                </a:lnTo>
                <a:lnTo>
                  <a:pt x="61560" y="77910"/>
                </a:lnTo>
                <a:lnTo>
                  <a:pt x="61560" y="77870"/>
                </a:lnTo>
                <a:lnTo>
                  <a:pt x="61600" y="77810"/>
                </a:lnTo>
                <a:lnTo>
                  <a:pt x="61630" y="77820"/>
                </a:lnTo>
                <a:lnTo>
                  <a:pt x="61660" y="77810"/>
                </a:lnTo>
                <a:lnTo>
                  <a:pt x="61650" y="77750"/>
                </a:lnTo>
                <a:lnTo>
                  <a:pt x="61660" y="77700"/>
                </a:lnTo>
                <a:lnTo>
                  <a:pt x="61690" y="77650"/>
                </a:lnTo>
                <a:lnTo>
                  <a:pt x="61730" y="77630"/>
                </a:lnTo>
                <a:lnTo>
                  <a:pt x="61740" y="77670"/>
                </a:lnTo>
                <a:lnTo>
                  <a:pt x="61780" y="77670"/>
                </a:lnTo>
                <a:lnTo>
                  <a:pt x="61780" y="77660"/>
                </a:lnTo>
                <a:lnTo>
                  <a:pt x="61790" y="77660"/>
                </a:lnTo>
                <a:lnTo>
                  <a:pt x="61790" y="77650"/>
                </a:lnTo>
                <a:lnTo>
                  <a:pt x="61790" y="77600"/>
                </a:lnTo>
                <a:lnTo>
                  <a:pt x="61800" y="77550"/>
                </a:lnTo>
                <a:lnTo>
                  <a:pt x="61840" y="77540"/>
                </a:lnTo>
                <a:lnTo>
                  <a:pt x="61870" y="77530"/>
                </a:lnTo>
                <a:lnTo>
                  <a:pt x="61870" y="77520"/>
                </a:lnTo>
                <a:lnTo>
                  <a:pt x="61870" y="77490"/>
                </a:lnTo>
                <a:lnTo>
                  <a:pt x="61870" y="77460"/>
                </a:lnTo>
                <a:lnTo>
                  <a:pt x="61900" y="77440"/>
                </a:lnTo>
                <a:lnTo>
                  <a:pt x="61940" y="77430"/>
                </a:lnTo>
                <a:lnTo>
                  <a:pt x="61970" y="77420"/>
                </a:lnTo>
                <a:lnTo>
                  <a:pt x="61990" y="77390"/>
                </a:lnTo>
                <a:lnTo>
                  <a:pt x="61990" y="77360"/>
                </a:lnTo>
                <a:lnTo>
                  <a:pt x="61980" y="77330"/>
                </a:lnTo>
                <a:lnTo>
                  <a:pt x="61970" y="77300"/>
                </a:lnTo>
                <a:lnTo>
                  <a:pt x="61980" y="77280"/>
                </a:lnTo>
                <a:lnTo>
                  <a:pt x="62000" y="77260"/>
                </a:lnTo>
                <a:lnTo>
                  <a:pt x="62010" y="77230"/>
                </a:lnTo>
                <a:lnTo>
                  <a:pt x="62010" y="77190"/>
                </a:lnTo>
                <a:lnTo>
                  <a:pt x="62030" y="77160"/>
                </a:lnTo>
                <a:lnTo>
                  <a:pt x="62060" y="77160"/>
                </a:lnTo>
                <a:lnTo>
                  <a:pt x="62080" y="77160"/>
                </a:lnTo>
                <a:lnTo>
                  <a:pt x="62110" y="77150"/>
                </a:lnTo>
                <a:lnTo>
                  <a:pt x="62120" y="77120"/>
                </a:lnTo>
                <a:lnTo>
                  <a:pt x="62150" y="77120"/>
                </a:lnTo>
                <a:lnTo>
                  <a:pt x="62150" y="77140"/>
                </a:lnTo>
                <a:lnTo>
                  <a:pt x="62130" y="77160"/>
                </a:lnTo>
                <a:lnTo>
                  <a:pt x="62140" y="77190"/>
                </a:lnTo>
                <a:lnTo>
                  <a:pt x="62130" y="77210"/>
                </a:lnTo>
                <a:lnTo>
                  <a:pt x="62110" y="77240"/>
                </a:lnTo>
                <a:lnTo>
                  <a:pt x="62150" y="77240"/>
                </a:lnTo>
                <a:lnTo>
                  <a:pt x="62170" y="77240"/>
                </a:lnTo>
                <a:lnTo>
                  <a:pt x="62160" y="77270"/>
                </a:lnTo>
                <a:lnTo>
                  <a:pt x="62160" y="77320"/>
                </a:lnTo>
                <a:lnTo>
                  <a:pt x="62160" y="77370"/>
                </a:lnTo>
                <a:lnTo>
                  <a:pt x="62150" y="77400"/>
                </a:lnTo>
                <a:lnTo>
                  <a:pt x="62140" y="77430"/>
                </a:lnTo>
                <a:lnTo>
                  <a:pt x="62150" y="77460"/>
                </a:lnTo>
                <a:lnTo>
                  <a:pt x="62120" y="77460"/>
                </a:lnTo>
                <a:lnTo>
                  <a:pt x="62110" y="77480"/>
                </a:lnTo>
                <a:lnTo>
                  <a:pt x="62120" y="77510"/>
                </a:lnTo>
                <a:lnTo>
                  <a:pt x="62110" y="77530"/>
                </a:lnTo>
                <a:lnTo>
                  <a:pt x="62080" y="77520"/>
                </a:lnTo>
                <a:lnTo>
                  <a:pt x="62060" y="77510"/>
                </a:lnTo>
                <a:lnTo>
                  <a:pt x="62030" y="77520"/>
                </a:lnTo>
                <a:lnTo>
                  <a:pt x="62030" y="77540"/>
                </a:lnTo>
                <a:lnTo>
                  <a:pt x="62060" y="77540"/>
                </a:lnTo>
                <a:lnTo>
                  <a:pt x="62060" y="77550"/>
                </a:lnTo>
                <a:lnTo>
                  <a:pt x="62050" y="77570"/>
                </a:lnTo>
                <a:lnTo>
                  <a:pt x="62030" y="77580"/>
                </a:lnTo>
                <a:lnTo>
                  <a:pt x="62030" y="77610"/>
                </a:lnTo>
                <a:lnTo>
                  <a:pt x="62050" y="77630"/>
                </a:lnTo>
                <a:lnTo>
                  <a:pt x="62030" y="77650"/>
                </a:lnTo>
                <a:lnTo>
                  <a:pt x="62010" y="77670"/>
                </a:lnTo>
                <a:lnTo>
                  <a:pt x="62030" y="77700"/>
                </a:lnTo>
                <a:lnTo>
                  <a:pt x="62070" y="77720"/>
                </a:lnTo>
                <a:lnTo>
                  <a:pt x="62090" y="77780"/>
                </a:lnTo>
                <a:lnTo>
                  <a:pt x="62120" y="77830"/>
                </a:lnTo>
                <a:lnTo>
                  <a:pt x="62150" y="77840"/>
                </a:lnTo>
                <a:lnTo>
                  <a:pt x="62200" y="77820"/>
                </a:lnTo>
                <a:lnTo>
                  <a:pt x="62250" y="77840"/>
                </a:lnTo>
                <a:lnTo>
                  <a:pt x="62280" y="77880"/>
                </a:lnTo>
                <a:lnTo>
                  <a:pt x="62300" y="77940"/>
                </a:lnTo>
                <a:lnTo>
                  <a:pt x="62360" y="77970"/>
                </a:lnTo>
                <a:lnTo>
                  <a:pt x="62380" y="78000"/>
                </a:lnTo>
                <a:lnTo>
                  <a:pt x="62410" y="78030"/>
                </a:lnTo>
                <a:lnTo>
                  <a:pt x="62380" y="78070"/>
                </a:lnTo>
                <a:lnTo>
                  <a:pt x="62370" y="78110"/>
                </a:lnTo>
                <a:lnTo>
                  <a:pt x="62400" y="78150"/>
                </a:lnTo>
                <a:lnTo>
                  <a:pt x="62400" y="78180"/>
                </a:lnTo>
                <a:lnTo>
                  <a:pt x="62420" y="78200"/>
                </a:lnTo>
                <a:lnTo>
                  <a:pt x="62390" y="78250"/>
                </a:lnTo>
                <a:lnTo>
                  <a:pt x="62360" y="78270"/>
                </a:lnTo>
                <a:lnTo>
                  <a:pt x="62360" y="78310"/>
                </a:lnTo>
                <a:lnTo>
                  <a:pt x="62380" y="78320"/>
                </a:lnTo>
                <a:lnTo>
                  <a:pt x="62390" y="78340"/>
                </a:lnTo>
                <a:lnTo>
                  <a:pt x="62390" y="78370"/>
                </a:lnTo>
                <a:lnTo>
                  <a:pt x="62400" y="78410"/>
                </a:lnTo>
                <a:lnTo>
                  <a:pt x="62420" y="78430"/>
                </a:lnTo>
                <a:lnTo>
                  <a:pt x="62430" y="78470"/>
                </a:lnTo>
                <a:lnTo>
                  <a:pt x="62450" y="78520"/>
                </a:lnTo>
                <a:lnTo>
                  <a:pt x="62470" y="78610"/>
                </a:lnTo>
                <a:lnTo>
                  <a:pt x="62460" y="78700"/>
                </a:lnTo>
                <a:lnTo>
                  <a:pt x="62490" y="78790"/>
                </a:lnTo>
                <a:lnTo>
                  <a:pt x="62500" y="78860"/>
                </a:lnTo>
                <a:lnTo>
                  <a:pt x="62500" y="78880"/>
                </a:lnTo>
                <a:lnTo>
                  <a:pt x="62490" y="78890"/>
                </a:lnTo>
                <a:lnTo>
                  <a:pt x="62500" y="78890"/>
                </a:lnTo>
                <a:lnTo>
                  <a:pt x="62510" y="78920"/>
                </a:lnTo>
                <a:lnTo>
                  <a:pt x="62550" y="78900"/>
                </a:lnTo>
                <a:lnTo>
                  <a:pt x="62740" y="78880"/>
                </a:lnTo>
                <a:lnTo>
                  <a:pt x="62930" y="78800"/>
                </a:lnTo>
                <a:lnTo>
                  <a:pt x="63140" y="78630"/>
                </a:lnTo>
                <a:lnTo>
                  <a:pt x="63210" y="78540"/>
                </a:lnTo>
                <a:lnTo>
                  <a:pt x="63220" y="78520"/>
                </a:lnTo>
                <a:lnTo>
                  <a:pt x="63290" y="78420"/>
                </a:lnTo>
                <a:lnTo>
                  <a:pt x="63410" y="78420"/>
                </a:lnTo>
                <a:lnTo>
                  <a:pt x="63610" y="78420"/>
                </a:lnTo>
                <a:lnTo>
                  <a:pt x="63780" y="78370"/>
                </a:lnTo>
                <a:lnTo>
                  <a:pt x="63880" y="78370"/>
                </a:lnTo>
                <a:lnTo>
                  <a:pt x="63940" y="78360"/>
                </a:lnTo>
                <a:lnTo>
                  <a:pt x="63990" y="78380"/>
                </a:lnTo>
                <a:lnTo>
                  <a:pt x="64110" y="78400"/>
                </a:lnTo>
                <a:lnTo>
                  <a:pt x="64120" y="78410"/>
                </a:lnTo>
                <a:lnTo>
                  <a:pt x="64220" y="78410"/>
                </a:lnTo>
                <a:lnTo>
                  <a:pt x="64390" y="78420"/>
                </a:lnTo>
                <a:lnTo>
                  <a:pt x="64560" y="78380"/>
                </a:lnTo>
                <a:lnTo>
                  <a:pt x="64650" y="78360"/>
                </a:lnTo>
                <a:lnTo>
                  <a:pt x="64650" y="78390"/>
                </a:lnTo>
                <a:lnTo>
                  <a:pt x="64760" y="78310"/>
                </a:lnTo>
                <a:lnTo>
                  <a:pt x="64900" y="78250"/>
                </a:lnTo>
                <a:lnTo>
                  <a:pt x="64990" y="78210"/>
                </a:lnTo>
                <a:lnTo>
                  <a:pt x="65040" y="78180"/>
                </a:lnTo>
                <a:lnTo>
                  <a:pt x="65230" y="78060"/>
                </a:lnTo>
                <a:lnTo>
                  <a:pt x="65540" y="77890"/>
                </a:lnTo>
                <a:lnTo>
                  <a:pt x="65770" y="77750"/>
                </a:lnTo>
                <a:lnTo>
                  <a:pt x="66060" y="77630"/>
                </a:lnTo>
                <a:lnTo>
                  <a:pt x="66350" y="77480"/>
                </a:lnTo>
                <a:lnTo>
                  <a:pt x="66550" y="77360"/>
                </a:lnTo>
                <a:lnTo>
                  <a:pt x="66750" y="77300"/>
                </a:lnTo>
                <a:lnTo>
                  <a:pt x="66960" y="77220"/>
                </a:lnTo>
                <a:lnTo>
                  <a:pt x="67160" y="77160"/>
                </a:lnTo>
                <a:lnTo>
                  <a:pt x="67350" y="77100"/>
                </a:lnTo>
                <a:lnTo>
                  <a:pt x="67470" y="77070"/>
                </a:lnTo>
                <a:lnTo>
                  <a:pt x="67490" y="77060"/>
                </a:lnTo>
                <a:lnTo>
                  <a:pt x="67570" y="77010"/>
                </a:lnTo>
                <a:lnTo>
                  <a:pt x="67580" y="77000"/>
                </a:lnTo>
                <a:lnTo>
                  <a:pt x="67690" y="76970"/>
                </a:lnTo>
                <a:lnTo>
                  <a:pt x="67770" y="76950"/>
                </a:lnTo>
                <a:lnTo>
                  <a:pt x="67790" y="76940"/>
                </a:lnTo>
                <a:lnTo>
                  <a:pt x="67710" y="77060"/>
                </a:lnTo>
                <a:lnTo>
                  <a:pt x="67700" y="77110"/>
                </a:lnTo>
                <a:lnTo>
                  <a:pt x="67680" y="77150"/>
                </a:lnTo>
                <a:lnTo>
                  <a:pt x="67670" y="77190"/>
                </a:lnTo>
                <a:lnTo>
                  <a:pt x="67640" y="77300"/>
                </a:lnTo>
                <a:lnTo>
                  <a:pt x="67630" y="77420"/>
                </a:lnTo>
                <a:lnTo>
                  <a:pt x="67610" y="77550"/>
                </a:lnTo>
                <a:lnTo>
                  <a:pt x="67550" y="77600"/>
                </a:lnTo>
                <a:lnTo>
                  <a:pt x="67510" y="77690"/>
                </a:lnTo>
                <a:lnTo>
                  <a:pt x="67470" y="77810"/>
                </a:lnTo>
                <a:lnTo>
                  <a:pt x="67450" y="77860"/>
                </a:lnTo>
                <a:lnTo>
                  <a:pt x="67410" y="77960"/>
                </a:lnTo>
                <a:lnTo>
                  <a:pt x="67340" y="78100"/>
                </a:lnTo>
                <a:lnTo>
                  <a:pt x="67230" y="78230"/>
                </a:lnTo>
                <a:lnTo>
                  <a:pt x="67080" y="78320"/>
                </a:lnTo>
                <a:lnTo>
                  <a:pt x="67010" y="78400"/>
                </a:lnTo>
                <a:lnTo>
                  <a:pt x="66980" y="78470"/>
                </a:lnTo>
                <a:lnTo>
                  <a:pt x="66960" y="78570"/>
                </a:lnTo>
                <a:lnTo>
                  <a:pt x="66950" y="78610"/>
                </a:lnTo>
                <a:lnTo>
                  <a:pt x="66930" y="78670"/>
                </a:lnTo>
                <a:lnTo>
                  <a:pt x="66890" y="78730"/>
                </a:lnTo>
                <a:lnTo>
                  <a:pt x="66790" y="78740"/>
                </a:lnTo>
                <a:lnTo>
                  <a:pt x="66730" y="78790"/>
                </a:lnTo>
                <a:lnTo>
                  <a:pt x="66690" y="78890"/>
                </a:lnTo>
                <a:lnTo>
                  <a:pt x="66630" y="78990"/>
                </a:lnTo>
                <a:lnTo>
                  <a:pt x="66570" y="79080"/>
                </a:lnTo>
                <a:lnTo>
                  <a:pt x="66520" y="79210"/>
                </a:lnTo>
                <a:lnTo>
                  <a:pt x="66450" y="79370"/>
                </a:lnTo>
                <a:lnTo>
                  <a:pt x="66400" y="79450"/>
                </a:lnTo>
                <a:lnTo>
                  <a:pt x="66350" y="79510"/>
                </a:lnTo>
                <a:lnTo>
                  <a:pt x="66200" y="79620"/>
                </a:lnTo>
                <a:lnTo>
                  <a:pt x="66170" y="79650"/>
                </a:lnTo>
                <a:lnTo>
                  <a:pt x="66120" y="79680"/>
                </a:lnTo>
                <a:lnTo>
                  <a:pt x="66050" y="79720"/>
                </a:lnTo>
                <a:lnTo>
                  <a:pt x="65940" y="79790"/>
                </a:lnTo>
                <a:lnTo>
                  <a:pt x="65800" y="79850"/>
                </a:lnTo>
                <a:lnTo>
                  <a:pt x="65720" y="79920"/>
                </a:lnTo>
                <a:lnTo>
                  <a:pt x="65690" y="79960"/>
                </a:lnTo>
                <a:lnTo>
                  <a:pt x="65650" y="80090"/>
                </a:lnTo>
                <a:lnTo>
                  <a:pt x="65640" y="80260"/>
                </a:lnTo>
                <a:lnTo>
                  <a:pt x="65610" y="80400"/>
                </a:lnTo>
                <a:lnTo>
                  <a:pt x="65610" y="80520"/>
                </a:lnTo>
                <a:lnTo>
                  <a:pt x="65640" y="80630"/>
                </a:lnTo>
                <a:lnTo>
                  <a:pt x="65590" y="80660"/>
                </a:lnTo>
                <a:lnTo>
                  <a:pt x="65540" y="80800"/>
                </a:lnTo>
                <a:lnTo>
                  <a:pt x="65500" y="80900"/>
                </a:lnTo>
                <a:lnTo>
                  <a:pt x="65510" y="80960"/>
                </a:lnTo>
                <a:lnTo>
                  <a:pt x="65540" y="81050"/>
                </a:lnTo>
                <a:lnTo>
                  <a:pt x="65550" y="81130"/>
                </a:lnTo>
                <a:lnTo>
                  <a:pt x="65530" y="81190"/>
                </a:lnTo>
                <a:lnTo>
                  <a:pt x="65550" y="81260"/>
                </a:lnTo>
                <a:lnTo>
                  <a:pt x="65640" y="81300"/>
                </a:lnTo>
                <a:lnTo>
                  <a:pt x="65700" y="81350"/>
                </a:lnTo>
                <a:lnTo>
                  <a:pt x="65700" y="81360"/>
                </a:lnTo>
                <a:lnTo>
                  <a:pt x="65780" y="81420"/>
                </a:lnTo>
                <a:lnTo>
                  <a:pt x="65810" y="81460"/>
                </a:lnTo>
                <a:lnTo>
                  <a:pt x="65830" y="81480"/>
                </a:lnTo>
                <a:lnTo>
                  <a:pt x="65960" y="81670"/>
                </a:lnTo>
                <a:lnTo>
                  <a:pt x="66020" y="81740"/>
                </a:lnTo>
                <a:lnTo>
                  <a:pt x="66070" y="81810"/>
                </a:lnTo>
                <a:lnTo>
                  <a:pt x="66100" y="81850"/>
                </a:lnTo>
                <a:lnTo>
                  <a:pt x="66140" y="81890"/>
                </a:lnTo>
                <a:lnTo>
                  <a:pt x="66170" y="81930"/>
                </a:lnTo>
                <a:lnTo>
                  <a:pt x="66230" y="82040"/>
                </a:lnTo>
                <a:lnTo>
                  <a:pt x="66290" y="82140"/>
                </a:lnTo>
                <a:lnTo>
                  <a:pt x="66340" y="82270"/>
                </a:lnTo>
                <a:lnTo>
                  <a:pt x="66390" y="82380"/>
                </a:lnTo>
                <a:lnTo>
                  <a:pt x="66420" y="82470"/>
                </a:lnTo>
                <a:lnTo>
                  <a:pt x="66450" y="82510"/>
                </a:lnTo>
                <a:lnTo>
                  <a:pt x="66460" y="82540"/>
                </a:lnTo>
                <a:lnTo>
                  <a:pt x="66510" y="82600"/>
                </a:lnTo>
                <a:lnTo>
                  <a:pt x="66540" y="82630"/>
                </a:lnTo>
                <a:lnTo>
                  <a:pt x="66550" y="82640"/>
                </a:lnTo>
                <a:lnTo>
                  <a:pt x="66630" y="82710"/>
                </a:lnTo>
                <a:lnTo>
                  <a:pt x="66690" y="82760"/>
                </a:lnTo>
                <a:lnTo>
                  <a:pt x="66740" y="82790"/>
                </a:lnTo>
                <a:lnTo>
                  <a:pt x="66820" y="82830"/>
                </a:lnTo>
                <a:lnTo>
                  <a:pt x="66890" y="82870"/>
                </a:lnTo>
                <a:lnTo>
                  <a:pt x="67000" y="82890"/>
                </a:lnTo>
                <a:lnTo>
                  <a:pt x="67030" y="82900"/>
                </a:lnTo>
                <a:lnTo>
                  <a:pt x="67070" y="82910"/>
                </a:lnTo>
                <a:lnTo>
                  <a:pt x="67110" y="82920"/>
                </a:lnTo>
                <a:lnTo>
                  <a:pt x="67170" y="82930"/>
                </a:lnTo>
                <a:lnTo>
                  <a:pt x="67200" y="82940"/>
                </a:lnTo>
                <a:lnTo>
                  <a:pt x="67220" y="82940"/>
                </a:lnTo>
                <a:lnTo>
                  <a:pt x="67230" y="82940"/>
                </a:lnTo>
                <a:lnTo>
                  <a:pt x="67280" y="82960"/>
                </a:lnTo>
                <a:lnTo>
                  <a:pt x="67360" y="82970"/>
                </a:lnTo>
                <a:lnTo>
                  <a:pt x="67420" y="82970"/>
                </a:lnTo>
                <a:lnTo>
                  <a:pt x="67500" y="82980"/>
                </a:lnTo>
                <a:lnTo>
                  <a:pt x="67570" y="82990"/>
                </a:lnTo>
                <a:lnTo>
                  <a:pt x="67600" y="83000"/>
                </a:lnTo>
                <a:lnTo>
                  <a:pt x="67620" y="83000"/>
                </a:lnTo>
                <a:lnTo>
                  <a:pt x="67690" y="83000"/>
                </a:lnTo>
                <a:lnTo>
                  <a:pt x="67740" y="83000"/>
                </a:lnTo>
                <a:lnTo>
                  <a:pt x="67760" y="83000"/>
                </a:lnTo>
                <a:lnTo>
                  <a:pt x="67780" y="83000"/>
                </a:lnTo>
                <a:lnTo>
                  <a:pt x="67850" y="83010"/>
                </a:lnTo>
                <a:lnTo>
                  <a:pt x="67860" y="83010"/>
                </a:lnTo>
                <a:lnTo>
                  <a:pt x="67890" y="83030"/>
                </a:lnTo>
                <a:lnTo>
                  <a:pt x="67920" y="83050"/>
                </a:lnTo>
                <a:lnTo>
                  <a:pt x="67940" y="83050"/>
                </a:lnTo>
                <a:lnTo>
                  <a:pt x="68000" y="83070"/>
                </a:lnTo>
                <a:lnTo>
                  <a:pt x="68050" y="83100"/>
                </a:lnTo>
                <a:lnTo>
                  <a:pt x="68100" y="83130"/>
                </a:lnTo>
                <a:lnTo>
                  <a:pt x="68160" y="83170"/>
                </a:lnTo>
                <a:lnTo>
                  <a:pt x="68250" y="83220"/>
                </a:lnTo>
                <a:lnTo>
                  <a:pt x="68320" y="83260"/>
                </a:lnTo>
                <a:lnTo>
                  <a:pt x="68360" y="83290"/>
                </a:lnTo>
                <a:lnTo>
                  <a:pt x="68370" y="83300"/>
                </a:lnTo>
                <a:lnTo>
                  <a:pt x="68420" y="83320"/>
                </a:lnTo>
                <a:lnTo>
                  <a:pt x="68460" y="83340"/>
                </a:lnTo>
                <a:lnTo>
                  <a:pt x="68540" y="83390"/>
                </a:lnTo>
                <a:lnTo>
                  <a:pt x="68580" y="83410"/>
                </a:lnTo>
                <a:lnTo>
                  <a:pt x="68640" y="83430"/>
                </a:lnTo>
                <a:lnTo>
                  <a:pt x="68690" y="83440"/>
                </a:lnTo>
                <a:lnTo>
                  <a:pt x="68740" y="83460"/>
                </a:lnTo>
                <a:lnTo>
                  <a:pt x="68750" y="83460"/>
                </a:lnTo>
                <a:lnTo>
                  <a:pt x="68780" y="83470"/>
                </a:lnTo>
                <a:lnTo>
                  <a:pt x="68820" y="83490"/>
                </a:lnTo>
                <a:lnTo>
                  <a:pt x="68860" y="83500"/>
                </a:lnTo>
                <a:lnTo>
                  <a:pt x="68900" y="83510"/>
                </a:lnTo>
                <a:lnTo>
                  <a:pt x="68940" y="83520"/>
                </a:lnTo>
                <a:lnTo>
                  <a:pt x="68990" y="83540"/>
                </a:lnTo>
                <a:lnTo>
                  <a:pt x="69010" y="83550"/>
                </a:lnTo>
                <a:lnTo>
                  <a:pt x="69040" y="83550"/>
                </a:lnTo>
                <a:lnTo>
                  <a:pt x="69070" y="83550"/>
                </a:lnTo>
                <a:lnTo>
                  <a:pt x="69090" y="83550"/>
                </a:lnTo>
                <a:lnTo>
                  <a:pt x="69120" y="83560"/>
                </a:lnTo>
                <a:lnTo>
                  <a:pt x="69180" y="83590"/>
                </a:lnTo>
                <a:lnTo>
                  <a:pt x="69230" y="83610"/>
                </a:lnTo>
                <a:lnTo>
                  <a:pt x="69250" y="83610"/>
                </a:lnTo>
                <a:lnTo>
                  <a:pt x="69290" y="83620"/>
                </a:lnTo>
                <a:lnTo>
                  <a:pt x="69350" y="83640"/>
                </a:lnTo>
                <a:lnTo>
                  <a:pt x="69410" y="83660"/>
                </a:lnTo>
                <a:lnTo>
                  <a:pt x="69460" y="83670"/>
                </a:lnTo>
                <a:lnTo>
                  <a:pt x="69510" y="83680"/>
                </a:lnTo>
                <a:lnTo>
                  <a:pt x="69540" y="83690"/>
                </a:lnTo>
                <a:lnTo>
                  <a:pt x="69570" y="83690"/>
                </a:lnTo>
                <a:lnTo>
                  <a:pt x="69610" y="83700"/>
                </a:lnTo>
                <a:lnTo>
                  <a:pt x="69650" y="83710"/>
                </a:lnTo>
                <a:lnTo>
                  <a:pt x="69720" y="83740"/>
                </a:lnTo>
                <a:lnTo>
                  <a:pt x="69760" y="83760"/>
                </a:lnTo>
                <a:lnTo>
                  <a:pt x="69800" y="83780"/>
                </a:lnTo>
                <a:lnTo>
                  <a:pt x="69840" y="83780"/>
                </a:lnTo>
                <a:lnTo>
                  <a:pt x="69880" y="83800"/>
                </a:lnTo>
                <a:lnTo>
                  <a:pt x="69930" y="83820"/>
                </a:lnTo>
                <a:lnTo>
                  <a:pt x="69960" y="83830"/>
                </a:lnTo>
                <a:lnTo>
                  <a:pt x="69990" y="83840"/>
                </a:lnTo>
                <a:lnTo>
                  <a:pt x="70010" y="83850"/>
                </a:lnTo>
                <a:lnTo>
                  <a:pt x="70040" y="83860"/>
                </a:lnTo>
                <a:lnTo>
                  <a:pt x="70070" y="83880"/>
                </a:lnTo>
                <a:lnTo>
                  <a:pt x="70100" y="83890"/>
                </a:lnTo>
                <a:lnTo>
                  <a:pt x="70140" y="83890"/>
                </a:lnTo>
                <a:lnTo>
                  <a:pt x="70150" y="83900"/>
                </a:lnTo>
                <a:lnTo>
                  <a:pt x="70180" y="83910"/>
                </a:lnTo>
                <a:lnTo>
                  <a:pt x="70230" y="83940"/>
                </a:lnTo>
                <a:lnTo>
                  <a:pt x="70270" y="83960"/>
                </a:lnTo>
                <a:lnTo>
                  <a:pt x="70310" y="83980"/>
                </a:lnTo>
                <a:lnTo>
                  <a:pt x="70340" y="83990"/>
                </a:lnTo>
                <a:lnTo>
                  <a:pt x="70380" y="84010"/>
                </a:lnTo>
                <a:lnTo>
                  <a:pt x="70420" y="84030"/>
                </a:lnTo>
                <a:lnTo>
                  <a:pt x="70450" y="84050"/>
                </a:lnTo>
                <a:lnTo>
                  <a:pt x="70480" y="84060"/>
                </a:lnTo>
                <a:lnTo>
                  <a:pt x="70500" y="84070"/>
                </a:lnTo>
                <a:lnTo>
                  <a:pt x="70530" y="84080"/>
                </a:lnTo>
                <a:lnTo>
                  <a:pt x="70560" y="84090"/>
                </a:lnTo>
                <a:lnTo>
                  <a:pt x="70580" y="84090"/>
                </a:lnTo>
                <a:lnTo>
                  <a:pt x="70610" y="84110"/>
                </a:lnTo>
                <a:lnTo>
                  <a:pt x="70640" y="84120"/>
                </a:lnTo>
                <a:lnTo>
                  <a:pt x="70670" y="84130"/>
                </a:lnTo>
                <a:lnTo>
                  <a:pt x="70700" y="84150"/>
                </a:lnTo>
                <a:lnTo>
                  <a:pt x="70750" y="84170"/>
                </a:lnTo>
                <a:lnTo>
                  <a:pt x="70790" y="84180"/>
                </a:lnTo>
                <a:lnTo>
                  <a:pt x="70810" y="84190"/>
                </a:lnTo>
                <a:lnTo>
                  <a:pt x="70830" y="84190"/>
                </a:lnTo>
                <a:lnTo>
                  <a:pt x="70860" y="84210"/>
                </a:lnTo>
                <a:lnTo>
                  <a:pt x="70880" y="84220"/>
                </a:lnTo>
                <a:lnTo>
                  <a:pt x="70900" y="84240"/>
                </a:lnTo>
                <a:lnTo>
                  <a:pt x="70950" y="84270"/>
                </a:lnTo>
                <a:lnTo>
                  <a:pt x="71000" y="84300"/>
                </a:lnTo>
                <a:lnTo>
                  <a:pt x="71030" y="84320"/>
                </a:lnTo>
                <a:lnTo>
                  <a:pt x="71060" y="84330"/>
                </a:lnTo>
                <a:lnTo>
                  <a:pt x="71080" y="84340"/>
                </a:lnTo>
                <a:lnTo>
                  <a:pt x="71120" y="84340"/>
                </a:lnTo>
                <a:lnTo>
                  <a:pt x="71140" y="84350"/>
                </a:lnTo>
                <a:lnTo>
                  <a:pt x="71160" y="84350"/>
                </a:lnTo>
                <a:lnTo>
                  <a:pt x="71180" y="84360"/>
                </a:lnTo>
                <a:lnTo>
                  <a:pt x="71190" y="84370"/>
                </a:lnTo>
                <a:lnTo>
                  <a:pt x="71200" y="84380"/>
                </a:lnTo>
                <a:lnTo>
                  <a:pt x="71210" y="84390"/>
                </a:lnTo>
                <a:lnTo>
                  <a:pt x="71220" y="84400"/>
                </a:lnTo>
                <a:lnTo>
                  <a:pt x="71220" y="84420"/>
                </a:lnTo>
                <a:lnTo>
                  <a:pt x="71230" y="84430"/>
                </a:lnTo>
                <a:lnTo>
                  <a:pt x="71240" y="84430"/>
                </a:lnTo>
                <a:lnTo>
                  <a:pt x="71250" y="84440"/>
                </a:lnTo>
                <a:lnTo>
                  <a:pt x="71270" y="84450"/>
                </a:lnTo>
                <a:lnTo>
                  <a:pt x="71280" y="84440"/>
                </a:lnTo>
                <a:lnTo>
                  <a:pt x="71290" y="84440"/>
                </a:lnTo>
                <a:lnTo>
                  <a:pt x="71300" y="84440"/>
                </a:lnTo>
                <a:lnTo>
                  <a:pt x="71310" y="84450"/>
                </a:lnTo>
                <a:lnTo>
                  <a:pt x="71320" y="84460"/>
                </a:lnTo>
                <a:lnTo>
                  <a:pt x="71330" y="84460"/>
                </a:lnTo>
                <a:lnTo>
                  <a:pt x="71330" y="84450"/>
                </a:lnTo>
                <a:lnTo>
                  <a:pt x="71340" y="84450"/>
                </a:lnTo>
                <a:lnTo>
                  <a:pt x="71350" y="84460"/>
                </a:lnTo>
                <a:lnTo>
                  <a:pt x="71350" y="84470"/>
                </a:lnTo>
                <a:lnTo>
                  <a:pt x="71360" y="84480"/>
                </a:lnTo>
                <a:lnTo>
                  <a:pt x="71370" y="84480"/>
                </a:lnTo>
                <a:lnTo>
                  <a:pt x="71380" y="84490"/>
                </a:lnTo>
                <a:lnTo>
                  <a:pt x="71400" y="84490"/>
                </a:lnTo>
                <a:lnTo>
                  <a:pt x="71410" y="84490"/>
                </a:lnTo>
                <a:lnTo>
                  <a:pt x="71430" y="84500"/>
                </a:lnTo>
                <a:lnTo>
                  <a:pt x="71450" y="84510"/>
                </a:lnTo>
                <a:lnTo>
                  <a:pt x="71460" y="84510"/>
                </a:lnTo>
                <a:lnTo>
                  <a:pt x="71490" y="84530"/>
                </a:lnTo>
                <a:lnTo>
                  <a:pt x="71520" y="84540"/>
                </a:lnTo>
                <a:lnTo>
                  <a:pt x="71550" y="84560"/>
                </a:lnTo>
                <a:lnTo>
                  <a:pt x="71580" y="84590"/>
                </a:lnTo>
                <a:lnTo>
                  <a:pt x="71610" y="84620"/>
                </a:lnTo>
                <a:lnTo>
                  <a:pt x="71630" y="84660"/>
                </a:lnTo>
                <a:lnTo>
                  <a:pt x="71670" y="84700"/>
                </a:lnTo>
                <a:lnTo>
                  <a:pt x="71680" y="84740"/>
                </a:lnTo>
                <a:lnTo>
                  <a:pt x="71700" y="84760"/>
                </a:lnTo>
                <a:lnTo>
                  <a:pt x="71750" y="84790"/>
                </a:lnTo>
                <a:lnTo>
                  <a:pt x="71790" y="84800"/>
                </a:lnTo>
                <a:lnTo>
                  <a:pt x="71850" y="84810"/>
                </a:lnTo>
                <a:lnTo>
                  <a:pt x="71910" y="84820"/>
                </a:lnTo>
                <a:lnTo>
                  <a:pt x="71970" y="84830"/>
                </a:lnTo>
                <a:lnTo>
                  <a:pt x="72010" y="84840"/>
                </a:lnTo>
                <a:lnTo>
                  <a:pt x="72080" y="84870"/>
                </a:lnTo>
                <a:lnTo>
                  <a:pt x="72130" y="84890"/>
                </a:lnTo>
                <a:lnTo>
                  <a:pt x="72200" y="84930"/>
                </a:lnTo>
                <a:lnTo>
                  <a:pt x="72240" y="84950"/>
                </a:lnTo>
                <a:lnTo>
                  <a:pt x="72290" y="84970"/>
                </a:lnTo>
                <a:lnTo>
                  <a:pt x="72330" y="84990"/>
                </a:lnTo>
                <a:lnTo>
                  <a:pt x="72380" y="85000"/>
                </a:lnTo>
                <a:lnTo>
                  <a:pt x="72450" y="85020"/>
                </a:lnTo>
                <a:lnTo>
                  <a:pt x="72510" y="85030"/>
                </a:lnTo>
                <a:lnTo>
                  <a:pt x="72590" y="85050"/>
                </a:lnTo>
                <a:lnTo>
                  <a:pt x="72640" y="85050"/>
                </a:lnTo>
                <a:lnTo>
                  <a:pt x="72690" y="85060"/>
                </a:lnTo>
                <a:lnTo>
                  <a:pt x="72730" y="85070"/>
                </a:lnTo>
                <a:lnTo>
                  <a:pt x="72790" y="85070"/>
                </a:lnTo>
                <a:lnTo>
                  <a:pt x="72840" y="85090"/>
                </a:lnTo>
                <a:lnTo>
                  <a:pt x="72880" y="85100"/>
                </a:lnTo>
                <a:lnTo>
                  <a:pt x="72900" y="85110"/>
                </a:lnTo>
                <a:lnTo>
                  <a:pt x="72910" y="85120"/>
                </a:lnTo>
                <a:lnTo>
                  <a:pt x="72920" y="85120"/>
                </a:lnTo>
                <a:lnTo>
                  <a:pt x="72940" y="85120"/>
                </a:lnTo>
                <a:lnTo>
                  <a:pt x="72950" y="85120"/>
                </a:lnTo>
                <a:lnTo>
                  <a:pt x="72980" y="85100"/>
                </a:lnTo>
                <a:lnTo>
                  <a:pt x="72990" y="85100"/>
                </a:lnTo>
                <a:lnTo>
                  <a:pt x="73000" y="85080"/>
                </a:lnTo>
                <a:lnTo>
                  <a:pt x="73020" y="85080"/>
                </a:lnTo>
                <a:lnTo>
                  <a:pt x="73050" y="85080"/>
                </a:lnTo>
                <a:lnTo>
                  <a:pt x="73080" y="85100"/>
                </a:lnTo>
                <a:lnTo>
                  <a:pt x="73100" y="85110"/>
                </a:lnTo>
                <a:lnTo>
                  <a:pt x="73120" y="85120"/>
                </a:lnTo>
                <a:lnTo>
                  <a:pt x="73140" y="85120"/>
                </a:lnTo>
                <a:lnTo>
                  <a:pt x="73160" y="85120"/>
                </a:lnTo>
                <a:lnTo>
                  <a:pt x="73190" y="85130"/>
                </a:lnTo>
                <a:lnTo>
                  <a:pt x="73210" y="85130"/>
                </a:lnTo>
                <a:lnTo>
                  <a:pt x="73250" y="85130"/>
                </a:lnTo>
                <a:lnTo>
                  <a:pt x="73280" y="85120"/>
                </a:lnTo>
                <a:lnTo>
                  <a:pt x="73310" y="85120"/>
                </a:lnTo>
                <a:lnTo>
                  <a:pt x="73340" y="85110"/>
                </a:lnTo>
                <a:lnTo>
                  <a:pt x="73360" y="85110"/>
                </a:lnTo>
                <a:lnTo>
                  <a:pt x="73370" y="85100"/>
                </a:lnTo>
                <a:lnTo>
                  <a:pt x="73390" y="85090"/>
                </a:lnTo>
                <a:lnTo>
                  <a:pt x="73410" y="85090"/>
                </a:lnTo>
                <a:lnTo>
                  <a:pt x="73430" y="85090"/>
                </a:lnTo>
                <a:lnTo>
                  <a:pt x="73460" y="85090"/>
                </a:lnTo>
                <a:lnTo>
                  <a:pt x="73470" y="85090"/>
                </a:lnTo>
                <a:lnTo>
                  <a:pt x="73490" y="85090"/>
                </a:lnTo>
                <a:lnTo>
                  <a:pt x="73510" y="85100"/>
                </a:lnTo>
                <a:lnTo>
                  <a:pt x="73530" y="85110"/>
                </a:lnTo>
                <a:lnTo>
                  <a:pt x="73550" y="85110"/>
                </a:lnTo>
                <a:lnTo>
                  <a:pt x="73590" y="85090"/>
                </a:lnTo>
                <a:lnTo>
                  <a:pt x="73610" y="85090"/>
                </a:lnTo>
                <a:lnTo>
                  <a:pt x="73640" y="85100"/>
                </a:lnTo>
                <a:lnTo>
                  <a:pt x="73670" y="85100"/>
                </a:lnTo>
                <a:lnTo>
                  <a:pt x="73680" y="85100"/>
                </a:lnTo>
                <a:lnTo>
                  <a:pt x="73700" y="85110"/>
                </a:lnTo>
                <a:lnTo>
                  <a:pt x="73720" y="85110"/>
                </a:lnTo>
                <a:lnTo>
                  <a:pt x="73750" y="85110"/>
                </a:lnTo>
                <a:lnTo>
                  <a:pt x="73770" y="85120"/>
                </a:lnTo>
                <a:lnTo>
                  <a:pt x="73790" y="85120"/>
                </a:lnTo>
                <a:lnTo>
                  <a:pt x="73810" y="85130"/>
                </a:lnTo>
                <a:lnTo>
                  <a:pt x="73830" y="85140"/>
                </a:lnTo>
                <a:lnTo>
                  <a:pt x="73840" y="85150"/>
                </a:lnTo>
                <a:lnTo>
                  <a:pt x="73850" y="85170"/>
                </a:lnTo>
                <a:lnTo>
                  <a:pt x="73840" y="85190"/>
                </a:lnTo>
                <a:lnTo>
                  <a:pt x="73830" y="85210"/>
                </a:lnTo>
                <a:lnTo>
                  <a:pt x="73820" y="85220"/>
                </a:lnTo>
                <a:lnTo>
                  <a:pt x="73810" y="85240"/>
                </a:lnTo>
                <a:lnTo>
                  <a:pt x="73820" y="85250"/>
                </a:lnTo>
                <a:lnTo>
                  <a:pt x="73820" y="85280"/>
                </a:lnTo>
                <a:lnTo>
                  <a:pt x="73820" y="85290"/>
                </a:lnTo>
                <a:lnTo>
                  <a:pt x="73820" y="85310"/>
                </a:lnTo>
                <a:lnTo>
                  <a:pt x="73810" y="85320"/>
                </a:lnTo>
                <a:lnTo>
                  <a:pt x="73810" y="85340"/>
                </a:lnTo>
                <a:lnTo>
                  <a:pt x="73800" y="85340"/>
                </a:lnTo>
                <a:lnTo>
                  <a:pt x="73790" y="85350"/>
                </a:lnTo>
                <a:lnTo>
                  <a:pt x="73780" y="85350"/>
                </a:lnTo>
                <a:lnTo>
                  <a:pt x="73780" y="85360"/>
                </a:lnTo>
                <a:lnTo>
                  <a:pt x="73790" y="85370"/>
                </a:lnTo>
                <a:lnTo>
                  <a:pt x="73800" y="85380"/>
                </a:lnTo>
                <a:lnTo>
                  <a:pt x="73810" y="85390"/>
                </a:lnTo>
                <a:lnTo>
                  <a:pt x="73820" y="85390"/>
                </a:lnTo>
                <a:lnTo>
                  <a:pt x="73830" y="85390"/>
                </a:lnTo>
                <a:lnTo>
                  <a:pt x="73840" y="85400"/>
                </a:lnTo>
                <a:lnTo>
                  <a:pt x="73850" y="85410"/>
                </a:lnTo>
                <a:lnTo>
                  <a:pt x="73840" y="85420"/>
                </a:lnTo>
                <a:lnTo>
                  <a:pt x="73840" y="85430"/>
                </a:lnTo>
                <a:lnTo>
                  <a:pt x="73850" y="85440"/>
                </a:lnTo>
                <a:lnTo>
                  <a:pt x="73870" y="85460"/>
                </a:lnTo>
                <a:lnTo>
                  <a:pt x="73880" y="85500"/>
                </a:lnTo>
                <a:lnTo>
                  <a:pt x="73880" y="85530"/>
                </a:lnTo>
                <a:lnTo>
                  <a:pt x="73890" y="85530"/>
                </a:lnTo>
                <a:lnTo>
                  <a:pt x="73890" y="85550"/>
                </a:lnTo>
                <a:lnTo>
                  <a:pt x="73900" y="85560"/>
                </a:lnTo>
                <a:lnTo>
                  <a:pt x="73910" y="85570"/>
                </a:lnTo>
                <a:lnTo>
                  <a:pt x="73920" y="85580"/>
                </a:lnTo>
                <a:lnTo>
                  <a:pt x="73920" y="85610"/>
                </a:lnTo>
                <a:lnTo>
                  <a:pt x="73920" y="85630"/>
                </a:lnTo>
                <a:lnTo>
                  <a:pt x="73930" y="85640"/>
                </a:lnTo>
                <a:lnTo>
                  <a:pt x="73940" y="85650"/>
                </a:lnTo>
                <a:lnTo>
                  <a:pt x="73950" y="85670"/>
                </a:lnTo>
                <a:lnTo>
                  <a:pt x="73940" y="85690"/>
                </a:lnTo>
                <a:lnTo>
                  <a:pt x="73930" y="85720"/>
                </a:lnTo>
                <a:lnTo>
                  <a:pt x="73930" y="85740"/>
                </a:lnTo>
                <a:lnTo>
                  <a:pt x="73940" y="85760"/>
                </a:lnTo>
                <a:lnTo>
                  <a:pt x="73950" y="85760"/>
                </a:lnTo>
                <a:lnTo>
                  <a:pt x="73960" y="85760"/>
                </a:lnTo>
                <a:lnTo>
                  <a:pt x="73970" y="85770"/>
                </a:lnTo>
                <a:lnTo>
                  <a:pt x="73980" y="85790"/>
                </a:lnTo>
                <a:lnTo>
                  <a:pt x="73990" y="85800"/>
                </a:lnTo>
                <a:lnTo>
                  <a:pt x="74010" y="85810"/>
                </a:lnTo>
                <a:lnTo>
                  <a:pt x="74000" y="85820"/>
                </a:lnTo>
                <a:lnTo>
                  <a:pt x="73990" y="85870"/>
                </a:lnTo>
                <a:lnTo>
                  <a:pt x="73980" y="85890"/>
                </a:lnTo>
                <a:lnTo>
                  <a:pt x="73980" y="85920"/>
                </a:lnTo>
                <a:lnTo>
                  <a:pt x="73970" y="85990"/>
                </a:lnTo>
                <a:lnTo>
                  <a:pt x="73980" y="86030"/>
                </a:lnTo>
                <a:lnTo>
                  <a:pt x="74020" y="86150"/>
                </a:lnTo>
                <a:lnTo>
                  <a:pt x="73990" y="86290"/>
                </a:lnTo>
                <a:lnTo>
                  <a:pt x="74000" y="86420"/>
                </a:lnTo>
                <a:lnTo>
                  <a:pt x="74000" y="86540"/>
                </a:lnTo>
                <a:lnTo>
                  <a:pt x="74000" y="86550"/>
                </a:lnTo>
                <a:lnTo>
                  <a:pt x="74010" y="86670"/>
                </a:lnTo>
                <a:lnTo>
                  <a:pt x="74020" y="86730"/>
                </a:lnTo>
                <a:lnTo>
                  <a:pt x="74180" y="86740"/>
                </a:lnTo>
                <a:lnTo>
                  <a:pt x="74320" y="86740"/>
                </a:lnTo>
                <a:lnTo>
                  <a:pt x="74450" y="86730"/>
                </a:lnTo>
                <a:lnTo>
                  <a:pt x="74500" y="86720"/>
                </a:lnTo>
                <a:lnTo>
                  <a:pt x="74510" y="86720"/>
                </a:lnTo>
                <a:lnTo>
                  <a:pt x="74540" y="86720"/>
                </a:lnTo>
                <a:lnTo>
                  <a:pt x="74560" y="86730"/>
                </a:lnTo>
                <a:lnTo>
                  <a:pt x="74580" y="86730"/>
                </a:lnTo>
                <a:lnTo>
                  <a:pt x="74610" y="86720"/>
                </a:lnTo>
                <a:lnTo>
                  <a:pt x="74630" y="86720"/>
                </a:lnTo>
                <a:lnTo>
                  <a:pt x="74650" y="86720"/>
                </a:lnTo>
                <a:lnTo>
                  <a:pt x="74680" y="86700"/>
                </a:lnTo>
                <a:lnTo>
                  <a:pt x="74710" y="86680"/>
                </a:lnTo>
                <a:lnTo>
                  <a:pt x="74750" y="86670"/>
                </a:lnTo>
                <a:lnTo>
                  <a:pt x="74780" y="86660"/>
                </a:lnTo>
                <a:lnTo>
                  <a:pt x="74810" y="86650"/>
                </a:lnTo>
                <a:lnTo>
                  <a:pt x="74840" y="86650"/>
                </a:lnTo>
                <a:lnTo>
                  <a:pt x="74900" y="86650"/>
                </a:lnTo>
                <a:lnTo>
                  <a:pt x="74940" y="86650"/>
                </a:lnTo>
                <a:lnTo>
                  <a:pt x="74970" y="86640"/>
                </a:lnTo>
                <a:lnTo>
                  <a:pt x="74980" y="86640"/>
                </a:lnTo>
                <a:lnTo>
                  <a:pt x="75050" y="86630"/>
                </a:lnTo>
                <a:lnTo>
                  <a:pt x="75120" y="86620"/>
                </a:lnTo>
                <a:lnTo>
                  <a:pt x="75210" y="86600"/>
                </a:lnTo>
                <a:lnTo>
                  <a:pt x="75290" y="86590"/>
                </a:lnTo>
                <a:lnTo>
                  <a:pt x="75320" y="86600"/>
                </a:lnTo>
                <a:lnTo>
                  <a:pt x="75340" y="86610"/>
                </a:lnTo>
                <a:lnTo>
                  <a:pt x="75350" y="86640"/>
                </a:lnTo>
                <a:lnTo>
                  <a:pt x="75370" y="86670"/>
                </a:lnTo>
                <a:lnTo>
                  <a:pt x="75380" y="86700"/>
                </a:lnTo>
                <a:lnTo>
                  <a:pt x="75380" y="86720"/>
                </a:lnTo>
                <a:lnTo>
                  <a:pt x="75390" y="86760"/>
                </a:lnTo>
                <a:lnTo>
                  <a:pt x="75390" y="86810"/>
                </a:lnTo>
                <a:lnTo>
                  <a:pt x="75390" y="86840"/>
                </a:lnTo>
                <a:lnTo>
                  <a:pt x="75390" y="86880"/>
                </a:lnTo>
                <a:lnTo>
                  <a:pt x="75380" y="86930"/>
                </a:lnTo>
                <a:lnTo>
                  <a:pt x="75380" y="86970"/>
                </a:lnTo>
                <a:lnTo>
                  <a:pt x="75380" y="86990"/>
                </a:lnTo>
                <a:lnTo>
                  <a:pt x="75370" y="87000"/>
                </a:lnTo>
                <a:lnTo>
                  <a:pt x="75380" y="87010"/>
                </a:lnTo>
                <a:lnTo>
                  <a:pt x="75380" y="87020"/>
                </a:lnTo>
                <a:lnTo>
                  <a:pt x="75370" y="87030"/>
                </a:lnTo>
                <a:lnTo>
                  <a:pt x="75350" y="87040"/>
                </a:lnTo>
                <a:lnTo>
                  <a:pt x="75350" y="87050"/>
                </a:lnTo>
                <a:lnTo>
                  <a:pt x="75340" y="87070"/>
                </a:lnTo>
                <a:lnTo>
                  <a:pt x="75330" y="87090"/>
                </a:lnTo>
                <a:lnTo>
                  <a:pt x="75320" y="87100"/>
                </a:lnTo>
                <a:lnTo>
                  <a:pt x="75310" y="87100"/>
                </a:lnTo>
                <a:lnTo>
                  <a:pt x="75300" y="87100"/>
                </a:lnTo>
                <a:lnTo>
                  <a:pt x="75300" y="87110"/>
                </a:lnTo>
                <a:lnTo>
                  <a:pt x="75290" y="87110"/>
                </a:lnTo>
                <a:lnTo>
                  <a:pt x="75280" y="87120"/>
                </a:lnTo>
                <a:lnTo>
                  <a:pt x="75270" y="87130"/>
                </a:lnTo>
                <a:lnTo>
                  <a:pt x="75260" y="87130"/>
                </a:lnTo>
                <a:lnTo>
                  <a:pt x="75260" y="87140"/>
                </a:lnTo>
                <a:lnTo>
                  <a:pt x="75260" y="87150"/>
                </a:lnTo>
                <a:lnTo>
                  <a:pt x="75250" y="87150"/>
                </a:lnTo>
                <a:lnTo>
                  <a:pt x="75250" y="87160"/>
                </a:lnTo>
                <a:lnTo>
                  <a:pt x="75240" y="87170"/>
                </a:lnTo>
                <a:lnTo>
                  <a:pt x="75240" y="87190"/>
                </a:lnTo>
                <a:lnTo>
                  <a:pt x="75240" y="87210"/>
                </a:lnTo>
                <a:lnTo>
                  <a:pt x="75240" y="87220"/>
                </a:lnTo>
                <a:lnTo>
                  <a:pt x="75230" y="87240"/>
                </a:lnTo>
                <a:lnTo>
                  <a:pt x="75230" y="87250"/>
                </a:lnTo>
                <a:lnTo>
                  <a:pt x="75220" y="87260"/>
                </a:lnTo>
                <a:lnTo>
                  <a:pt x="75210" y="87280"/>
                </a:lnTo>
                <a:lnTo>
                  <a:pt x="75210" y="87290"/>
                </a:lnTo>
                <a:lnTo>
                  <a:pt x="75220" y="87310"/>
                </a:lnTo>
                <a:lnTo>
                  <a:pt x="75220" y="87320"/>
                </a:lnTo>
                <a:lnTo>
                  <a:pt x="75220" y="87330"/>
                </a:lnTo>
                <a:lnTo>
                  <a:pt x="75210" y="87340"/>
                </a:lnTo>
                <a:lnTo>
                  <a:pt x="75200" y="87340"/>
                </a:lnTo>
                <a:lnTo>
                  <a:pt x="75200" y="87350"/>
                </a:lnTo>
                <a:lnTo>
                  <a:pt x="75200" y="87360"/>
                </a:lnTo>
                <a:lnTo>
                  <a:pt x="75200" y="87370"/>
                </a:lnTo>
                <a:lnTo>
                  <a:pt x="75200" y="87380"/>
                </a:lnTo>
                <a:lnTo>
                  <a:pt x="75210" y="87390"/>
                </a:lnTo>
                <a:lnTo>
                  <a:pt x="75200" y="87410"/>
                </a:lnTo>
                <a:lnTo>
                  <a:pt x="75200" y="87430"/>
                </a:lnTo>
                <a:lnTo>
                  <a:pt x="75190" y="87450"/>
                </a:lnTo>
                <a:lnTo>
                  <a:pt x="75190" y="87460"/>
                </a:lnTo>
                <a:lnTo>
                  <a:pt x="75190" y="87480"/>
                </a:lnTo>
                <a:lnTo>
                  <a:pt x="75180" y="87470"/>
                </a:lnTo>
                <a:lnTo>
                  <a:pt x="75180" y="87480"/>
                </a:lnTo>
                <a:lnTo>
                  <a:pt x="75170" y="87480"/>
                </a:lnTo>
                <a:lnTo>
                  <a:pt x="75160" y="87480"/>
                </a:lnTo>
                <a:lnTo>
                  <a:pt x="75160" y="87490"/>
                </a:lnTo>
                <a:lnTo>
                  <a:pt x="75160" y="87500"/>
                </a:lnTo>
                <a:lnTo>
                  <a:pt x="75160" y="87510"/>
                </a:lnTo>
                <a:lnTo>
                  <a:pt x="75150" y="87520"/>
                </a:lnTo>
                <a:lnTo>
                  <a:pt x="75140" y="87530"/>
                </a:lnTo>
                <a:lnTo>
                  <a:pt x="75130" y="87540"/>
                </a:lnTo>
                <a:lnTo>
                  <a:pt x="75130" y="87550"/>
                </a:lnTo>
                <a:lnTo>
                  <a:pt x="75130" y="87560"/>
                </a:lnTo>
                <a:lnTo>
                  <a:pt x="75130" y="87570"/>
                </a:lnTo>
                <a:lnTo>
                  <a:pt x="75120" y="87570"/>
                </a:lnTo>
                <a:lnTo>
                  <a:pt x="75100" y="87580"/>
                </a:lnTo>
                <a:lnTo>
                  <a:pt x="75090" y="87590"/>
                </a:lnTo>
                <a:lnTo>
                  <a:pt x="75090" y="87600"/>
                </a:lnTo>
                <a:lnTo>
                  <a:pt x="75080" y="87610"/>
                </a:lnTo>
                <a:lnTo>
                  <a:pt x="75070" y="87610"/>
                </a:lnTo>
                <a:lnTo>
                  <a:pt x="75070" y="87620"/>
                </a:lnTo>
                <a:lnTo>
                  <a:pt x="75070" y="87640"/>
                </a:lnTo>
                <a:lnTo>
                  <a:pt x="75070" y="87660"/>
                </a:lnTo>
                <a:lnTo>
                  <a:pt x="75070" y="87670"/>
                </a:lnTo>
                <a:lnTo>
                  <a:pt x="75070" y="87680"/>
                </a:lnTo>
                <a:lnTo>
                  <a:pt x="75070" y="87690"/>
                </a:lnTo>
                <a:lnTo>
                  <a:pt x="75060" y="87700"/>
                </a:lnTo>
                <a:lnTo>
                  <a:pt x="75050" y="87710"/>
                </a:lnTo>
                <a:lnTo>
                  <a:pt x="75030" y="87710"/>
                </a:lnTo>
                <a:lnTo>
                  <a:pt x="75020" y="87720"/>
                </a:lnTo>
                <a:lnTo>
                  <a:pt x="75010" y="87720"/>
                </a:lnTo>
                <a:lnTo>
                  <a:pt x="75000" y="87720"/>
                </a:lnTo>
                <a:lnTo>
                  <a:pt x="74990" y="87720"/>
                </a:lnTo>
                <a:lnTo>
                  <a:pt x="74980" y="87730"/>
                </a:lnTo>
                <a:lnTo>
                  <a:pt x="74980" y="87740"/>
                </a:lnTo>
                <a:lnTo>
                  <a:pt x="74990" y="87750"/>
                </a:lnTo>
                <a:lnTo>
                  <a:pt x="74990" y="87760"/>
                </a:lnTo>
                <a:lnTo>
                  <a:pt x="74980" y="87770"/>
                </a:lnTo>
                <a:lnTo>
                  <a:pt x="74990" y="87790"/>
                </a:lnTo>
                <a:lnTo>
                  <a:pt x="74990" y="87800"/>
                </a:lnTo>
                <a:lnTo>
                  <a:pt x="74990" y="87810"/>
                </a:lnTo>
                <a:lnTo>
                  <a:pt x="75000" y="87810"/>
                </a:lnTo>
                <a:lnTo>
                  <a:pt x="75010" y="87820"/>
                </a:lnTo>
                <a:lnTo>
                  <a:pt x="75020" y="87830"/>
                </a:lnTo>
                <a:lnTo>
                  <a:pt x="75010" y="87850"/>
                </a:lnTo>
                <a:lnTo>
                  <a:pt x="75020" y="87850"/>
                </a:lnTo>
                <a:lnTo>
                  <a:pt x="75030" y="87850"/>
                </a:lnTo>
                <a:lnTo>
                  <a:pt x="75040" y="87850"/>
                </a:lnTo>
                <a:lnTo>
                  <a:pt x="75050" y="87850"/>
                </a:lnTo>
                <a:lnTo>
                  <a:pt x="75040" y="87870"/>
                </a:lnTo>
                <a:lnTo>
                  <a:pt x="75050" y="87880"/>
                </a:lnTo>
                <a:lnTo>
                  <a:pt x="75060" y="87890"/>
                </a:lnTo>
                <a:lnTo>
                  <a:pt x="75070" y="87900"/>
                </a:lnTo>
                <a:lnTo>
                  <a:pt x="75060" y="87920"/>
                </a:lnTo>
                <a:lnTo>
                  <a:pt x="75060" y="87930"/>
                </a:lnTo>
                <a:lnTo>
                  <a:pt x="75060" y="87950"/>
                </a:lnTo>
                <a:lnTo>
                  <a:pt x="75070" y="87960"/>
                </a:lnTo>
                <a:lnTo>
                  <a:pt x="75080" y="87980"/>
                </a:lnTo>
                <a:lnTo>
                  <a:pt x="75090" y="87990"/>
                </a:lnTo>
                <a:lnTo>
                  <a:pt x="75090" y="88010"/>
                </a:lnTo>
                <a:lnTo>
                  <a:pt x="75080" y="88030"/>
                </a:lnTo>
                <a:lnTo>
                  <a:pt x="75070" y="88040"/>
                </a:lnTo>
                <a:lnTo>
                  <a:pt x="75070" y="88050"/>
                </a:lnTo>
                <a:lnTo>
                  <a:pt x="75090" y="88070"/>
                </a:lnTo>
                <a:lnTo>
                  <a:pt x="75100" y="88090"/>
                </a:lnTo>
                <a:lnTo>
                  <a:pt x="75120" y="88110"/>
                </a:lnTo>
                <a:lnTo>
                  <a:pt x="75130" y="88120"/>
                </a:lnTo>
                <a:lnTo>
                  <a:pt x="75130" y="88130"/>
                </a:lnTo>
                <a:lnTo>
                  <a:pt x="75130" y="88150"/>
                </a:lnTo>
                <a:lnTo>
                  <a:pt x="75120" y="88160"/>
                </a:lnTo>
                <a:lnTo>
                  <a:pt x="75120" y="88170"/>
                </a:lnTo>
                <a:lnTo>
                  <a:pt x="75110" y="88190"/>
                </a:lnTo>
                <a:lnTo>
                  <a:pt x="75110" y="88200"/>
                </a:lnTo>
                <a:lnTo>
                  <a:pt x="75100" y="88200"/>
                </a:lnTo>
                <a:lnTo>
                  <a:pt x="75080" y="88210"/>
                </a:lnTo>
                <a:lnTo>
                  <a:pt x="75060" y="88220"/>
                </a:lnTo>
                <a:lnTo>
                  <a:pt x="75060" y="88230"/>
                </a:lnTo>
                <a:lnTo>
                  <a:pt x="75070" y="88240"/>
                </a:lnTo>
                <a:lnTo>
                  <a:pt x="75080" y="88260"/>
                </a:lnTo>
                <a:lnTo>
                  <a:pt x="75090" y="88290"/>
                </a:lnTo>
                <a:lnTo>
                  <a:pt x="75080" y="88300"/>
                </a:lnTo>
                <a:lnTo>
                  <a:pt x="75070" y="88310"/>
                </a:lnTo>
                <a:lnTo>
                  <a:pt x="75060" y="88320"/>
                </a:lnTo>
                <a:lnTo>
                  <a:pt x="75050" y="88330"/>
                </a:lnTo>
                <a:lnTo>
                  <a:pt x="75040" y="88330"/>
                </a:lnTo>
                <a:lnTo>
                  <a:pt x="75040" y="88350"/>
                </a:lnTo>
                <a:lnTo>
                  <a:pt x="75050" y="88350"/>
                </a:lnTo>
                <a:lnTo>
                  <a:pt x="75060" y="88360"/>
                </a:lnTo>
                <a:lnTo>
                  <a:pt x="75060" y="88370"/>
                </a:lnTo>
                <a:lnTo>
                  <a:pt x="75060" y="88380"/>
                </a:lnTo>
                <a:lnTo>
                  <a:pt x="75050" y="88390"/>
                </a:lnTo>
                <a:lnTo>
                  <a:pt x="75070" y="88400"/>
                </a:lnTo>
                <a:lnTo>
                  <a:pt x="75070" y="88410"/>
                </a:lnTo>
                <a:lnTo>
                  <a:pt x="75060" y="88430"/>
                </a:lnTo>
                <a:lnTo>
                  <a:pt x="75050" y="88440"/>
                </a:lnTo>
                <a:lnTo>
                  <a:pt x="75050" y="88450"/>
                </a:lnTo>
                <a:lnTo>
                  <a:pt x="75050" y="88460"/>
                </a:lnTo>
                <a:lnTo>
                  <a:pt x="75050" y="88480"/>
                </a:lnTo>
                <a:lnTo>
                  <a:pt x="75060" y="88500"/>
                </a:lnTo>
                <a:lnTo>
                  <a:pt x="75070" y="88510"/>
                </a:lnTo>
                <a:lnTo>
                  <a:pt x="75080" y="88530"/>
                </a:lnTo>
                <a:lnTo>
                  <a:pt x="75100" y="88520"/>
                </a:lnTo>
                <a:lnTo>
                  <a:pt x="75110" y="88520"/>
                </a:lnTo>
                <a:lnTo>
                  <a:pt x="75120" y="88540"/>
                </a:lnTo>
                <a:lnTo>
                  <a:pt x="75140" y="88560"/>
                </a:lnTo>
                <a:lnTo>
                  <a:pt x="75150" y="88580"/>
                </a:lnTo>
                <a:lnTo>
                  <a:pt x="75160" y="88590"/>
                </a:lnTo>
                <a:lnTo>
                  <a:pt x="75160" y="88620"/>
                </a:lnTo>
                <a:lnTo>
                  <a:pt x="75160" y="88640"/>
                </a:lnTo>
                <a:lnTo>
                  <a:pt x="75150" y="88650"/>
                </a:lnTo>
                <a:lnTo>
                  <a:pt x="75140" y="88650"/>
                </a:lnTo>
                <a:lnTo>
                  <a:pt x="75140" y="88660"/>
                </a:lnTo>
                <a:lnTo>
                  <a:pt x="75140" y="88670"/>
                </a:lnTo>
                <a:lnTo>
                  <a:pt x="75140" y="88680"/>
                </a:lnTo>
                <a:lnTo>
                  <a:pt x="75140" y="88700"/>
                </a:lnTo>
                <a:lnTo>
                  <a:pt x="75150" y="88710"/>
                </a:lnTo>
                <a:lnTo>
                  <a:pt x="75150" y="88730"/>
                </a:lnTo>
                <a:lnTo>
                  <a:pt x="75150" y="88740"/>
                </a:lnTo>
                <a:lnTo>
                  <a:pt x="75150" y="88760"/>
                </a:lnTo>
                <a:lnTo>
                  <a:pt x="75140" y="88770"/>
                </a:lnTo>
                <a:lnTo>
                  <a:pt x="75130" y="88770"/>
                </a:lnTo>
                <a:lnTo>
                  <a:pt x="75130" y="88790"/>
                </a:lnTo>
                <a:lnTo>
                  <a:pt x="75130" y="88810"/>
                </a:lnTo>
                <a:lnTo>
                  <a:pt x="75130" y="88830"/>
                </a:lnTo>
                <a:lnTo>
                  <a:pt x="75120" y="88840"/>
                </a:lnTo>
                <a:lnTo>
                  <a:pt x="75110" y="88850"/>
                </a:lnTo>
                <a:lnTo>
                  <a:pt x="75110" y="88860"/>
                </a:lnTo>
                <a:lnTo>
                  <a:pt x="75110" y="88870"/>
                </a:lnTo>
                <a:lnTo>
                  <a:pt x="75100" y="88870"/>
                </a:lnTo>
                <a:lnTo>
                  <a:pt x="75090" y="88880"/>
                </a:lnTo>
                <a:lnTo>
                  <a:pt x="75100" y="88890"/>
                </a:lnTo>
                <a:lnTo>
                  <a:pt x="75110" y="88900"/>
                </a:lnTo>
                <a:lnTo>
                  <a:pt x="75110" y="88910"/>
                </a:lnTo>
                <a:lnTo>
                  <a:pt x="75110" y="88930"/>
                </a:lnTo>
                <a:lnTo>
                  <a:pt x="75100" y="88940"/>
                </a:lnTo>
                <a:lnTo>
                  <a:pt x="75110" y="88970"/>
                </a:lnTo>
                <a:lnTo>
                  <a:pt x="75120" y="88990"/>
                </a:lnTo>
                <a:lnTo>
                  <a:pt x="75130" y="89000"/>
                </a:lnTo>
                <a:lnTo>
                  <a:pt x="75150" y="89010"/>
                </a:lnTo>
                <a:lnTo>
                  <a:pt x="75160" y="89020"/>
                </a:lnTo>
                <a:lnTo>
                  <a:pt x="75160" y="89040"/>
                </a:lnTo>
                <a:lnTo>
                  <a:pt x="75150" y="89050"/>
                </a:lnTo>
                <a:lnTo>
                  <a:pt x="75150" y="89060"/>
                </a:lnTo>
                <a:lnTo>
                  <a:pt x="75150" y="89070"/>
                </a:lnTo>
                <a:lnTo>
                  <a:pt x="75150" y="89090"/>
                </a:lnTo>
                <a:lnTo>
                  <a:pt x="75140" y="89100"/>
                </a:lnTo>
                <a:lnTo>
                  <a:pt x="75130" y="89100"/>
                </a:lnTo>
                <a:lnTo>
                  <a:pt x="75130" y="89110"/>
                </a:lnTo>
                <a:lnTo>
                  <a:pt x="75120" y="89110"/>
                </a:lnTo>
                <a:lnTo>
                  <a:pt x="75120" y="89130"/>
                </a:lnTo>
                <a:lnTo>
                  <a:pt x="75130" y="89150"/>
                </a:lnTo>
                <a:lnTo>
                  <a:pt x="75140" y="89170"/>
                </a:lnTo>
                <a:lnTo>
                  <a:pt x="75150" y="89190"/>
                </a:lnTo>
                <a:lnTo>
                  <a:pt x="75170" y="89190"/>
                </a:lnTo>
                <a:lnTo>
                  <a:pt x="75180" y="89200"/>
                </a:lnTo>
                <a:lnTo>
                  <a:pt x="75190" y="89210"/>
                </a:lnTo>
                <a:lnTo>
                  <a:pt x="75180" y="89220"/>
                </a:lnTo>
                <a:lnTo>
                  <a:pt x="75170" y="89230"/>
                </a:lnTo>
                <a:lnTo>
                  <a:pt x="75170" y="89250"/>
                </a:lnTo>
                <a:lnTo>
                  <a:pt x="75180" y="89270"/>
                </a:lnTo>
                <a:lnTo>
                  <a:pt x="75200" y="89290"/>
                </a:lnTo>
                <a:lnTo>
                  <a:pt x="75210" y="89310"/>
                </a:lnTo>
                <a:lnTo>
                  <a:pt x="75220" y="89320"/>
                </a:lnTo>
                <a:lnTo>
                  <a:pt x="75220" y="89340"/>
                </a:lnTo>
                <a:lnTo>
                  <a:pt x="75240" y="89350"/>
                </a:lnTo>
                <a:lnTo>
                  <a:pt x="75260" y="89370"/>
                </a:lnTo>
                <a:lnTo>
                  <a:pt x="75280" y="89380"/>
                </a:lnTo>
                <a:lnTo>
                  <a:pt x="75290" y="89400"/>
                </a:lnTo>
                <a:lnTo>
                  <a:pt x="75300" y="89410"/>
                </a:lnTo>
                <a:lnTo>
                  <a:pt x="75310" y="89430"/>
                </a:lnTo>
                <a:lnTo>
                  <a:pt x="75310" y="89440"/>
                </a:lnTo>
                <a:lnTo>
                  <a:pt x="75320" y="89480"/>
                </a:lnTo>
                <a:lnTo>
                  <a:pt x="75320" y="89490"/>
                </a:lnTo>
                <a:lnTo>
                  <a:pt x="75310" y="89510"/>
                </a:lnTo>
                <a:lnTo>
                  <a:pt x="75310" y="89540"/>
                </a:lnTo>
                <a:lnTo>
                  <a:pt x="75320" y="89560"/>
                </a:lnTo>
                <a:lnTo>
                  <a:pt x="75320" y="89580"/>
                </a:lnTo>
                <a:lnTo>
                  <a:pt x="75310" y="89600"/>
                </a:lnTo>
                <a:lnTo>
                  <a:pt x="75320" y="89620"/>
                </a:lnTo>
                <a:lnTo>
                  <a:pt x="75340" y="89640"/>
                </a:lnTo>
                <a:lnTo>
                  <a:pt x="75340" y="89660"/>
                </a:lnTo>
                <a:lnTo>
                  <a:pt x="75360" y="89670"/>
                </a:lnTo>
                <a:lnTo>
                  <a:pt x="75380" y="89670"/>
                </a:lnTo>
                <a:lnTo>
                  <a:pt x="75400" y="89680"/>
                </a:lnTo>
                <a:lnTo>
                  <a:pt x="75410" y="89690"/>
                </a:lnTo>
                <a:lnTo>
                  <a:pt x="75410" y="89700"/>
                </a:lnTo>
                <a:lnTo>
                  <a:pt x="75410" y="89710"/>
                </a:lnTo>
                <a:lnTo>
                  <a:pt x="75410" y="89730"/>
                </a:lnTo>
                <a:lnTo>
                  <a:pt x="75400" y="89750"/>
                </a:lnTo>
                <a:lnTo>
                  <a:pt x="75400" y="89770"/>
                </a:lnTo>
                <a:lnTo>
                  <a:pt x="75390" y="89790"/>
                </a:lnTo>
                <a:lnTo>
                  <a:pt x="75390" y="89810"/>
                </a:lnTo>
                <a:lnTo>
                  <a:pt x="75390" y="89830"/>
                </a:lnTo>
                <a:lnTo>
                  <a:pt x="75390" y="89850"/>
                </a:lnTo>
                <a:lnTo>
                  <a:pt x="75400" y="89870"/>
                </a:lnTo>
                <a:lnTo>
                  <a:pt x="75400" y="89890"/>
                </a:lnTo>
                <a:lnTo>
                  <a:pt x="75390" y="89910"/>
                </a:lnTo>
                <a:lnTo>
                  <a:pt x="75380" y="89920"/>
                </a:lnTo>
                <a:lnTo>
                  <a:pt x="75380" y="89950"/>
                </a:lnTo>
                <a:lnTo>
                  <a:pt x="75400" y="89980"/>
                </a:lnTo>
                <a:lnTo>
                  <a:pt x="75400" y="90000"/>
                </a:lnTo>
                <a:lnTo>
                  <a:pt x="75400" y="90020"/>
                </a:lnTo>
                <a:lnTo>
                  <a:pt x="75390" y="90030"/>
                </a:lnTo>
                <a:lnTo>
                  <a:pt x="75390" y="90050"/>
                </a:lnTo>
                <a:lnTo>
                  <a:pt x="75380" y="90060"/>
                </a:lnTo>
                <a:lnTo>
                  <a:pt x="75380" y="90080"/>
                </a:lnTo>
                <a:lnTo>
                  <a:pt x="75390" y="90100"/>
                </a:lnTo>
                <a:lnTo>
                  <a:pt x="75380" y="90120"/>
                </a:lnTo>
                <a:lnTo>
                  <a:pt x="75390" y="90140"/>
                </a:lnTo>
                <a:lnTo>
                  <a:pt x="75410" y="90160"/>
                </a:lnTo>
                <a:lnTo>
                  <a:pt x="75440" y="90180"/>
                </a:lnTo>
                <a:lnTo>
                  <a:pt x="75460" y="90190"/>
                </a:lnTo>
                <a:lnTo>
                  <a:pt x="75480" y="90210"/>
                </a:lnTo>
                <a:lnTo>
                  <a:pt x="75510" y="90220"/>
                </a:lnTo>
                <a:lnTo>
                  <a:pt x="75530" y="90240"/>
                </a:lnTo>
                <a:lnTo>
                  <a:pt x="75540" y="90250"/>
                </a:lnTo>
                <a:lnTo>
                  <a:pt x="75560" y="90260"/>
                </a:lnTo>
                <a:lnTo>
                  <a:pt x="75570" y="90270"/>
                </a:lnTo>
                <a:lnTo>
                  <a:pt x="75590" y="90280"/>
                </a:lnTo>
                <a:lnTo>
                  <a:pt x="75610" y="90290"/>
                </a:lnTo>
                <a:lnTo>
                  <a:pt x="75610" y="90300"/>
                </a:lnTo>
                <a:lnTo>
                  <a:pt x="75610" y="90320"/>
                </a:lnTo>
                <a:lnTo>
                  <a:pt x="75610" y="90330"/>
                </a:lnTo>
                <a:lnTo>
                  <a:pt x="75620" y="90340"/>
                </a:lnTo>
                <a:lnTo>
                  <a:pt x="75610" y="90350"/>
                </a:lnTo>
                <a:lnTo>
                  <a:pt x="75600" y="90360"/>
                </a:lnTo>
                <a:lnTo>
                  <a:pt x="75580" y="90360"/>
                </a:lnTo>
                <a:lnTo>
                  <a:pt x="75570" y="90370"/>
                </a:lnTo>
                <a:lnTo>
                  <a:pt x="75570" y="90390"/>
                </a:lnTo>
                <a:lnTo>
                  <a:pt x="75570" y="90400"/>
                </a:lnTo>
                <a:lnTo>
                  <a:pt x="75580" y="90420"/>
                </a:lnTo>
                <a:lnTo>
                  <a:pt x="75590" y="90430"/>
                </a:lnTo>
                <a:lnTo>
                  <a:pt x="75610" y="90450"/>
                </a:lnTo>
                <a:lnTo>
                  <a:pt x="75610" y="90470"/>
                </a:lnTo>
                <a:lnTo>
                  <a:pt x="75610" y="90490"/>
                </a:lnTo>
                <a:lnTo>
                  <a:pt x="75610" y="90510"/>
                </a:lnTo>
                <a:lnTo>
                  <a:pt x="75600" y="90520"/>
                </a:lnTo>
                <a:lnTo>
                  <a:pt x="75580" y="90520"/>
                </a:lnTo>
                <a:lnTo>
                  <a:pt x="75570" y="90530"/>
                </a:lnTo>
                <a:lnTo>
                  <a:pt x="75560" y="90550"/>
                </a:lnTo>
                <a:lnTo>
                  <a:pt x="75580" y="90570"/>
                </a:lnTo>
                <a:lnTo>
                  <a:pt x="75610" y="90590"/>
                </a:lnTo>
                <a:lnTo>
                  <a:pt x="75630" y="90610"/>
                </a:lnTo>
                <a:lnTo>
                  <a:pt x="75630" y="90630"/>
                </a:lnTo>
                <a:lnTo>
                  <a:pt x="75620" y="90650"/>
                </a:lnTo>
                <a:lnTo>
                  <a:pt x="75610" y="90680"/>
                </a:lnTo>
                <a:lnTo>
                  <a:pt x="75620" y="90700"/>
                </a:lnTo>
                <a:lnTo>
                  <a:pt x="75630" y="90730"/>
                </a:lnTo>
                <a:lnTo>
                  <a:pt x="75650" y="90750"/>
                </a:lnTo>
                <a:lnTo>
                  <a:pt x="75670" y="90770"/>
                </a:lnTo>
                <a:lnTo>
                  <a:pt x="75690" y="90790"/>
                </a:lnTo>
                <a:lnTo>
                  <a:pt x="75710" y="90800"/>
                </a:lnTo>
                <a:lnTo>
                  <a:pt x="75730" y="90820"/>
                </a:lnTo>
                <a:lnTo>
                  <a:pt x="75740" y="90830"/>
                </a:lnTo>
                <a:lnTo>
                  <a:pt x="75740" y="90860"/>
                </a:lnTo>
                <a:lnTo>
                  <a:pt x="75720" y="90870"/>
                </a:lnTo>
                <a:lnTo>
                  <a:pt x="75700" y="90870"/>
                </a:lnTo>
                <a:lnTo>
                  <a:pt x="75700" y="90890"/>
                </a:lnTo>
                <a:lnTo>
                  <a:pt x="75700" y="90910"/>
                </a:lnTo>
                <a:lnTo>
                  <a:pt x="75710" y="90940"/>
                </a:lnTo>
                <a:lnTo>
                  <a:pt x="75720" y="90970"/>
                </a:lnTo>
                <a:lnTo>
                  <a:pt x="75740" y="91000"/>
                </a:lnTo>
                <a:lnTo>
                  <a:pt x="75760" y="91010"/>
                </a:lnTo>
                <a:lnTo>
                  <a:pt x="75770" y="91020"/>
                </a:lnTo>
                <a:lnTo>
                  <a:pt x="75790" y="91020"/>
                </a:lnTo>
                <a:lnTo>
                  <a:pt x="75820" y="91020"/>
                </a:lnTo>
                <a:lnTo>
                  <a:pt x="75830" y="91020"/>
                </a:lnTo>
                <a:lnTo>
                  <a:pt x="75850" y="91030"/>
                </a:lnTo>
                <a:lnTo>
                  <a:pt x="75860" y="91070"/>
                </a:lnTo>
                <a:lnTo>
                  <a:pt x="75870" y="91080"/>
                </a:lnTo>
                <a:lnTo>
                  <a:pt x="75880" y="91090"/>
                </a:lnTo>
                <a:lnTo>
                  <a:pt x="75890" y="91130"/>
                </a:lnTo>
                <a:lnTo>
                  <a:pt x="75850" y="91140"/>
                </a:lnTo>
                <a:lnTo>
                  <a:pt x="75830" y="91170"/>
                </a:lnTo>
                <a:lnTo>
                  <a:pt x="75830" y="91180"/>
                </a:lnTo>
                <a:lnTo>
                  <a:pt x="75760" y="91180"/>
                </a:lnTo>
                <a:lnTo>
                  <a:pt x="75570" y="91180"/>
                </a:lnTo>
                <a:lnTo>
                  <a:pt x="75090" y="91260"/>
                </a:lnTo>
                <a:lnTo>
                  <a:pt x="75080" y="91280"/>
                </a:lnTo>
                <a:lnTo>
                  <a:pt x="75060" y="91270"/>
                </a:lnTo>
                <a:lnTo>
                  <a:pt x="75050" y="91250"/>
                </a:lnTo>
                <a:lnTo>
                  <a:pt x="75020" y="91240"/>
                </a:lnTo>
                <a:lnTo>
                  <a:pt x="75000" y="91230"/>
                </a:lnTo>
                <a:lnTo>
                  <a:pt x="74990" y="91220"/>
                </a:lnTo>
                <a:lnTo>
                  <a:pt x="74970" y="91210"/>
                </a:lnTo>
                <a:lnTo>
                  <a:pt x="74930" y="91210"/>
                </a:lnTo>
                <a:lnTo>
                  <a:pt x="74900" y="91210"/>
                </a:lnTo>
                <a:lnTo>
                  <a:pt x="74870" y="91210"/>
                </a:lnTo>
                <a:lnTo>
                  <a:pt x="74840" y="91210"/>
                </a:lnTo>
                <a:lnTo>
                  <a:pt x="74820" y="91220"/>
                </a:lnTo>
                <a:lnTo>
                  <a:pt x="74780" y="91230"/>
                </a:lnTo>
                <a:lnTo>
                  <a:pt x="74750" y="91240"/>
                </a:lnTo>
                <a:lnTo>
                  <a:pt x="74710" y="91250"/>
                </a:lnTo>
                <a:lnTo>
                  <a:pt x="74700" y="91250"/>
                </a:lnTo>
                <a:lnTo>
                  <a:pt x="74690" y="91240"/>
                </a:lnTo>
                <a:lnTo>
                  <a:pt x="74640" y="91230"/>
                </a:lnTo>
                <a:lnTo>
                  <a:pt x="74600" y="91210"/>
                </a:lnTo>
                <a:lnTo>
                  <a:pt x="74580" y="91200"/>
                </a:lnTo>
                <a:lnTo>
                  <a:pt x="74540" y="91190"/>
                </a:lnTo>
                <a:lnTo>
                  <a:pt x="74520" y="91180"/>
                </a:lnTo>
                <a:lnTo>
                  <a:pt x="74500" y="91180"/>
                </a:lnTo>
                <a:lnTo>
                  <a:pt x="74470" y="91180"/>
                </a:lnTo>
                <a:lnTo>
                  <a:pt x="74460" y="91170"/>
                </a:lnTo>
                <a:lnTo>
                  <a:pt x="74430" y="91170"/>
                </a:lnTo>
                <a:lnTo>
                  <a:pt x="74420" y="91170"/>
                </a:lnTo>
                <a:lnTo>
                  <a:pt x="74380" y="91170"/>
                </a:lnTo>
                <a:lnTo>
                  <a:pt x="74360" y="91180"/>
                </a:lnTo>
                <a:lnTo>
                  <a:pt x="74340" y="91180"/>
                </a:lnTo>
                <a:lnTo>
                  <a:pt x="74290" y="91200"/>
                </a:lnTo>
                <a:lnTo>
                  <a:pt x="74260" y="91210"/>
                </a:lnTo>
                <a:lnTo>
                  <a:pt x="74240" y="91230"/>
                </a:lnTo>
                <a:lnTo>
                  <a:pt x="74200" y="91250"/>
                </a:lnTo>
                <a:lnTo>
                  <a:pt x="74170" y="91260"/>
                </a:lnTo>
                <a:lnTo>
                  <a:pt x="74150" y="91280"/>
                </a:lnTo>
                <a:lnTo>
                  <a:pt x="74120" y="91300"/>
                </a:lnTo>
                <a:lnTo>
                  <a:pt x="74080" y="91310"/>
                </a:lnTo>
                <a:lnTo>
                  <a:pt x="74030" y="91330"/>
                </a:lnTo>
                <a:lnTo>
                  <a:pt x="74000" y="91350"/>
                </a:lnTo>
                <a:lnTo>
                  <a:pt x="73980" y="91360"/>
                </a:lnTo>
                <a:lnTo>
                  <a:pt x="73950" y="91380"/>
                </a:lnTo>
                <a:lnTo>
                  <a:pt x="73920" y="91390"/>
                </a:lnTo>
                <a:lnTo>
                  <a:pt x="73900" y="91410"/>
                </a:lnTo>
                <a:lnTo>
                  <a:pt x="73870" y="91430"/>
                </a:lnTo>
                <a:lnTo>
                  <a:pt x="73850" y="91440"/>
                </a:lnTo>
                <a:lnTo>
                  <a:pt x="73830" y="91470"/>
                </a:lnTo>
                <a:lnTo>
                  <a:pt x="73810" y="91500"/>
                </a:lnTo>
                <a:lnTo>
                  <a:pt x="73800" y="91520"/>
                </a:lnTo>
                <a:lnTo>
                  <a:pt x="73770" y="91540"/>
                </a:lnTo>
                <a:lnTo>
                  <a:pt x="73750" y="91560"/>
                </a:lnTo>
                <a:lnTo>
                  <a:pt x="73730" y="91570"/>
                </a:lnTo>
                <a:lnTo>
                  <a:pt x="73700" y="91580"/>
                </a:lnTo>
                <a:lnTo>
                  <a:pt x="73660" y="91590"/>
                </a:lnTo>
                <a:lnTo>
                  <a:pt x="73640" y="91590"/>
                </a:lnTo>
                <a:lnTo>
                  <a:pt x="73610" y="91590"/>
                </a:lnTo>
                <a:lnTo>
                  <a:pt x="73590" y="91590"/>
                </a:lnTo>
                <a:lnTo>
                  <a:pt x="73580" y="91600"/>
                </a:lnTo>
                <a:lnTo>
                  <a:pt x="73560" y="91610"/>
                </a:lnTo>
                <a:lnTo>
                  <a:pt x="73550" y="91650"/>
                </a:lnTo>
                <a:lnTo>
                  <a:pt x="73540" y="91690"/>
                </a:lnTo>
                <a:lnTo>
                  <a:pt x="73540" y="91720"/>
                </a:lnTo>
                <a:lnTo>
                  <a:pt x="73540" y="91760"/>
                </a:lnTo>
                <a:lnTo>
                  <a:pt x="73540" y="91810"/>
                </a:lnTo>
                <a:lnTo>
                  <a:pt x="73530" y="91860"/>
                </a:lnTo>
                <a:lnTo>
                  <a:pt x="73530" y="91910"/>
                </a:lnTo>
                <a:lnTo>
                  <a:pt x="73530" y="91960"/>
                </a:lnTo>
                <a:lnTo>
                  <a:pt x="73530" y="92000"/>
                </a:lnTo>
                <a:lnTo>
                  <a:pt x="73520" y="92030"/>
                </a:lnTo>
                <a:lnTo>
                  <a:pt x="73530" y="92060"/>
                </a:lnTo>
                <a:lnTo>
                  <a:pt x="73530" y="92100"/>
                </a:lnTo>
                <a:lnTo>
                  <a:pt x="73520" y="92120"/>
                </a:lnTo>
                <a:lnTo>
                  <a:pt x="73490" y="92140"/>
                </a:lnTo>
                <a:lnTo>
                  <a:pt x="73460" y="92160"/>
                </a:lnTo>
                <a:lnTo>
                  <a:pt x="73440" y="92180"/>
                </a:lnTo>
                <a:lnTo>
                  <a:pt x="73430" y="92200"/>
                </a:lnTo>
                <a:lnTo>
                  <a:pt x="73420" y="92230"/>
                </a:lnTo>
                <a:lnTo>
                  <a:pt x="73420" y="92260"/>
                </a:lnTo>
                <a:lnTo>
                  <a:pt x="73420" y="92300"/>
                </a:lnTo>
                <a:lnTo>
                  <a:pt x="73400" y="92340"/>
                </a:lnTo>
                <a:lnTo>
                  <a:pt x="73390" y="92380"/>
                </a:lnTo>
                <a:lnTo>
                  <a:pt x="73370" y="92410"/>
                </a:lnTo>
                <a:lnTo>
                  <a:pt x="73360" y="92450"/>
                </a:lnTo>
                <a:lnTo>
                  <a:pt x="73350" y="92460"/>
                </a:lnTo>
                <a:lnTo>
                  <a:pt x="73330" y="92480"/>
                </a:lnTo>
                <a:lnTo>
                  <a:pt x="73330" y="92490"/>
                </a:lnTo>
                <a:lnTo>
                  <a:pt x="73320" y="92500"/>
                </a:lnTo>
                <a:lnTo>
                  <a:pt x="73290" y="92510"/>
                </a:lnTo>
                <a:lnTo>
                  <a:pt x="73260" y="92510"/>
                </a:lnTo>
                <a:lnTo>
                  <a:pt x="73220" y="92530"/>
                </a:lnTo>
                <a:lnTo>
                  <a:pt x="73200" y="92550"/>
                </a:lnTo>
                <a:lnTo>
                  <a:pt x="73180" y="92590"/>
                </a:lnTo>
                <a:lnTo>
                  <a:pt x="73160" y="92630"/>
                </a:lnTo>
                <a:lnTo>
                  <a:pt x="73150" y="92670"/>
                </a:lnTo>
                <a:lnTo>
                  <a:pt x="73150" y="92710"/>
                </a:lnTo>
                <a:lnTo>
                  <a:pt x="73150" y="92760"/>
                </a:lnTo>
                <a:lnTo>
                  <a:pt x="73140" y="92780"/>
                </a:lnTo>
                <a:lnTo>
                  <a:pt x="73130" y="92800"/>
                </a:lnTo>
                <a:lnTo>
                  <a:pt x="73120" y="92820"/>
                </a:lnTo>
                <a:lnTo>
                  <a:pt x="73110" y="92850"/>
                </a:lnTo>
                <a:lnTo>
                  <a:pt x="73100" y="92860"/>
                </a:lnTo>
                <a:lnTo>
                  <a:pt x="73090" y="92890"/>
                </a:lnTo>
                <a:lnTo>
                  <a:pt x="73080" y="92910"/>
                </a:lnTo>
                <a:lnTo>
                  <a:pt x="73080" y="92930"/>
                </a:lnTo>
                <a:lnTo>
                  <a:pt x="73080" y="92960"/>
                </a:lnTo>
                <a:lnTo>
                  <a:pt x="73090" y="92990"/>
                </a:lnTo>
                <a:lnTo>
                  <a:pt x="73120" y="93020"/>
                </a:lnTo>
                <a:lnTo>
                  <a:pt x="73150" y="93030"/>
                </a:lnTo>
                <a:lnTo>
                  <a:pt x="73180" y="93050"/>
                </a:lnTo>
                <a:lnTo>
                  <a:pt x="73190" y="93060"/>
                </a:lnTo>
                <a:lnTo>
                  <a:pt x="73200" y="93080"/>
                </a:lnTo>
                <a:lnTo>
                  <a:pt x="73200" y="93100"/>
                </a:lnTo>
                <a:lnTo>
                  <a:pt x="73200" y="93140"/>
                </a:lnTo>
                <a:lnTo>
                  <a:pt x="73190" y="93170"/>
                </a:lnTo>
                <a:lnTo>
                  <a:pt x="73180" y="93210"/>
                </a:lnTo>
                <a:lnTo>
                  <a:pt x="73120" y="93370"/>
                </a:lnTo>
                <a:lnTo>
                  <a:pt x="73060" y="93450"/>
                </a:lnTo>
                <a:lnTo>
                  <a:pt x="73000" y="93540"/>
                </a:lnTo>
                <a:lnTo>
                  <a:pt x="72930" y="93600"/>
                </a:lnTo>
                <a:lnTo>
                  <a:pt x="72860" y="93660"/>
                </a:lnTo>
                <a:lnTo>
                  <a:pt x="72800" y="93690"/>
                </a:lnTo>
                <a:lnTo>
                  <a:pt x="72700" y="93700"/>
                </a:lnTo>
                <a:lnTo>
                  <a:pt x="72620" y="93720"/>
                </a:lnTo>
                <a:lnTo>
                  <a:pt x="72540" y="93760"/>
                </a:lnTo>
                <a:lnTo>
                  <a:pt x="72470" y="93790"/>
                </a:lnTo>
                <a:lnTo>
                  <a:pt x="72410" y="93790"/>
                </a:lnTo>
                <a:lnTo>
                  <a:pt x="72360" y="93790"/>
                </a:lnTo>
                <a:lnTo>
                  <a:pt x="72320" y="93810"/>
                </a:lnTo>
                <a:lnTo>
                  <a:pt x="72290" y="93850"/>
                </a:lnTo>
                <a:lnTo>
                  <a:pt x="72230" y="93880"/>
                </a:lnTo>
                <a:lnTo>
                  <a:pt x="72200" y="93880"/>
                </a:lnTo>
                <a:lnTo>
                  <a:pt x="72160" y="93880"/>
                </a:lnTo>
                <a:lnTo>
                  <a:pt x="72120" y="93880"/>
                </a:lnTo>
                <a:lnTo>
                  <a:pt x="72070" y="93910"/>
                </a:lnTo>
                <a:lnTo>
                  <a:pt x="72040" y="93950"/>
                </a:lnTo>
                <a:lnTo>
                  <a:pt x="71960" y="94010"/>
                </a:lnTo>
                <a:lnTo>
                  <a:pt x="71910" y="94050"/>
                </a:lnTo>
                <a:lnTo>
                  <a:pt x="71880" y="94080"/>
                </a:lnTo>
                <a:lnTo>
                  <a:pt x="71870" y="94090"/>
                </a:lnTo>
                <a:lnTo>
                  <a:pt x="71810" y="94140"/>
                </a:lnTo>
                <a:lnTo>
                  <a:pt x="71760" y="94160"/>
                </a:lnTo>
                <a:lnTo>
                  <a:pt x="71700" y="94200"/>
                </a:lnTo>
                <a:lnTo>
                  <a:pt x="71640" y="94230"/>
                </a:lnTo>
                <a:lnTo>
                  <a:pt x="71590" y="94260"/>
                </a:lnTo>
                <a:lnTo>
                  <a:pt x="71550" y="94270"/>
                </a:lnTo>
                <a:lnTo>
                  <a:pt x="71490" y="94300"/>
                </a:lnTo>
                <a:lnTo>
                  <a:pt x="71450" y="94290"/>
                </a:lnTo>
                <a:lnTo>
                  <a:pt x="71400" y="94290"/>
                </a:lnTo>
                <a:lnTo>
                  <a:pt x="71340" y="94280"/>
                </a:lnTo>
                <a:lnTo>
                  <a:pt x="71300" y="94270"/>
                </a:lnTo>
                <a:lnTo>
                  <a:pt x="71260" y="94260"/>
                </a:lnTo>
                <a:lnTo>
                  <a:pt x="71200" y="94250"/>
                </a:lnTo>
                <a:lnTo>
                  <a:pt x="71170" y="94240"/>
                </a:lnTo>
                <a:lnTo>
                  <a:pt x="71140" y="94220"/>
                </a:lnTo>
                <a:lnTo>
                  <a:pt x="71100" y="94200"/>
                </a:lnTo>
                <a:lnTo>
                  <a:pt x="71070" y="94200"/>
                </a:lnTo>
                <a:lnTo>
                  <a:pt x="71050" y="94190"/>
                </a:lnTo>
                <a:lnTo>
                  <a:pt x="70990" y="94200"/>
                </a:lnTo>
                <a:lnTo>
                  <a:pt x="70950" y="94210"/>
                </a:lnTo>
                <a:lnTo>
                  <a:pt x="70910" y="94220"/>
                </a:lnTo>
                <a:lnTo>
                  <a:pt x="70880" y="94220"/>
                </a:lnTo>
                <a:lnTo>
                  <a:pt x="70840" y="94210"/>
                </a:lnTo>
                <a:lnTo>
                  <a:pt x="70800" y="94210"/>
                </a:lnTo>
                <a:lnTo>
                  <a:pt x="70790" y="94200"/>
                </a:lnTo>
                <a:lnTo>
                  <a:pt x="70760" y="94220"/>
                </a:lnTo>
                <a:lnTo>
                  <a:pt x="70710" y="94270"/>
                </a:lnTo>
                <a:lnTo>
                  <a:pt x="70660" y="94310"/>
                </a:lnTo>
                <a:lnTo>
                  <a:pt x="70590" y="94320"/>
                </a:lnTo>
                <a:lnTo>
                  <a:pt x="70560" y="94330"/>
                </a:lnTo>
                <a:lnTo>
                  <a:pt x="70510" y="94350"/>
                </a:lnTo>
                <a:lnTo>
                  <a:pt x="70460" y="94360"/>
                </a:lnTo>
                <a:lnTo>
                  <a:pt x="70370" y="94400"/>
                </a:lnTo>
                <a:lnTo>
                  <a:pt x="70330" y="94410"/>
                </a:lnTo>
                <a:lnTo>
                  <a:pt x="70270" y="94460"/>
                </a:lnTo>
                <a:lnTo>
                  <a:pt x="70210" y="94520"/>
                </a:lnTo>
                <a:lnTo>
                  <a:pt x="70170" y="94600"/>
                </a:lnTo>
                <a:lnTo>
                  <a:pt x="70140" y="94670"/>
                </a:lnTo>
                <a:lnTo>
                  <a:pt x="70130" y="94700"/>
                </a:lnTo>
                <a:lnTo>
                  <a:pt x="70120" y="94730"/>
                </a:lnTo>
                <a:lnTo>
                  <a:pt x="70110" y="94790"/>
                </a:lnTo>
                <a:lnTo>
                  <a:pt x="70070" y="94810"/>
                </a:lnTo>
                <a:lnTo>
                  <a:pt x="70020" y="94820"/>
                </a:lnTo>
                <a:lnTo>
                  <a:pt x="69940" y="94830"/>
                </a:lnTo>
                <a:lnTo>
                  <a:pt x="69860" y="94850"/>
                </a:lnTo>
                <a:lnTo>
                  <a:pt x="69820" y="94860"/>
                </a:lnTo>
                <a:lnTo>
                  <a:pt x="69760" y="94840"/>
                </a:lnTo>
                <a:lnTo>
                  <a:pt x="69720" y="94810"/>
                </a:lnTo>
                <a:lnTo>
                  <a:pt x="69660" y="94780"/>
                </a:lnTo>
                <a:lnTo>
                  <a:pt x="69600" y="94760"/>
                </a:lnTo>
                <a:lnTo>
                  <a:pt x="69520" y="94760"/>
                </a:lnTo>
                <a:lnTo>
                  <a:pt x="69430" y="94750"/>
                </a:lnTo>
                <a:lnTo>
                  <a:pt x="69380" y="94720"/>
                </a:lnTo>
                <a:lnTo>
                  <a:pt x="69350" y="94680"/>
                </a:lnTo>
                <a:lnTo>
                  <a:pt x="69310" y="94650"/>
                </a:lnTo>
                <a:lnTo>
                  <a:pt x="69260" y="94640"/>
                </a:lnTo>
                <a:lnTo>
                  <a:pt x="69250" y="94600"/>
                </a:lnTo>
                <a:lnTo>
                  <a:pt x="69210" y="94560"/>
                </a:lnTo>
                <a:lnTo>
                  <a:pt x="69150" y="94500"/>
                </a:lnTo>
                <a:lnTo>
                  <a:pt x="69110" y="94440"/>
                </a:lnTo>
                <a:lnTo>
                  <a:pt x="69040" y="94420"/>
                </a:lnTo>
                <a:lnTo>
                  <a:pt x="68960" y="94390"/>
                </a:lnTo>
                <a:lnTo>
                  <a:pt x="68880" y="94380"/>
                </a:lnTo>
                <a:lnTo>
                  <a:pt x="68800" y="94400"/>
                </a:lnTo>
                <a:lnTo>
                  <a:pt x="68740" y="94420"/>
                </a:lnTo>
                <a:lnTo>
                  <a:pt x="68680" y="94470"/>
                </a:lnTo>
                <a:lnTo>
                  <a:pt x="68620" y="94490"/>
                </a:lnTo>
                <a:lnTo>
                  <a:pt x="68610" y="94500"/>
                </a:lnTo>
                <a:lnTo>
                  <a:pt x="68520" y="94540"/>
                </a:lnTo>
                <a:lnTo>
                  <a:pt x="68450" y="94550"/>
                </a:lnTo>
                <a:lnTo>
                  <a:pt x="68390" y="94540"/>
                </a:lnTo>
                <a:lnTo>
                  <a:pt x="68330" y="94520"/>
                </a:lnTo>
                <a:lnTo>
                  <a:pt x="68260" y="94500"/>
                </a:lnTo>
                <a:lnTo>
                  <a:pt x="68190" y="94470"/>
                </a:lnTo>
                <a:lnTo>
                  <a:pt x="68020" y="94410"/>
                </a:lnTo>
                <a:lnTo>
                  <a:pt x="67910" y="94380"/>
                </a:lnTo>
                <a:lnTo>
                  <a:pt x="67860" y="94370"/>
                </a:lnTo>
                <a:lnTo>
                  <a:pt x="67840" y="94370"/>
                </a:lnTo>
                <a:lnTo>
                  <a:pt x="67740" y="94390"/>
                </a:lnTo>
                <a:lnTo>
                  <a:pt x="67670" y="94370"/>
                </a:lnTo>
                <a:lnTo>
                  <a:pt x="67580" y="94350"/>
                </a:lnTo>
                <a:lnTo>
                  <a:pt x="67550" y="94320"/>
                </a:lnTo>
                <a:lnTo>
                  <a:pt x="67470" y="94320"/>
                </a:lnTo>
                <a:lnTo>
                  <a:pt x="67360" y="94330"/>
                </a:lnTo>
                <a:lnTo>
                  <a:pt x="67320" y="94320"/>
                </a:lnTo>
                <a:lnTo>
                  <a:pt x="67280" y="94310"/>
                </a:lnTo>
                <a:lnTo>
                  <a:pt x="67260" y="94300"/>
                </a:lnTo>
                <a:lnTo>
                  <a:pt x="67180" y="94210"/>
                </a:lnTo>
                <a:lnTo>
                  <a:pt x="67110" y="94140"/>
                </a:lnTo>
                <a:lnTo>
                  <a:pt x="67060" y="94110"/>
                </a:lnTo>
                <a:lnTo>
                  <a:pt x="67000" y="94070"/>
                </a:lnTo>
                <a:lnTo>
                  <a:pt x="66970" y="94050"/>
                </a:lnTo>
                <a:lnTo>
                  <a:pt x="66880" y="93820"/>
                </a:lnTo>
                <a:lnTo>
                  <a:pt x="66750" y="93900"/>
                </a:lnTo>
                <a:lnTo>
                  <a:pt x="66670" y="93950"/>
                </a:lnTo>
                <a:lnTo>
                  <a:pt x="66660" y="93960"/>
                </a:lnTo>
                <a:lnTo>
                  <a:pt x="66590" y="93990"/>
                </a:lnTo>
                <a:lnTo>
                  <a:pt x="66330" y="94010"/>
                </a:lnTo>
                <a:lnTo>
                  <a:pt x="65820" y="94060"/>
                </a:lnTo>
                <a:lnTo>
                  <a:pt x="65750" y="94040"/>
                </a:lnTo>
                <a:lnTo>
                  <a:pt x="65690" y="94030"/>
                </a:lnTo>
                <a:lnTo>
                  <a:pt x="65650" y="94000"/>
                </a:lnTo>
                <a:lnTo>
                  <a:pt x="65490" y="93900"/>
                </a:lnTo>
                <a:lnTo>
                  <a:pt x="65320" y="93880"/>
                </a:lnTo>
                <a:lnTo>
                  <a:pt x="65240" y="93840"/>
                </a:lnTo>
                <a:lnTo>
                  <a:pt x="65160" y="93870"/>
                </a:lnTo>
                <a:lnTo>
                  <a:pt x="65140" y="93840"/>
                </a:lnTo>
                <a:lnTo>
                  <a:pt x="65130" y="93810"/>
                </a:lnTo>
                <a:lnTo>
                  <a:pt x="65130" y="93780"/>
                </a:lnTo>
                <a:lnTo>
                  <a:pt x="65130" y="93760"/>
                </a:lnTo>
                <a:lnTo>
                  <a:pt x="65140" y="93740"/>
                </a:lnTo>
                <a:lnTo>
                  <a:pt x="65130" y="93730"/>
                </a:lnTo>
                <a:lnTo>
                  <a:pt x="65110" y="93720"/>
                </a:lnTo>
                <a:lnTo>
                  <a:pt x="65090" y="93710"/>
                </a:lnTo>
                <a:lnTo>
                  <a:pt x="65070" y="93700"/>
                </a:lnTo>
                <a:lnTo>
                  <a:pt x="65060" y="93680"/>
                </a:lnTo>
                <a:lnTo>
                  <a:pt x="65050" y="93680"/>
                </a:lnTo>
                <a:lnTo>
                  <a:pt x="65040" y="93670"/>
                </a:lnTo>
                <a:lnTo>
                  <a:pt x="64960" y="93710"/>
                </a:lnTo>
                <a:lnTo>
                  <a:pt x="64960" y="93760"/>
                </a:lnTo>
                <a:lnTo>
                  <a:pt x="64940" y="93830"/>
                </a:lnTo>
                <a:lnTo>
                  <a:pt x="64920" y="93920"/>
                </a:lnTo>
                <a:lnTo>
                  <a:pt x="64910" y="93990"/>
                </a:lnTo>
                <a:lnTo>
                  <a:pt x="64900" y="94070"/>
                </a:lnTo>
                <a:lnTo>
                  <a:pt x="64890" y="94130"/>
                </a:lnTo>
                <a:lnTo>
                  <a:pt x="64890" y="94140"/>
                </a:lnTo>
                <a:lnTo>
                  <a:pt x="64870" y="94160"/>
                </a:lnTo>
                <a:lnTo>
                  <a:pt x="64720" y="94340"/>
                </a:lnTo>
                <a:lnTo>
                  <a:pt x="64600" y="94520"/>
                </a:lnTo>
                <a:lnTo>
                  <a:pt x="64580" y="94520"/>
                </a:lnTo>
                <a:lnTo>
                  <a:pt x="64460" y="94600"/>
                </a:lnTo>
                <a:lnTo>
                  <a:pt x="64330" y="94680"/>
                </a:lnTo>
                <a:lnTo>
                  <a:pt x="64210" y="94730"/>
                </a:lnTo>
                <a:lnTo>
                  <a:pt x="64120" y="94840"/>
                </a:lnTo>
                <a:lnTo>
                  <a:pt x="64070" y="94900"/>
                </a:lnTo>
                <a:lnTo>
                  <a:pt x="64010" y="94930"/>
                </a:lnTo>
                <a:lnTo>
                  <a:pt x="63930" y="94990"/>
                </a:lnTo>
                <a:lnTo>
                  <a:pt x="63890" y="95040"/>
                </a:lnTo>
                <a:lnTo>
                  <a:pt x="63880" y="95040"/>
                </a:lnTo>
                <a:lnTo>
                  <a:pt x="63810" y="95090"/>
                </a:lnTo>
                <a:lnTo>
                  <a:pt x="63600" y="95110"/>
                </a:lnTo>
                <a:lnTo>
                  <a:pt x="63470" y="95160"/>
                </a:lnTo>
                <a:lnTo>
                  <a:pt x="63380" y="95170"/>
                </a:lnTo>
                <a:lnTo>
                  <a:pt x="63370" y="95130"/>
                </a:lnTo>
                <a:lnTo>
                  <a:pt x="63310" y="95120"/>
                </a:lnTo>
                <a:lnTo>
                  <a:pt x="63300" y="95100"/>
                </a:lnTo>
                <a:lnTo>
                  <a:pt x="63260" y="95050"/>
                </a:lnTo>
                <a:lnTo>
                  <a:pt x="63180" y="94990"/>
                </a:lnTo>
                <a:lnTo>
                  <a:pt x="63130" y="94960"/>
                </a:lnTo>
                <a:lnTo>
                  <a:pt x="63070" y="94940"/>
                </a:lnTo>
                <a:lnTo>
                  <a:pt x="63000" y="94950"/>
                </a:lnTo>
                <a:lnTo>
                  <a:pt x="62960" y="95040"/>
                </a:lnTo>
                <a:lnTo>
                  <a:pt x="62920" y="95120"/>
                </a:lnTo>
                <a:lnTo>
                  <a:pt x="62870" y="95200"/>
                </a:lnTo>
                <a:lnTo>
                  <a:pt x="62820" y="95220"/>
                </a:lnTo>
                <a:lnTo>
                  <a:pt x="62810" y="95230"/>
                </a:lnTo>
                <a:lnTo>
                  <a:pt x="62800" y="95220"/>
                </a:lnTo>
                <a:lnTo>
                  <a:pt x="62590" y="95120"/>
                </a:lnTo>
                <a:lnTo>
                  <a:pt x="62540" y="95100"/>
                </a:lnTo>
                <a:lnTo>
                  <a:pt x="62520" y="95080"/>
                </a:lnTo>
                <a:lnTo>
                  <a:pt x="62490" y="95060"/>
                </a:lnTo>
                <a:lnTo>
                  <a:pt x="62440" y="94860"/>
                </a:lnTo>
                <a:lnTo>
                  <a:pt x="62380" y="94810"/>
                </a:lnTo>
                <a:lnTo>
                  <a:pt x="61990" y="94810"/>
                </a:lnTo>
                <a:lnTo>
                  <a:pt x="61910" y="94810"/>
                </a:lnTo>
                <a:lnTo>
                  <a:pt x="61680" y="94810"/>
                </a:lnTo>
                <a:lnTo>
                  <a:pt x="61520" y="94810"/>
                </a:lnTo>
                <a:lnTo>
                  <a:pt x="61420" y="94810"/>
                </a:lnTo>
                <a:lnTo>
                  <a:pt x="61400" y="94810"/>
                </a:lnTo>
                <a:lnTo>
                  <a:pt x="61360" y="94830"/>
                </a:lnTo>
                <a:lnTo>
                  <a:pt x="61310" y="94870"/>
                </a:lnTo>
                <a:lnTo>
                  <a:pt x="61260" y="94910"/>
                </a:lnTo>
                <a:lnTo>
                  <a:pt x="60990" y="94950"/>
                </a:lnTo>
                <a:lnTo>
                  <a:pt x="60690" y="95040"/>
                </a:lnTo>
                <a:lnTo>
                  <a:pt x="60580" y="95050"/>
                </a:lnTo>
                <a:lnTo>
                  <a:pt x="60580" y="95020"/>
                </a:lnTo>
                <a:lnTo>
                  <a:pt x="60570" y="95010"/>
                </a:lnTo>
                <a:lnTo>
                  <a:pt x="60570" y="95000"/>
                </a:lnTo>
                <a:lnTo>
                  <a:pt x="60570" y="94980"/>
                </a:lnTo>
                <a:lnTo>
                  <a:pt x="60570" y="94970"/>
                </a:lnTo>
                <a:lnTo>
                  <a:pt x="60560" y="94960"/>
                </a:lnTo>
                <a:lnTo>
                  <a:pt x="60560" y="94950"/>
                </a:lnTo>
                <a:lnTo>
                  <a:pt x="60550" y="94940"/>
                </a:lnTo>
                <a:lnTo>
                  <a:pt x="60550" y="94930"/>
                </a:lnTo>
                <a:lnTo>
                  <a:pt x="60540" y="94920"/>
                </a:lnTo>
                <a:lnTo>
                  <a:pt x="60540" y="94910"/>
                </a:lnTo>
                <a:lnTo>
                  <a:pt x="60530" y="94910"/>
                </a:lnTo>
                <a:lnTo>
                  <a:pt x="60530" y="94900"/>
                </a:lnTo>
                <a:lnTo>
                  <a:pt x="60520" y="94890"/>
                </a:lnTo>
                <a:lnTo>
                  <a:pt x="60510" y="94880"/>
                </a:lnTo>
                <a:lnTo>
                  <a:pt x="60500" y="94880"/>
                </a:lnTo>
                <a:lnTo>
                  <a:pt x="60490" y="94870"/>
                </a:lnTo>
                <a:lnTo>
                  <a:pt x="60480" y="94870"/>
                </a:lnTo>
                <a:lnTo>
                  <a:pt x="60450" y="94880"/>
                </a:lnTo>
                <a:lnTo>
                  <a:pt x="60410" y="94890"/>
                </a:lnTo>
                <a:lnTo>
                  <a:pt x="60380" y="94910"/>
                </a:lnTo>
                <a:lnTo>
                  <a:pt x="60370" y="94920"/>
                </a:lnTo>
                <a:lnTo>
                  <a:pt x="60360" y="94910"/>
                </a:lnTo>
                <a:lnTo>
                  <a:pt x="60360" y="94920"/>
                </a:lnTo>
                <a:lnTo>
                  <a:pt x="60350" y="94920"/>
                </a:lnTo>
                <a:lnTo>
                  <a:pt x="60340" y="94930"/>
                </a:lnTo>
                <a:lnTo>
                  <a:pt x="60330" y="94930"/>
                </a:lnTo>
                <a:lnTo>
                  <a:pt x="60320" y="94940"/>
                </a:lnTo>
                <a:lnTo>
                  <a:pt x="60310" y="94940"/>
                </a:lnTo>
                <a:lnTo>
                  <a:pt x="60250" y="94930"/>
                </a:lnTo>
                <a:lnTo>
                  <a:pt x="60240" y="94930"/>
                </a:lnTo>
                <a:lnTo>
                  <a:pt x="60220" y="94930"/>
                </a:lnTo>
                <a:lnTo>
                  <a:pt x="59980" y="94970"/>
                </a:lnTo>
                <a:lnTo>
                  <a:pt x="59970" y="94970"/>
                </a:lnTo>
                <a:lnTo>
                  <a:pt x="59950" y="94940"/>
                </a:lnTo>
                <a:lnTo>
                  <a:pt x="59930" y="94920"/>
                </a:lnTo>
                <a:lnTo>
                  <a:pt x="59910" y="94890"/>
                </a:lnTo>
                <a:lnTo>
                  <a:pt x="59890" y="94860"/>
                </a:lnTo>
                <a:lnTo>
                  <a:pt x="59870" y="94840"/>
                </a:lnTo>
                <a:lnTo>
                  <a:pt x="59840" y="94820"/>
                </a:lnTo>
                <a:lnTo>
                  <a:pt x="59820" y="94790"/>
                </a:lnTo>
                <a:lnTo>
                  <a:pt x="59810" y="94760"/>
                </a:lnTo>
                <a:lnTo>
                  <a:pt x="59790" y="94730"/>
                </a:lnTo>
                <a:lnTo>
                  <a:pt x="59780" y="94710"/>
                </a:lnTo>
                <a:lnTo>
                  <a:pt x="59780" y="94690"/>
                </a:lnTo>
                <a:lnTo>
                  <a:pt x="59780" y="94670"/>
                </a:lnTo>
                <a:lnTo>
                  <a:pt x="59770" y="94650"/>
                </a:lnTo>
                <a:lnTo>
                  <a:pt x="59750" y="94630"/>
                </a:lnTo>
                <a:lnTo>
                  <a:pt x="59760" y="94600"/>
                </a:lnTo>
                <a:lnTo>
                  <a:pt x="59770" y="94560"/>
                </a:lnTo>
                <a:lnTo>
                  <a:pt x="59770" y="94520"/>
                </a:lnTo>
                <a:lnTo>
                  <a:pt x="59770" y="94500"/>
                </a:lnTo>
                <a:lnTo>
                  <a:pt x="59770" y="94480"/>
                </a:lnTo>
                <a:lnTo>
                  <a:pt x="59760" y="94460"/>
                </a:lnTo>
                <a:lnTo>
                  <a:pt x="59750" y="94430"/>
                </a:lnTo>
                <a:lnTo>
                  <a:pt x="59750" y="94400"/>
                </a:lnTo>
                <a:lnTo>
                  <a:pt x="59760" y="94360"/>
                </a:lnTo>
                <a:lnTo>
                  <a:pt x="59780" y="94290"/>
                </a:lnTo>
                <a:lnTo>
                  <a:pt x="59800" y="94260"/>
                </a:lnTo>
                <a:lnTo>
                  <a:pt x="59800" y="94230"/>
                </a:lnTo>
                <a:lnTo>
                  <a:pt x="59790" y="94210"/>
                </a:lnTo>
                <a:lnTo>
                  <a:pt x="59790" y="94190"/>
                </a:lnTo>
                <a:lnTo>
                  <a:pt x="59790" y="94170"/>
                </a:lnTo>
                <a:lnTo>
                  <a:pt x="59790" y="94150"/>
                </a:lnTo>
                <a:lnTo>
                  <a:pt x="59790" y="94130"/>
                </a:lnTo>
                <a:lnTo>
                  <a:pt x="59790" y="94110"/>
                </a:lnTo>
                <a:lnTo>
                  <a:pt x="59800" y="94090"/>
                </a:lnTo>
                <a:lnTo>
                  <a:pt x="59810" y="94080"/>
                </a:lnTo>
                <a:lnTo>
                  <a:pt x="59830" y="94070"/>
                </a:lnTo>
                <a:lnTo>
                  <a:pt x="59840" y="94050"/>
                </a:lnTo>
                <a:lnTo>
                  <a:pt x="59860" y="94030"/>
                </a:lnTo>
                <a:lnTo>
                  <a:pt x="59850" y="94030"/>
                </a:lnTo>
                <a:lnTo>
                  <a:pt x="59870" y="94020"/>
                </a:lnTo>
                <a:lnTo>
                  <a:pt x="59880" y="94000"/>
                </a:lnTo>
                <a:lnTo>
                  <a:pt x="59890" y="93970"/>
                </a:lnTo>
                <a:lnTo>
                  <a:pt x="59890" y="93960"/>
                </a:lnTo>
                <a:lnTo>
                  <a:pt x="59900" y="93950"/>
                </a:lnTo>
                <a:lnTo>
                  <a:pt x="59900" y="93940"/>
                </a:lnTo>
                <a:lnTo>
                  <a:pt x="59890" y="93920"/>
                </a:lnTo>
                <a:lnTo>
                  <a:pt x="59880" y="93910"/>
                </a:lnTo>
                <a:lnTo>
                  <a:pt x="59860" y="93890"/>
                </a:lnTo>
                <a:lnTo>
                  <a:pt x="59840" y="93880"/>
                </a:lnTo>
                <a:lnTo>
                  <a:pt x="59830" y="93860"/>
                </a:lnTo>
                <a:lnTo>
                  <a:pt x="59820" y="93850"/>
                </a:lnTo>
                <a:lnTo>
                  <a:pt x="59810" y="93830"/>
                </a:lnTo>
                <a:lnTo>
                  <a:pt x="59800" y="93820"/>
                </a:lnTo>
                <a:lnTo>
                  <a:pt x="59790" y="93800"/>
                </a:lnTo>
                <a:lnTo>
                  <a:pt x="59790" y="93790"/>
                </a:lnTo>
                <a:lnTo>
                  <a:pt x="59780" y="93770"/>
                </a:lnTo>
                <a:lnTo>
                  <a:pt x="59780" y="93750"/>
                </a:lnTo>
                <a:lnTo>
                  <a:pt x="59780" y="93730"/>
                </a:lnTo>
                <a:lnTo>
                  <a:pt x="59790" y="93710"/>
                </a:lnTo>
                <a:lnTo>
                  <a:pt x="59790" y="93700"/>
                </a:lnTo>
                <a:lnTo>
                  <a:pt x="59780" y="93710"/>
                </a:lnTo>
                <a:lnTo>
                  <a:pt x="59780" y="93690"/>
                </a:lnTo>
                <a:lnTo>
                  <a:pt x="59770" y="93670"/>
                </a:lnTo>
                <a:lnTo>
                  <a:pt x="59750" y="93640"/>
                </a:lnTo>
                <a:lnTo>
                  <a:pt x="59730" y="93630"/>
                </a:lnTo>
                <a:lnTo>
                  <a:pt x="59720" y="93650"/>
                </a:lnTo>
                <a:lnTo>
                  <a:pt x="59710" y="93660"/>
                </a:lnTo>
                <a:lnTo>
                  <a:pt x="59690" y="93690"/>
                </a:lnTo>
                <a:lnTo>
                  <a:pt x="59690" y="93720"/>
                </a:lnTo>
                <a:lnTo>
                  <a:pt x="59670" y="93740"/>
                </a:lnTo>
                <a:lnTo>
                  <a:pt x="59660" y="93750"/>
                </a:lnTo>
                <a:lnTo>
                  <a:pt x="59650" y="93770"/>
                </a:lnTo>
                <a:lnTo>
                  <a:pt x="59640" y="93780"/>
                </a:lnTo>
                <a:lnTo>
                  <a:pt x="59620" y="93810"/>
                </a:lnTo>
                <a:lnTo>
                  <a:pt x="59610" y="93830"/>
                </a:lnTo>
                <a:lnTo>
                  <a:pt x="59590" y="93850"/>
                </a:lnTo>
                <a:lnTo>
                  <a:pt x="59570" y="93860"/>
                </a:lnTo>
                <a:lnTo>
                  <a:pt x="59540" y="93850"/>
                </a:lnTo>
                <a:lnTo>
                  <a:pt x="59510" y="93840"/>
                </a:lnTo>
                <a:lnTo>
                  <a:pt x="59490" y="93820"/>
                </a:lnTo>
                <a:lnTo>
                  <a:pt x="59470" y="93790"/>
                </a:lnTo>
                <a:lnTo>
                  <a:pt x="59450" y="93760"/>
                </a:lnTo>
                <a:lnTo>
                  <a:pt x="59450" y="93750"/>
                </a:lnTo>
                <a:lnTo>
                  <a:pt x="59420" y="93740"/>
                </a:lnTo>
                <a:lnTo>
                  <a:pt x="59390" y="93740"/>
                </a:lnTo>
                <a:lnTo>
                  <a:pt x="59360" y="93740"/>
                </a:lnTo>
                <a:lnTo>
                  <a:pt x="59350" y="93720"/>
                </a:lnTo>
                <a:lnTo>
                  <a:pt x="59320" y="93700"/>
                </a:lnTo>
                <a:lnTo>
                  <a:pt x="59300" y="93670"/>
                </a:lnTo>
                <a:lnTo>
                  <a:pt x="59290" y="93640"/>
                </a:lnTo>
                <a:lnTo>
                  <a:pt x="59270" y="93620"/>
                </a:lnTo>
                <a:lnTo>
                  <a:pt x="59270" y="93600"/>
                </a:lnTo>
                <a:lnTo>
                  <a:pt x="59270" y="93580"/>
                </a:lnTo>
                <a:lnTo>
                  <a:pt x="59280" y="93550"/>
                </a:lnTo>
                <a:lnTo>
                  <a:pt x="59290" y="93520"/>
                </a:lnTo>
                <a:lnTo>
                  <a:pt x="59300" y="93490"/>
                </a:lnTo>
                <a:lnTo>
                  <a:pt x="59300" y="93470"/>
                </a:lnTo>
                <a:lnTo>
                  <a:pt x="59300" y="93440"/>
                </a:lnTo>
                <a:lnTo>
                  <a:pt x="59290" y="93400"/>
                </a:lnTo>
                <a:lnTo>
                  <a:pt x="59290" y="93380"/>
                </a:lnTo>
                <a:lnTo>
                  <a:pt x="59270" y="93360"/>
                </a:lnTo>
                <a:lnTo>
                  <a:pt x="59240" y="93360"/>
                </a:lnTo>
                <a:lnTo>
                  <a:pt x="59220" y="93340"/>
                </a:lnTo>
                <a:lnTo>
                  <a:pt x="59190" y="93340"/>
                </a:lnTo>
                <a:lnTo>
                  <a:pt x="59170" y="93350"/>
                </a:lnTo>
                <a:lnTo>
                  <a:pt x="59150" y="93360"/>
                </a:lnTo>
                <a:lnTo>
                  <a:pt x="59140" y="93370"/>
                </a:lnTo>
                <a:lnTo>
                  <a:pt x="59140" y="93390"/>
                </a:lnTo>
                <a:lnTo>
                  <a:pt x="59130" y="93410"/>
                </a:lnTo>
                <a:lnTo>
                  <a:pt x="59130" y="93420"/>
                </a:lnTo>
                <a:lnTo>
                  <a:pt x="59130" y="93440"/>
                </a:lnTo>
                <a:lnTo>
                  <a:pt x="59140" y="93460"/>
                </a:lnTo>
                <a:lnTo>
                  <a:pt x="59130" y="93480"/>
                </a:lnTo>
                <a:lnTo>
                  <a:pt x="59110" y="93480"/>
                </a:lnTo>
                <a:lnTo>
                  <a:pt x="59080" y="93480"/>
                </a:lnTo>
                <a:lnTo>
                  <a:pt x="59050" y="93500"/>
                </a:lnTo>
                <a:lnTo>
                  <a:pt x="59030" y="93510"/>
                </a:lnTo>
                <a:lnTo>
                  <a:pt x="59000" y="93520"/>
                </a:lnTo>
                <a:lnTo>
                  <a:pt x="58970" y="93530"/>
                </a:lnTo>
                <a:lnTo>
                  <a:pt x="58940" y="93540"/>
                </a:lnTo>
                <a:lnTo>
                  <a:pt x="58910" y="93560"/>
                </a:lnTo>
                <a:lnTo>
                  <a:pt x="58890" y="93570"/>
                </a:lnTo>
                <a:lnTo>
                  <a:pt x="58740" y="93480"/>
                </a:lnTo>
                <a:lnTo>
                  <a:pt x="58740" y="93470"/>
                </a:lnTo>
                <a:lnTo>
                  <a:pt x="58720" y="93450"/>
                </a:lnTo>
                <a:lnTo>
                  <a:pt x="58690" y="93420"/>
                </a:lnTo>
                <a:lnTo>
                  <a:pt x="58670" y="93380"/>
                </a:lnTo>
                <a:lnTo>
                  <a:pt x="58650" y="93340"/>
                </a:lnTo>
                <a:lnTo>
                  <a:pt x="58630" y="93330"/>
                </a:lnTo>
                <a:lnTo>
                  <a:pt x="58600" y="93310"/>
                </a:lnTo>
                <a:lnTo>
                  <a:pt x="58590" y="93280"/>
                </a:lnTo>
                <a:lnTo>
                  <a:pt x="58580" y="93250"/>
                </a:lnTo>
                <a:lnTo>
                  <a:pt x="58580" y="93220"/>
                </a:lnTo>
                <a:lnTo>
                  <a:pt x="58590" y="93200"/>
                </a:lnTo>
                <a:lnTo>
                  <a:pt x="58570" y="93190"/>
                </a:lnTo>
                <a:lnTo>
                  <a:pt x="58520" y="93170"/>
                </a:lnTo>
                <a:lnTo>
                  <a:pt x="58460" y="93160"/>
                </a:lnTo>
                <a:lnTo>
                  <a:pt x="58420" y="93150"/>
                </a:lnTo>
                <a:lnTo>
                  <a:pt x="58390" y="93130"/>
                </a:lnTo>
                <a:lnTo>
                  <a:pt x="58370" y="93120"/>
                </a:lnTo>
                <a:lnTo>
                  <a:pt x="58340" y="93120"/>
                </a:lnTo>
                <a:lnTo>
                  <a:pt x="58320" y="93130"/>
                </a:lnTo>
                <a:lnTo>
                  <a:pt x="58300" y="93130"/>
                </a:lnTo>
                <a:lnTo>
                  <a:pt x="58290" y="93120"/>
                </a:lnTo>
                <a:lnTo>
                  <a:pt x="58270" y="93100"/>
                </a:lnTo>
                <a:lnTo>
                  <a:pt x="58240" y="93090"/>
                </a:lnTo>
                <a:lnTo>
                  <a:pt x="58210" y="93070"/>
                </a:lnTo>
                <a:lnTo>
                  <a:pt x="58200" y="93060"/>
                </a:lnTo>
                <a:lnTo>
                  <a:pt x="58190" y="93040"/>
                </a:lnTo>
                <a:lnTo>
                  <a:pt x="58170" y="93030"/>
                </a:lnTo>
                <a:lnTo>
                  <a:pt x="58150" y="93020"/>
                </a:lnTo>
                <a:lnTo>
                  <a:pt x="58140" y="93000"/>
                </a:lnTo>
                <a:lnTo>
                  <a:pt x="58140" y="92990"/>
                </a:lnTo>
                <a:lnTo>
                  <a:pt x="58130" y="92950"/>
                </a:lnTo>
                <a:lnTo>
                  <a:pt x="58130" y="92920"/>
                </a:lnTo>
                <a:lnTo>
                  <a:pt x="58110" y="92900"/>
                </a:lnTo>
                <a:lnTo>
                  <a:pt x="58090" y="92890"/>
                </a:lnTo>
                <a:lnTo>
                  <a:pt x="58070" y="92890"/>
                </a:lnTo>
                <a:lnTo>
                  <a:pt x="58050" y="92900"/>
                </a:lnTo>
                <a:lnTo>
                  <a:pt x="58040" y="92910"/>
                </a:lnTo>
                <a:lnTo>
                  <a:pt x="58020" y="92920"/>
                </a:lnTo>
                <a:lnTo>
                  <a:pt x="58010" y="92910"/>
                </a:lnTo>
                <a:lnTo>
                  <a:pt x="57990" y="92890"/>
                </a:lnTo>
                <a:lnTo>
                  <a:pt x="57970" y="92860"/>
                </a:lnTo>
                <a:lnTo>
                  <a:pt x="57950" y="92860"/>
                </a:lnTo>
                <a:lnTo>
                  <a:pt x="57930" y="92870"/>
                </a:lnTo>
                <a:lnTo>
                  <a:pt x="57840" y="92760"/>
                </a:lnTo>
                <a:lnTo>
                  <a:pt x="57820" y="92750"/>
                </a:lnTo>
                <a:lnTo>
                  <a:pt x="57820" y="92730"/>
                </a:lnTo>
                <a:lnTo>
                  <a:pt x="57820" y="92690"/>
                </a:lnTo>
                <a:lnTo>
                  <a:pt x="57810" y="92670"/>
                </a:lnTo>
                <a:lnTo>
                  <a:pt x="57800" y="92640"/>
                </a:lnTo>
                <a:lnTo>
                  <a:pt x="57770" y="92610"/>
                </a:lnTo>
                <a:lnTo>
                  <a:pt x="57760" y="92590"/>
                </a:lnTo>
                <a:lnTo>
                  <a:pt x="57740" y="92580"/>
                </a:lnTo>
                <a:lnTo>
                  <a:pt x="57720" y="92590"/>
                </a:lnTo>
                <a:lnTo>
                  <a:pt x="57710" y="92610"/>
                </a:lnTo>
                <a:lnTo>
                  <a:pt x="57710" y="92640"/>
                </a:lnTo>
                <a:lnTo>
                  <a:pt x="57680" y="92660"/>
                </a:lnTo>
                <a:lnTo>
                  <a:pt x="57670" y="92670"/>
                </a:lnTo>
                <a:lnTo>
                  <a:pt x="57660" y="92690"/>
                </a:lnTo>
                <a:lnTo>
                  <a:pt x="57650" y="92700"/>
                </a:lnTo>
                <a:lnTo>
                  <a:pt x="57450" y="92700"/>
                </a:lnTo>
                <a:lnTo>
                  <a:pt x="57410" y="92700"/>
                </a:lnTo>
                <a:lnTo>
                  <a:pt x="57360" y="92690"/>
                </a:lnTo>
                <a:lnTo>
                  <a:pt x="57200" y="92620"/>
                </a:lnTo>
                <a:lnTo>
                  <a:pt x="57120" y="92590"/>
                </a:lnTo>
                <a:lnTo>
                  <a:pt x="57090" y="92580"/>
                </a:lnTo>
                <a:lnTo>
                  <a:pt x="57080" y="92580"/>
                </a:lnTo>
                <a:lnTo>
                  <a:pt x="56890" y="92540"/>
                </a:lnTo>
                <a:lnTo>
                  <a:pt x="56830" y="92530"/>
                </a:lnTo>
                <a:lnTo>
                  <a:pt x="56810" y="92530"/>
                </a:lnTo>
                <a:lnTo>
                  <a:pt x="56780" y="92520"/>
                </a:lnTo>
                <a:lnTo>
                  <a:pt x="56700" y="92570"/>
                </a:lnTo>
                <a:lnTo>
                  <a:pt x="56700" y="92560"/>
                </a:lnTo>
                <a:lnTo>
                  <a:pt x="56680" y="92560"/>
                </a:lnTo>
                <a:lnTo>
                  <a:pt x="56650" y="92560"/>
                </a:lnTo>
                <a:lnTo>
                  <a:pt x="56620" y="92570"/>
                </a:lnTo>
                <a:lnTo>
                  <a:pt x="56590" y="92570"/>
                </a:lnTo>
                <a:lnTo>
                  <a:pt x="56560" y="92560"/>
                </a:lnTo>
                <a:lnTo>
                  <a:pt x="56540" y="92560"/>
                </a:lnTo>
                <a:lnTo>
                  <a:pt x="56530" y="92570"/>
                </a:lnTo>
                <a:lnTo>
                  <a:pt x="56520" y="92590"/>
                </a:lnTo>
                <a:lnTo>
                  <a:pt x="56500" y="92600"/>
                </a:lnTo>
                <a:lnTo>
                  <a:pt x="56490" y="92610"/>
                </a:lnTo>
                <a:lnTo>
                  <a:pt x="56460" y="92610"/>
                </a:lnTo>
                <a:lnTo>
                  <a:pt x="56440" y="92620"/>
                </a:lnTo>
                <a:lnTo>
                  <a:pt x="56410" y="92630"/>
                </a:lnTo>
                <a:lnTo>
                  <a:pt x="56410" y="92650"/>
                </a:lnTo>
                <a:lnTo>
                  <a:pt x="56410" y="92670"/>
                </a:lnTo>
                <a:lnTo>
                  <a:pt x="56420" y="92690"/>
                </a:lnTo>
                <a:lnTo>
                  <a:pt x="56440" y="92700"/>
                </a:lnTo>
                <a:lnTo>
                  <a:pt x="56440" y="92720"/>
                </a:lnTo>
                <a:lnTo>
                  <a:pt x="56440" y="92730"/>
                </a:lnTo>
                <a:lnTo>
                  <a:pt x="56420" y="92720"/>
                </a:lnTo>
                <a:lnTo>
                  <a:pt x="56400" y="92720"/>
                </a:lnTo>
                <a:lnTo>
                  <a:pt x="56380" y="92720"/>
                </a:lnTo>
                <a:lnTo>
                  <a:pt x="56350" y="92730"/>
                </a:lnTo>
                <a:lnTo>
                  <a:pt x="56340" y="92740"/>
                </a:lnTo>
                <a:lnTo>
                  <a:pt x="56340" y="92750"/>
                </a:lnTo>
                <a:lnTo>
                  <a:pt x="56350" y="92770"/>
                </a:lnTo>
                <a:lnTo>
                  <a:pt x="56340" y="92780"/>
                </a:lnTo>
                <a:lnTo>
                  <a:pt x="56330" y="92790"/>
                </a:lnTo>
                <a:lnTo>
                  <a:pt x="56310" y="92800"/>
                </a:lnTo>
                <a:lnTo>
                  <a:pt x="56300" y="92810"/>
                </a:lnTo>
                <a:lnTo>
                  <a:pt x="56290" y="92820"/>
                </a:lnTo>
                <a:lnTo>
                  <a:pt x="56270" y="92810"/>
                </a:lnTo>
                <a:lnTo>
                  <a:pt x="56250" y="92800"/>
                </a:lnTo>
                <a:lnTo>
                  <a:pt x="56240" y="92810"/>
                </a:lnTo>
                <a:lnTo>
                  <a:pt x="56250" y="92820"/>
                </a:lnTo>
                <a:lnTo>
                  <a:pt x="56270" y="92840"/>
                </a:lnTo>
                <a:lnTo>
                  <a:pt x="56280" y="92860"/>
                </a:lnTo>
                <a:lnTo>
                  <a:pt x="56280" y="92880"/>
                </a:lnTo>
                <a:lnTo>
                  <a:pt x="56270" y="92890"/>
                </a:lnTo>
                <a:lnTo>
                  <a:pt x="56260" y="92900"/>
                </a:lnTo>
                <a:lnTo>
                  <a:pt x="56250" y="92900"/>
                </a:lnTo>
                <a:lnTo>
                  <a:pt x="56230" y="92880"/>
                </a:lnTo>
                <a:lnTo>
                  <a:pt x="56220" y="92870"/>
                </a:lnTo>
                <a:lnTo>
                  <a:pt x="56200" y="92870"/>
                </a:lnTo>
                <a:lnTo>
                  <a:pt x="56200" y="92890"/>
                </a:lnTo>
                <a:lnTo>
                  <a:pt x="56200" y="92900"/>
                </a:lnTo>
                <a:lnTo>
                  <a:pt x="56200" y="92920"/>
                </a:lnTo>
                <a:lnTo>
                  <a:pt x="56200" y="92940"/>
                </a:lnTo>
                <a:lnTo>
                  <a:pt x="56180" y="92950"/>
                </a:lnTo>
                <a:lnTo>
                  <a:pt x="56170" y="92970"/>
                </a:lnTo>
                <a:lnTo>
                  <a:pt x="56160" y="92980"/>
                </a:lnTo>
                <a:lnTo>
                  <a:pt x="56140" y="93000"/>
                </a:lnTo>
                <a:lnTo>
                  <a:pt x="56120" y="93030"/>
                </a:lnTo>
                <a:lnTo>
                  <a:pt x="56110" y="93040"/>
                </a:lnTo>
                <a:lnTo>
                  <a:pt x="56090" y="93050"/>
                </a:lnTo>
                <a:lnTo>
                  <a:pt x="56080" y="93040"/>
                </a:lnTo>
                <a:lnTo>
                  <a:pt x="56080" y="93030"/>
                </a:lnTo>
                <a:lnTo>
                  <a:pt x="56090" y="93020"/>
                </a:lnTo>
                <a:lnTo>
                  <a:pt x="56090" y="93000"/>
                </a:lnTo>
                <a:lnTo>
                  <a:pt x="56090" y="92990"/>
                </a:lnTo>
                <a:lnTo>
                  <a:pt x="56080" y="92970"/>
                </a:lnTo>
                <a:lnTo>
                  <a:pt x="56050" y="92970"/>
                </a:lnTo>
                <a:lnTo>
                  <a:pt x="56040" y="92980"/>
                </a:lnTo>
                <a:lnTo>
                  <a:pt x="56030" y="92990"/>
                </a:lnTo>
                <a:lnTo>
                  <a:pt x="56030" y="93010"/>
                </a:lnTo>
                <a:lnTo>
                  <a:pt x="56040" y="93040"/>
                </a:lnTo>
                <a:lnTo>
                  <a:pt x="56050" y="93070"/>
                </a:lnTo>
                <a:lnTo>
                  <a:pt x="56040" y="93090"/>
                </a:lnTo>
                <a:lnTo>
                  <a:pt x="56030" y="93090"/>
                </a:lnTo>
                <a:lnTo>
                  <a:pt x="56020" y="93070"/>
                </a:lnTo>
                <a:lnTo>
                  <a:pt x="56020" y="93060"/>
                </a:lnTo>
                <a:lnTo>
                  <a:pt x="55990" y="93050"/>
                </a:lnTo>
                <a:lnTo>
                  <a:pt x="55970" y="93050"/>
                </a:lnTo>
                <a:lnTo>
                  <a:pt x="55940" y="93040"/>
                </a:lnTo>
                <a:lnTo>
                  <a:pt x="55920" y="93040"/>
                </a:lnTo>
                <a:lnTo>
                  <a:pt x="55900" y="93050"/>
                </a:lnTo>
                <a:lnTo>
                  <a:pt x="55900" y="93070"/>
                </a:lnTo>
                <a:lnTo>
                  <a:pt x="55890" y="93070"/>
                </a:lnTo>
                <a:lnTo>
                  <a:pt x="55860" y="93080"/>
                </a:lnTo>
                <a:lnTo>
                  <a:pt x="55850" y="93080"/>
                </a:lnTo>
                <a:lnTo>
                  <a:pt x="55830" y="93060"/>
                </a:lnTo>
                <a:lnTo>
                  <a:pt x="55820" y="93050"/>
                </a:lnTo>
                <a:lnTo>
                  <a:pt x="55800" y="93030"/>
                </a:lnTo>
                <a:lnTo>
                  <a:pt x="55780" y="93020"/>
                </a:lnTo>
                <a:lnTo>
                  <a:pt x="55780" y="93040"/>
                </a:lnTo>
                <a:lnTo>
                  <a:pt x="55780" y="93070"/>
                </a:lnTo>
                <a:lnTo>
                  <a:pt x="55760" y="93090"/>
                </a:lnTo>
                <a:lnTo>
                  <a:pt x="55740" y="93110"/>
                </a:lnTo>
                <a:lnTo>
                  <a:pt x="55720" y="93120"/>
                </a:lnTo>
                <a:lnTo>
                  <a:pt x="55690" y="93100"/>
                </a:lnTo>
                <a:lnTo>
                  <a:pt x="55670" y="93090"/>
                </a:lnTo>
                <a:lnTo>
                  <a:pt x="55640" y="93090"/>
                </a:lnTo>
                <a:lnTo>
                  <a:pt x="55610" y="93090"/>
                </a:lnTo>
                <a:lnTo>
                  <a:pt x="55590" y="93100"/>
                </a:lnTo>
                <a:lnTo>
                  <a:pt x="55570" y="93110"/>
                </a:lnTo>
                <a:lnTo>
                  <a:pt x="55550" y="93120"/>
                </a:lnTo>
                <a:lnTo>
                  <a:pt x="55550" y="93130"/>
                </a:lnTo>
                <a:lnTo>
                  <a:pt x="55570" y="93140"/>
                </a:lnTo>
                <a:lnTo>
                  <a:pt x="55580" y="93140"/>
                </a:lnTo>
                <a:lnTo>
                  <a:pt x="55580" y="93160"/>
                </a:lnTo>
                <a:lnTo>
                  <a:pt x="55590" y="93190"/>
                </a:lnTo>
                <a:lnTo>
                  <a:pt x="55590" y="93200"/>
                </a:lnTo>
                <a:lnTo>
                  <a:pt x="55590" y="93210"/>
                </a:lnTo>
                <a:lnTo>
                  <a:pt x="55570" y="93210"/>
                </a:lnTo>
                <a:lnTo>
                  <a:pt x="55550" y="93220"/>
                </a:lnTo>
                <a:lnTo>
                  <a:pt x="55520" y="93230"/>
                </a:lnTo>
                <a:lnTo>
                  <a:pt x="55510" y="93250"/>
                </a:lnTo>
                <a:lnTo>
                  <a:pt x="55500" y="93270"/>
                </a:lnTo>
                <a:lnTo>
                  <a:pt x="55510" y="93280"/>
                </a:lnTo>
                <a:lnTo>
                  <a:pt x="55550" y="93280"/>
                </a:lnTo>
                <a:lnTo>
                  <a:pt x="55570" y="93290"/>
                </a:lnTo>
                <a:lnTo>
                  <a:pt x="55570" y="93310"/>
                </a:lnTo>
                <a:lnTo>
                  <a:pt x="55570" y="93330"/>
                </a:lnTo>
                <a:lnTo>
                  <a:pt x="55550" y="93350"/>
                </a:lnTo>
                <a:lnTo>
                  <a:pt x="55540" y="93360"/>
                </a:lnTo>
                <a:lnTo>
                  <a:pt x="55500" y="93360"/>
                </a:lnTo>
                <a:lnTo>
                  <a:pt x="55460" y="93360"/>
                </a:lnTo>
                <a:lnTo>
                  <a:pt x="55450" y="93370"/>
                </a:lnTo>
                <a:lnTo>
                  <a:pt x="55440" y="93390"/>
                </a:lnTo>
                <a:lnTo>
                  <a:pt x="55440" y="93420"/>
                </a:lnTo>
                <a:lnTo>
                  <a:pt x="55440" y="93450"/>
                </a:lnTo>
                <a:lnTo>
                  <a:pt x="55420" y="93470"/>
                </a:lnTo>
                <a:lnTo>
                  <a:pt x="55400" y="93500"/>
                </a:lnTo>
                <a:lnTo>
                  <a:pt x="55370" y="93520"/>
                </a:lnTo>
                <a:lnTo>
                  <a:pt x="55340" y="93540"/>
                </a:lnTo>
                <a:lnTo>
                  <a:pt x="55330" y="93570"/>
                </a:lnTo>
                <a:lnTo>
                  <a:pt x="55300" y="93580"/>
                </a:lnTo>
                <a:lnTo>
                  <a:pt x="55280" y="93590"/>
                </a:lnTo>
                <a:lnTo>
                  <a:pt x="55260" y="93590"/>
                </a:lnTo>
                <a:lnTo>
                  <a:pt x="55230" y="93590"/>
                </a:lnTo>
                <a:lnTo>
                  <a:pt x="55210" y="93600"/>
                </a:lnTo>
                <a:lnTo>
                  <a:pt x="55190" y="93620"/>
                </a:lnTo>
                <a:lnTo>
                  <a:pt x="55160" y="93630"/>
                </a:lnTo>
                <a:lnTo>
                  <a:pt x="55150" y="93660"/>
                </a:lnTo>
                <a:lnTo>
                  <a:pt x="55110" y="93670"/>
                </a:lnTo>
                <a:lnTo>
                  <a:pt x="55090" y="93690"/>
                </a:lnTo>
                <a:lnTo>
                  <a:pt x="55050" y="93710"/>
                </a:lnTo>
                <a:lnTo>
                  <a:pt x="55040" y="93720"/>
                </a:lnTo>
                <a:lnTo>
                  <a:pt x="55040" y="93740"/>
                </a:lnTo>
                <a:lnTo>
                  <a:pt x="55030" y="93780"/>
                </a:lnTo>
                <a:lnTo>
                  <a:pt x="55020" y="93800"/>
                </a:lnTo>
                <a:lnTo>
                  <a:pt x="55010" y="93810"/>
                </a:lnTo>
                <a:lnTo>
                  <a:pt x="54980" y="93820"/>
                </a:lnTo>
                <a:lnTo>
                  <a:pt x="54970" y="93820"/>
                </a:lnTo>
                <a:lnTo>
                  <a:pt x="54960" y="93800"/>
                </a:lnTo>
                <a:lnTo>
                  <a:pt x="54940" y="93780"/>
                </a:lnTo>
                <a:lnTo>
                  <a:pt x="54930" y="93760"/>
                </a:lnTo>
                <a:lnTo>
                  <a:pt x="54920" y="93740"/>
                </a:lnTo>
                <a:lnTo>
                  <a:pt x="54910" y="93730"/>
                </a:lnTo>
                <a:lnTo>
                  <a:pt x="54900" y="93730"/>
                </a:lnTo>
                <a:lnTo>
                  <a:pt x="54880" y="93740"/>
                </a:lnTo>
                <a:lnTo>
                  <a:pt x="54860" y="93750"/>
                </a:lnTo>
                <a:lnTo>
                  <a:pt x="54820" y="93750"/>
                </a:lnTo>
                <a:lnTo>
                  <a:pt x="54790" y="93750"/>
                </a:lnTo>
                <a:lnTo>
                  <a:pt x="54760" y="93750"/>
                </a:lnTo>
                <a:lnTo>
                  <a:pt x="54720" y="93760"/>
                </a:lnTo>
                <a:lnTo>
                  <a:pt x="54680" y="93770"/>
                </a:lnTo>
                <a:lnTo>
                  <a:pt x="54650" y="93780"/>
                </a:lnTo>
                <a:lnTo>
                  <a:pt x="54620" y="93790"/>
                </a:lnTo>
                <a:lnTo>
                  <a:pt x="54600" y="93790"/>
                </a:lnTo>
                <a:lnTo>
                  <a:pt x="54580" y="93790"/>
                </a:lnTo>
                <a:lnTo>
                  <a:pt x="54550" y="93780"/>
                </a:lnTo>
                <a:lnTo>
                  <a:pt x="54530" y="93760"/>
                </a:lnTo>
                <a:lnTo>
                  <a:pt x="54510" y="93750"/>
                </a:lnTo>
                <a:lnTo>
                  <a:pt x="54490" y="93750"/>
                </a:lnTo>
                <a:lnTo>
                  <a:pt x="54480" y="93750"/>
                </a:lnTo>
                <a:lnTo>
                  <a:pt x="54450" y="93730"/>
                </a:lnTo>
                <a:lnTo>
                  <a:pt x="54450" y="93710"/>
                </a:lnTo>
                <a:lnTo>
                  <a:pt x="54440" y="93700"/>
                </a:lnTo>
                <a:lnTo>
                  <a:pt x="54430" y="93690"/>
                </a:lnTo>
                <a:lnTo>
                  <a:pt x="54420" y="93690"/>
                </a:lnTo>
                <a:lnTo>
                  <a:pt x="54400" y="93690"/>
                </a:lnTo>
                <a:lnTo>
                  <a:pt x="54380" y="93720"/>
                </a:lnTo>
                <a:lnTo>
                  <a:pt x="54370" y="93750"/>
                </a:lnTo>
                <a:lnTo>
                  <a:pt x="54360" y="93780"/>
                </a:lnTo>
                <a:lnTo>
                  <a:pt x="54350" y="93800"/>
                </a:lnTo>
                <a:lnTo>
                  <a:pt x="54340" y="93810"/>
                </a:lnTo>
                <a:lnTo>
                  <a:pt x="54320" y="93810"/>
                </a:lnTo>
                <a:lnTo>
                  <a:pt x="54310" y="93820"/>
                </a:lnTo>
                <a:lnTo>
                  <a:pt x="54290" y="93830"/>
                </a:lnTo>
                <a:lnTo>
                  <a:pt x="54290" y="93820"/>
                </a:lnTo>
                <a:lnTo>
                  <a:pt x="54270" y="93820"/>
                </a:lnTo>
                <a:lnTo>
                  <a:pt x="54260" y="93810"/>
                </a:lnTo>
                <a:lnTo>
                  <a:pt x="54240" y="93800"/>
                </a:lnTo>
                <a:lnTo>
                  <a:pt x="54220" y="93810"/>
                </a:lnTo>
                <a:lnTo>
                  <a:pt x="54220" y="93820"/>
                </a:lnTo>
                <a:lnTo>
                  <a:pt x="54220" y="93840"/>
                </a:lnTo>
                <a:lnTo>
                  <a:pt x="54220" y="93850"/>
                </a:lnTo>
                <a:lnTo>
                  <a:pt x="54210" y="93860"/>
                </a:lnTo>
                <a:lnTo>
                  <a:pt x="54200" y="93860"/>
                </a:lnTo>
                <a:lnTo>
                  <a:pt x="54190" y="93850"/>
                </a:lnTo>
                <a:lnTo>
                  <a:pt x="54190" y="93830"/>
                </a:lnTo>
                <a:lnTo>
                  <a:pt x="54190" y="93810"/>
                </a:lnTo>
                <a:lnTo>
                  <a:pt x="54170" y="93790"/>
                </a:lnTo>
                <a:lnTo>
                  <a:pt x="54150" y="93780"/>
                </a:lnTo>
                <a:lnTo>
                  <a:pt x="54130" y="93770"/>
                </a:lnTo>
                <a:lnTo>
                  <a:pt x="54110" y="93770"/>
                </a:lnTo>
                <a:lnTo>
                  <a:pt x="54100" y="93770"/>
                </a:lnTo>
                <a:lnTo>
                  <a:pt x="54110" y="93790"/>
                </a:lnTo>
                <a:lnTo>
                  <a:pt x="54110" y="93800"/>
                </a:lnTo>
                <a:lnTo>
                  <a:pt x="54120" y="93810"/>
                </a:lnTo>
                <a:lnTo>
                  <a:pt x="54110" y="93820"/>
                </a:lnTo>
                <a:lnTo>
                  <a:pt x="54090" y="93820"/>
                </a:lnTo>
                <a:lnTo>
                  <a:pt x="54070" y="93800"/>
                </a:lnTo>
                <a:lnTo>
                  <a:pt x="54070" y="93770"/>
                </a:lnTo>
                <a:lnTo>
                  <a:pt x="54050" y="93750"/>
                </a:lnTo>
                <a:lnTo>
                  <a:pt x="54020" y="93760"/>
                </a:lnTo>
                <a:lnTo>
                  <a:pt x="53990" y="93780"/>
                </a:lnTo>
                <a:lnTo>
                  <a:pt x="53980" y="93800"/>
                </a:lnTo>
                <a:lnTo>
                  <a:pt x="53960" y="93830"/>
                </a:lnTo>
                <a:lnTo>
                  <a:pt x="53960" y="93850"/>
                </a:lnTo>
                <a:lnTo>
                  <a:pt x="53970" y="93870"/>
                </a:lnTo>
                <a:lnTo>
                  <a:pt x="53990" y="93890"/>
                </a:lnTo>
                <a:lnTo>
                  <a:pt x="54000" y="93890"/>
                </a:lnTo>
                <a:lnTo>
                  <a:pt x="54010" y="93900"/>
                </a:lnTo>
                <a:lnTo>
                  <a:pt x="54010" y="93920"/>
                </a:lnTo>
                <a:lnTo>
                  <a:pt x="53980" y="93920"/>
                </a:lnTo>
                <a:lnTo>
                  <a:pt x="53950" y="93930"/>
                </a:lnTo>
                <a:lnTo>
                  <a:pt x="53930" y="93940"/>
                </a:lnTo>
                <a:lnTo>
                  <a:pt x="53920" y="93960"/>
                </a:lnTo>
                <a:lnTo>
                  <a:pt x="53900" y="93960"/>
                </a:lnTo>
                <a:lnTo>
                  <a:pt x="53870" y="93960"/>
                </a:lnTo>
                <a:lnTo>
                  <a:pt x="53840" y="93950"/>
                </a:lnTo>
                <a:lnTo>
                  <a:pt x="53820" y="93920"/>
                </a:lnTo>
                <a:lnTo>
                  <a:pt x="53810" y="93890"/>
                </a:lnTo>
                <a:lnTo>
                  <a:pt x="53810" y="93850"/>
                </a:lnTo>
                <a:lnTo>
                  <a:pt x="53810" y="93810"/>
                </a:lnTo>
                <a:lnTo>
                  <a:pt x="53810" y="93790"/>
                </a:lnTo>
                <a:lnTo>
                  <a:pt x="53800" y="93780"/>
                </a:lnTo>
                <a:lnTo>
                  <a:pt x="53780" y="93770"/>
                </a:lnTo>
                <a:lnTo>
                  <a:pt x="53750" y="93770"/>
                </a:lnTo>
                <a:lnTo>
                  <a:pt x="53740" y="93760"/>
                </a:lnTo>
                <a:lnTo>
                  <a:pt x="53720" y="93770"/>
                </a:lnTo>
                <a:lnTo>
                  <a:pt x="53690" y="93770"/>
                </a:lnTo>
                <a:lnTo>
                  <a:pt x="53670" y="93780"/>
                </a:lnTo>
                <a:lnTo>
                  <a:pt x="53640" y="93770"/>
                </a:lnTo>
                <a:lnTo>
                  <a:pt x="53620" y="93770"/>
                </a:lnTo>
                <a:lnTo>
                  <a:pt x="53590" y="93760"/>
                </a:lnTo>
                <a:lnTo>
                  <a:pt x="53580" y="93760"/>
                </a:lnTo>
                <a:lnTo>
                  <a:pt x="53560" y="93780"/>
                </a:lnTo>
                <a:lnTo>
                  <a:pt x="53560" y="93800"/>
                </a:lnTo>
                <a:lnTo>
                  <a:pt x="53580" y="93830"/>
                </a:lnTo>
                <a:lnTo>
                  <a:pt x="53610" y="93850"/>
                </a:lnTo>
                <a:lnTo>
                  <a:pt x="53620" y="93870"/>
                </a:lnTo>
                <a:lnTo>
                  <a:pt x="53620" y="93890"/>
                </a:lnTo>
                <a:lnTo>
                  <a:pt x="53610" y="93890"/>
                </a:lnTo>
                <a:lnTo>
                  <a:pt x="53600" y="93900"/>
                </a:lnTo>
                <a:lnTo>
                  <a:pt x="53580" y="93910"/>
                </a:lnTo>
                <a:lnTo>
                  <a:pt x="53570" y="93920"/>
                </a:lnTo>
                <a:lnTo>
                  <a:pt x="53540" y="93930"/>
                </a:lnTo>
                <a:lnTo>
                  <a:pt x="53520" y="93930"/>
                </a:lnTo>
                <a:lnTo>
                  <a:pt x="53500" y="93940"/>
                </a:lnTo>
                <a:lnTo>
                  <a:pt x="53480" y="93940"/>
                </a:lnTo>
                <a:lnTo>
                  <a:pt x="53470" y="93930"/>
                </a:lnTo>
                <a:lnTo>
                  <a:pt x="53430" y="93910"/>
                </a:lnTo>
                <a:lnTo>
                  <a:pt x="53420" y="93910"/>
                </a:lnTo>
                <a:lnTo>
                  <a:pt x="53400" y="93900"/>
                </a:lnTo>
                <a:lnTo>
                  <a:pt x="53390" y="93890"/>
                </a:lnTo>
                <a:lnTo>
                  <a:pt x="53380" y="93900"/>
                </a:lnTo>
                <a:lnTo>
                  <a:pt x="53370" y="93900"/>
                </a:lnTo>
                <a:lnTo>
                  <a:pt x="53370" y="93910"/>
                </a:lnTo>
                <a:lnTo>
                  <a:pt x="53360" y="93910"/>
                </a:lnTo>
                <a:lnTo>
                  <a:pt x="53350" y="93890"/>
                </a:lnTo>
                <a:lnTo>
                  <a:pt x="53350" y="93870"/>
                </a:lnTo>
                <a:lnTo>
                  <a:pt x="53340" y="93870"/>
                </a:lnTo>
                <a:lnTo>
                  <a:pt x="53330" y="93870"/>
                </a:lnTo>
                <a:lnTo>
                  <a:pt x="53320" y="93890"/>
                </a:lnTo>
                <a:lnTo>
                  <a:pt x="53320" y="93910"/>
                </a:lnTo>
                <a:lnTo>
                  <a:pt x="53310" y="93920"/>
                </a:lnTo>
                <a:lnTo>
                  <a:pt x="53210" y="93920"/>
                </a:lnTo>
                <a:lnTo>
                  <a:pt x="53170" y="93920"/>
                </a:lnTo>
                <a:lnTo>
                  <a:pt x="53120" y="93930"/>
                </a:lnTo>
                <a:lnTo>
                  <a:pt x="53120" y="93920"/>
                </a:lnTo>
                <a:lnTo>
                  <a:pt x="53120" y="93910"/>
                </a:lnTo>
                <a:lnTo>
                  <a:pt x="53130" y="93900"/>
                </a:lnTo>
                <a:lnTo>
                  <a:pt x="53140" y="93900"/>
                </a:lnTo>
                <a:lnTo>
                  <a:pt x="53140" y="93890"/>
                </a:lnTo>
                <a:lnTo>
                  <a:pt x="53160" y="93870"/>
                </a:lnTo>
                <a:lnTo>
                  <a:pt x="53160" y="93860"/>
                </a:lnTo>
                <a:lnTo>
                  <a:pt x="53100" y="93860"/>
                </a:lnTo>
                <a:lnTo>
                  <a:pt x="52980" y="93860"/>
                </a:lnTo>
                <a:lnTo>
                  <a:pt x="52770" y="93860"/>
                </a:lnTo>
                <a:lnTo>
                  <a:pt x="52360" y="93870"/>
                </a:lnTo>
                <a:lnTo>
                  <a:pt x="52220" y="93860"/>
                </a:lnTo>
                <a:lnTo>
                  <a:pt x="52190" y="93870"/>
                </a:lnTo>
                <a:lnTo>
                  <a:pt x="52090" y="93860"/>
                </a:lnTo>
                <a:lnTo>
                  <a:pt x="52010" y="93870"/>
                </a:lnTo>
                <a:lnTo>
                  <a:pt x="51950" y="93870"/>
                </a:lnTo>
                <a:lnTo>
                  <a:pt x="51900" y="93870"/>
                </a:lnTo>
                <a:lnTo>
                  <a:pt x="51810" y="93870"/>
                </a:lnTo>
                <a:lnTo>
                  <a:pt x="51740" y="93870"/>
                </a:lnTo>
                <a:lnTo>
                  <a:pt x="51690" y="93870"/>
                </a:lnTo>
                <a:lnTo>
                  <a:pt x="51620" y="93870"/>
                </a:lnTo>
                <a:lnTo>
                  <a:pt x="51540" y="93870"/>
                </a:lnTo>
                <a:lnTo>
                  <a:pt x="51480" y="93870"/>
                </a:lnTo>
                <a:lnTo>
                  <a:pt x="51370" y="93870"/>
                </a:lnTo>
                <a:lnTo>
                  <a:pt x="51260" y="93870"/>
                </a:lnTo>
                <a:lnTo>
                  <a:pt x="51170" y="93870"/>
                </a:lnTo>
                <a:lnTo>
                  <a:pt x="51120" y="93870"/>
                </a:lnTo>
                <a:lnTo>
                  <a:pt x="50960" y="93870"/>
                </a:lnTo>
                <a:lnTo>
                  <a:pt x="50870" y="93870"/>
                </a:lnTo>
                <a:lnTo>
                  <a:pt x="50810" y="93880"/>
                </a:lnTo>
                <a:lnTo>
                  <a:pt x="50680" y="93880"/>
                </a:lnTo>
                <a:lnTo>
                  <a:pt x="50470" y="93880"/>
                </a:lnTo>
                <a:lnTo>
                  <a:pt x="50230" y="93880"/>
                </a:lnTo>
                <a:lnTo>
                  <a:pt x="50210" y="93880"/>
                </a:lnTo>
                <a:lnTo>
                  <a:pt x="50170" y="93880"/>
                </a:lnTo>
                <a:lnTo>
                  <a:pt x="50100" y="93880"/>
                </a:lnTo>
                <a:lnTo>
                  <a:pt x="49990" y="93890"/>
                </a:lnTo>
                <a:lnTo>
                  <a:pt x="49900" y="93890"/>
                </a:lnTo>
                <a:lnTo>
                  <a:pt x="49820" y="93890"/>
                </a:lnTo>
                <a:lnTo>
                  <a:pt x="49770" y="93890"/>
                </a:lnTo>
                <a:lnTo>
                  <a:pt x="49640" y="93890"/>
                </a:lnTo>
                <a:lnTo>
                  <a:pt x="49560" y="93890"/>
                </a:lnTo>
                <a:lnTo>
                  <a:pt x="49540" y="93890"/>
                </a:lnTo>
                <a:lnTo>
                  <a:pt x="49530" y="93890"/>
                </a:lnTo>
                <a:lnTo>
                  <a:pt x="49520" y="93880"/>
                </a:lnTo>
                <a:lnTo>
                  <a:pt x="49510" y="93870"/>
                </a:lnTo>
                <a:lnTo>
                  <a:pt x="49510" y="93850"/>
                </a:lnTo>
                <a:lnTo>
                  <a:pt x="49510" y="93830"/>
                </a:lnTo>
                <a:lnTo>
                  <a:pt x="49510" y="93810"/>
                </a:lnTo>
                <a:lnTo>
                  <a:pt x="49520" y="93790"/>
                </a:lnTo>
                <a:lnTo>
                  <a:pt x="49530" y="93780"/>
                </a:lnTo>
                <a:lnTo>
                  <a:pt x="49530" y="93770"/>
                </a:lnTo>
                <a:lnTo>
                  <a:pt x="49540" y="93760"/>
                </a:lnTo>
                <a:lnTo>
                  <a:pt x="49550" y="93740"/>
                </a:lnTo>
                <a:lnTo>
                  <a:pt x="49550" y="93730"/>
                </a:lnTo>
                <a:lnTo>
                  <a:pt x="49550" y="93710"/>
                </a:lnTo>
                <a:lnTo>
                  <a:pt x="49550" y="93700"/>
                </a:lnTo>
                <a:lnTo>
                  <a:pt x="49550" y="93680"/>
                </a:lnTo>
                <a:lnTo>
                  <a:pt x="49540" y="93670"/>
                </a:lnTo>
                <a:lnTo>
                  <a:pt x="49540" y="93650"/>
                </a:lnTo>
                <a:lnTo>
                  <a:pt x="49540" y="93640"/>
                </a:lnTo>
                <a:lnTo>
                  <a:pt x="49540" y="93620"/>
                </a:lnTo>
                <a:lnTo>
                  <a:pt x="49540" y="93600"/>
                </a:lnTo>
                <a:lnTo>
                  <a:pt x="49530" y="93580"/>
                </a:lnTo>
                <a:lnTo>
                  <a:pt x="49520" y="93570"/>
                </a:lnTo>
                <a:lnTo>
                  <a:pt x="49520" y="93560"/>
                </a:lnTo>
                <a:lnTo>
                  <a:pt x="49520" y="93550"/>
                </a:lnTo>
                <a:lnTo>
                  <a:pt x="49520" y="93530"/>
                </a:lnTo>
                <a:lnTo>
                  <a:pt x="49520" y="93520"/>
                </a:lnTo>
                <a:lnTo>
                  <a:pt x="49530" y="93510"/>
                </a:lnTo>
                <a:lnTo>
                  <a:pt x="49530" y="93500"/>
                </a:lnTo>
                <a:lnTo>
                  <a:pt x="49530" y="93490"/>
                </a:lnTo>
                <a:lnTo>
                  <a:pt x="49530" y="93480"/>
                </a:lnTo>
                <a:lnTo>
                  <a:pt x="49520" y="93470"/>
                </a:lnTo>
                <a:lnTo>
                  <a:pt x="49510" y="93460"/>
                </a:lnTo>
                <a:lnTo>
                  <a:pt x="49500" y="93450"/>
                </a:lnTo>
                <a:lnTo>
                  <a:pt x="49500" y="93440"/>
                </a:lnTo>
                <a:lnTo>
                  <a:pt x="49500" y="93420"/>
                </a:lnTo>
                <a:lnTo>
                  <a:pt x="49500" y="93410"/>
                </a:lnTo>
                <a:lnTo>
                  <a:pt x="49500" y="93380"/>
                </a:lnTo>
                <a:lnTo>
                  <a:pt x="49500" y="93370"/>
                </a:lnTo>
                <a:lnTo>
                  <a:pt x="49500" y="93350"/>
                </a:lnTo>
                <a:lnTo>
                  <a:pt x="49500" y="93340"/>
                </a:lnTo>
                <a:lnTo>
                  <a:pt x="49510" y="93340"/>
                </a:lnTo>
                <a:lnTo>
                  <a:pt x="49500" y="93330"/>
                </a:lnTo>
                <a:lnTo>
                  <a:pt x="49500" y="93320"/>
                </a:lnTo>
                <a:lnTo>
                  <a:pt x="49490" y="93310"/>
                </a:lnTo>
                <a:lnTo>
                  <a:pt x="49480" y="93300"/>
                </a:lnTo>
                <a:lnTo>
                  <a:pt x="49480" y="93290"/>
                </a:lnTo>
                <a:lnTo>
                  <a:pt x="49470" y="93280"/>
                </a:lnTo>
                <a:lnTo>
                  <a:pt x="49470" y="93260"/>
                </a:lnTo>
                <a:lnTo>
                  <a:pt x="49480" y="93250"/>
                </a:lnTo>
                <a:lnTo>
                  <a:pt x="49480" y="93240"/>
                </a:lnTo>
                <a:lnTo>
                  <a:pt x="49470" y="93220"/>
                </a:lnTo>
                <a:lnTo>
                  <a:pt x="49470" y="93210"/>
                </a:lnTo>
                <a:lnTo>
                  <a:pt x="49470" y="93200"/>
                </a:lnTo>
                <a:lnTo>
                  <a:pt x="49480" y="93190"/>
                </a:lnTo>
                <a:lnTo>
                  <a:pt x="49480" y="93180"/>
                </a:lnTo>
                <a:lnTo>
                  <a:pt x="49480" y="93170"/>
                </a:lnTo>
                <a:lnTo>
                  <a:pt x="49480" y="93160"/>
                </a:lnTo>
                <a:lnTo>
                  <a:pt x="49470" y="93150"/>
                </a:lnTo>
                <a:lnTo>
                  <a:pt x="49460" y="93130"/>
                </a:lnTo>
                <a:lnTo>
                  <a:pt x="49440" y="93120"/>
                </a:lnTo>
                <a:lnTo>
                  <a:pt x="49430" y="93100"/>
                </a:lnTo>
                <a:lnTo>
                  <a:pt x="49430" y="93090"/>
                </a:lnTo>
                <a:lnTo>
                  <a:pt x="49430" y="93070"/>
                </a:lnTo>
                <a:lnTo>
                  <a:pt x="49430" y="93060"/>
                </a:lnTo>
                <a:lnTo>
                  <a:pt x="49410" y="93050"/>
                </a:lnTo>
                <a:lnTo>
                  <a:pt x="49410" y="93040"/>
                </a:lnTo>
                <a:lnTo>
                  <a:pt x="49390" y="93030"/>
                </a:lnTo>
                <a:lnTo>
                  <a:pt x="49380" y="93020"/>
                </a:lnTo>
                <a:lnTo>
                  <a:pt x="49360" y="93000"/>
                </a:lnTo>
                <a:lnTo>
                  <a:pt x="49350" y="92990"/>
                </a:lnTo>
                <a:lnTo>
                  <a:pt x="49340" y="92990"/>
                </a:lnTo>
                <a:lnTo>
                  <a:pt x="49330" y="92980"/>
                </a:lnTo>
                <a:lnTo>
                  <a:pt x="49320" y="92960"/>
                </a:lnTo>
                <a:lnTo>
                  <a:pt x="49310" y="92960"/>
                </a:lnTo>
                <a:lnTo>
                  <a:pt x="49300" y="92950"/>
                </a:lnTo>
                <a:lnTo>
                  <a:pt x="49290" y="92940"/>
                </a:lnTo>
                <a:lnTo>
                  <a:pt x="49280" y="92930"/>
                </a:lnTo>
                <a:lnTo>
                  <a:pt x="49270" y="92920"/>
                </a:lnTo>
                <a:lnTo>
                  <a:pt x="49270" y="92900"/>
                </a:lnTo>
                <a:lnTo>
                  <a:pt x="49270" y="92890"/>
                </a:lnTo>
                <a:lnTo>
                  <a:pt x="49270" y="92880"/>
                </a:lnTo>
                <a:lnTo>
                  <a:pt x="49280" y="92880"/>
                </a:lnTo>
                <a:lnTo>
                  <a:pt x="49290" y="92860"/>
                </a:lnTo>
                <a:lnTo>
                  <a:pt x="49300" y="92850"/>
                </a:lnTo>
                <a:lnTo>
                  <a:pt x="49300" y="92840"/>
                </a:lnTo>
                <a:lnTo>
                  <a:pt x="49300" y="92830"/>
                </a:lnTo>
                <a:lnTo>
                  <a:pt x="49300" y="92810"/>
                </a:lnTo>
                <a:lnTo>
                  <a:pt x="49300" y="92800"/>
                </a:lnTo>
                <a:lnTo>
                  <a:pt x="49290" y="92790"/>
                </a:lnTo>
                <a:lnTo>
                  <a:pt x="49290" y="92780"/>
                </a:lnTo>
                <a:lnTo>
                  <a:pt x="49290" y="92770"/>
                </a:lnTo>
                <a:lnTo>
                  <a:pt x="49280" y="92760"/>
                </a:lnTo>
                <a:lnTo>
                  <a:pt x="49260" y="92750"/>
                </a:lnTo>
                <a:lnTo>
                  <a:pt x="49250" y="92740"/>
                </a:lnTo>
                <a:lnTo>
                  <a:pt x="49250" y="92730"/>
                </a:lnTo>
                <a:lnTo>
                  <a:pt x="49230" y="92710"/>
                </a:lnTo>
                <a:lnTo>
                  <a:pt x="49230" y="92700"/>
                </a:lnTo>
                <a:lnTo>
                  <a:pt x="49220" y="92690"/>
                </a:lnTo>
                <a:lnTo>
                  <a:pt x="49220" y="92670"/>
                </a:lnTo>
                <a:lnTo>
                  <a:pt x="49220" y="92660"/>
                </a:lnTo>
                <a:lnTo>
                  <a:pt x="49210" y="92650"/>
                </a:lnTo>
                <a:lnTo>
                  <a:pt x="49220" y="92650"/>
                </a:lnTo>
                <a:lnTo>
                  <a:pt x="49220" y="92640"/>
                </a:lnTo>
                <a:lnTo>
                  <a:pt x="49220" y="92630"/>
                </a:lnTo>
                <a:lnTo>
                  <a:pt x="49220" y="92620"/>
                </a:lnTo>
                <a:lnTo>
                  <a:pt x="49210" y="92610"/>
                </a:lnTo>
                <a:lnTo>
                  <a:pt x="49210" y="92600"/>
                </a:lnTo>
                <a:lnTo>
                  <a:pt x="49200" y="92580"/>
                </a:lnTo>
                <a:lnTo>
                  <a:pt x="49210" y="92570"/>
                </a:lnTo>
                <a:lnTo>
                  <a:pt x="49210" y="92560"/>
                </a:lnTo>
                <a:lnTo>
                  <a:pt x="49210" y="92550"/>
                </a:lnTo>
                <a:lnTo>
                  <a:pt x="49210" y="92540"/>
                </a:lnTo>
                <a:lnTo>
                  <a:pt x="49220" y="92530"/>
                </a:lnTo>
                <a:lnTo>
                  <a:pt x="49220" y="92520"/>
                </a:lnTo>
                <a:lnTo>
                  <a:pt x="49220" y="92500"/>
                </a:lnTo>
                <a:lnTo>
                  <a:pt x="49220" y="92490"/>
                </a:lnTo>
                <a:lnTo>
                  <a:pt x="49220" y="92480"/>
                </a:lnTo>
                <a:lnTo>
                  <a:pt x="49220" y="92470"/>
                </a:lnTo>
                <a:lnTo>
                  <a:pt x="49230" y="92460"/>
                </a:lnTo>
                <a:lnTo>
                  <a:pt x="49250" y="92450"/>
                </a:lnTo>
                <a:lnTo>
                  <a:pt x="49250" y="92440"/>
                </a:lnTo>
                <a:lnTo>
                  <a:pt x="49250" y="92430"/>
                </a:lnTo>
                <a:lnTo>
                  <a:pt x="49260" y="92420"/>
                </a:lnTo>
                <a:lnTo>
                  <a:pt x="49260" y="92410"/>
                </a:lnTo>
                <a:lnTo>
                  <a:pt x="49260" y="92390"/>
                </a:lnTo>
                <a:lnTo>
                  <a:pt x="49250" y="92370"/>
                </a:lnTo>
                <a:lnTo>
                  <a:pt x="49230" y="92350"/>
                </a:lnTo>
                <a:lnTo>
                  <a:pt x="49210" y="92340"/>
                </a:lnTo>
                <a:lnTo>
                  <a:pt x="49200" y="92330"/>
                </a:lnTo>
                <a:lnTo>
                  <a:pt x="49190" y="92320"/>
                </a:lnTo>
                <a:lnTo>
                  <a:pt x="49180" y="92310"/>
                </a:lnTo>
                <a:lnTo>
                  <a:pt x="49180" y="92300"/>
                </a:lnTo>
                <a:lnTo>
                  <a:pt x="49160" y="92290"/>
                </a:lnTo>
                <a:lnTo>
                  <a:pt x="49140" y="92280"/>
                </a:lnTo>
                <a:lnTo>
                  <a:pt x="49130" y="92270"/>
                </a:lnTo>
                <a:lnTo>
                  <a:pt x="49120" y="92260"/>
                </a:lnTo>
                <a:lnTo>
                  <a:pt x="49100" y="92250"/>
                </a:lnTo>
                <a:lnTo>
                  <a:pt x="49090" y="92240"/>
                </a:lnTo>
                <a:lnTo>
                  <a:pt x="49060" y="92230"/>
                </a:lnTo>
                <a:lnTo>
                  <a:pt x="49050" y="92220"/>
                </a:lnTo>
                <a:lnTo>
                  <a:pt x="49030" y="92210"/>
                </a:lnTo>
                <a:lnTo>
                  <a:pt x="49020" y="92200"/>
                </a:lnTo>
                <a:lnTo>
                  <a:pt x="49000" y="92190"/>
                </a:lnTo>
                <a:lnTo>
                  <a:pt x="48990" y="92180"/>
                </a:lnTo>
                <a:lnTo>
                  <a:pt x="48960" y="92160"/>
                </a:lnTo>
                <a:lnTo>
                  <a:pt x="48930" y="92140"/>
                </a:lnTo>
                <a:lnTo>
                  <a:pt x="48920" y="92130"/>
                </a:lnTo>
                <a:lnTo>
                  <a:pt x="48900" y="92120"/>
                </a:lnTo>
                <a:lnTo>
                  <a:pt x="48890" y="92130"/>
                </a:lnTo>
                <a:lnTo>
                  <a:pt x="48880" y="92140"/>
                </a:lnTo>
                <a:lnTo>
                  <a:pt x="48870" y="92140"/>
                </a:lnTo>
                <a:lnTo>
                  <a:pt x="48860" y="92130"/>
                </a:lnTo>
                <a:lnTo>
                  <a:pt x="48860" y="92120"/>
                </a:lnTo>
                <a:lnTo>
                  <a:pt x="48870" y="92100"/>
                </a:lnTo>
                <a:lnTo>
                  <a:pt x="48860" y="92090"/>
                </a:lnTo>
                <a:lnTo>
                  <a:pt x="48840" y="92090"/>
                </a:lnTo>
                <a:lnTo>
                  <a:pt x="48830" y="92070"/>
                </a:lnTo>
                <a:lnTo>
                  <a:pt x="48810" y="92070"/>
                </a:lnTo>
                <a:lnTo>
                  <a:pt x="48790" y="92060"/>
                </a:lnTo>
                <a:lnTo>
                  <a:pt x="48780" y="92050"/>
                </a:lnTo>
                <a:lnTo>
                  <a:pt x="48750" y="92030"/>
                </a:lnTo>
                <a:lnTo>
                  <a:pt x="48720" y="92010"/>
                </a:lnTo>
                <a:lnTo>
                  <a:pt x="48700" y="92000"/>
                </a:lnTo>
                <a:lnTo>
                  <a:pt x="48680" y="91990"/>
                </a:lnTo>
                <a:lnTo>
                  <a:pt x="48660" y="91980"/>
                </a:lnTo>
                <a:lnTo>
                  <a:pt x="48640" y="91970"/>
                </a:lnTo>
                <a:lnTo>
                  <a:pt x="48610" y="91950"/>
                </a:lnTo>
                <a:lnTo>
                  <a:pt x="48590" y="91940"/>
                </a:lnTo>
                <a:lnTo>
                  <a:pt x="48560" y="91930"/>
                </a:lnTo>
                <a:lnTo>
                  <a:pt x="48540" y="91920"/>
                </a:lnTo>
                <a:lnTo>
                  <a:pt x="48510" y="91900"/>
                </a:lnTo>
                <a:lnTo>
                  <a:pt x="48490" y="91880"/>
                </a:lnTo>
                <a:lnTo>
                  <a:pt x="48460" y="91860"/>
                </a:lnTo>
                <a:lnTo>
                  <a:pt x="48420" y="91840"/>
                </a:lnTo>
                <a:lnTo>
                  <a:pt x="48380" y="91810"/>
                </a:lnTo>
                <a:lnTo>
                  <a:pt x="48350" y="91790"/>
                </a:lnTo>
                <a:lnTo>
                  <a:pt x="48340" y="91780"/>
                </a:lnTo>
                <a:lnTo>
                  <a:pt x="48310" y="91770"/>
                </a:lnTo>
                <a:lnTo>
                  <a:pt x="48280" y="91760"/>
                </a:lnTo>
                <a:lnTo>
                  <a:pt x="48250" y="91740"/>
                </a:lnTo>
                <a:lnTo>
                  <a:pt x="48230" y="91730"/>
                </a:lnTo>
                <a:lnTo>
                  <a:pt x="48210" y="91730"/>
                </a:lnTo>
                <a:lnTo>
                  <a:pt x="48210" y="91720"/>
                </a:lnTo>
                <a:lnTo>
                  <a:pt x="48200" y="91710"/>
                </a:lnTo>
                <a:lnTo>
                  <a:pt x="48190" y="91710"/>
                </a:lnTo>
                <a:lnTo>
                  <a:pt x="48180" y="91710"/>
                </a:lnTo>
                <a:lnTo>
                  <a:pt x="48180" y="91720"/>
                </a:lnTo>
                <a:lnTo>
                  <a:pt x="48170" y="91730"/>
                </a:lnTo>
                <a:lnTo>
                  <a:pt x="48160" y="91740"/>
                </a:lnTo>
                <a:lnTo>
                  <a:pt x="48150" y="91740"/>
                </a:lnTo>
                <a:lnTo>
                  <a:pt x="48140" y="91750"/>
                </a:lnTo>
                <a:lnTo>
                  <a:pt x="48130" y="91740"/>
                </a:lnTo>
                <a:lnTo>
                  <a:pt x="48130" y="91730"/>
                </a:lnTo>
                <a:lnTo>
                  <a:pt x="48120" y="91720"/>
                </a:lnTo>
                <a:lnTo>
                  <a:pt x="48110" y="91710"/>
                </a:lnTo>
                <a:lnTo>
                  <a:pt x="48120" y="91710"/>
                </a:lnTo>
                <a:lnTo>
                  <a:pt x="48120" y="91700"/>
                </a:lnTo>
                <a:lnTo>
                  <a:pt x="48120" y="91690"/>
                </a:lnTo>
                <a:lnTo>
                  <a:pt x="48120" y="91680"/>
                </a:lnTo>
                <a:lnTo>
                  <a:pt x="48110" y="91660"/>
                </a:lnTo>
                <a:lnTo>
                  <a:pt x="48110" y="91650"/>
                </a:lnTo>
                <a:lnTo>
                  <a:pt x="48100" y="91640"/>
                </a:lnTo>
                <a:lnTo>
                  <a:pt x="48090" y="91640"/>
                </a:lnTo>
                <a:lnTo>
                  <a:pt x="48090" y="91630"/>
                </a:lnTo>
                <a:lnTo>
                  <a:pt x="48080" y="91620"/>
                </a:lnTo>
                <a:lnTo>
                  <a:pt x="48080" y="91610"/>
                </a:lnTo>
                <a:lnTo>
                  <a:pt x="48080" y="91590"/>
                </a:lnTo>
                <a:lnTo>
                  <a:pt x="48080" y="91570"/>
                </a:lnTo>
                <a:lnTo>
                  <a:pt x="48080" y="91560"/>
                </a:lnTo>
                <a:lnTo>
                  <a:pt x="48070" y="91550"/>
                </a:lnTo>
                <a:lnTo>
                  <a:pt x="48070" y="91540"/>
                </a:lnTo>
                <a:lnTo>
                  <a:pt x="48070" y="91530"/>
                </a:lnTo>
                <a:lnTo>
                  <a:pt x="48060" y="91510"/>
                </a:lnTo>
                <a:lnTo>
                  <a:pt x="48060" y="91500"/>
                </a:lnTo>
                <a:lnTo>
                  <a:pt x="48060" y="91480"/>
                </a:lnTo>
                <a:lnTo>
                  <a:pt x="48060" y="91470"/>
                </a:lnTo>
                <a:lnTo>
                  <a:pt x="48070" y="91470"/>
                </a:lnTo>
                <a:lnTo>
                  <a:pt x="48080" y="91460"/>
                </a:lnTo>
                <a:lnTo>
                  <a:pt x="48080" y="91450"/>
                </a:lnTo>
                <a:lnTo>
                  <a:pt x="48080" y="91440"/>
                </a:lnTo>
                <a:lnTo>
                  <a:pt x="48090" y="91430"/>
                </a:lnTo>
                <a:lnTo>
                  <a:pt x="48100" y="91430"/>
                </a:lnTo>
                <a:lnTo>
                  <a:pt x="48100" y="91440"/>
                </a:lnTo>
                <a:lnTo>
                  <a:pt x="48110" y="91450"/>
                </a:lnTo>
                <a:lnTo>
                  <a:pt x="48120" y="91450"/>
                </a:lnTo>
                <a:lnTo>
                  <a:pt x="48130" y="91450"/>
                </a:lnTo>
                <a:lnTo>
                  <a:pt x="48140" y="91450"/>
                </a:lnTo>
                <a:lnTo>
                  <a:pt x="48150" y="91450"/>
                </a:lnTo>
                <a:lnTo>
                  <a:pt x="48160" y="91440"/>
                </a:lnTo>
                <a:lnTo>
                  <a:pt x="48160" y="91430"/>
                </a:lnTo>
                <a:lnTo>
                  <a:pt x="48170" y="91430"/>
                </a:lnTo>
                <a:lnTo>
                  <a:pt x="48170" y="91420"/>
                </a:lnTo>
                <a:lnTo>
                  <a:pt x="48180" y="91410"/>
                </a:lnTo>
                <a:lnTo>
                  <a:pt x="48180" y="91400"/>
                </a:lnTo>
                <a:lnTo>
                  <a:pt x="48190" y="91390"/>
                </a:lnTo>
                <a:lnTo>
                  <a:pt x="48190" y="91380"/>
                </a:lnTo>
                <a:lnTo>
                  <a:pt x="48190" y="91360"/>
                </a:lnTo>
                <a:lnTo>
                  <a:pt x="48180" y="91360"/>
                </a:lnTo>
                <a:lnTo>
                  <a:pt x="48180" y="91350"/>
                </a:lnTo>
                <a:lnTo>
                  <a:pt x="48170" y="91340"/>
                </a:lnTo>
                <a:lnTo>
                  <a:pt x="48170" y="91330"/>
                </a:lnTo>
                <a:lnTo>
                  <a:pt x="48160" y="91320"/>
                </a:lnTo>
                <a:lnTo>
                  <a:pt x="48150" y="91310"/>
                </a:lnTo>
                <a:lnTo>
                  <a:pt x="48150" y="91300"/>
                </a:lnTo>
                <a:lnTo>
                  <a:pt x="48140" y="91300"/>
                </a:lnTo>
                <a:lnTo>
                  <a:pt x="48140" y="91290"/>
                </a:lnTo>
                <a:lnTo>
                  <a:pt x="48130" y="91290"/>
                </a:lnTo>
                <a:lnTo>
                  <a:pt x="48140" y="91280"/>
                </a:lnTo>
                <a:lnTo>
                  <a:pt x="48130" y="91270"/>
                </a:lnTo>
                <a:lnTo>
                  <a:pt x="48130" y="91260"/>
                </a:lnTo>
                <a:lnTo>
                  <a:pt x="48120" y="91250"/>
                </a:lnTo>
                <a:lnTo>
                  <a:pt x="48110" y="91240"/>
                </a:lnTo>
                <a:lnTo>
                  <a:pt x="48100" y="91230"/>
                </a:lnTo>
                <a:lnTo>
                  <a:pt x="48080" y="91220"/>
                </a:lnTo>
                <a:lnTo>
                  <a:pt x="48070" y="91210"/>
                </a:lnTo>
                <a:lnTo>
                  <a:pt x="48060" y="91210"/>
                </a:lnTo>
                <a:lnTo>
                  <a:pt x="48050" y="91200"/>
                </a:lnTo>
                <a:lnTo>
                  <a:pt x="48040" y="91190"/>
                </a:lnTo>
                <a:lnTo>
                  <a:pt x="48030" y="91190"/>
                </a:lnTo>
                <a:lnTo>
                  <a:pt x="48020" y="91180"/>
                </a:lnTo>
                <a:lnTo>
                  <a:pt x="48010" y="91170"/>
                </a:lnTo>
                <a:lnTo>
                  <a:pt x="47980" y="91160"/>
                </a:lnTo>
                <a:lnTo>
                  <a:pt x="47970" y="91170"/>
                </a:lnTo>
                <a:lnTo>
                  <a:pt x="47960" y="91180"/>
                </a:lnTo>
                <a:lnTo>
                  <a:pt x="47950" y="91180"/>
                </a:lnTo>
                <a:lnTo>
                  <a:pt x="47950" y="91170"/>
                </a:lnTo>
                <a:lnTo>
                  <a:pt x="47950" y="91160"/>
                </a:lnTo>
                <a:lnTo>
                  <a:pt x="47950" y="91150"/>
                </a:lnTo>
                <a:lnTo>
                  <a:pt x="47950" y="91140"/>
                </a:lnTo>
                <a:lnTo>
                  <a:pt x="47960" y="91130"/>
                </a:lnTo>
                <a:lnTo>
                  <a:pt x="47960" y="91120"/>
                </a:lnTo>
                <a:lnTo>
                  <a:pt x="47950" y="91120"/>
                </a:lnTo>
                <a:lnTo>
                  <a:pt x="47940" y="91120"/>
                </a:lnTo>
                <a:lnTo>
                  <a:pt x="47940" y="91110"/>
                </a:lnTo>
                <a:lnTo>
                  <a:pt x="47940" y="91100"/>
                </a:lnTo>
                <a:lnTo>
                  <a:pt x="47930" y="91090"/>
                </a:lnTo>
                <a:lnTo>
                  <a:pt x="47940" y="91080"/>
                </a:lnTo>
                <a:lnTo>
                  <a:pt x="47940" y="91070"/>
                </a:lnTo>
                <a:lnTo>
                  <a:pt x="47940" y="91060"/>
                </a:lnTo>
                <a:lnTo>
                  <a:pt x="47940" y="91050"/>
                </a:lnTo>
                <a:lnTo>
                  <a:pt x="47950" y="91040"/>
                </a:lnTo>
                <a:lnTo>
                  <a:pt x="47950" y="91030"/>
                </a:lnTo>
                <a:lnTo>
                  <a:pt x="47950" y="91020"/>
                </a:lnTo>
                <a:lnTo>
                  <a:pt x="47950" y="91010"/>
                </a:lnTo>
                <a:lnTo>
                  <a:pt x="47940" y="91010"/>
                </a:lnTo>
                <a:lnTo>
                  <a:pt x="47940" y="91000"/>
                </a:lnTo>
                <a:lnTo>
                  <a:pt x="47940" y="90990"/>
                </a:lnTo>
                <a:lnTo>
                  <a:pt x="47940" y="90980"/>
                </a:lnTo>
                <a:lnTo>
                  <a:pt x="47930" y="90970"/>
                </a:lnTo>
                <a:lnTo>
                  <a:pt x="47920" y="90960"/>
                </a:lnTo>
                <a:lnTo>
                  <a:pt x="47910" y="90960"/>
                </a:lnTo>
                <a:lnTo>
                  <a:pt x="47900" y="90950"/>
                </a:lnTo>
                <a:lnTo>
                  <a:pt x="47900" y="90940"/>
                </a:lnTo>
                <a:lnTo>
                  <a:pt x="47890" y="90940"/>
                </a:lnTo>
                <a:lnTo>
                  <a:pt x="47880" y="90940"/>
                </a:lnTo>
                <a:lnTo>
                  <a:pt x="47870" y="90930"/>
                </a:lnTo>
                <a:lnTo>
                  <a:pt x="47880" y="90920"/>
                </a:lnTo>
                <a:lnTo>
                  <a:pt x="47870" y="90910"/>
                </a:lnTo>
                <a:lnTo>
                  <a:pt x="47880" y="90910"/>
                </a:lnTo>
                <a:lnTo>
                  <a:pt x="47880" y="90900"/>
                </a:lnTo>
                <a:lnTo>
                  <a:pt x="47880" y="90890"/>
                </a:lnTo>
                <a:lnTo>
                  <a:pt x="47870" y="90890"/>
                </a:lnTo>
                <a:lnTo>
                  <a:pt x="47860" y="90890"/>
                </a:lnTo>
                <a:lnTo>
                  <a:pt x="47850" y="90890"/>
                </a:lnTo>
                <a:lnTo>
                  <a:pt x="47850" y="90880"/>
                </a:lnTo>
                <a:lnTo>
                  <a:pt x="47850" y="90870"/>
                </a:lnTo>
                <a:lnTo>
                  <a:pt x="47860" y="90870"/>
                </a:lnTo>
                <a:lnTo>
                  <a:pt x="47860" y="90860"/>
                </a:lnTo>
                <a:lnTo>
                  <a:pt x="47850" y="90850"/>
                </a:lnTo>
                <a:lnTo>
                  <a:pt x="47840" y="90850"/>
                </a:lnTo>
                <a:lnTo>
                  <a:pt x="47840" y="90840"/>
                </a:lnTo>
                <a:lnTo>
                  <a:pt x="47840" y="90830"/>
                </a:lnTo>
                <a:lnTo>
                  <a:pt x="47840" y="90820"/>
                </a:lnTo>
                <a:lnTo>
                  <a:pt x="47840" y="90810"/>
                </a:lnTo>
                <a:lnTo>
                  <a:pt x="47840" y="90800"/>
                </a:lnTo>
                <a:lnTo>
                  <a:pt x="47840" y="90790"/>
                </a:lnTo>
                <a:lnTo>
                  <a:pt x="47840" y="90780"/>
                </a:lnTo>
                <a:lnTo>
                  <a:pt x="47830" y="90780"/>
                </a:lnTo>
                <a:lnTo>
                  <a:pt x="47820" y="90780"/>
                </a:lnTo>
                <a:lnTo>
                  <a:pt x="47820" y="90770"/>
                </a:lnTo>
                <a:lnTo>
                  <a:pt x="47820" y="90760"/>
                </a:lnTo>
                <a:lnTo>
                  <a:pt x="47810" y="90750"/>
                </a:lnTo>
                <a:lnTo>
                  <a:pt x="47800" y="90750"/>
                </a:lnTo>
                <a:lnTo>
                  <a:pt x="47790" y="90740"/>
                </a:lnTo>
                <a:lnTo>
                  <a:pt x="47780" y="90740"/>
                </a:lnTo>
                <a:lnTo>
                  <a:pt x="47770" y="90740"/>
                </a:lnTo>
                <a:lnTo>
                  <a:pt x="47760" y="90740"/>
                </a:lnTo>
                <a:lnTo>
                  <a:pt x="47730" y="90730"/>
                </a:lnTo>
                <a:lnTo>
                  <a:pt x="47720" y="90720"/>
                </a:lnTo>
                <a:lnTo>
                  <a:pt x="47710" y="90710"/>
                </a:lnTo>
                <a:lnTo>
                  <a:pt x="47700" y="90710"/>
                </a:lnTo>
                <a:lnTo>
                  <a:pt x="47690" y="90700"/>
                </a:lnTo>
                <a:lnTo>
                  <a:pt x="47680" y="90700"/>
                </a:lnTo>
                <a:lnTo>
                  <a:pt x="47670" y="90690"/>
                </a:lnTo>
                <a:lnTo>
                  <a:pt x="47650" y="90680"/>
                </a:lnTo>
                <a:lnTo>
                  <a:pt x="47640" y="90680"/>
                </a:lnTo>
                <a:lnTo>
                  <a:pt x="47630" y="90670"/>
                </a:lnTo>
                <a:lnTo>
                  <a:pt x="47610" y="90660"/>
                </a:lnTo>
                <a:lnTo>
                  <a:pt x="47590" y="90650"/>
                </a:lnTo>
                <a:lnTo>
                  <a:pt x="47570" y="90640"/>
                </a:lnTo>
                <a:lnTo>
                  <a:pt x="47560" y="90640"/>
                </a:lnTo>
                <a:lnTo>
                  <a:pt x="47550" y="90640"/>
                </a:lnTo>
                <a:lnTo>
                  <a:pt x="47540" y="90630"/>
                </a:lnTo>
                <a:lnTo>
                  <a:pt x="47520" y="90620"/>
                </a:lnTo>
                <a:lnTo>
                  <a:pt x="47500" y="90610"/>
                </a:lnTo>
                <a:lnTo>
                  <a:pt x="47490" y="90610"/>
                </a:lnTo>
                <a:lnTo>
                  <a:pt x="47480" y="90600"/>
                </a:lnTo>
                <a:lnTo>
                  <a:pt x="47470" y="90590"/>
                </a:lnTo>
                <a:lnTo>
                  <a:pt x="47460" y="90590"/>
                </a:lnTo>
                <a:lnTo>
                  <a:pt x="47450" y="90580"/>
                </a:lnTo>
                <a:lnTo>
                  <a:pt x="47450" y="90570"/>
                </a:lnTo>
                <a:lnTo>
                  <a:pt x="47440" y="90560"/>
                </a:lnTo>
                <a:lnTo>
                  <a:pt x="47430" y="90560"/>
                </a:lnTo>
                <a:lnTo>
                  <a:pt x="47420" y="90550"/>
                </a:lnTo>
                <a:lnTo>
                  <a:pt x="47410" y="90540"/>
                </a:lnTo>
                <a:lnTo>
                  <a:pt x="47410" y="90530"/>
                </a:lnTo>
                <a:lnTo>
                  <a:pt x="47400" y="90520"/>
                </a:lnTo>
                <a:lnTo>
                  <a:pt x="47390" y="90520"/>
                </a:lnTo>
                <a:lnTo>
                  <a:pt x="47390" y="90510"/>
                </a:lnTo>
                <a:lnTo>
                  <a:pt x="47380" y="90510"/>
                </a:lnTo>
                <a:lnTo>
                  <a:pt x="47370" y="90510"/>
                </a:lnTo>
                <a:lnTo>
                  <a:pt x="47370" y="90500"/>
                </a:lnTo>
                <a:lnTo>
                  <a:pt x="47380" y="90490"/>
                </a:lnTo>
                <a:lnTo>
                  <a:pt x="47380" y="90480"/>
                </a:lnTo>
                <a:lnTo>
                  <a:pt x="47390" y="90470"/>
                </a:lnTo>
                <a:lnTo>
                  <a:pt x="47390" y="90460"/>
                </a:lnTo>
                <a:lnTo>
                  <a:pt x="47380" y="90450"/>
                </a:lnTo>
                <a:lnTo>
                  <a:pt x="47380" y="90440"/>
                </a:lnTo>
                <a:lnTo>
                  <a:pt x="47370" y="90440"/>
                </a:lnTo>
                <a:lnTo>
                  <a:pt x="47380" y="90430"/>
                </a:lnTo>
                <a:lnTo>
                  <a:pt x="47380" y="90420"/>
                </a:lnTo>
                <a:lnTo>
                  <a:pt x="47370" y="90410"/>
                </a:lnTo>
                <a:lnTo>
                  <a:pt x="47380" y="90410"/>
                </a:lnTo>
                <a:lnTo>
                  <a:pt x="47370" y="90400"/>
                </a:lnTo>
                <a:lnTo>
                  <a:pt x="47370" y="90390"/>
                </a:lnTo>
                <a:lnTo>
                  <a:pt x="47360" y="90380"/>
                </a:lnTo>
                <a:lnTo>
                  <a:pt x="47360" y="90370"/>
                </a:lnTo>
                <a:lnTo>
                  <a:pt x="47350" y="90370"/>
                </a:lnTo>
                <a:lnTo>
                  <a:pt x="47340" y="90360"/>
                </a:lnTo>
                <a:lnTo>
                  <a:pt x="47340" y="90350"/>
                </a:lnTo>
                <a:lnTo>
                  <a:pt x="47330" y="90350"/>
                </a:lnTo>
                <a:lnTo>
                  <a:pt x="47330" y="90340"/>
                </a:lnTo>
                <a:lnTo>
                  <a:pt x="47320" y="90340"/>
                </a:lnTo>
                <a:lnTo>
                  <a:pt x="47310" y="90340"/>
                </a:lnTo>
                <a:lnTo>
                  <a:pt x="47310" y="90330"/>
                </a:lnTo>
                <a:lnTo>
                  <a:pt x="47300" y="90330"/>
                </a:lnTo>
                <a:lnTo>
                  <a:pt x="47290" y="90330"/>
                </a:lnTo>
                <a:lnTo>
                  <a:pt x="47290" y="90320"/>
                </a:lnTo>
                <a:lnTo>
                  <a:pt x="47280" y="90320"/>
                </a:lnTo>
                <a:lnTo>
                  <a:pt x="47280" y="90310"/>
                </a:lnTo>
                <a:lnTo>
                  <a:pt x="47270" y="90310"/>
                </a:lnTo>
                <a:lnTo>
                  <a:pt x="47270" y="90300"/>
                </a:lnTo>
                <a:lnTo>
                  <a:pt x="47260" y="90300"/>
                </a:lnTo>
                <a:lnTo>
                  <a:pt x="47250" y="90290"/>
                </a:lnTo>
                <a:lnTo>
                  <a:pt x="47240" y="90290"/>
                </a:lnTo>
                <a:lnTo>
                  <a:pt x="47230" y="90280"/>
                </a:lnTo>
                <a:lnTo>
                  <a:pt x="47220" y="90270"/>
                </a:lnTo>
                <a:lnTo>
                  <a:pt x="47210" y="90270"/>
                </a:lnTo>
                <a:lnTo>
                  <a:pt x="47200" y="90260"/>
                </a:lnTo>
                <a:lnTo>
                  <a:pt x="47190" y="90260"/>
                </a:lnTo>
                <a:lnTo>
                  <a:pt x="47180" y="90260"/>
                </a:lnTo>
                <a:lnTo>
                  <a:pt x="47180" y="90250"/>
                </a:lnTo>
                <a:lnTo>
                  <a:pt x="47170" y="90250"/>
                </a:lnTo>
                <a:lnTo>
                  <a:pt x="47160" y="90240"/>
                </a:lnTo>
                <a:lnTo>
                  <a:pt x="47150" y="90240"/>
                </a:lnTo>
                <a:lnTo>
                  <a:pt x="47140" y="90230"/>
                </a:lnTo>
                <a:lnTo>
                  <a:pt x="47130" y="90230"/>
                </a:lnTo>
                <a:lnTo>
                  <a:pt x="47130" y="90220"/>
                </a:lnTo>
                <a:lnTo>
                  <a:pt x="47120" y="90220"/>
                </a:lnTo>
                <a:lnTo>
                  <a:pt x="47130" y="90220"/>
                </a:lnTo>
                <a:lnTo>
                  <a:pt x="47130" y="90210"/>
                </a:lnTo>
                <a:lnTo>
                  <a:pt x="47130" y="90200"/>
                </a:lnTo>
                <a:lnTo>
                  <a:pt x="47120" y="90190"/>
                </a:lnTo>
                <a:lnTo>
                  <a:pt x="47110" y="90190"/>
                </a:lnTo>
                <a:lnTo>
                  <a:pt x="47100" y="90190"/>
                </a:lnTo>
                <a:lnTo>
                  <a:pt x="47090" y="90180"/>
                </a:lnTo>
                <a:lnTo>
                  <a:pt x="47080" y="90180"/>
                </a:lnTo>
                <a:lnTo>
                  <a:pt x="47070" y="90170"/>
                </a:lnTo>
                <a:lnTo>
                  <a:pt x="47060" y="90170"/>
                </a:lnTo>
                <a:lnTo>
                  <a:pt x="47050" y="90160"/>
                </a:lnTo>
                <a:lnTo>
                  <a:pt x="47040" y="90160"/>
                </a:lnTo>
                <a:lnTo>
                  <a:pt x="47030" y="90150"/>
                </a:lnTo>
                <a:lnTo>
                  <a:pt x="47020" y="90150"/>
                </a:lnTo>
                <a:lnTo>
                  <a:pt x="47000" y="90140"/>
                </a:lnTo>
                <a:lnTo>
                  <a:pt x="46990" y="90140"/>
                </a:lnTo>
                <a:lnTo>
                  <a:pt x="46980" y="90130"/>
                </a:lnTo>
                <a:lnTo>
                  <a:pt x="46960" y="90120"/>
                </a:lnTo>
                <a:lnTo>
                  <a:pt x="46950" y="90110"/>
                </a:lnTo>
                <a:lnTo>
                  <a:pt x="46940" y="90100"/>
                </a:lnTo>
                <a:lnTo>
                  <a:pt x="46930" y="90090"/>
                </a:lnTo>
                <a:lnTo>
                  <a:pt x="46910" y="90080"/>
                </a:lnTo>
                <a:lnTo>
                  <a:pt x="46890" y="90070"/>
                </a:lnTo>
                <a:lnTo>
                  <a:pt x="46880" y="90060"/>
                </a:lnTo>
                <a:lnTo>
                  <a:pt x="46870" y="90050"/>
                </a:lnTo>
                <a:lnTo>
                  <a:pt x="46870" y="90040"/>
                </a:lnTo>
                <a:lnTo>
                  <a:pt x="46860" y="90030"/>
                </a:lnTo>
                <a:lnTo>
                  <a:pt x="46870" y="90020"/>
                </a:lnTo>
                <a:lnTo>
                  <a:pt x="46870" y="90010"/>
                </a:lnTo>
                <a:lnTo>
                  <a:pt x="46860" y="90010"/>
                </a:lnTo>
                <a:lnTo>
                  <a:pt x="46850" y="90000"/>
                </a:lnTo>
                <a:lnTo>
                  <a:pt x="46840" y="90000"/>
                </a:lnTo>
                <a:lnTo>
                  <a:pt x="46840" y="89990"/>
                </a:lnTo>
                <a:lnTo>
                  <a:pt x="46830" y="89990"/>
                </a:lnTo>
                <a:lnTo>
                  <a:pt x="46820" y="89980"/>
                </a:lnTo>
                <a:lnTo>
                  <a:pt x="46820" y="89970"/>
                </a:lnTo>
                <a:lnTo>
                  <a:pt x="46810" y="89960"/>
                </a:lnTo>
                <a:lnTo>
                  <a:pt x="46820" y="89950"/>
                </a:lnTo>
                <a:lnTo>
                  <a:pt x="46820" y="89930"/>
                </a:lnTo>
                <a:lnTo>
                  <a:pt x="46820" y="89920"/>
                </a:lnTo>
                <a:lnTo>
                  <a:pt x="46810" y="89900"/>
                </a:lnTo>
                <a:lnTo>
                  <a:pt x="46800" y="89900"/>
                </a:lnTo>
                <a:lnTo>
                  <a:pt x="46800" y="89890"/>
                </a:lnTo>
                <a:lnTo>
                  <a:pt x="46810" y="89880"/>
                </a:lnTo>
                <a:lnTo>
                  <a:pt x="46810" y="89870"/>
                </a:lnTo>
                <a:lnTo>
                  <a:pt x="46810" y="89860"/>
                </a:lnTo>
                <a:lnTo>
                  <a:pt x="46800" y="89850"/>
                </a:lnTo>
                <a:lnTo>
                  <a:pt x="46800" y="89840"/>
                </a:lnTo>
                <a:lnTo>
                  <a:pt x="46810" y="89830"/>
                </a:lnTo>
                <a:lnTo>
                  <a:pt x="46820" y="89820"/>
                </a:lnTo>
                <a:lnTo>
                  <a:pt x="46820" y="89810"/>
                </a:lnTo>
                <a:lnTo>
                  <a:pt x="46820" y="89800"/>
                </a:lnTo>
                <a:lnTo>
                  <a:pt x="46830" y="89800"/>
                </a:lnTo>
                <a:lnTo>
                  <a:pt x="46840" y="89790"/>
                </a:lnTo>
                <a:lnTo>
                  <a:pt x="46850" y="89780"/>
                </a:lnTo>
                <a:lnTo>
                  <a:pt x="46850" y="89760"/>
                </a:lnTo>
                <a:lnTo>
                  <a:pt x="46850" y="89750"/>
                </a:lnTo>
                <a:lnTo>
                  <a:pt x="46840" y="89750"/>
                </a:lnTo>
                <a:lnTo>
                  <a:pt x="46840" y="89740"/>
                </a:lnTo>
                <a:lnTo>
                  <a:pt x="46830" y="89740"/>
                </a:lnTo>
                <a:lnTo>
                  <a:pt x="46820" y="89740"/>
                </a:lnTo>
                <a:lnTo>
                  <a:pt x="46810" y="89740"/>
                </a:lnTo>
                <a:lnTo>
                  <a:pt x="46810" y="89730"/>
                </a:lnTo>
                <a:lnTo>
                  <a:pt x="46820" y="89720"/>
                </a:lnTo>
                <a:lnTo>
                  <a:pt x="46820" y="89710"/>
                </a:lnTo>
                <a:lnTo>
                  <a:pt x="46810" y="89710"/>
                </a:lnTo>
                <a:lnTo>
                  <a:pt x="46810" y="89700"/>
                </a:lnTo>
                <a:lnTo>
                  <a:pt x="46820" y="89700"/>
                </a:lnTo>
                <a:lnTo>
                  <a:pt x="46820" y="89690"/>
                </a:lnTo>
                <a:lnTo>
                  <a:pt x="46820" y="89680"/>
                </a:lnTo>
                <a:lnTo>
                  <a:pt x="46820" y="89670"/>
                </a:lnTo>
                <a:lnTo>
                  <a:pt x="46830" y="89660"/>
                </a:lnTo>
                <a:lnTo>
                  <a:pt x="46820" y="89660"/>
                </a:lnTo>
                <a:lnTo>
                  <a:pt x="46820" y="89650"/>
                </a:lnTo>
                <a:lnTo>
                  <a:pt x="46810" y="89640"/>
                </a:lnTo>
                <a:lnTo>
                  <a:pt x="46800" y="89640"/>
                </a:lnTo>
                <a:lnTo>
                  <a:pt x="46790" y="89630"/>
                </a:lnTo>
                <a:lnTo>
                  <a:pt x="46790" y="89620"/>
                </a:lnTo>
                <a:lnTo>
                  <a:pt x="46800" y="89620"/>
                </a:lnTo>
                <a:lnTo>
                  <a:pt x="46800" y="89610"/>
                </a:lnTo>
                <a:lnTo>
                  <a:pt x="46810" y="89610"/>
                </a:lnTo>
                <a:lnTo>
                  <a:pt x="46810" y="89600"/>
                </a:lnTo>
                <a:lnTo>
                  <a:pt x="46810" y="89590"/>
                </a:lnTo>
                <a:lnTo>
                  <a:pt x="46820" y="89580"/>
                </a:lnTo>
                <a:lnTo>
                  <a:pt x="46820" y="89570"/>
                </a:lnTo>
                <a:lnTo>
                  <a:pt x="46820" y="89560"/>
                </a:lnTo>
                <a:lnTo>
                  <a:pt x="46820" y="89550"/>
                </a:lnTo>
                <a:lnTo>
                  <a:pt x="46810" y="89540"/>
                </a:lnTo>
                <a:lnTo>
                  <a:pt x="46800" y="89530"/>
                </a:lnTo>
                <a:lnTo>
                  <a:pt x="46810" y="89530"/>
                </a:lnTo>
                <a:lnTo>
                  <a:pt x="46810" y="89520"/>
                </a:lnTo>
                <a:lnTo>
                  <a:pt x="46820" y="89510"/>
                </a:lnTo>
                <a:lnTo>
                  <a:pt x="46820" y="89500"/>
                </a:lnTo>
                <a:lnTo>
                  <a:pt x="46820" y="89490"/>
                </a:lnTo>
                <a:lnTo>
                  <a:pt x="46820" y="89480"/>
                </a:lnTo>
                <a:lnTo>
                  <a:pt x="46810" y="89480"/>
                </a:lnTo>
                <a:lnTo>
                  <a:pt x="46810" y="89470"/>
                </a:lnTo>
                <a:lnTo>
                  <a:pt x="46820" y="89470"/>
                </a:lnTo>
                <a:lnTo>
                  <a:pt x="46810" y="89460"/>
                </a:lnTo>
                <a:lnTo>
                  <a:pt x="46810" y="89450"/>
                </a:lnTo>
                <a:lnTo>
                  <a:pt x="46820" y="89440"/>
                </a:lnTo>
                <a:lnTo>
                  <a:pt x="46810" y="89420"/>
                </a:lnTo>
                <a:lnTo>
                  <a:pt x="46790" y="89410"/>
                </a:lnTo>
                <a:lnTo>
                  <a:pt x="46780" y="89400"/>
                </a:lnTo>
                <a:lnTo>
                  <a:pt x="46760" y="89400"/>
                </a:lnTo>
                <a:lnTo>
                  <a:pt x="46750" y="89390"/>
                </a:lnTo>
                <a:lnTo>
                  <a:pt x="46740" y="89390"/>
                </a:lnTo>
                <a:lnTo>
                  <a:pt x="46720" y="89390"/>
                </a:lnTo>
                <a:lnTo>
                  <a:pt x="46700" y="89390"/>
                </a:lnTo>
                <a:lnTo>
                  <a:pt x="46680" y="89390"/>
                </a:lnTo>
                <a:lnTo>
                  <a:pt x="46660" y="89390"/>
                </a:lnTo>
                <a:lnTo>
                  <a:pt x="46640" y="89390"/>
                </a:lnTo>
                <a:lnTo>
                  <a:pt x="46630" y="89380"/>
                </a:lnTo>
                <a:lnTo>
                  <a:pt x="46630" y="89370"/>
                </a:lnTo>
                <a:lnTo>
                  <a:pt x="46620" y="89360"/>
                </a:lnTo>
                <a:lnTo>
                  <a:pt x="46630" y="89350"/>
                </a:lnTo>
                <a:lnTo>
                  <a:pt x="46630" y="89340"/>
                </a:lnTo>
                <a:lnTo>
                  <a:pt x="46630" y="89330"/>
                </a:lnTo>
                <a:lnTo>
                  <a:pt x="46630" y="89320"/>
                </a:lnTo>
                <a:lnTo>
                  <a:pt x="46620" y="89310"/>
                </a:lnTo>
                <a:lnTo>
                  <a:pt x="46630" y="89300"/>
                </a:lnTo>
                <a:lnTo>
                  <a:pt x="46630" y="89290"/>
                </a:lnTo>
                <a:lnTo>
                  <a:pt x="46620" y="89290"/>
                </a:lnTo>
                <a:lnTo>
                  <a:pt x="46620" y="89280"/>
                </a:lnTo>
                <a:lnTo>
                  <a:pt x="46610" y="89270"/>
                </a:lnTo>
                <a:lnTo>
                  <a:pt x="46600" y="89250"/>
                </a:lnTo>
                <a:lnTo>
                  <a:pt x="46610" y="89240"/>
                </a:lnTo>
                <a:lnTo>
                  <a:pt x="46610" y="89230"/>
                </a:lnTo>
                <a:lnTo>
                  <a:pt x="46600" y="89220"/>
                </a:lnTo>
                <a:lnTo>
                  <a:pt x="46610" y="89210"/>
                </a:lnTo>
                <a:lnTo>
                  <a:pt x="46620" y="89200"/>
                </a:lnTo>
                <a:lnTo>
                  <a:pt x="46620" y="89190"/>
                </a:lnTo>
                <a:lnTo>
                  <a:pt x="46620" y="89170"/>
                </a:lnTo>
                <a:lnTo>
                  <a:pt x="46620" y="89150"/>
                </a:lnTo>
                <a:lnTo>
                  <a:pt x="46630" y="89140"/>
                </a:lnTo>
                <a:lnTo>
                  <a:pt x="46630" y="89120"/>
                </a:lnTo>
                <a:lnTo>
                  <a:pt x="46640" y="89120"/>
                </a:lnTo>
                <a:lnTo>
                  <a:pt x="46640" y="89110"/>
                </a:lnTo>
                <a:lnTo>
                  <a:pt x="46640" y="89100"/>
                </a:lnTo>
                <a:lnTo>
                  <a:pt x="46650" y="89100"/>
                </a:lnTo>
                <a:lnTo>
                  <a:pt x="46650" y="89090"/>
                </a:lnTo>
                <a:lnTo>
                  <a:pt x="46660" y="89080"/>
                </a:lnTo>
                <a:lnTo>
                  <a:pt x="46660" y="89070"/>
                </a:lnTo>
                <a:lnTo>
                  <a:pt x="46660" y="89060"/>
                </a:lnTo>
                <a:lnTo>
                  <a:pt x="46670" y="89060"/>
                </a:lnTo>
                <a:lnTo>
                  <a:pt x="46680" y="89050"/>
                </a:lnTo>
                <a:lnTo>
                  <a:pt x="46680" y="89040"/>
                </a:lnTo>
                <a:lnTo>
                  <a:pt x="46680" y="89030"/>
                </a:lnTo>
                <a:lnTo>
                  <a:pt x="46690" y="89030"/>
                </a:lnTo>
                <a:lnTo>
                  <a:pt x="46690" y="89020"/>
                </a:lnTo>
                <a:lnTo>
                  <a:pt x="46690" y="89010"/>
                </a:lnTo>
                <a:lnTo>
                  <a:pt x="46690" y="89000"/>
                </a:lnTo>
                <a:lnTo>
                  <a:pt x="46700" y="88990"/>
                </a:lnTo>
                <a:lnTo>
                  <a:pt x="46710" y="88980"/>
                </a:lnTo>
                <a:lnTo>
                  <a:pt x="46710" y="88970"/>
                </a:lnTo>
                <a:lnTo>
                  <a:pt x="46720" y="88970"/>
                </a:lnTo>
                <a:lnTo>
                  <a:pt x="46720" y="88960"/>
                </a:lnTo>
                <a:lnTo>
                  <a:pt x="46730" y="88950"/>
                </a:lnTo>
                <a:lnTo>
                  <a:pt x="46740" y="88950"/>
                </a:lnTo>
                <a:lnTo>
                  <a:pt x="46750" y="88940"/>
                </a:lnTo>
                <a:lnTo>
                  <a:pt x="46750" y="88930"/>
                </a:lnTo>
                <a:lnTo>
                  <a:pt x="46760" y="88930"/>
                </a:lnTo>
                <a:lnTo>
                  <a:pt x="46780" y="88920"/>
                </a:lnTo>
                <a:lnTo>
                  <a:pt x="46790" y="88920"/>
                </a:lnTo>
                <a:lnTo>
                  <a:pt x="46800" y="88910"/>
                </a:lnTo>
                <a:lnTo>
                  <a:pt x="46800" y="88900"/>
                </a:lnTo>
                <a:lnTo>
                  <a:pt x="46810" y="88890"/>
                </a:lnTo>
                <a:lnTo>
                  <a:pt x="46810" y="88880"/>
                </a:lnTo>
                <a:lnTo>
                  <a:pt x="46810" y="88870"/>
                </a:lnTo>
                <a:lnTo>
                  <a:pt x="46810" y="88860"/>
                </a:lnTo>
                <a:lnTo>
                  <a:pt x="46810" y="88840"/>
                </a:lnTo>
                <a:lnTo>
                  <a:pt x="46820" y="88830"/>
                </a:lnTo>
                <a:lnTo>
                  <a:pt x="46820" y="88810"/>
                </a:lnTo>
                <a:lnTo>
                  <a:pt x="46830" y="88800"/>
                </a:lnTo>
                <a:lnTo>
                  <a:pt x="46840" y="88790"/>
                </a:lnTo>
                <a:lnTo>
                  <a:pt x="46840" y="88780"/>
                </a:lnTo>
                <a:lnTo>
                  <a:pt x="46850" y="88770"/>
                </a:lnTo>
                <a:lnTo>
                  <a:pt x="46850" y="88760"/>
                </a:lnTo>
                <a:lnTo>
                  <a:pt x="46850" y="88750"/>
                </a:lnTo>
                <a:lnTo>
                  <a:pt x="46860" y="88750"/>
                </a:lnTo>
                <a:lnTo>
                  <a:pt x="46870" y="88740"/>
                </a:lnTo>
                <a:lnTo>
                  <a:pt x="46880" y="88720"/>
                </a:lnTo>
                <a:lnTo>
                  <a:pt x="46880" y="88710"/>
                </a:lnTo>
                <a:lnTo>
                  <a:pt x="46890" y="88710"/>
                </a:lnTo>
                <a:lnTo>
                  <a:pt x="46900" y="88700"/>
                </a:lnTo>
                <a:lnTo>
                  <a:pt x="46910" y="88680"/>
                </a:lnTo>
                <a:lnTo>
                  <a:pt x="46910" y="88670"/>
                </a:lnTo>
                <a:lnTo>
                  <a:pt x="46910" y="88660"/>
                </a:lnTo>
                <a:lnTo>
                  <a:pt x="46910" y="88650"/>
                </a:lnTo>
                <a:lnTo>
                  <a:pt x="46910" y="88640"/>
                </a:lnTo>
                <a:lnTo>
                  <a:pt x="46920" y="88620"/>
                </a:lnTo>
                <a:lnTo>
                  <a:pt x="46930" y="88610"/>
                </a:lnTo>
                <a:lnTo>
                  <a:pt x="46940" y="88610"/>
                </a:lnTo>
                <a:lnTo>
                  <a:pt x="46950" y="88590"/>
                </a:lnTo>
                <a:lnTo>
                  <a:pt x="46960" y="88580"/>
                </a:lnTo>
                <a:lnTo>
                  <a:pt x="46970" y="88570"/>
                </a:lnTo>
                <a:lnTo>
                  <a:pt x="46980" y="88560"/>
                </a:lnTo>
                <a:lnTo>
                  <a:pt x="46990" y="88550"/>
                </a:lnTo>
                <a:lnTo>
                  <a:pt x="47000" y="88550"/>
                </a:lnTo>
                <a:lnTo>
                  <a:pt x="47010" y="88540"/>
                </a:lnTo>
                <a:lnTo>
                  <a:pt x="47030" y="88520"/>
                </a:lnTo>
                <a:lnTo>
                  <a:pt x="47040" y="88510"/>
                </a:lnTo>
                <a:lnTo>
                  <a:pt x="47060" y="88500"/>
                </a:lnTo>
                <a:lnTo>
                  <a:pt x="47070" y="88490"/>
                </a:lnTo>
                <a:lnTo>
                  <a:pt x="47080" y="88480"/>
                </a:lnTo>
                <a:lnTo>
                  <a:pt x="47090" y="88480"/>
                </a:lnTo>
                <a:lnTo>
                  <a:pt x="47100" y="88470"/>
                </a:lnTo>
                <a:lnTo>
                  <a:pt x="47100" y="88460"/>
                </a:lnTo>
                <a:lnTo>
                  <a:pt x="47110" y="88450"/>
                </a:lnTo>
                <a:lnTo>
                  <a:pt x="47120" y="88430"/>
                </a:lnTo>
                <a:lnTo>
                  <a:pt x="47110" y="88420"/>
                </a:lnTo>
                <a:lnTo>
                  <a:pt x="47110" y="88400"/>
                </a:lnTo>
                <a:lnTo>
                  <a:pt x="47100" y="88380"/>
                </a:lnTo>
                <a:lnTo>
                  <a:pt x="47100" y="88370"/>
                </a:lnTo>
                <a:lnTo>
                  <a:pt x="47100" y="88360"/>
                </a:lnTo>
                <a:lnTo>
                  <a:pt x="47100" y="88350"/>
                </a:lnTo>
                <a:lnTo>
                  <a:pt x="47100" y="88340"/>
                </a:lnTo>
                <a:lnTo>
                  <a:pt x="47120" y="88320"/>
                </a:lnTo>
                <a:lnTo>
                  <a:pt x="47130" y="88300"/>
                </a:lnTo>
                <a:lnTo>
                  <a:pt x="47140" y="88290"/>
                </a:lnTo>
                <a:lnTo>
                  <a:pt x="47140" y="88280"/>
                </a:lnTo>
                <a:lnTo>
                  <a:pt x="47140" y="88270"/>
                </a:lnTo>
                <a:lnTo>
                  <a:pt x="47130" y="88270"/>
                </a:lnTo>
                <a:lnTo>
                  <a:pt x="47140" y="88250"/>
                </a:lnTo>
                <a:lnTo>
                  <a:pt x="47150" y="88240"/>
                </a:lnTo>
                <a:lnTo>
                  <a:pt x="47160" y="88230"/>
                </a:lnTo>
                <a:lnTo>
                  <a:pt x="47160" y="88220"/>
                </a:lnTo>
                <a:lnTo>
                  <a:pt x="47160" y="88210"/>
                </a:lnTo>
                <a:lnTo>
                  <a:pt x="47160" y="88190"/>
                </a:lnTo>
                <a:lnTo>
                  <a:pt x="47160" y="88180"/>
                </a:lnTo>
                <a:lnTo>
                  <a:pt x="47160" y="88170"/>
                </a:lnTo>
                <a:lnTo>
                  <a:pt x="47160" y="88160"/>
                </a:lnTo>
                <a:lnTo>
                  <a:pt x="47160" y="88150"/>
                </a:lnTo>
                <a:lnTo>
                  <a:pt x="47150" y="88140"/>
                </a:lnTo>
                <a:lnTo>
                  <a:pt x="47120" y="88110"/>
                </a:lnTo>
                <a:lnTo>
                  <a:pt x="47110" y="88100"/>
                </a:lnTo>
                <a:lnTo>
                  <a:pt x="47090" y="88080"/>
                </a:lnTo>
                <a:lnTo>
                  <a:pt x="47080" y="88070"/>
                </a:lnTo>
                <a:lnTo>
                  <a:pt x="47080" y="88040"/>
                </a:lnTo>
                <a:lnTo>
                  <a:pt x="47090" y="88030"/>
                </a:lnTo>
                <a:lnTo>
                  <a:pt x="47090" y="88020"/>
                </a:lnTo>
                <a:lnTo>
                  <a:pt x="47100" y="88000"/>
                </a:lnTo>
                <a:lnTo>
                  <a:pt x="47100" y="87980"/>
                </a:lnTo>
                <a:lnTo>
                  <a:pt x="47100" y="87970"/>
                </a:lnTo>
                <a:lnTo>
                  <a:pt x="47100" y="87960"/>
                </a:lnTo>
                <a:lnTo>
                  <a:pt x="47110" y="87950"/>
                </a:lnTo>
                <a:lnTo>
                  <a:pt x="47130" y="87940"/>
                </a:lnTo>
                <a:lnTo>
                  <a:pt x="47130" y="87930"/>
                </a:lnTo>
                <a:lnTo>
                  <a:pt x="47140" y="87910"/>
                </a:lnTo>
                <a:lnTo>
                  <a:pt x="47140" y="87890"/>
                </a:lnTo>
                <a:lnTo>
                  <a:pt x="47140" y="87880"/>
                </a:lnTo>
                <a:lnTo>
                  <a:pt x="47140" y="87860"/>
                </a:lnTo>
                <a:lnTo>
                  <a:pt x="47140" y="87850"/>
                </a:lnTo>
                <a:lnTo>
                  <a:pt x="47130" y="87830"/>
                </a:lnTo>
                <a:lnTo>
                  <a:pt x="47130" y="87810"/>
                </a:lnTo>
                <a:lnTo>
                  <a:pt x="47140" y="87800"/>
                </a:lnTo>
                <a:lnTo>
                  <a:pt x="47140" y="87780"/>
                </a:lnTo>
                <a:lnTo>
                  <a:pt x="47140" y="87770"/>
                </a:lnTo>
                <a:lnTo>
                  <a:pt x="47130" y="87770"/>
                </a:lnTo>
                <a:lnTo>
                  <a:pt x="47130" y="87760"/>
                </a:lnTo>
                <a:lnTo>
                  <a:pt x="47120" y="87740"/>
                </a:lnTo>
                <a:lnTo>
                  <a:pt x="47110" y="87740"/>
                </a:lnTo>
                <a:lnTo>
                  <a:pt x="47100" y="87730"/>
                </a:lnTo>
                <a:lnTo>
                  <a:pt x="47100" y="87720"/>
                </a:lnTo>
                <a:lnTo>
                  <a:pt x="47100" y="87710"/>
                </a:lnTo>
                <a:lnTo>
                  <a:pt x="47090" y="87700"/>
                </a:lnTo>
                <a:lnTo>
                  <a:pt x="47090" y="87690"/>
                </a:lnTo>
                <a:lnTo>
                  <a:pt x="47090" y="87680"/>
                </a:lnTo>
                <a:lnTo>
                  <a:pt x="47090" y="87670"/>
                </a:lnTo>
                <a:lnTo>
                  <a:pt x="47090" y="87650"/>
                </a:lnTo>
                <a:lnTo>
                  <a:pt x="47100" y="87650"/>
                </a:lnTo>
                <a:lnTo>
                  <a:pt x="47100" y="87640"/>
                </a:lnTo>
                <a:lnTo>
                  <a:pt x="47100" y="87630"/>
                </a:lnTo>
                <a:lnTo>
                  <a:pt x="47110" y="87620"/>
                </a:lnTo>
                <a:lnTo>
                  <a:pt x="47120" y="87610"/>
                </a:lnTo>
                <a:lnTo>
                  <a:pt x="47140" y="87600"/>
                </a:lnTo>
                <a:lnTo>
                  <a:pt x="47150" y="87580"/>
                </a:lnTo>
                <a:lnTo>
                  <a:pt x="47150" y="87570"/>
                </a:lnTo>
                <a:lnTo>
                  <a:pt x="47150" y="87560"/>
                </a:lnTo>
                <a:lnTo>
                  <a:pt x="47140" y="87550"/>
                </a:lnTo>
                <a:lnTo>
                  <a:pt x="47140" y="87540"/>
                </a:lnTo>
                <a:lnTo>
                  <a:pt x="47130" y="87530"/>
                </a:lnTo>
                <a:lnTo>
                  <a:pt x="47130" y="87520"/>
                </a:lnTo>
                <a:lnTo>
                  <a:pt x="47130" y="87500"/>
                </a:lnTo>
                <a:lnTo>
                  <a:pt x="47130" y="87490"/>
                </a:lnTo>
                <a:lnTo>
                  <a:pt x="47140" y="87480"/>
                </a:lnTo>
                <a:lnTo>
                  <a:pt x="47140" y="87470"/>
                </a:lnTo>
                <a:lnTo>
                  <a:pt x="47140" y="87450"/>
                </a:lnTo>
                <a:lnTo>
                  <a:pt x="47150" y="87440"/>
                </a:lnTo>
                <a:lnTo>
                  <a:pt x="47150" y="87420"/>
                </a:lnTo>
                <a:lnTo>
                  <a:pt x="47150" y="87410"/>
                </a:lnTo>
                <a:lnTo>
                  <a:pt x="47150" y="87400"/>
                </a:lnTo>
                <a:lnTo>
                  <a:pt x="47160" y="87400"/>
                </a:lnTo>
                <a:lnTo>
                  <a:pt x="47170" y="87390"/>
                </a:lnTo>
                <a:lnTo>
                  <a:pt x="47170" y="87380"/>
                </a:lnTo>
                <a:lnTo>
                  <a:pt x="47170" y="87370"/>
                </a:lnTo>
                <a:lnTo>
                  <a:pt x="47160" y="87340"/>
                </a:lnTo>
                <a:lnTo>
                  <a:pt x="47150" y="87340"/>
                </a:lnTo>
                <a:lnTo>
                  <a:pt x="47140" y="87330"/>
                </a:lnTo>
                <a:lnTo>
                  <a:pt x="47140" y="87310"/>
                </a:lnTo>
                <a:lnTo>
                  <a:pt x="47130" y="87290"/>
                </a:lnTo>
                <a:lnTo>
                  <a:pt x="47120" y="87260"/>
                </a:lnTo>
                <a:lnTo>
                  <a:pt x="47120" y="87240"/>
                </a:lnTo>
                <a:lnTo>
                  <a:pt x="47120" y="87230"/>
                </a:lnTo>
                <a:lnTo>
                  <a:pt x="47120" y="87220"/>
                </a:lnTo>
                <a:lnTo>
                  <a:pt x="47120" y="87190"/>
                </a:lnTo>
                <a:lnTo>
                  <a:pt x="47110" y="87170"/>
                </a:lnTo>
                <a:lnTo>
                  <a:pt x="47110" y="87150"/>
                </a:lnTo>
                <a:lnTo>
                  <a:pt x="47110" y="87130"/>
                </a:lnTo>
                <a:lnTo>
                  <a:pt x="47120" y="87120"/>
                </a:lnTo>
                <a:lnTo>
                  <a:pt x="47130" y="87110"/>
                </a:lnTo>
                <a:lnTo>
                  <a:pt x="47130" y="87090"/>
                </a:lnTo>
                <a:lnTo>
                  <a:pt x="47140" y="87090"/>
                </a:lnTo>
                <a:lnTo>
                  <a:pt x="47160" y="87070"/>
                </a:lnTo>
                <a:lnTo>
                  <a:pt x="47160" y="87050"/>
                </a:lnTo>
                <a:lnTo>
                  <a:pt x="47160" y="87030"/>
                </a:lnTo>
                <a:lnTo>
                  <a:pt x="47160" y="87000"/>
                </a:lnTo>
                <a:lnTo>
                  <a:pt x="47160" y="86980"/>
                </a:lnTo>
                <a:lnTo>
                  <a:pt x="47160" y="86970"/>
                </a:lnTo>
                <a:lnTo>
                  <a:pt x="47170" y="86960"/>
                </a:lnTo>
                <a:lnTo>
                  <a:pt x="47180" y="86950"/>
                </a:lnTo>
                <a:lnTo>
                  <a:pt x="47190" y="86940"/>
                </a:lnTo>
                <a:lnTo>
                  <a:pt x="47190" y="86920"/>
                </a:lnTo>
                <a:lnTo>
                  <a:pt x="47180" y="86910"/>
                </a:lnTo>
                <a:lnTo>
                  <a:pt x="47180" y="86890"/>
                </a:lnTo>
                <a:lnTo>
                  <a:pt x="47180" y="86870"/>
                </a:lnTo>
                <a:lnTo>
                  <a:pt x="47180" y="86850"/>
                </a:lnTo>
                <a:lnTo>
                  <a:pt x="47170" y="86820"/>
                </a:lnTo>
                <a:lnTo>
                  <a:pt x="47140" y="86800"/>
                </a:lnTo>
                <a:lnTo>
                  <a:pt x="47140" y="86790"/>
                </a:lnTo>
                <a:lnTo>
                  <a:pt x="47130" y="86780"/>
                </a:lnTo>
                <a:lnTo>
                  <a:pt x="47120" y="86770"/>
                </a:lnTo>
                <a:lnTo>
                  <a:pt x="47110" y="86750"/>
                </a:lnTo>
                <a:lnTo>
                  <a:pt x="47100" y="86730"/>
                </a:lnTo>
                <a:lnTo>
                  <a:pt x="47090" y="86720"/>
                </a:lnTo>
                <a:lnTo>
                  <a:pt x="47080" y="86700"/>
                </a:lnTo>
                <a:lnTo>
                  <a:pt x="47070" y="86700"/>
                </a:lnTo>
                <a:lnTo>
                  <a:pt x="47070" y="86690"/>
                </a:lnTo>
                <a:lnTo>
                  <a:pt x="47060" y="86680"/>
                </a:lnTo>
                <a:lnTo>
                  <a:pt x="47050" y="86660"/>
                </a:lnTo>
                <a:lnTo>
                  <a:pt x="47030" y="86650"/>
                </a:lnTo>
                <a:lnTo>
                  <a:pt x="47000" y="86640"/>
                </a:lnTo>
                <a:lnTo>
                  <a:pt x="46990" y="86630"/>
                </a:lnTo>
                <a:lnTo>
                  <a:pt x="46990" y="86620"/>
                </a:lnTo>
                <a:lnTo>
                  <a:pt x="46980" y="86610"/>
                </a:lnTo>
                <a:lnTo>
                  <a:pt x="46970" y="86600"/>
                </a:lnTo>
                <a:lnTo>
                  <a:pt x="46970" y="86590"/>
                </a:lnTo>
                <a:lnTo>
                  <a:pt x="46950" y="86580"/>
                </a:lnTo>
                <a:lnTo>
                  <a:pt x="46950" y="86570"/>
                </a:lnTo>
                <a:lnTo>
                  <a:pt x="46930" y="86550"/>
                </a:lnTo>
                <a:lnTo>
                  <a:pt x="46920" y="86540"/>
                </a:lnTo>
                <a:lnTo>
                  <a:pt x="46920" y="86530"/>
                </a:lnTo>
                <a:lnTo>
                  <a:pt x="46920" y="86520"/>
                </a:lnTo>
                <a:lnTo>
                  <a:pt x="46910" y="86510"/>
                </a:lnTo>
                <a:lnTo>
                  <a:pt x="46920" y="86500"/>
                </a:lnTo>
                <a:lnTo>
                  <a:pt x="46930" y="86500"/>
                </a:lnTo>
                <a:lnTo>
                  <a:pt x="46930" y="86490"/>
                </a:lnTo>
                <a:lnTo>
                  <a:pt x="46940" y="86490"/>
                </a:lnTo>
                <a:lnTo>
                  <a:pt x="46950" y="86480"/>
                </a:lnTo>
                <a:lnTo>
                  <a:pt x="46950" y="86470"/>
                </a:lnTo>
                <a:lnTo>
                  <a:pt x="46950" y="86450"/>
                </a:lnTo>
                <a:lnTo>
                  <a:pt x="46950" y="86440"/>
                </a:lnTo>
                <a:lnTo>
                  <a:pt x="46960" y="86430"/>
                </a:lnTo>
                <a:lnTo>
                  <a:pt x="46970" y="86430"/>
                </a:lnTo>
                <a:lnTo>
                  <a:pt x="46970" y="86420"/>
                </a:lnTo>
                <a:lnTo>
                  <a:pt x="46980" y="86420"/>
                </a:lnTo>
                <a:lnTo>
                  <a:pt x="46980" y="86410"/>
                </a:lnTo>
                <a:lnTo>
                  <a:pt x="46980" y="86390"/>
                </a:lnTo>
                <a:lnTo>
                  <a:pt x="46970" y="86380"/>
                </a:lnTo>
                <a:lnTo>
                  <a:pt x="46980" y="86370"/>
                </a:lnTo>
                <a:lnTo>
                  <a:pt x="46990" y="86360"/>
                </a:lnTo>
                <a:lnTo>
                  <a:pt x="46990" y="86350"/>
                </a:lnTo>
                <a:lnTo>
                  <a:pt x="46990" y="86340"/>
                </a:lnTo>
                <a:lnTo>
                  <a:pt x="47000" y="86330"/>
                </a:lnTo>
                <a:lnTo>
                  <a:pt x="47000" y="86310"/>
                </a:lnTo>
                <a:lnTo>
                  <a:pt x="46990" y="86300"/>
                </a:lnTo>
                <a:lnTo>
                  <a:pt x="46980" y="86290"/>
                </a:lnTo>
                <a:lnTo>
                  <a:pt x="46970" y="86270"/>
                </a:lnTo>
                <a:lnTo>
                  <a:pt x="46960" y="86270"/>
                </a:lnTo>
                <a:lnTo>
                  <a:pt x="46950" y="86250"/>
                </a:lnTo>
                <a:lnTo>
                  <a:pt x="46940" y="86240"/>
                </a:lnTo>
                <a:lnTo>
                  <a:pt x="46940" y="86220"/>
                </a:lnTo>
                <a:lnTo>
                  <a:pt x="46950" y="86210"/>
                </a:lnTo>
                <a:lnTo>
                  <a:pt x="46960" y="86200"/>
                </a:lnTo>
                <a:lnTo>
                  <a:pt x="46970" y="86180"/>
                </a:lnTo>
                <a:lnTo>
                  <a:pt x="46960" y="86160"/>
                </a:lnTo>
                <a:lnTo>
                  <a:pt x="46950" y="86150"/>
                </a:lnTo>
                <a:lnTo>
                  <a:pt x="46950" y="86140"/>
                </a:lnTo>
                <a:lnTo>
                  <a:pt x="46940" y="86130"/>
                </a:lnTo>
                <a:lnTo>
                  <a:pt x="46920" y="86120"/>
                </a:lnTo>
                <a:lnTo>
                  <a:pt x="46900" y="86100"/>
                </a:lnTo>
                <a:lnTo>
                  <a:pt x="46890" y="86090"/>
                </a:lnTo>
                <a:lnTo>
                  <a:pt x="46880" y="86070"/>
                </a:lnTo>
                <a:lnTo>
                  <a:pt x="46870" y="86060"/>
                </a:lnTo>
                <a:lnTo>
                  <a:pt x="46860" y="86050"/>
                </a:lnTo>
                <a:lnTo>
                  <a:pt x="46860" y="86040"/>
                </a:lnTo>
                <a:lnTo>
                  <a:pt x="46860" y="86020"/>
                </a:lnTo>
                <a:lnTo>
                  <a:pt x="46870" y="86010"/>
                </a:lnTo>
                <a:lnTo>
                  <a:pt x="46870" y="85990"/>
                </a:lnTo>
                <a:lnTo>
                  <a:pt x="46880" y="85980"/>
                </a:lnTo>
                <a:lnTo>
                  <a:pt x="46880" y="85970"/>
                </a:lnTo>
                <a:lnTo>
                  <a:pt x="46880" y="85950"/>
                </a:lnTo>
                <a:lnTo>
                  <a:pt x="46870" y="85940"/>
                </a:lnTo>
                <a:lnTo>
                  <a:pt x="46850" y="85920"/>
                </a:lnTo>
                <a:lnTo>
                  <a:pt x="46830" y="85910"/>
                </a:lnTo>
                <a:lnTo>
                  <a:pt x="46800" y="85900"/>
                </a:lnTo>
                <a:lnTo>
                  <a:pt x="46800" y="85880"/>
                </a:lnTo>
                <a:lnTo>
                  <a:pt x="46800" y="85870"/>
                </a:lnTo>
                <a:lnTo>
                  <a:pt x="46800" y="85860"/>
                </a:lnTo>
                <a:lnTo>
                  <a:pt x="46780" y="85850"/>
                </a:lnTo>
                <a:lnTo>
                  <a:pt x="46770" y="85850"/>
                </a:lnTo>
                <a:lnTo>
                  <a:pt x="46760" y="85840"/>
                </a:lnTo>
                <a:lnTo>
                  <a:pt x="46740" y="85830"/>
                </a:lnTo>
                <a:lnTo>
                  <a:pt x="46730" y="85810"/>
                </a:lnTo>
                <a:lnTo>
                  <a:pt x="46720" y="85810"/>
                </a:lnTo>
                <a:lnTo>
                  <a:pt x="46700" y="85790"/>
                </a:lnTo>
                <a:lnTo>
                  <a:pt x="46680" y="85780"/>
                </a:lnTo>
                <a:lnTo>
                  <a:pt x="46670" y="85770"/>
                </a:lnTo>
                <a:lnTo>
                  <a:pt x="46670" y="85760"/>
                </a:lnTo>
                <a:lnTo>
                  <a:pt x="46660" y="85740"/>
                </a:lnTo>
                <a:lnTo>
                  <a:pt x="46650" y="85730"/>
                </a:lnTo>
                <a:lnTo>
                  <a:pt x="46650" y="85720"/>
                </a:lnTo>
                <a:lnTo>
                  <a:pt x="46650" y="85700"/>
                </a:lnTo>
                <a:lnTo>
                  <a:pt x="46650" y="85690"/>
                </a:lnTo>
                <a:lnTo>
                  <a:pt x="46660" y="85690"/>
                </a:lnTo>
                <a:lnTo>
                  <a:pt x="46670" y="85690"/>
                </a:lnTo>
                <a:lnTo>
                  <a:pt x="46680" y="85680"/>
                </a:lnTo>
                <a:lnTo>
                  <a:pt x="46690" y="85670"/>
                </a:lnTo>
                <a:lnTo>
                  <a:pt x="46690" y="85660"/>
                </a:lnTo>
                <a:lnTo>
                  <a:pt x="46690" y="85650"/>
                </a:lnTo>
                <a:lnTo>
                  <a:pt x="46700" y="85630"/>
                </a:lnTo>
                <a:lnTo>
                  <a:pt x="46710" y="85610"/>
                </a:lnTo>
                <a:lnTo>
                  <a:pt x="46710" y="85600"/>
                </a:lnTo>
                <a:lnTo>
                  <a:pt x="46710" y="85580"/>
                </a:lnTo>
                <a:lnTo>
                  <a:pt x="46710" y="85560"/>
                </a:lnTo>
                <a:lnTo>
                  <a:pt x="46700" y="85540"/>
                </a:lnTo>
                <a:lnTo>
                  <a:pt x="46690" y="85530"/>
                </a:lnTo>
                <a:lnTo>
                  <a:pt x="46660" y="85500"/>
                </a:lnTo>
                <a:lnTo>
                  <a:pt x="46640" y="85490"/>
                </a:lnTo>
                <a:lnTo>
                  <a:pt x="46600" y="85480"/>
                </a:lnTo>
                <a:lnTo>
                  <a:pt x="46560" y="85460"/>
                </a:lnTo>
                <a:lnTo>
                  <a:pt x="46520" y="85440"/>
                </a:lnTo>
                <a:lnTo>
                  <a:pt x="46490" y="85410"/>
                </a:lnTo>
                <a:lnTo>
                  <a:pt x="46460" y="85400"/>
                </a:lnTo>
                <a:lnTo>
                  <a:pt x="46420" y="85370"/>
                </a:lnTo>
                <a:lnTo>
                  <a:pt x="46390" y="85360"/>
                </a:lnTo>
                <a:lnTo>
                  <a:pt x="46370" y="85330"/>
                </a:lnTo>
                <a:lnTo>
                  <a:pt x="46360" y="85320"/>
                </a:lnTo>
                <a:lnTo>
                  <a:pt x="46350" y="85310"/>
                </a:lnTo>
                <a:lnTo>
                  <a:pt x="46350" y="85300"/>
                </a:lnTo>
                <a:lnTo>
                  <a:pt x="46340" y="85280"/>
                </a:lnTo>
                <a:lnTo>
                  <a:pt x="46330" y="85260"/>
                </a:lnTo>
                <a:lnTo>
                  <a:pt x="46330" y="85240"/>
                </a:lnTo>
                <a:lnTo>
                  <a:pt x="46320" y="85220"/>
                </a:lnTo>
                <a:lnTo>
                  <a:pt x="46320" y="85210"/>
                </a:lnTo>
                <a:lnTo>
                  <a:pt x="46310" y="85200"/>
                </a:lnTo>
                <a:lnTo>
                  <a:pt x="46300" y="85190"/>
                </a:lnTo>
                <a:lnTo>
                  <a:pt x="46310" y="85180"/>
                </a:lnTo>
                <a:lnTo>
                  <a:pt x="46310" y="85160"/>
                </a:lnTo>
                <a:lnTo>
                  <a:pt x="46310" y="85130"/>
                </a:lnTo>
                <a:lnTo>
                  <a:pt x="46310" y="85080"/>
                </a:lnTo>
                <a:lnTo>
                  <a:pt x="46300" y="85050"/>
                </a:lnTo>
                <a:lnTo>
                  <a:pt x="46290" y="85040"/>
                </a:lnTo>
                <a:lnTo>
                  <a:pt x="46270" y="85030"/>
                </a:lnTo>
                <a:lnTo>
                  <a:pt x="46260" y="85010"/>
                </a:lnTo>
                <a:lnTo>
                  <a:pt x="46250" y="85000"/>
                </a:lnTo>
                <a:lnTo>
                  <a:pt x="46240" y="84990"/>
                </a:lnTo>
                <a:lnTo>
                  <a:pt x="46240" y="84980"/>
                </a:lnTo>
                <a:lnTo>
                  <a:pt x="46260" y="84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