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Rukwa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Rukw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15940" y="65310"/>
                </a:moveTo>
                <a:lnTo>
                  <a:pt x="15940" y="65320"/>
                </a:lnTo>
                <a:lnTo>
                  <a:pt x="15920" y="65320"/>
                </a:lnTo>
                <a:lnTo>
                  <a:pt x="15900" y="65300"/>
                </a:lnTo>
                <a:lnTo>
                  <a:pt x="15880" y="65280"/>
                </a:lnTo>
                <a:lnTo>
                  <a:pt x="15870" y="65270"/>
                </a:lnTo>
                <a:lnTo>
                  <a:pt x="15860" y="65250"/>
                </a:lnTo>
                <a:lnTo>
                  <a:pt x="15850" y="65240"/>
                </a:lnTo>
                <a:lnTo>
                  <a:pt x="15860" y="65230"/>
                </a:lnTo>
                <a:lnTo>
                  <a:pt x="15890" y="65230"/>
                </a:lnTo>
                <a:lnTo>
                  <a:pt x="15920" y="65250"/>
                </a:lnTo>
                <a:lnTo>
                  <a:pt x="15940" y="65290"/>
                </a:lnTo>
                <a:lnTo>
                  <a:pt x="15940" y="65310"/>
                </a:lnTo>
                <a:close/>
                <a:moveTo>
                  <a:pt x="12730" y="58910"/>
                </a:moveTo>
                <a:lnTo>
                  <a:pt x="12740" y="58920"/>
                </a:lnTo>
                <a:lnTo>
                  <a:pt x="12750" y="58910"/>
                </a:lnTo>
                <a:lnTo>
                  <a:pt x="12750" y="58930"/>
                </a:lnTo>
                <a:lnTo>
                  <a:pt x="12760" y="58940"/>
                </a:lnTo>
                <a:lnTo>
                  <a:pt x="12790" y="58940"/>
                </a:lnTo>
                <a:lnTo>
                  <a:pt x="12800" y="58950"/>
                </a:lnTo>
                <a:lnTo>
                  <a:pt x="12800" y="58960"/>
                </a:lnTo>
                <a:lnTo>
                  <a:pt x="12820" y="58970"/>
                </a:lnTo>
                <a:lnTo>
                  <a:pt x="12830" y="58990"/>
                </a:lnTo>
                <a:lnTo>
                  <a:pt x="12840" y="59000"/>
                </a:lnTo>
                <a:lnTo>
                  <a:pt x="12850" y="59010"/>
                </a:lnTo>
                <a:lnTo>
                  <a:pt x="12860" y="59020"/>
                </a:lnTo>
                <a:lnTo>
                  <a:pt x="12870" y="59030"/>
                </a:lnTo>
                <a:lnTo>
                  <a:pt x="12880" y="59060"/>
                </a:lnTo>
                <a:lnTo>
                  <a:pt x="12900" y="59080"/>
                </a:lnTo>
                <a:lnTo>
                  <a:pt x="12900" y="59090"/>
                </a:lnTo>
                <a:lnTo>
                  <a:pt x="12890" y="59100"/>
                </a:lnTo>
                <a:lnTo>
                  <a:pt x="12870" y="59090"/>
                </a:lnTo>
                <a:lnTo>
                  <a:pt x="12850" y="59090"/>
                </a:lnTo>
                <a:lnTo>
                  <a:pt x="12850" y="59100"/>
                </a:lnTo>
                <a:lnTo>
                  <a:pt x="12830" y="59100"/>
                </a:lnTo>
                <a:lnTo>
                  <a:pt x="12810" y="59100"/>
                </a:lnTo>
                <a:lnTo>
                  <a:pt x="12800" y="59110"/>
                </a:lnTo>
                <a:lnTo>
                  <a:pt x="12790" y="59110"/>
                </a:lnTo>
                <a:lnTo>
                  <a:pt x="12790" y="59100"/>
                </a:lnTo>
                <a:lnTo>
                  <a:pt x="12780" y="59090"/>
                </a:lnTo>
                <a:lnTo>
                  <a:pt x="12780" y="59080"/>
                </a:lnTo>
                <a:lnTo>
                  <a:pt x="12770" y="59090"/>
                </a:lnTo>
                <a:lnTo>
                  <a:pt x="12750" y="59080"/>
                </a:lnTo>
                <a:lnTo>
                  <a:pt x="12750" y="59060"/>
                </a:lnTo>
                <a:lnTo>
                  <a:pt x="12760" y="59060"/>
                </a:lnTo>
                <a:lnTo>
                  <a:pt x="12770" y="59040"/>
                </a:lnTo>
                <a:lnTo>
                  <a:pt x="12770" y="59030"/>
                </a:lnTo>
                <a:lnTo>
                  <a:pt x="12760" y="59030"/>
                </a:lnTo>
                <a:lnTo>
                  <a:pt x="12750" y="59020"/>
                </a:lnTo>
                <a:lnTo>
                  <a:pt x="12740" y="59020"/>
                </a:lnTo>
                <a:lnTo>
                  <a:pt x="12730" y="59010"/>
                </a:lnTo>
                <a:lnTo>
                  <a:pt x="12720" y="59010"/>
                </a:lnTo>
                <a:lnTo>
                  <a:pt x="12720" y="59000"/>
                </a:lnTo>
                <a:lnTo>
                  <a:pt x="12720" y="58980"/>
                </a:lnTo>
                <a:lnTo>
                  <a:pt x="12720" y="58970"/>
                </a:lnTo>
                <a:lnTo>
                  <a:pt x="12720" y="58950"/>
                </a:lnTo>
                <a:lnTo>
                  <a:pt x="12720" y="58940"/>
                </a:lnTo>
                <a:lnTo>
                  <a:pt x="12710" y="58930"/>
                </a:lnTo>
                <a:lnTo>
                  <a:pt x="12710" y="58920"/>
                </a:lnTo>
                <a:lnTo>
                  <a:pt x="12730" y="58910"/>
                </a:lnTo>
                <a:close/>
                <a:moveTo>
                  <a:pt x="12580" y="58790"/>
                </a:moveTo>
                <a:lnTo>
                  <a:pt x="12580" y="58800"/>
                </a:lnTo>
                <a:lnTo>
                  <a:pt x="12580" y="58810"/>
                </a:lnTo>
                <a:lnTo>
                  <a:pt x="12590" y="58810"/>
                </a:lnTo>
                <a:lnTo>
                  <a:pt x="12580" y="58810"/>
                </a:lnTo>
                <a:lnTo>
                  <a:pt x="12580" y="58820"/>
                </a:lnTo>
                <a:lnTo>
                  <a:pt x="12570" y="58820"/>
                </a:lnTo>
                <a:lnTo>
                  <a:pt x="12570" y="58830"/>
                </a:lnTo>
                <a:lnTo>
                  <a:pt x="12560" y="58830"/>
                </a:lnTo>
                <a:lnTo>
                  <a:pt x="12560" y="58820"/>
                </a:lnTo>
                <a:lnTo>
                  <a:pt x="12550" y="58820"/>
                </a:lnTo>
                <a:lnTo>
                  <a:pt x="12550" y="58810"/>
                </a:lnTo>
                <a:lnTo>
                  <a:pt x="12540" y="58810"/>
                </a:lnTo>
                <a:lnTo>
                  <a:pt x="12530" y="58810"/>
                </a:lnTo>
                <a:lnTo>
                  <a:pt x="12530" y="58800"/>
                </a:lnTo>
                <a:lnTo>
                  <a:pt x="12520" y="58800"/>
                </a:lnTo>
                <a:lnTo>
                  <a:pt x="12520" y="58790"/>
                </a:lnTo>
                <a:lnTo>
                  <a:pt x="12510" y="58790"/>
                </a:lnTo>
                <a:lnTo>
                  <a:pt x="12510" y="58780"/>
                </a:lnTo>
                <a:lnTo>
                  <a:pt x="12510" y="58770"/>
                </a:lnTo>
                <a:lnTo>
                  <a:pt x="12520" y="58770"/>
                </a:lnTo>
                <a:lnTo>
                  <a:pt x="12520" y="58760"/>
                </a:lnTo>
                <a:lnTo>
                  <a:pt x="12510" y="58760"/>
                </a:lnTo>
                <a:lnTo>
                  <a:pt x="12500" y="58750"/>
                </a:lnTo>
                <a:lnTo>
                  <a:pt x="12510" y="58750"/>
                </a:lnTo>
                <a:lnTo>
                  <a:pt x="12520" y="58750"/>
                </a:lnTo>
                <a:lnTo>
                  <a:pt x="12520" y="58740"/>
                </a:lnTo>
                <a:lnTo>
                  <a:pt x="12530" y="58740"/>
                </a:lnTo>
                <a:lnTo>
                  <a:pt x="12540" y="58740"/>
                </a:lnTo>
                <a:lnTo>
                  <a:pt x="12540" y="58730"/>
                </a:lnTo>
                <a:lnTo>
                  <a:pt x="12550" y="58730"/>
                </a:lnTo>
                <a:lnTo>
                  <a:pt x="12560" y="58740"/>
                </a:lnTo>
                <a:lnTo>
                  <a:pt x="12560" y="58750"/>
                </a:lnTo>
                <a:lnTo>
                  <a:pt x="12560" y="58760"/>
                </a:lnTo>
                <a:lnTo>
                  <a:pt x="12570" y="58760"/>
                </a:lnTo>
                <a:lnTo>
                  <a:pt x="12570" y="58770"/>
                </a:lnTo>
                <a:lnTo>
                  <a:pt x="12570" y="58780"/>
                </a:lnTo>
                <a:lnTo>
                  <a:pt x="12580" y="58780"/>
                </a:lnTo>
                <a:lnTo>
                  <a:pt x="12580" y="58790"/>
                </a:lnTo>
                <a:close/>
                <a:moveTo>
                  <a:pt x="12670" y="58350"/>
                </a:moveTo>
                <a:lnTo>
                  <a:pt x="12680" y="58350"/>
                </a:lnTo>
                <a:lnTo>
                  <a:pt x="12690" y="58350"/>
                </a:lnTo>
                <a:lnTo>
                  <a:pt x="12690" y="58360"/>
                </a:lnTo>
                <a:lnTo>
                  <a:pt x="12690" y="58350"/>
                </a:lnTo>
                <a:lnTo>
                  <a:pt x="12700" y="58360"/>
                </a:lnTo>
                <a:lnTo>
                  <a:pt x="12700" y="58370"/>
                </a:lnTo>
                <a:lnTo>
                  <a:pt x="12690" y="58370"/>
                </a:lnTo>
                <a:lnTo>
                  <a:pt x="12700" y="58370"/>
                </a:lnTo>
                <a:lnTo>
                  <a:pt x="12700" y="58380"/>
                </a:lnTo>
                <a:lnTo>
                  <a:pt x="12700" y="58390"/>
                </a:lnTo>
                <a:lnTo>
                  <a:pt x="12710" y="58390"/>
                </a:lnTo>
                <a:lnTo>
                  <a:pt x="12720" y="58390"/>
                </a:lnTo>
                <a:lnTo>
                  <a:pt x="12730" y="58380"/>
                </a:lnTo>
                <a:lnTo>
                  <a:pt x="12740" y="58380"/>
                </a:lnTo>
                <a:lnTo>
                  <a:pt x="12740" y="58390"/>
                </a:lnTo>
                <a:lnTo>
                  <a:pt x="12750" y="58390"/>
                </a:lnTo>
                <a:lnTo>
                  <a:pt x="12760" y="58390"/>
                </a:lnTo>
                <a:lnTo>
                  <a:pt x="12760" y="58400"/>
                </a:lnTo>
                <a:lnTo>
                  <a:pt x="12770" y="58400"/>
                </a:lnTo>
                <a:lnTo>
                  <a:pt x="12770" y="58410"/>
                </a:lnTo>
                <a:lnTo>
                  <a:pt x="12760" y="58410"/>
                </a:lnTo>
                <a:lnTo>
                  <a:pt x="12770" y="58420"/>
                </a:lnTo>
                <a:lnTo>
                  <a:pt x="12770" y="58430"/>
                </a:lnTo>
                <a:lnTo>
                  <a:pt x="12780" y="58430"/>
                </a:lnTo>
                <a:lnTo>
                  <a:pt x="12790" y="58430"/>
                </a:lnTo>
                <a:lnTo>
                  <a:pt x="12800" y="58430"/>
                </a:lnTo>
                <a:lnTo>
                  <a:pt x="12820" y="58420"/>
                </a:lnTo>
                <a:lnTo>
                  <a:pt x="12830" y="58410"/>
                </a:lnTo>
                <a:lnTo>
                  <a:pt x="12840" y="58410"/>
                </a:lnTo>
                <a:lnTo>
                  <a:pt x="12840" y="58400"/>
                </a:lnTo>
                <a:lnTo>
                  <a:pt x="12840" y="58410"/>
                </a:lnTo>
                <a:lnTo>
                  <a:pt x="12850" y="58410"/>
                </a:lnTo>
                <a:lnTo>
                  <a:pt x="12860" y="58410"/>
                </a:lnTo>
                <a:lnTo>
                  <a:pt x="12860" y="58420"/>
                </a:lnTo>
                <a:lnTo>
                  <a:pt x="12870" y="58420"/>
                </a:lnTo>
                <a:lnTo>
                  <a:pt x="12880" y="58420"/>
                </a:lnTo>
                <a:lnTo>
                  <a:pt x="12880" y="58430"/>
                </a:lnTo>
                <a:lnTo>
                  <a:pt x="12870" y="58430"/>
                </a:lnTo>
                <a:lnTo>
                  <a:pt x="12870" y="58440"/>
                </a:lnTo>
                <a:lnTo>
                  <a:pt x="12870" y="58450"/>
                </a:lnTo>
                <a:lnTo>
                  <a:pt x="12870" y="58460"/>
                </a:lnTo>
                <a:lnTo>
                  <a:pt x="12880" y="58460"/>
                </a:lnTo>
                <a:lnTo>
                  <a:pt x="12880" y="58470"/>
                </a:lnTo>
                <a:lnTo>
                  <a:pt x="12890" y="58480"/>
                </a:lnTo>
                <a:lnTo>
                  <a:pt x="12890" y="58490"/>
                </a:lnTo>
                <a:lnTo>
                  <a:pt x="12890" y="58500"/>
                </a:lnTo>
                <a:lnTo>
                  <a:pt x="12890" y="58510"/>
                </a:lnTo>
                <a:lnTo>
                  <a:pt x="12890" y="58520"/>
                </a:lnTo>
                <a:lnTo>
                  <a:pt x="12890" y="58530"/>
                </a:lnTo>
                <a:lnTo>
                  <a:pt x="12890" y="58540"/>
                </a:lnTo>
                <a:lnTo>
                  <a:pt x="12890" y="58550"/>
                </a:lnTo>
                <a:lnTo>
                  <a:pt x="12890" y="58560"/>
                </a:lnTo>
                <a:lnTo>
                  <a:pt x="12900" y="58570"/>
                </a:lnTo>
                <a:lnTo>
                  <a:pt x="12890" y="58580"/>
                </a:lnTo>
                <a:lnTo>
                  <a:pt x="12890" y="58590"/>
                </a:lnTo>
                <a:lnTo>
                  <a:pt x="12870" y="58590"/>
                </a:lnTo>
                <a:lnTo>
                  <a:pt x="12850" y="58600"/>
                </a:lnTo>
                <a:lnTo>
                  <a:pt x="12830" y="58610"/>
                </a:lnTo>
                <a:lnTo>
                  <a:pt x="12820" y="58620"/>
                </a:lnTo>
                <a:lnTo>
                  <a:pt x="12820" y="58630"/>
                </a:lnTo>
                <a:lnTo>
                  <a:pt x="12820" y="58640"/>
                </a:lnTo>
                <a:lnTo>
                  <a:pt x="12830" y="58660"/>
                </a:lnTo>
                <a:lnTo>
                  <a:pt x="12820" y="58670"/>
                </a:lnTo>
                <a:lnTo>
                  <a:pt x="12810" y="58680"/>
                </a:lnTo>
                <a:lnTo>
                  <a:pt x="12790" y="58680"/>
                </a:lnTo>
                <a:lnTo>
                  <a:pt x="12780" y="58680"/>
                </a:lnTo>
                <a:lnTo>
                  <a:pt x="12770" y="58670"/>
                </a:lnTo>
                <a:lnTo>
                  <a:pt x="12770" y="58660"/>
                </a:lnTo>
                <a:lnTo>
                  <a:pt x="12770" y="58640"/>
                </a:lnTo>
                <a:lnTo>
                  <a:pt x="12770" y="58630"/>
                </a:lnTo>
                <a:lnTo>
                  <a:pt x="12770" y="58620"/>
                </a:lnTo>
                <a:lnTo>
                  <a:pt x="12770" y="58610"/>
                </a:lnTo>
                <a:lnTo>
                  <a:pt x="12780" y="58610"/>
                </a:lnTo>
                <a:lnTo>
                  <a:pt x="12770" y="58600"/>
                </a:lnTo>
                <a:lnTo>
                  <a:pt x="12770" y="58590"/>
                </a:lnTo>
                <a:lnTo>
                  <a:pt x="12780" y="58570"/>
                </a:lnTo>
                <a:lnTo>
                  <a:pt x="12800" y="58550"/>
                </a:lnTo>
                <a:lnTo>
                  <a:pt x="12810" y="58540"/>
                </a:lnTo>
                <a:lnTo>
                  <a:pt x="12820" y="58530"/>
                </a:lnTo>
                <a:lnTo>
                  <a:pt x="12820" y="58520"/>
                </a:lnTo>
                <a:lnTo>
                  <a:pt x="12820" y="58510"/>
                </a:lnTo>
                <a:lnTo>
                  <a:pt x="12810" y="58500"/>
                </a:lnTo>
                <a:lnTo>
                  <a:pt x="12810" y="58490"/>
                </a:lnTo>
                <a:lnTo>
                  <a:pt x="12800" y="58480"/>
                </a:lnTo>
                <a:lnTo>
                  <a:pt x="12790" y="58470"/>
                </a:lnTo>
                <a:lnTo>
                  <a:pt x="12780" y="58460"/>
                </a:lnTo>
                <a:lnTo>
                  <a:pt x="12770" y="58460"/>
                </a:lnTo>
                <a:lnTo>
                  <a:pt x="12770" y="58470"/>
                </a:lnTo>
                <a:lnTo>
                  <a:pt x="12760" y="58470"/>
                </a:lnTo>
                <a:lnTo>
                  <a:pt x="12750" y="58470"/>
                </a:lnTo>
                <a:lnTo>
                  <a:pt x="12740" y="58470"/>
                </a:lnTo>
                <a:lnTo>
                  <a:pt x="12730" y="58480"/>
                </a:lnTo>
                <a:lnTo>
                  <a:pt x="12730" y="58470"/>
                </a:lnTo>
                <a:lnTo>
                  <a:pt x="12720" y="58470"/>
                </a:lnTo>
                <a:lnTo>
                  <a:pt x="12710" y="58470"/>
                </a:lnTo>
                <a:lnTo>
                  <a:pt x="12700" y="58460"/>
                </a:lnTo>
                <a:lnTo>
                  <a:pt x="12690" y="58450"/>
                </a:lnTo>
                <a:lnTo>
                  <a:pt x="12700" y="58450"/>
                </a:lnTo>
                <a:lnTo>
                  <a:pt x="12700" y="58440"/>
                </a:lnTo>
                <a:lnTo>
                  <a:pt x="12700" y="58430"/>
                </a:lnTo>
                <a:lnTo>
                  <a:pt x="12700" y="58420"/>
                </a:lnTo>
                <a:lnTo>
                  <a:pt x="12700" y="58410"/>
                </a:lnTo>
                <a:lnTo>
                  <a:pt x="12700" y="58400"/>
                </a:lnTo>
                <a:lnTo>
                  <a:pt x="12690" y="58400"/>
                </a:lnTo>
                <a:lnTo>
                  <a:pt x="12680" y="58400"/>
                </a:lnTo>
                <a:lnTo>
                  <a:pt x="12680" y="58410"/>
                </a:lnTo>
                <a:lnTo>
                  <a:pt x="12670" y="58410"/>
                </a:lnTo>
                <a:lnTo>
                  <a:pt x="12660" y="58410"/>
                </a:lnTo>
                <a:lnTo>
                  <a:pt x="12650" y="58400"/>
                </a:lnTo>
                <a:lnTo>
                  <a:pt x="12640" y="58400"/>
                </a:lnTo>
                <a:lnTo>
                  <a:pt x="12640" y="58390"/>
                </a:lnTo>
                <a:lnTo>
                  <a:pt x="12650" y="58380"/>
                </a:lnTo>
                <a:lnTo>
                  <a:pt x="12650" y="58370"/>
                </a:lnTo>
                <a:lnTo>
                  <a:pt x="12650" y="58360"/>
                </a:lnTo>
                <a:lnTo>
                  <a:pt x="12660" y="58360"/>
                </a:lnTo>
                <a:lnTo>
                  <a:pt x="12670" y="58350"/>
                </a:lnTo>
                <a:close/>
                <a:moveTo>
                  <a:pt x="12200" y="54340"/>
                </a:moveTo>
                <a:lnTo>
                  <a:pt x="12210" y="54330"/>
                </a:lnTo>
                <a:lnTo>
                  <a:pt x="12250" y="54330"/>
                </a:lnTo>
                <a:lnTo>
                  <a:pt x="12290" y="54330"/>
                </a:lnTo>
                <a:lnTo>
                  <a:pt x="12300" y="54330"/>
                </a:lnTo>
                <a:lnTo>
                  <a:pt x="12330" y="54320"/>
                </a:lnTo>
                <a:lnTo>
                  <a:pt x="12360" y="54320"/>
                </a:lnTo>
                <a:lnTo>
                  <a:pt x="12370" y="54320"/>
                </a:lnTo>
                <a:lnTo>
                  <a:pt x="12430" y="54310"/>
                </a:lnTo>
                <a:lnTo>
                  <a:pt x="12460" y="54310"/>
                </a:lnTo>
                <a:lnTo>
                  <a:pt x="12540" y="54300"/>
                </a:lnTo>
                <a:lnTo>
                  <a:pt x="12590" y="54290"/>
                </a:lnTo>
                <a:lnTo>
                  <a:pt x="12680" y="54260"/>
                </a:lnTo>
                <a:lnTo>
                  <a:pt x="12730" y="54250"/>
                </a:lnTo>
                <a:lnTo>
                  <a:pt x="12740" y="54240"/>
                </a:lnTo>
                <a:lnTo>
                  <a:pt x="12750" y="54240"/>
                </a:lnTo>
                <a:lnTo>
                  <a:pt x="12760" y="54240"/>
                </a:lnTo>
                <a:lnTo>
                  <a:pt x="12770" y="54240"/>
                </a:lnTo>
                <a:lnTo>
                  <a:pt x="12860" y="54210"/>
                </a:lnTo>
                <a:lnTo>
                  <a:pt x="12910" y="54200"/>
                </a:lnTo>
                <a:lnTo>
                  <a:pt x="12980" y="54180"/>
                </a:lnTo>
                <a:lnTo>
                  <a:pt x="13010" y="54180"/>
                </a:lnTo>
                <a:lnTo>
                  <a:pt x="13040" y="54170"/>
                </a:lnTo>
                <a:lnTo>
                  <a:pt x="13060" y="54170"/>
                </a:lnTo>
                <a:lnTo>
                  <a:pt x="13120" y="54150"/>
                </a:lnTo>
                <a:lnTo>
                  <a:pt x="13130" y="54150"/>
                </a:lnTo>
                <a:lnTo>
                  <a:pt x="13240" y="54140"/>
                </a:lnTo>
                <a:lnTo>
                  <a:pt x="13280" y="54140"/>
                </a:lnTo>
                <a:lnTo>
                  <a:pt x="13280" y="54130"/>
                </a:lnTo>
                <a:lnTo>
                  <a:pt x="13340" y="54130"/>
                </a:lnTo>
                <a:lnTo>
                  <a:pt x="13370" y="54130"/>
                </a:lnTo>
                <a:lnTo>
                  <a:pt x="13380" y="54130"/>
                </a:lnTo>
                <a:lnTo>
                  <a:pt x="13430" y="54120"/>
                </a:lnTo>
                <a:lnTo>
                  <a:pt x="13440" y="54120"/>
                </a:lnTo>
                <a:lnTo>
                  <a:pt x="13480" y="54120"/>
                </a:lnTo>
                <a:lnTo>
                  <a:pt x="13550" y="54100"/>
                </a:lnTo>
                <a:lnTo>
                  <a:pt x="13570" y="54100"/>
                </a:lnTo>
                <a:lnTo>
                  <a:pt x="13700" y="54100"/>
                </a:lnTo>
                <a:lnTo>
                  <a:pt x="13740" y="54100"/>
                </a:lnTo>
                <a:lnTo>
                  <a:pt x="13750" y="54100"/>
                </a:lnTo>
                <a:lnTo>
                  <a:pt x="13760" y="54110"/>
                </a:lnTo>
                <a:lnTo>
                  <a:pt x="13800" y="54110"/>
                </a:lnTo>
                <a:lnTo>
                  <a:pt x="13860" y="54130"/>
                </a:lnTo>
                <a:lnTo>
                  <a:pt x="13890" y="54130"/>
                </a:lnTo>
                <a:lnTo>
                  <a:pt x="13910" y="54140"/>
                </a:lnTo>
                <a:lnTo>
                  <a:pt x="13990" y="54160"/>
                </a:lnTo>
                <a:lnTo>
                  <a:pt x="14020" y="54160"/>
                </a:lnTo>
                <a:lnTo>
                  <a:pt x="14050" y="54170"/>
                </a:lnTo>
                <a:lnTo>
                  <a:pt x="14110" y="54180"/>
                </a:lnTo>
                <a:lnTo>
                  <a:pt x="14220" y="54200"/>
                </a:lnTo>
                <a:lnTo>
                  <a:pt x="14260" y="54210"/>
                </a:lnTo>
                <a:lnTo>
                  <a:pt x="14270" y="54210"/>
                </a:lnTo>
                <a:lnTo>
                  <a:pt x="14280" y="54220"/>
                </a:lnTo>
                <a:lnTo>
                  <a:pt x="14290" y="54220"/>
                </a:lnTo>
                <a:lnTo>
                  <a:pt x="14300" y="54230"/>
                </a:lnTo>
                <a:lnTo>
                  <a:pt x="14320" y="54240"/>
                </a:lnTo>
                <a:lnTo>
                  <a:pt x="14350" y="54250"/>
                </a:lnTo>
                <a:lnTo>
                  <a:pt x="14370" y="54260"/>
                </a:lnTo>
                <a:lnTo>
                  <a:pt x="14380" y="54260"/>
                </a:lnTo>
                <a:lnTo>
                  <a:pt x="14460" y="54300"/>
                </a:lnTo>
                <a:lnTo>
                  <a:pt x="14490" y="54320"/>
                </a:lnTo>
                <a:lnTo>
                  <a:pt x="14570" y="54340"/>
                </a:lnTo>
                <a:lnTo>
                  <a:pt x="14680" y="54350"/>
                </a:lnTo>
                <a:lnTo>
                  <a:pt x="14720" y="54350"/>
                </a:lnTo>
                <a:lnTo>
                  <a:pt x="14730" y="54350"/>
                </a:lnTo>
                <a:lnTo>
                  <a:pt x="14760" y="54350"/>
                </a:lnTo>
                <a:lnTo>
                  <a:pt x="14790" y="54360"/>
                </a:lnTo>
                <a:lnTo>
                  <a:pt x="14880" y="54360"/>
                </a:lnTo>
                <a:lnTo>
                  <a:pt x="14880" y="54370"/>
                </a:lnTo>
                <a:lnTo>
                  <a:pt x="14960" y="54370"/>
                </a:lnTo>
                <a:lnTo>
                  <a:pt x="14990" y="54370"/>
                </a:lnTo>
                <a:lnTo>
                  <a:pt x="15050" y="54370"/>
                </a:lnTo>
                <a:lnTo>
                  <a:pt x="15100" y="54380"/>
                </a:lnTo>
                <a:lnTo>
                  <a:pt x="15140" y="54390"/>
                </a:lnTo>
                <a:lnTo>
                  <a:pt x="15160" y="54390"/>
                </a:lnTo>
                <a:lnTo>
                  <a:pt x="15240" y="54410"/>
                </a:lnTo>
                <a:lnTo>
                  <a:pt x="15330" y="54430"/>
                </a:lnTo>
                <a:lnTo>
                  <a:pt x="15340" y="54430"/>
                </a:lnTo>
                <a:lnTo>
                  <a:pt x="15350" y="54430"/>
                </a:lnTo>
                <a:lnTo>
                  <a:pt x="15390" y="54440"/>
                </a:lnTo>
                <a:lnTo>
                  <a:pt x="15470" y="54460"/>
                </a:lnTo>
                <a:lnTo>
                  <a:pt x="15560" y="54480"/>
                </a:lnTo>
                <a:lnTo>
                  <a:pt x="15710" y="54520"/>
                </a:lnTo>
                <a:lnTo>
                  <a:pt x="15780" y="54530"/>
                </a:lnTo>
                <a:lnTo>
                  <a:pt x="15820" y="54540"/>
                </a:lnTo>
                <a:lnTo>
                  <a:pt x="15930" y="54560"/>
                </a:lnTo>
                <a:lnTo>
                  <a:pt x="15950" y="54590"/>
                </a:lnTo>
                <a:lnTo>
                  <a:pt x="15980" y="54610"/>
                </a:lnTo>
                <a:lnTo>
                  <a:pt x="16030" y="54670"/>
                </a:lnTo>
                <a:lnTo>
                  <a:pt x="16060" y="54710"/>
                </a:lnTo>
                <a:lnTo>
                  <a:pt x="16090" y="54750"/>
                </a:lnTo>
                <a:lnTo>
                  <a:pt x="16100" y="54780"/>
                </a:lnTo>
                <a:lnTo>
                  <a:pt x="16110" y="54850"/>
                </a:lnTo>
                <a:lnTo>
                  <a:pt x="16110" y="54910"/>
                </a:lnTo>
                <a:lnTo>
                  <a:pt x="16100" y="54980"/>
                </a:lnTo>
                <a:lnTo>
                  <a:pt x="16100" y="55050"/>
                </a:lnTo>
                <a:lnTo>
                  <a:pt x="16100" y="55070"/>
                </a:lnTo>
                <a:lnTo>
                  <a:pt x="16090" y="55080"/>
                </a:lnTo>
                <a:lnTo>
                  <a:pt x="16080" y="55100"/>
                </a:lnTo>
                <a:lnTo>
                  <a:pt x="16080" y="55120"/>
                </a:lnTo>
                <a:lnTo>
                  <a:pt x="16070" y="55160"/>
                </a:lnTo>
                <a:lnTo>
                  <a:pt x="16060" y="55210"/>
                </a:lnTo>
                <a:lnTo>
                  <a:pt x="16050" y="55270"/>
                </a:lnTo>
                <a:lnTo>
                  <a:pt x="16040" y="55320"/>
                </a:lnTo>
                <a:lnTo>
                  <a:pt x="16030" y="55360"/>
                </a:lnTo>
                <a:lnTo>
                  <a:pt x="16020" y="55400"/>
                </a:lnTo>
                <a:lnTo>
                  <a:pt x="16010" y="55450"/>
                </a:lnTo>
                <a:lnTo>
                  <a:pt x="15990" y="55520"/>
                </a:lnTo>
                <a:lnTo>
                  <a:pt x="15980" y="55560"/>
                </a:lnTo>
                <a:lnTo>
                  <a:pt x="15970" y="55600"/>
                </a:lnTo>
                <a:lnTo>
                  <a:pt x="15970" y="55640"/>
                </a:lnTo>
                <a:lnTo>
                  <a:pt x="15970" y="55680"/>
                </a:lnTo>
                <a:lnTo>
                  <a:pt x="15970" y="55690"/>
                </a:lnTo>
                <a:lnTo>
                  <a:pt x="15980" y="55720"/>
                </a:lnTo>
                <a:lnTo>
                  <a:pt x="16010" y="55750"/>
                </a:lnTo>
                <a:lnTo>
                  <a:pt x="16040" y="55780"/>
                </a:lnTo>
                <a:lnTo>
                  <a:pt x="16060" y="55800"/>
                </a:lnTo>
                <a:lnTo>
                  <a:pt x="16090" y="55830"/>
                </a:lnTo>
                <a:lnTo>
                  <a:pt x="16110" y="55850"/>
                </a:lnTo>
                <a:lnTo>
                  <a:pt x="16130" y="55880"/>
                </a:lnTo>
                <a:lnTo>
                  <a:pt x="16140" y="55890"/>
                </a:lnTo>
                <a:lnTo>
                  <a:pt x="16150" y="55910"/>
                </a:lnTo>
                <a:lnTo>
                  <a:pt x="16190" y="55950"/>
                </a:lnTo>
                <a:lnTo>
                  <a:pt x="16240" y="56010"/>
                </a:lnTo>
                <a:lnTo>
                  <a:pt x="16270" y="56030"/>
                </a:lnTo>
                <a:lnTo>
                  <a:pt x="16300" y="56030"/>
                </a:lnTo>
                <a:lnTo>
                  <a:pt x="16330" y="56040"/>
                </a:lnTo>
                <a:lnTo>
                  <a:pt x="16360" y="56040"/>
                </a:lnTo>
                <a:lnTo>
                  <a:pt x="16380" y="56040"/>
                </a:lnTo>
                <a:lnTo>
                  <a:pt x="16390" y="56040"/>
                </a:lnTo>
                <a:lnTo>
                  <a:pt x="16400" y="56040"/>
                </a:lnTo>
                <a:lnTo>
                  <a:pt x="16460" y="56040"/>
                </a:lnTo>
                <a:lnTo>
                  <a:pt x="16510" y="56040"/>
                </a:lnTo>
                <a:lnTo>
                  <a:pt x="16570" y="56030"/>
                </a:lnTo>
                <a:lnTo>
                  <a:pt x="16580" y="56040"/>
                </a:lnTo>
                <a:lnTo>
                  <a:pt x="16590" y="56040"/>
                </a:lnTo>
                <a:lnTo>
                  <a:pt x="16600" y="56030"/>
                </a:lnTo>
                <a:lnTo>
                  <a:pt x="16670" y="56030"/>
                </a:lnTo>
                <a:lnTo>
                  <a:pt x="16740" y="56030"/>
                </a:lnTo>
                <a:lnTo>
                  <a:pt x="16790" y="56040"/>
                </a:lnTo>
                <a:lnTo>
                  <a:pt x="16870" y="56070"/>
                </a:lnTo>
                <a:lnTo>
                  <a:pt x="16920" y="56080"/>
                </a:lnTo>
                <a:lnTo>
                  <a:pt x="16970" y="56110"/>
                </a:lnTo>
                <a:lnTo>
                  <a:pt x="16970" y="56120"/>
                </a:lnTo>
                <a:lnTo>
                  <a:pt x="17020" y="56140"/>
                </a:lnTo>
                <a:lnTo>
                  <a:pt x="17050" y="56160"/>
                </a:lnTo>
                <a:lnTo>
                  <a:pt x="17080" y="56180"/>
                </a:lnTo>
                <a:lnTo>
                  <a:pt x="17150" y="56230"/>
                </a:lnTo>
                <a:lnTo>
                  <a:pt x="17180" y="56260"/>
                </a:lnTo>
                <a:lnTo>
                  <a:pt x="17210" y="56280"/>
                </a:lnTo>
                <a:lnTo>
                  <a:pt x="17220" y="56280"/>
                </a:lnTo>
                <a:lnTo>
                  <a:pt x="17220" y="56290"/>
                </a:lnTo>
                <a:lnTo>
                  <a:pt x="17230" y="56290"/>
                </a:lnTo>
                <a:lnTo>
                  <a:pt x="17240" y="56310"/>
                </a:lnTo>
                <a:lnTo>
                  <a:pt x="17280" y="56330"/>
                </a:lnTo>
                <a:lnTo>
                  <a:pt x="17310" y="56360"/>
                </a:lnTo>
                <a:lnTo>
                  <a:pt x="17350" y="56400"/>
                </a:lnTo>
                <a:lnTo>
                  <a:pt x="17380" y="56420"/>
                </a:lnTo>
                <a:lnTo>
                  <a:pt x="17390" y="56430"/>
                </a:lnTo>
                <a:lnTo>
                  <a:pt x="17410" y="56430"/>
                </a:lnTo>
                <a:lnTo>
                  <a:pt x="17440" y="56450"/>
                </a:lnTo>
                <a:lnTo>
                  <a:pt x="17460" y="56460"/>
                </a:lnTo>
                <a:lnTo>
                  <a:pt x="17470" y="56460"/>
                </a:lnTo>
                <a:lnTo>
                  <a:pt x="17490" y="56470"/>
                </a:lnTo>
                <a:lnTo>
                  <a:pt x="17500" y="56480"/>
                </a:lnTo>
                <a:lnTo>
                  <a:pt x="17520" y="56490"/>
                </a:lnTo>
                <a:lnTo>
                  <a:pt x="17540" y="56510"/>
                </a:lnTo>
                <a:lnTo>
                  <a:pt x="17560" y="56530"/>
                </a:lnTo>
                <a:lnTo>
                  <a:pt x="17590" y="56540"/>
                </a:lnTo>
                <a:lnTo>
                  <a:pt x="17590" y="56550"/>
                </a:lnTo>
                <a:lnTo>
                  <a:pt x="17590" y="56570"/>
                </a:lnTo>
                <a:lnTo>
                  <a:pt x="17580" y="56590"/>
                </a:lnTo>
                <a:lnTo>
                  <a:pt x="17580" y="56610"/>
                </a:lnTo>
                <a:lnTo>
                  <a:pt x="17570" y="56610"/>
                </a:lnTo>
                <a:lnTo>
                  <a:pt x="17570" y="56620"/>
                </a:lnTo>
                <a:lnTo>
                  <a:pt x="17570" y="56640"/>
                </a:lnTo>
                <a:lnTo>
                  <a:pt x="17560" y="56640"/>
                </a:lnTo>
                <a:lnTo>
                  <a:pt x="17560" y="56650"/>
                </a:lnTo>
                <a:lnTo>
                  <a:pt x="17550" y="56680"/>
                </a:lnTo>
                <a:lnTo>
                  <a:pt x="17550" y="56700"/>
                </a:lnTo>
                <a:lnTo>
                  <a:pt x="17550" y="56710"/>
                </a:lnTo>
                <a:lnTo>
                  <a:pt x="17560" y="56720"/>
                </a:lnTo>
                <a:lnTo>
                  <a:pt x="17570" y="56730"/>
                </a:lnTo>
                <a:lnTo>
                  <a:pt x="17610" y="56780"/>
                </a:lnTo>
                <a:lnTo>
                  <a:pt x="17640" y="56820"/>
                </a:lnTo>
                <a:lnTo>
                  <a:pt x="17640" y="56830"/>
                </a:lnTo>
                <a:lnTo>
                  <a:pt x="17660" y="56840"/>
                </a:lnTo>
                <a:lnTo>
                  <a:pt x="17670" y="56850"/>
                </a:lnTo>
                <a:lnTo>
                  <a:pt x="17680" y="56870"/>
                </a:lnTo>
                <a:lnTo>
                  <a:pt x="17690" y="56890"/>
                </a:lnTo>
                <a:lnTo>
                  <a:pt x="17710" y="56910"/>
                </a:lnTo>
                <a:lnTo>
                  <a:pt x="17720" y="56910"/>
                </a:lnTo>
                <a:lnTo>
                  <a:pt x="17730" y="56910"/>
                </a:lnTo>
                <a:lnTo>
                  <a:pt x="17750" y="56900"/>
                </a:lnTo>
                <a:lnTo>
                  <a:pt x="17770" y="56890"/>
                </a:lnTo>
                <a:lnTo>
                  <a:pt x="17790" y="56880"/>
                </a:lnTo>
                <a:lnTo>
                  <a:pt x="17800" y="56880"/>
                </a:lnTo>
                <a:lnTo>
                  <a:pt x="17820" y="56880"/>
                </a:lnTo>
                <a:lnTo>
                  <a:pt x="17830" y="56870"/>
                </a:lnTo>
                <a:lnTo>
                  <a:pt x="17860" y="56870"/>
                </a:lnTo>
                <a:lnTo>
                  <a:pt x="17870" y="56860"/>
                </a:lnTo>
                <a:lnTo>
                  <a:pt x="17880" y="56840"/>
                </a:lnTo>
                <a:lnTo>
                  <a:pt x="17880" y="56830"/>
                </a:lnTo>
                <a:lnTo>
                  <a:pt x="17900" y="56830"/>
                </a:lnTo>
                <a:lnTo>
                  <a:pt x="17910" y="56830"/>
                </a:lnTo>
                <a:lnTo>
                  <a:pt x="17910" y="56840"/>
                </a:lnTo>
                <a:lnTo>
                  <a:pt x="17920" y="56850"/>
                </a:lnTo>
                <a:lnTo>
                  <a:pt x="17920" y="56860"/>
                </a:lnTo>
                <a:lnTo>
                  <a:pt x="17930" y="56860"/>
                </a:lnTo>
                <a:lnTo>
                  <a:pt x="17960" y="56860"/>
                </a:lnTo>
                <a:lnTo>
                  <a:pt x="17990" y="56860"/>
                </a:lnTo>
                <a:lnTo>
                  <a:pt x="18000" y="56860"/>
                </a:lnTo>
                <a:lnTo>
                  <a:pt x="18050" y="56870"/>
                </a:lnTo>
                <a:lnTo>
                  <a:pt x="18120" y="56870"/>
                </a:lnTo>
                <a:lnTo>
                  <a:pt x="18130" y="56870"/>
                </a:lnTo>
                <a:lnTo>
                  <a:pt x="18160" y="56870"/>
                </a:lnTo>
                <a:lnTo>
                  <a:pt x="18190" y="56880"/>
                </a:lnTo>
                <a:lnTo>
                  <a:pt x="18210" y="56880"/>
                </a:lnTo>
                <a:lnTo>
                  <a:pt x="18230" y="56890"/>
                </a:lnTo>
                <a:lnTo>
                  <a:pt x="18250" y="56890"/>
                </a:lnTo>
                <a:lnTo>
                  <a:pt x="18270" y="56900"/>
                </a:lnTo>
                <a:lnTo>
                  <a:pt x="18300" y="56900"/>
                </a:lnTo>
                <a:lnTo>
                  <a:pt x="18320" y="56890"/>
                </a:lnTo>
                <a:lnTo>
                  <a:pt x="18350" y="56870"/>
                </a:lnTo>
                <a:lnTo>
                  <a:pt x="18360" y="56870"/>
                </a:lnTo>
                <a:lnTo>
                  <a:pt x="18370" y="56860"/>
                </a:lnTo>
                <a:lnTo>
                  <a:pt x="18380" y="56860"/>
                </a:lnTo>
                <a:lnTo>
                  <a:pt x="18390" y="56850"/>
                </a:lnTo>
                <a:lnTo>
                  <a:pt x="18420" y="56860"/>
                </a:lnTo>
                <a:lnTo>
                  <a:pt x="18450" y="56860"/>
                </a:lnTo>
                <a:lnTo>
                  <a:pt x="18460" y="56870"/>
                </a:lnTo>
                <a:lnTo>
                  <a:pt x="18480" y="56860"/>
                </a:lnTo>
                <a:lnTo>
                  <a:pt x="18490" y="56860"/>
                </a:lnTo>
                <a:lnTo>
                  <a:pt x="18530" y="56860"/>
                </a:lnTo>
                <a:lnTo>
                  <a:pt x="18580" y="56870"/>
                </a:lnTo>
                <a:lnTo>
                  <a:pt x="18590" y="56870"/>
                </a:lnTo>
                <a:lnTo>
                  <a:pt x="18610" y="56880"/>
                </a:lnTo>
                <a:lnTo>
                  <a:pt x="18640" y="56900"/>
                </a:lnTo>
                <a:lnTo>
                  <a:pt x="18660" y="56920"/>
                </a:lnTo>
                <a:lnTo>
                  <a:pt x="18670" y="56930"/>
                </a:lnTo>
                <a:lnTo>
                  <a:pt x="18710" y="56990"/>
                </a:lnTo>
                <a:lnTo>
                  <a:pt x="18740" y="57000"/>
                </a:lnTo>
                <a:lnTo>
                  <a:pt x="18750" y="57000"/>
                </a:lnTo>
                <a:lnTo>
                  <a:pt x="18770" y="57000"/>
                </a:lnTo>
                <a:lnTo>
                  <a:pt x="18790" y="57000"/>
                </a:lnTo>
                <a:lnTo>
                  <a:pt x="18800" y="57000"/>
                </a:lnTo>
                <a:lnTo>
                  <a:pt x="18810" y="57000"/>
                </a:lnTo>
                <a:lnTo>
                  <a:pt x="18820" y="57000"/>
                </a:lnTo>
                <a:lnTo>
                  <a:pt x="18840" y="57000"/>
                </a:lnTo>
                <a:lnTo>
                  <a:pt x="18850" y="57000"/>
                </a:lnTo>
                <a:lnTo>
                  <a:pt x="18860" y="57000"/>
                </a:lnTo>
                <a:lnTo>
                  <a:pt x="18880" y="57010"/>
                </a:lnTo>
                <a:lnTo>
                  <a:pt x="18890" y="57010"/>
                </a:lnTo>
                <a:lnTo>
                  <a:pt x="18900" y="57010"/>
                </a:lnTo>
                <a:lnTo>
                  <a:pt x="18920" y="57020"/>
                </a:lnTo>
                <a:lnTo>
                  <a:pt x="18930" y="57030"/>
                </a:lnTo>
                <a:lnTo>
                  <a:pt x="18940" y="57040"/>
                </a:lnTo>
                <a:lnTo>
                  <a:pt x="18960" y="57050"/>
                </a:lnTo>
                <a:lnTo>
                  <a:pt x="18970" y="57060"/>
                </a:lnTo>
                <a:lnTo>
                  <a:pt x="19000" y="57090"/>
                </a:lnTo>
                <a:lnTo>
                  <a:pt x="19000" y="57100"/>
                </a:lnTo>
                <a:lnTo>
                  <a:pt x="19050" y="57140"/>
                </a:lnTo>
                <a:lnTo>
                  <a:pt x="19060" y="57140"/>
                </a:lnTo>
                <a:lnTo>
                  <a:pt x="19060" y="57150"/>
                </a:lnTo>
                <a:lnTo>
                  <a:pt x="19070" y="57150"/>
                </a:lnTo>
                <a:lnTo>
                  <a:pt x="19080" y="57140"/>
                </a:lnTo>
                <a:lnTo>
                  <a:pt x="19090" y="57140"/>
                </a:lnTo>
                <a:lnTo>
                  <a:pt x="19100" y="57140"/>
                </a:lnTo>
                <a:lnTo>
                  <a:pt x="19110" y="57140"/>
                </a:lnTo>
                <a:lnTo>
                  <a:pt x="19110" y="57130"/>
                </a:lnTo>
                <a:lnTo>
                  <a:pt x="19120" y="57130"/>
                </a:lnTo>
                <a:lnTo>
                  <a:pt x="19140" y="57130"/>
                </a:lnTo>
                <a:lnTo>
                  <a:pt x="19150" y="57130"/>
                </a:lnTo>
                <a:lnTo>
                  <a:pt x="19170" y="57130"/>
                </a:lnTo>
                <a:lnTo>
                  <a:pt x="19190" y="57130"/>
                </a:lnTo>
                <a:lnTo>
                  <a:pt x="19210" y="57140"/>
                </a:lnTo>
                <a:lnTo>
                  <a:pt x="19220" y="57160"/>
                </a:lnTo>
                <a:lnTo>
                  <a:pt x="19230" y="57160"/>
                </a:lnTo>
                <a:lnTo>
                  <a:pt x="19240" y="57170"/>
                </a:lnTo>
                <a:lnTo>
                  <a:pt x="19250" y="57180"/>
                </a:lnTo>
                <a:lnTo>
                  <a:pt x="19260" y="57200"/>
                </a:lnTo>
                <a:lnTo>
                  <a:pt x="19260" y="57210"/>
                </a:lnTo>
                <a:lnTo>
                  <a:pt x="19260" y="57220"/>
                </a:lnTo>
                <a:lnTo>
                  <a:pt x="19260" y="57230"/>
                </a:lnTo>
                <a:lnTo>
                  <a:pt x="19240" y="57300"/>
                </a:lnTo>
                <a:lnTo>
                  <a:pt x="19230" y="57330"/>
                </a:lnTo>
                <a:lnTo>
                  <a:pt x="19220" y="57390"/>
                </a:lnTo>
                <a:lnTo>
                  <a:pt x="19220" y="57400"/>
                </a:lnTo>
                <a:lnTo>
                  <a:pt x="19220" y="57420"/>
                </a:lnTo>
                <a:lnTo>
                  <a:pt x="19210" y="57470"/>
                </a:lnTo>
                <a:lnTo>
                  <a:pt x="19210" y="57490"/>
                </a:lnTo>
                <a:lnTo>
                  <a:pt x="19210" y="57500"/>
                </a:lnTo>
                <a:lnTo>
                  <a:pt x="19210" y="57510"/>
                </a:lnTo>
                <a:lnTo>
                  <a:pt x="19210" y="57540"/>
                </a:lnTo>
                <a:lnTo>
                  <a:pt x="19200" y="57560"/>
                </a:lnTo>
                <a:lnTo>
                  <a:pt x="19200" y="57580"/>
                </a:lnTo>
                <a:lnTo>
                  <a:pt x="19200" y="57590"/>
                </a:lnTo>
                <a:lnTo>
                  <a:pt x="19200" y="57650"/>
                </a:lnTo>
                <a:lnTo>
                  <a:pt x="19200" y="57670"/>
                </a:lnTo>
                <a:lnTo>
                  <a:pt x="19200" y="57680"/>
                </a:lnTo>
                <a:lnTo>
                  <a:pt x="19200" y="57710"/>
                </a:lnTo>
                <a:lnTo>
                  <a:pt x="19200" y="57730"/>
                </a:lnTo>
                <a:lnTo>
                  <a:pt x="19200" y="57740"/>
                </a:lnTo>
                <a:lnTo>
                  <a:pt x="19190" y="57760"/>
                </a:lnTo>
                <a:lnTo>
                  <a:pt x="19190" y="57790"/>
                </a:lnTo>
                <a:lnTo>
                  <a:pt x="19190" y="57820"/>
                </a:lnTo>
                <a:lnTo>
                  <a:pt x="19190" y="57830"/>
                </a:lnTo>
                <a:lnTo>
                  <a:pt x="19190" y="57880"/>
                </a:lnTo>
                <a:lnTo>
                  <a:pt x="19190" y="57890"/>
                </a:lnTo>
                <a:lnTo>
                  <a:pt x="19190" y="57920"/>
                </a:lnTo>
                <a:lnTo>
                  <a:pt x="19190" y="57930"/>
                </a:lnTo>
                <a:lnTo>
                  <a:pt x="19200" y="57940"/>
                </a:lnTo>
                <a:lnTo>
                  <a:pt x="19200" y="57960"/>
                </a:lnTo>
                <a:lnTo>
                  <a:pt x="19200" y="57980"/>
                </a:lnTo>
                <a:lnTo>
                  <a:pt x="19200" y="58000"/>
                </a:lnTo>
                <a:lnTo>
                  <a:pt x="19200" y="58030"/>
                </a:lnTo>
                <a:lnTo>
                  <a:pt x="19210" y="58080"/>
                </a:lnTo>
                <a:lnTo>
                  <a:pt x="19220" y="58140"/>
                </a:lnTo>
                <a:lnTo>
                  <a:pt x="19220" y="58150"/>
                </a:lnTo>
                <a:lnTo>
                  <a:pt x="19220" y="58160"/>
                </a:lnTo>
                <a:lnTo>
                  <a:pt x="19230" y="58220"/>
                </a:lnTo>
                <a:lnTo>
                  <a:pt x="19240" y="58270"/>
                </a:lnTo>
                <a:lnTo>
                  <a:pt x="19250" y="58310"/>
                </a:lnTo>
                <a:lnTo>
                  <a:pt x="19250" y="58330"/>
                </a:lnTo>
                <a:lnTo>
                  <a:pt x="19260" y="58360"/>
                </a:lnTo>
                <a:lnTo>
                  <a:pt x="19260" y="58370"/>
                </a:lnTo>
                <a:lnTo>
                  <a:pt x="19260" y="58400"/>
                </a:lnTo>
                <a:lnTo>
                  <a:pt x="19270" y="58430"/>
                </a:lnTo>
                <a:lnTo>
                  <a:pt x="19270" y="58440"/>
                </a:lnTo>
                <a:lnTo>
                  <a:pt x="19270" y="58460"/>
                </a:lnTo>
                <a:lnTo>
                  <a:pt x="19290" y="58530"/>
                </a:lnTo>
                <a:lnTo>
                  <a:pt x="19300" y="58590"/>
                </a:lnTo>
                <a:lnTo>
                  <a:pt x="19300" y="58600"/>
                </a:lnTo>
                <a:lnTo>
                  <a:pt x="19310" y="58620"/>
                </a:lnTo>
                <a:lnTo>
                  <a:pt x="19320" y="58660"/>
                </a:lnTo>
                <a:lnTo>
                  <a:pt x="19320" y="58670"/>
                </a:lnTo>
                <a:lnTo>
                  <a:pt x="19330" y="58690"/>
                </a:lnTo>
                <a:lnTo>
                  <a:pt x="19340" y="58730"/>
                </a:lnTo>
                <a:lnTo>
                  <a:pt x="19350" y="58770"/>
                </a:lnTo>
                <a:lnTo>
                  <a:pt x="19370" y="58800"/>
                </a:lnTo>
                <a:lnTo>
                  <a:pt x="19370" y="58810"/>
                </a:lnTo>
                <a:lnTo>
                  <a:pt x="19380" y="58830"/>
                </a:lnTo>
                <a:lnTo>
                  <a:pt x="19380" y="58840"/>
                </a:lnTo>
                <a:lnTo>
                  <a:pt x="19390" y="58850"/>
                </a:lnTo>
                <a:lnTo>
                  <a:pt x="19430" y="58930"/>
                </a:lnTo>
                <a:lnTo>
                  <a:pt x="19450" y="58970"/>
                </a:lnTo>
                <a:lnTo>
                  <a:pt x="19480" y="59010"/>
                </a:lnTo>
                <a:lnTo>
                  <a:pt x="19500" y="59040"/>
                </a:lnTo>
                <a:lnTo>
                  <a:pt x="19570" y="59040"/>
                </a:lnTo>
                <a:lnTo>
                  <a:pt x="19630" y="59040"/>
                </a:lnTo>
                <a:lnTo>
                  <a:pt x="19680" y="59040"/>
                </a:lnTo>
                <a:lnTo>
                  <a:pt x="19720" y="59040"/>
                </a:lnTo>
                <a:lnTo>
                  <a:pt x="19770" y="59030"/>
                </a:lnTo>
                <a:lnTo>
                  <a:pt x="19800" y="59030"/>
                </a:lnTo>
                <a:lnTo>
                  <a:pt x="19860" y="59010"/>
                </a:lnTo>
                <a:lnTo>
                  <a:pt x="19890" y="59010"/>
                </a:lnTo>
                <a:lnTo>
                  <a:pt x="19900" y="59010"/>
                </a:lnTo>
                <a:lnTo>
                  <a:pt x="19920" y="59010"/>
                </a:lnTo>
                <a:lnTo>
                  <a:pt x="19930" y="59010"/>
                </a:lnTo>
                <a:lnTo>
                  <a:pt x="19940" y="59010"/>
                </a:lnTo>
                <a:lnTo>
                  <a:pt x="19950" y="59010"/>
                </a:lnTo>
                <a:lnTo>
                  <a:pt x="19950" y="58980"/>
                </a:lnTo>
                <a:lnTo>
                  <a:pt x="19950" y="58960"/>
                </a:lnTo>
                <a:lnTo>
                  <a:pt x="19960" y="58950"/>
                </a:lnTo>
                <a:lnTo>
                  <a:pt x="19960" y="58940"/>
                </a:lnTo>
                <a:lnTo>
                  <a:pt x="19960" y="58930"/>
                </a:lnTo>
                <a:lnTo>
                  <a:pt x="19970" y="58910"/>
                </a:lnTo>
                <a:lnTo>
                  <a:pt x="19970" y="58890"/>
                </a:lnTo>
                <a:lnTo>
                  <a:pt x="19960" y="58880"/>
                </a:lnTo>
                <a:lnTo>
                  <a:pt x="19960" y="58870"/>
                </a:lnTo>
                <a:lnTo>
                  <a:pt x="19960" y="58810"/>
                </a:lnTo>
                <a:lnTo>
                  <a:pt x="19950" y="58760"/>
                </a:lnTo>
                <a:lnTo>
                  <a:pt x="19950" y="58720"/>
                </a:lnTo>
                <a:lnTo>
                  <a:pt x="19950" y="58660"/>
                </a:lnTo>
                <a:lnTo>
                  <a:pt x="19950" y="58640"/>
                </a:lnTo>
                <a:lnTo>
                  <a:pt x="19960" y="58630"/>
                </a:lnTo>
                <a:lnTo>
                  <a:pt x="20000" y="58610"/>
                </a:lnTo>
                <a:lnTo>
                  <a:pt x="20020" y="58580"/>
                </a:lnTo>
                <a:lnTo>
                  <a:pt x="20050" y="58580"/>
                </a:lnTo>
                <a:lnTo>
                  <a:pt x="20090" y="58580"/>
                </a:lnTo>
                <a:lnTo>
                  <a:pt x="20100" y="58570"/>
                </a:lnTo>
                <a:lnTo>
                  <a:pt x="20160" y="58570"/>
                </a:lnTo>
                <a:lnTo>
                  <a:pt x="20180" y="58570"/>
                </a:lnTo>
                <a:lnTo>
                  <a:pt x="20210" y="58570"/>
                </a:lnTo>
                <a:lnTo>
                  <a:pt x="20240" y="58550"/>
                </a:lnTo>
                <a:lnTo>
                  <a:pt x="20260" y="58530"/>
                </a:lnTo>
                <a:lnTo>
                  <a:pt x="20310" y="58520"/>
                </a:lnTo>
                <a:lnTo>
                  <a:pt x="20340" y="58510"/>
                </a:lnTo>
                <a:lnTo>
                  <a:pt x="20360" y="58540"/>
                </a:lnTo>
                <a:lnTo>
                  <a:pt x="20370" y="58560"/>
                </a:lnTo>
                <a:lnTo>
                  <a:pt x="20390" y="58580"/>
                </a:lnTo>
                <a:lnTo>
                  <a:pt x="20380" y="58630"/>
                </a:lnTo>
                <a:lnTo>
                  <a:pt x="20380" y="58660"/>
                </a:lnTo>
                <a:lnTo>
                  <a:pt x="20380" y="58710"/>
                </a:lnTo>
                <a:lnTo>
                  <a:pt x="20410" y="58720"/>
                </a:lnTo>
                <a:lnTo>
                  <a:pt x="20390" y="58740"/>
                </a:lnTo>
                <a:lnTo>
                  <a:pt x="20390" y="58760"/>
                </a:lnTo>
                <a:lnTo>
                  <a:pt x="20400" y="58770"/>
                </a:lnTo>
                <a:lnTo>
                  <a:pt x="20420" y="58790"/>
                </a:lnTo>
                <a:lnTo>
                  <a:pt x="20420" y="58800"/>
                </a:lnTo>
                <a:lnTo>
                  <a:pt x="20430" y="58820"/>
                </a:lnTo>
                <a:lnTo>
                  <a:pt x="20430" y="58830"/>
                </a:lnTo>
                <a:lnTo>
                  <a:pt x="20430" y="58850"/>
                </a:lnTo>
                <a:lnTo>
                  <a:pt x="20450" y="58850"/>
                </a:lnTo>
                <a:lnTo>
                  <a:pt x="20470" y="58850"/>
                </a:lnTo>
                <a:lnTo>
                  <a:pt x="20490" y="58850"/>
                </a:lnTo>
                <a:lnTo>
                  <a:pt x="20470" y="58880"/>
                </a:lnTo>
                <a:lnTo>
                  <a:pt x="20470" y="58930"/>
                </a:lnTo>
                <a:lnTo>
                  <a:pt x="20440" y="58930"/>
                </a:lnTo>
                <a:lnTo>
                  <a:pt x="20430" y="58950"/>
                </a:lnTo>
                <a:lnTo>
                  <a:pt x="20440" y="58970"/>
                </a:lnTo>
                <a:lnTo>
                  <a:pt x="20440" y="59000"/>
                </a:lnTo>
                <a:lnTo>
                  <a:pt x="20430" y="59020"/>
                </a:lnTo>
                <a:lnTo>
                  <a:pt x="20440" y="59060"/>
                </a:lnTo>
                <a:lnTo>
                  <a:pt x="20420" y="59070"/>
                </a:lnTo>
                <a:lnTo>
                  <a:pt x="20440" y="59110"/>
                </a:lnTo>
                <a:lnTo>
                  <a:pt x="20440" y="59140"/>
                </a:lnTo>
                <a:lnTo>
                  <a:pt x="20440" y="59160"/>
                </a:lnTo>
                <a:lnTo>
                  <a:pt x="20420" y="59180"/>
                </a:lnTo>
                <a:lnTo>
                  <a:pt x="20420" y="59190"/>
                </a:lnTo>
                <a:lnTo>
                  <a:pt x="20430" y="59200"/>
                </a:lnTo>
                <a:lnTo>
                  <a:pt x="20440" y="59240"/>
                </a:lnTo>
                <a:lnTo>
                  <a:pt x="20450" y="59290"/>
                </a:lnTo>
                <a:lnTo>
                  <a:pt x="20460" y="59320"/>
                </a:lnTo>
                <a:lnTo>
                  <a:pt x="20470" y="59350"/>
                </a:lnTo>
                <a:lnTo>
                  <a:pt x="20470" y="59360"/>
                </a:lnTo>
                <a:lnTo>
                  <a:pt x="20490" y="59380"/>
                </a:lnTo>
                <a:lnTo>
                  <a:pt x="20500" y="59400"/>
                </a:lnTo>
                <a:lnTo>
                  <a:pt x="20540" y="59440"/>
                </a:lnTo>
                <a:lnTo>
                  <a:pt x="20550" y="59460"/>
                </a:lnTo>
                <a:lnTo>
                  <a:pt x="20570" y="59470"/>
                </a:lnTo>
                <a:lnTo>
                  <a:pt x="20600" y="59500"/>
                </a:lnTo>
                <a:lnTo>
                  <a:pt x="20640" y="59530"/>
                </a:lnTo>
                <a:lnTo>
                  <a:pt x="20650" y="59530"/>
                </a:lnTo>
                <a:lnTo>
                  <a:pt x="20680" y="59520"/>
                </a:lnTo>
                <a:lnTo>
                  <a:pt x="20710" y="59550"/>
                </a:lnTo>
                <a:lnTo>
                  <a:pt x="20750" y="59540"/>
                </a:lnTo>
                <a:lnTo>
                  <a:pt x="20760" y="59560"/>
                </a:lnTo>
                <a:lnTo>
                  <a:pt x="20760" y="59570"/>
                </a:lnTo>
                <a:lnTo>
                  <a:pt x="20770" y="59590"/>
                </a:lnTo>
                <a:lnTo>
                  <a:pt x="20770" y="59600"/>
                </a:lnTo>
                <a:lnTo>
                  <a:pt x="20780" y="59620"/>
                </a:lnTo>
                <a:lnTo>
                  <a:pt x="20780" y="59630"/>
                </a:lnTo>
                <a:lnTo>
                  <a:pt x="20780" y="59670"/>
                </a:lnTo>
                <a:lnTo>
                  <a:pt x="20810" y="59700"/>
                </a:lnTo>
                <a:lnTo>
                  <a:pt x="20820" y="59750"/>
                </a:lnTo>
                <a:lnTo>
                  <a:pt x="20830" y="59770"/>
                </a:lnTo>
                <a:lnTo>
                  <a:pt x="20850" y="59820"/>
                </a:lnTo>
                <a:lnTo>
                  <a:pt x="20880" y="59860"/>
                </a:lnTo>
                <a:lnTo>
                  <a:pt x="20970" y="59900"/>
                </a:lnTo>
                <a:lnTo>
                  <a:pt x="21020" y="59940"/>
                </a:lnTo>
                <a:lnTo>
                  <a:pt x="21110" y="59950"/>
                </a:lnTo>
                <a:lnTo>
                  <a:pt x="21140" y="59990"/>
                </a:lnTo>
                <a:lnTo>
                  <a:pt x="21130" y="60010"/>
                </a:lnTo>
                <a:lnTo>
                  <a:pt x="21120" y="60010"/>
                </a:lnTo>
                <a:lnTo>
                  <a:pt x="21110" y="60020"/>
                </a:lnTo>
                <a:lnTo>
                  <a:pt x="21100" y="60040"/>
                </a:lnTo>
                <a:lnTo>
                  <a:pt x="21090" y="60060"/>
                </a:lnTo>
                <a:lnTo>
                  <a:pt x="21090" y="60070"/>
                </a:lnTo>
                <a:lnTo>
                  <a:pt x="21100" y="60070"/>
                </a:lnTo>
                <a:lnTo>
                  <a:pt x="21140" y="60080"/>
                </a:lnTo>
                <a:lnTo>
                  <a:pt x="21150" y="60100"/>
                </a:lnTo>
                <a:lnTo>
                  <a:pt x="21140" y="60110"/>
                </a:lnTo>
                <a:lnTo>
                  <a:pt x="21150" y="60140"/>
                </a:lnTo>
                <a:lnTo>
                  <a:pt x="21170" y="60140"/>
                </a:lnTo>
                <a:lnTo>
                  <a:pt x="21190" y="60160"/>
                </a:lnTo>
                <a:lnTo>
                  <a:pt x="21200" y="60170"/>
                </a:lnTo>
                <a:lnTo>
                  <a:pt x="21220" y="60160"/>
                </a:lnTo>
                <a:lnTo>
                  <a:pt x="21230" y="60170"/>
                </a:lnTo>
                <a:lnTo>
                  <a:pt x="21230" y="60190"/>
                </a:lnTo>
                <a:lnTo>
                  <a:pt x="21240" y="60190"/>
                </a:lnTo>
                <a:lnTo>
                  <a:pt x="21250" y="60190"/>
                </a:lnTo>
                <a:lnTo>
                  <a:pt x="21260" y="60200"/>
                </a:lnTo>
                <a:lnTo>
                  <a:pt x="21250" y="60220"/>
                </a:lnTo>
                <a:lnTo>
                  <a:pt x="21260" y="60240"/>
                </a:lnTo>
                <a:lnTo>
                  <a:pt x="21270" y="60240"/>
                </a:lnTo>
                <a:lnTo>
                  <a:pt x="21280" y="60240"/>
                </a:lnTo>
                <a:lnTo>
                  <a:pt x="21290" y="60250"/>
                </a:lnTo>
                <a:lnTo>
                  <a:pt x="21320" y="60260"/>
                </a:lnTo>
                <a:lnTo>
                  <a:pt x="21340" y="60270"/>
                </a:lnTo>
                <a:lnTo>
                  <a:pt x="21360" y="60280"/>
                </a:lnTo>
                <a:lnTo>
                  <a:pt x="21360" y="60290"/>
                </a:lnTo>
                <a:lnTo>
                  <a:pt x="21380" y="60290"/>
                </a:lnTo>
                <a:lnTo>
                  <a:pt x="21380" y="60300"/>
                </a:lnTo>
                <a:lnTo>
                  <a:pt x="21400" y="60300"/>
                </a:lnTo>
                <a:lnTo>
                  <a:pt x="21420" y="60330"/>
                </a:lnTo>
                <a:lnTo>
                  <a:pt x="21430" y="60360"/>
                </a:lnTo>
                <a:lnTo>
                  <a:pt x="21450" y="60370"/>
                </a:lnTo>
                <a:lnTo>
                  <a:pt x="21450" y="60400"/>
                </a:lnTo>
                <a:lnTo>
                  <a:pt x="21470" y="60430"/>
                </a:lnTo>
                <a:lnTo>
                  <a:pt x="21460" y="60450"/>
                </a:lnTo>
                <a:lnTo>
                  <a:pt x="21460" y="60490"/>
                </a:lnTo>
                <a:lnTo>
                  <a:pt x="21440" y="60550"/>
                </a:lnTo>
                <a:lnTo>
                  <a:pt x="21440" y="60560"/>
                </a:lnTo>
                <a:lnTo>
                  <a:pt x="21450" y="60580"/>
                </a:lnTo>
                <a:lnTo>
                  <a:pt x="21470" y="60610"/>
                </a:lnTo>
                <a:lnTo>
                  <a:pt x="21490" y="60640"/>
                </a:lnTo>
                <a:lnTo>
                  <a:pt x="21480" y="60640"/>
                </a:lnTo>
                <a:lnTo>
                  <a:pt x="21490" y="60640"/>
                </a:lnTo>
                <a:lnTo>
                  <a:pt x="21490" y="60670"/>
                </a:lnTo>
                <a:lnTo>
                  <a:pt x="21500" y="60690"/>
                </a:lnTo>
                <a:lnTo>
                  <a:pt x="21510" y="60700"/>
                </a:lnTo>
                <a:lnTo>
                  <a:pt x="21520" y="60730"/>
                </a:lnTo>
                <a:lnTo>
                  <a:pt x="21540" y="60740"/>
                </a:lnTo>
                <a:lnTo>
                  <a:pt x="21540" y="60750"/>
                </a:lnTo>
                <a:lnTo>
                  <a:pt x="21550" y="60760"/>
                </a:lnTo>
                <a:lnTo>
                  <a:pt x="21570" y="60760"/>
                </a:lnTo>
                <a:lnTo>
                  <a:pt x="21570" y="60770"/>
                </a:lnTo>
                <a:lnTo>
                  <a:pt x="21590" y="60780"/>
                </a:lnTo>
                <a:lnTo>
                  <a:pt x="21610" y="60780"/>
                </a:lnTo>
                <a:lnTo>
                  <a:pt x="21640" y="60790"/>
                </a:lnTo>
                <a:lnTo>
                  <a:pt x="21660" y="60790"/>
                </a:lnTo>
                <a:lnTo>
                  <a:pt x="21670" y="60790"/>
                </a:lnTo>
                <a:lnTo>
                  <a:pt x="21710" y="60790"/>
                </a:lnTo>
                <a:lnTo>
                  <a:pt x="21750" y="60820"/>
                </a:lnTo>
                <a:lnTo>
                  <a:pt x="21770" y="60860"/>
                </a:lnTo>
                <a:lnTo>
                  <a:pt x="21790" y="60910"/>
                </a:lnTo>
                <a:lnTo>
                  <a:pt x="21840" y="60930"/>
                </a:lnTo>
                <a:lnTo>
                  <a:pt x="21850" y="60950"/>
                </a:lnTo>
                <a:lnTo>
                  <a:pt x="21880" y="61000"/>
                </a:lnTo>
                <a:lnTo>
                  <a:pt x="21900" y="61010"/>
                </a:lnTo>
                <a:lnTo>
                  <a:pt x="21910" y="61020"/>
                </a:lnTo>
                <a:lnTo>
                  <a:pt x="21920" y="61020"/>
                </a:lnTo>
                <a:lnTo>
                  <a:pt x="21920" y="61030"/>
                </a:lnTo>
                <a:lnTo>
                  <a:pt x="21940" y="61010"/>
                </a:lnTo>
                <a:lnTo>
                  <a:pt x="21960" y="61030"/>
                </a:lnTo>
                <a:lnTo>
                  <a:pt x="21970" y="61040"/>
                </a:lnTo>
                <a:lnTo>
                  <a:pt x="21980" y="61030"/>
                </a:lnTo>
                <a:lnTo>
                  <a:pt x="21990" y="61020"/>
                </a:lnTo>
                <a:lnTo>
                  <a:pt x="22000" y="61030"/>
                </a:lnTo>
                <a:lnTo>
                  <a:pt x="22040" y="61020"/>
                </a:lnTo>
                <a:lnTo>
                  <a:pt x="22100" y="61040"/>
                </a:lnTo>
                <a:lnTo>
                  <a:pt x="22130" y="61050"/>
                </a:lnTo>
                <a:lnTo>
                  <a:pt x="22150" y="61070"/>
                </a:lnTo>
                <a:lnTo>
                  <a:pt x="22180" y="61080"/>
                </a:lnTo>
                <a:lnTo>
                  <a:pt x="22190" y="61080"/>
                </a:lnTo>
                <a:lnTo>
                  <a:pt x="22240" y="61040"/>
                </a:lnTo>
                <a:lnTo>
                  <a:pt x="22320" y="60990"/>
                </a:lnTo>
                <a:lnTo>
                  <a:pt x="22400" y="60990"/>
                </a:lnTo>
                <a:lnTo>
                  <a:pt x="22420" y="61000"/>
                </a:lnTo>
                <a:lnTo>
                  <a:pt x="22430" y="61000"/>
                </a:lnTo>
                <a:lnTo>
                  <a:pt x="22460" y="60990"/>
                </a:lnTo>
                <a:lnTo>
                  <a:pt x="22500" y="61000"/>
                </a:lnTo>
                <a:lnTo>
                  <a:pt x="22550" y="61020"/>
                </a:lnTo>
                <a:lnTo>
                  <a:pt x="22590" y="61020"/>
                </a:lnTo>
                <a:lnTo>
                  <a:pt x="22620" y="61020"/>
                </a:lnTo>
                <a:lnTo>
                  <a:pt x="22650" y="61040"/>
                </a:lnTo>
                <a:lnTo>
                  <a:pt x="22700" y="61040"/>
                </a:lnTo>
                <a:lnTo>
                  <a:pt x="22750" y="61080"/>
                </a:lnTo>
                <a:lnTo>
                  <a:pt x="22790" y="61100"/>
                </a:lnTo>
                <a:lnTo>
                  <a:pt x="22800" y="61060"/>
                </a:lnTo>
                <a:lnTo>
                  <a:pt x="22810" y="61010"/>
                </a:lnTo>
                <a:lnTo>
                  <a:pt x="22820" y="61010"/>
                </a:lnTo>
                <a:lnTo>
                  <a:pt x="22870" y="61050"/>
                </a:lnTo>
                <a:lnTo>
                  <a:pt x="22870" y="61080"/>
                </a:lnTo>
                <a:lnTo>
                  <a:pt x="22940" y="61180"/>
                </a:lnTo>
                <a:lnTo>
                  <a:pt x="23000" y="61200"/>
                </a:lnTo>
                <a:lnTo>
                  <a:pt x="23010" y="61280"/>
                </a:lnTo>
                <a:lnTo>
                  <a:pt x="23080" y="61300"/>
                </a:lnTo>
                <a:lnTo>
                  <a:pt x="23120" y="61310"/>
                </a:lnTo>
                <a:lnTo>
                  <a:pt x="23140" y="61340"/>
                </a:lnTo>
                <a:lnTo>
                  <a:pt x="23150" y="61360"/>
                </a:lnTo>
                <a:lnTo>
                  <a:pt x="23150" y="61380"/>
                </a:lnTo>
                <a:lnTo>
                  <a:pt x="23160" y="61380"/>
                </a:lnTo>
                <a:lnTo>
                  <a:pt x="23160" y="61400"/>
                </a:lnTo>
                <a:lnTo>
                  <a:pt x="23160" y="61410"/>
                </a:lnTo>
                <a:lnTo>
                  <a:pt x="23160" y="61420"/>
                </a:lnTo>
                <a:lnTo>
                  <a:pt x="23160" y="61410"/>
                </a:lnTo>
                <a:lnTo>
                  <a:pt x="23180" y="61470"/>
                </a:lnTo>
                <a:lnTo>
                  <a:pt x="23190" y="61480"/>
                </a:lnTo>
                <a:lnTo>
                  <a:pt x="23210" y="61490"/>
                </a:lnTo>
                <a:lnTo>
                  <a:pt x="23230" y="61500"/>
                </a:lnTo>
                <a:lnTo>
                  <a:pt x="23250" y="61500"/>
                </a:lnTo>
                <a:lnTo>
                  <a:pt x="23260" y="61530"/>
                </a:lnTo>
                <a:lnTo>
                  <a:pt x="23260" y="61550"/>
                </a:lnTo>
                <a:lnTo>
                  <a:pt x="23270" y="61550"/>
                </a:lnTo>
                <a:lnTo>
                  <a:pt x="23280" y="61580"/>
                </a:lnTo>
                <a:lnTo>
                  <a:pt x="23280" y="61590"/>
                </a:lnTo>
                <a:lnTo>
                  <a:pt x="23310" y="61600"/>
                </a:lnTo>
                <a:lnTo>
                  <a:pt x="23310" y="61630"/>
                </a:lnTo>
                <a:lnTo>
                  <a:pt x="23320" y="61650"/>
                </a:lnTo>
                <a:lnTo>
                  <a:pt x="23340" y="61660"/>
                </a:lnTo>
                <a:lnTo>
                  <a:pt x="23380" y="61740"/>
                </a:lnTo>
                <a:lnTo>
                  <a:pt x="23430" y="61810"/>
                </a:lnTo>
                <a:lnTo>
                  <a:pt x="23440" y="61850"/>
                </a:lnTo>
                <a:lnTo>
                  <a:pt x="23470" y="61930"/>
                </a:lnTo>
                <a:lnTo>
                  <a:pt x="23510" y="61980"/>
                </a:lnTo>
                <a:lnTo>
                  <a:pt x="23520" y="62030"/>
                </a:lnTo>
                <a:lnTo>
                  <a:pt x="23550" y="62070"/>
                </a:lnTo>
                <a:lnTo>
                  <a:pt x="23550" y="62090"/>
                </a:lnTo>
                <a:lnTo>
                  <a:pt x="23560" y="62090"/>
                </a:lnTo>
                <a:lnTo>
                  <a:pt x="23610" y="62080"/>
                </a:lnTo>
                <a:lnTo>
                  <a:pt x="23640" y="62090"/>
                </a:lnTo>
                <a:lnTo>
                  <a:pt x="23640" y="62110"/>
                </a:lnTo>
                <a:lnTo>
                  <a:pt x="23650" y="62140"/>
                </a:lnTo>
                <a:lnTo>
                  <a:pt x="23640" y="62150"/>
                </a:lnTo>
                <a:lnTo>
                  <a:pt x="23650" y="62190"/>
                </a:lnTo>
                <a:lnTo>
                  <a:pt x="23640" y="62250"/>
                </a:lnTo>
                <a:lnTo>
                  <a:pt x="23670" y="62320"/>
                </a:lnTo>
                <a:lnTo>
                  <a:pt x="23690" y="62360"/>
                </a:lnTo>
                <a:lnTo>
                  <a:pt x="23700" y="62410"/>
                </a:lnTo>
                <a:lnTo>
                  <a:pt x="23710" y="62460"/>
                </a:lnTo>
                <a:lnTo>
                  <a:pt x="23690" y="62500"/>
                </a:lnTo>
                <a:lnTo>
                  <a:pt x="23700" y="62550"/>
                </a:lnTo>
                <a:lnTo>
                  <a:pt x="23700" y="62570"/>
                </a:lnTo>
                <a:lnTo>
                  <a:pt x="23680" y="62580"/>
                </a:lnTo>
                <a:lnTo>
                  <a:pt x="23690" y="62620"/>
                </a:lnTo>
                <a:lnTo>
                  <a:pt x="23680" y="62680"/>
                </a:lnTo>
                <a:lnTo>
                  <a:pt x="23740" y="62750"/>
                </a:lnTo>
                <a:lnTo>
                  <a:pt x="23780" y="62790"/>
                </a:lnTo>
                <a:lnTo>
                  <a:pt x="23810" y="62840"/>
                </a:lnTo>
                <a:lnTo>
                  <a:pt x="23860" y="62890"/>
                </a:lnTo>
                <a:lnTo>
                  <a:pt x="23910" y="62910"/>
                </a:lnTo>
                <a:lnTo>
                  <a:pt x="23960" y="62930"/>
                </a:lnTo>
                <a:lnTo>
                  <a:pt x="23980" y="62970"/>
                </a:lnTo>
                <a:lnTo>
                  <a:pt x="23990" y="62990"/>
                </a:lnTo>
                <a:lnTo>
                  <a:pt x="23990" y="63010"/>
                </a:lnTo>
                <a:lnTo>
                  <a:pt x="23990" y="63020"/>
                </a:lnTo>
                <a:lnTo>
                  <a:pt x="24000" y="63030"/>
                </a:lnTo>
                <a:lnTo>
                  <a:pt x="23990" y="63050"/>
                </a:lnTo>
                <a:lnTo>
                  <a:pt x="23990" y="63070"/>
                </a:lnTo>
                <a:lnTo>
                  <a:pt x="24000" y="63090"/>
                </a:lnTo>
                <a:lnTo>
                  <a:pt x="24010" y="63090"/>
                </a:lnTo>
                <a:lnTo>
                  <a:pt x="24020" y="63130"/>
                </a:lnTo>
                <a:lnTo>
                  <a:pt x="24020" y="63220"/>
                </a:lnTo>
                <a:lnTo>
                  <a:pt x="24060" y="63310"/>
                </a:lnTo>
                <a:lnTo>
                  <a:pt x="24100" y="63390"/>
                </a:lnTo>
                <a:lnTo>
                  <a:pt x="24150" y="63430"/>
                </a:lnTo>
                <a:lnTo>
                  <a:pt x="24210" y="63480"/>
                </a:lnTo>
                <a:lnTo>
                  <a:pt x="24280" y="63530"/>
                </a:lnTo>
                <a:lnTo>
                  <a:pt x="24330" y="63550"/>
                </a:lnTo>
                <a:lnTo>
                  <a:pt x="24300" y="63550"/>
                </a:lnTo>
                <a:lnTo>
                  <a:pt x="24330" y="63550"/>
                </a:lnTo>
                <a:lnTo>
                  <a:pt x="24340" y="63560"/>
                </a:lnTo>
                <a:lnTo>
                  <a:pt x="24350" y="63580"/>
                </a:lnTo>
                <a:lnTo>
                  <a:pt x="24350" y="63590"/>
                </a:lnTo>
                <a:lnTo>
                  <a:pt x="24360" y="63590"/>
                </a:lnTo>
                <a:lnTo>
                  <a:pt x="24360" y="63610"/>
                </a:lnTo>
                <a:lnTo>
                  <a:pt x="24360" y="63620"/>
                </a:lnTo>
                <a:lnTo>
                  <a:pt x="24360" y="63650"/>
                </a:lnTo>
                <a:lnTo>
                  <a:pt x="24380" y="63690"/>
                </a:lnTo>
                <a:lnTo>
                  <a:pt x="24390" y="63720"/>
                </a:lnTo>
                <a:lnTo>
                  <a:pt x="24390" y="63730"/>
                </a:lnTo>
                <a:lnTo>
                  <a:pt x="24400" y="63760"/>
                </a:lnTo>
                <a:lnTo>
                  <a:pt x="24450" y="63810"/>
                </a:lnTo>
                <a:lnTo>
                  <a:pt x="24500" y="63830"/>
                </a:lnTo>
                <a:lnTo>
                  <a:pt x="24520" y="63850"/>
                </a:lnTo>
                <a:lnTo>
                  <a:pt x="24550" y="63890"/>
                </a:lnTo>
                <a:lnTo>
                  <a:pt x="24570" y="63950"/>
                </a:lnTo>
                <a:lnTo>
                  <a:pt x="24630" y="64000"/>
                </a:lnTo>
                <a:lnTo>
                  <a:pt x="24660" y="64020"/>
                </a:lnTo>
                <a:lnTo>
                  <a:pt x="24680" y="64040"/>
                </a:lnTo>
                <a:lnTo>
                  <a:pt x="24700" y="64070"/>
                </a:lnTo>
                <a:lnTo>
                  <a:pt x="24710" y="64110"/>
                </a:lnTo>
                <a:lnTo>
                  <a:pt x="24700" y="64120"/>
                </a:lnTo>
                <a:lnTo>
                  <a:pt x="24710" y="64120"/>
                </a:lnTo>
                <a:lnTo>
                  <a:pt x="24710" y="64160"/>
                </a:lnTo>
                <a:lnTo>
                  <a:pt x="24700" y="64190"/>
                </a:lnTo>
                <a:lnTo>
                  <a:pt x="24720" y="64240"/>
                </a:lnTo>
                <a:lnTo>
                  <a:pt x="24750" y="64290"/>
                </a:lnTo>
                <a:lnTo>
                  <a:pt x="24760" y="64330"/>
                </a:lnTo>
                <a:lnTo>
                  <a:pt x="24770" y="64370"/>
                </a:lnTo>
                <a:lnTo>
                  <a:pt x="24780" y="64390"/>
                </a:lnTo>
                <a:lnTo>
                  <a:pt x="24780" y="64410"/>
                </a:lnTo>
                <a:lnTo>
                  <a:pt x="24790" y="64420"/>
                </a:lnTo>
                <a:lnTo>
                  <a:pt x="24860" y="64450"/>
                </a:lnTo>
                <a:lnTo>
                  <a:pt x="24920" y="64500"/>
                </a:lnTo>
                <a:lnTo>
                  <a:pt x="24950" y="64540"/>
                </a:lnTo>
                <a:lnTo>
                  <a:pt x="24970" y="64560"/>
                </a:lnTo>
                <a:lnTo>
                  <a:pt x="24980" y="64580"/>
                </a:lnTo>
                <a:lnTo>
                  <a:pt x="24980" y="64620"/>
                </a:lnTo>
                <a:lnTo>
                  <a:pt x="24980" y="64630"/>
                </a:lnTo>
                <a:lnTo>
                  <a:pt x="24980" y="64670"/>
                </a:lnTo>
                <a:lnTo>
                  <a:pt x="24980" y="64680"/>
                </a:lnTo>
                <a:lnTo>
                  <a:pt x="24980" y="64720"/>
                </a:lnTo>
                <a:lnTo>
                  <a:pt x="24980" y="64730"/>
                </a:lnTo>
                <a:lnTo>
                  <a:pt x="24980" y="64740"/>
                </a:lnTo>
                <a:lnTo>
                  <a:pt x="24980" y="64760"/>
                </a:lnTo>
                <a:lnTo>
                  <a:pt x="24990" y="64770"/>
                </a:lnTo>
                <a:lnTo>
                  <a:pt x="24980" y="64780"/>
                </a:lnTo>
                <a:lnTo>
                  <a:pt x="24970" y="64790"/>
                </a:lnTo>
                <a:lnTo>
                  <a:pt x="24950" y="64800"/>
                </a:lnTo>
                <a:lnTo>
                  <a:pt x="24950" y="64810"/>
                </a:lnTo>
                <a:lnTo>
                  <a:pt x="24980" y="64820"/>
                </a:lnTo>
                <a:lnTo>
                  <a:pt x="25000" y="64830"/>
                </a:lnTo>
                <a:lnTo>
                  <a:pt x="24980" y="64860"/>
                </a:lnTo>
                <a:lnTo>
                  <a:pt x="24970" y="64880"/>
                </a:lnTo>
                <a:lnTo>
                  <a:pt x="24990" y="64900"/>
                </a:lnTo>
                <a:lnTo>
                  <a:pt x="25010" y="64900"/>
                </a:lnTo>
                <a:lnTo>
                  <a:pt x="25010" y="64920"/>
                </a:lnTo>
                <a:lnTo>
                  <a:pt x="25020" y="64920"/>
                </a:lnTo>
                <a:lnTo>
                  <a:pt x="25050" y="64930"/>
                </a:lnTo>
                <a:lnTo>
                  <a:pt x="25070" y="64940"/>
                </a:lnTo>
                <a:lnTo>
                  <a:pt x="25080" y="64950"/>
                </a:lnTo>
                <a:lnTo>
                  <a:pt x="25080" y="64970"/>
                </a:lnTo>
                <a:lnTo>
                  <a:pt x="25080" y="65020"/>
                </a:lnTo>
                <a:lnTo>
                  <a:pt x="25090" y="65060"/>
                </a:lnTo>
                <a:lnTo>
                  <a:pt x="25100" y="65090"/>
                </a:lnTo>
                <a:lnTo>
                  <a:pt x="25100" y="65110"/>
                </a:lnTo>
                <a:lnTo>
                  <a:pt x="25100" y="65120"/>
                </a:lnTo>
                <a:lnTo>
                  <a:pt x="25100" y="65130"/>
                </a:lnTo>
                <a:lnTo>
                  <a:pt x="25120" y="65180"/>
                </a:lnTo>
                <a:lnTo>
                  <a:pt x="25160" y="65210"/>
                </a:lnTo>
                <a:lnTo>
                  <a:pt x="25200" y="65230"/>
                </a:lnTo>
                <a:lnTo>
                  <a:pt x="25220" y="65220"/>
                </a:lnTo>
                <a:lnTo>
                  <a:pt x="25230" y="65240"/>
                </a:lnTo>
                <a:lnTo>
                  <a:pt x="25270" y="65240"/>
                </a:lnTo>
                <a:lnTo>
                  <a:pt x="25270" y="65250"/>
                </a:lnTo>
                <a:lnTo>
                  <a:pt x="25280" y="65240"/>
                </a:lnTo>
                <a:lnTo>
                  <a:pt x="25300" y="65250"/>
                </a:lnTo>
                <a:lnTo>
                  <a:pt x="25310" y="65270"/>
                </a:lnTo>
                <a:lnTo>
                  <a:pt x="25320" y="65300"/>
                </a:lnTo>
                <a:lnTo>
                  <a:pt x="25360" y="65300"/>
                </a:lnTo>
                <a:lnTo>
                  <a:pt x="25390" y="65300"/>
                </a:lnTo>
                <a:lnTo>
                  <a:pt x="25410" y="65310"/>
                </a:lnTo>
                <a:lnTo>
                  <a:pt x="25420" y="65320"/>
                </a:lnTo>
                <a:lnTo>
                  <a:pt x="25450" y="65320"/>
                </a:lnTo>
                <a:lnTo>
                  <a:pt x="25460" y="65330"/>
                </a:lnTo>
                <a:lnTo>
                  <a:pt x="25470" y="65330"/>
                </a:lnTo>
                <a:lnTo>
                  <a:pt x="25480" y="65330"/>
                </a:lnTo>
                <a:lnTo>
                  <a:pt x="25500" y="65330"/>
                </a:lnTo>
                <a:lnTo>
                  <a:pt x="25500" y="65340"/>
                </a:lnTo>
                <a:lnTo>
                  <a:pt x="25510" y="65330"/>
                </a:lnTo>
                <a:lnTo>
                  <a:pt x="25520" y="65310"/>
                </a:lnTo>
                <a:lnTo>
                  <a:pt x="25550" y="65290"/>
                </a:lnTo>
                <a:lnTo>
                  <a:pt x="25590" y="65280"/>
                </a:lnTo>
                <a:lnTo>
                  <a:pt x="25600" y="65230"/>
                </a:lnTo>
                <a:lnTo>
                  <a:pt x="25630" y="65230"/>
                </a:lnTo>
                <a:lnTo>
                  <a:pt x="25640" y="65190"/>
                </a:lnTo>
                <a:lnTo>
                  <a:pt x="25640" y="65160"/>
                </a:lnTo>
                <a:lnTo>
                  <a:pt x="25650" y="65120"/>
                </a:lnTo>
                <a:lnTo>
                  <a:pt x="25650" y="65090"/>
                </a:lnTo>
                <a:lnTo>
                  <a:pt x="25670" y="65060"/>
                </a:lnTo>
                <a:lnTo>
                  <a:pt x="25690" y="65050"/>
                </a:lnTo>
                <a:lnTo>
                  <a:pt x="25690" y="65040"/>
                </a:lnTo>
                <a:lnTo>
                  <a:pt x="25700" y="65010"/>
                </a:lnTo>
                <a:lnTo>
                  <a:pt x="25760" y="65020"/>
                </a:lnTo>
                <a:lnTo>
                  <a:pt x="25800" y="65020"/>
                </a:lnTo>
                <a:lnTo>
                  <a:pt x="25820" y="65020"/>
                </a:lnTo>
                <a:lnTo>
                  <a:pt x="25840" y="65030"/>
                </a:lnTo>
                <a:lnTo>
                  <a:pt x="25840" y="65020"/>
                </a:lnTo>
                <a:lnTo>
                  <a:pt x="25910" y="65040"/>
                </a:lnTo>
                <a:lnTo>
                  <a:pt x="25960" y="65050"/>
                </a:lnTo>
                <a:lnTo>
                  <a:pt x="26010" y="65060"/>
                </a:lnTo>
                <a:lnTo>
                  <a:pt x="26080" y="65080"/>
                </a:lnTo>
                <a:lnTo>
                  <a:pt x="26120" y="65080"/>
                </a:lnTo>
                <a:lnTo>
                  <a:pt x="26150" y="65040"/>
                </a:lnTo>
                <a:lnTo>
                  <a:pt x="26270" y="65090"/>
                </a:lnTo>
                <a:lnTo>
                  <a:pt x="26330" y="65100"/>
                </a:lnTo>
                <a:lnTo>
                  <a:pt x="26360" y="65110"/>
                </a:lnTo>
                <a:lnTo>
                  <a:pt x="26350" y="65080"/>
                </a:lnTo>
                <a:lnTo>
                  <a:pt x="26370" y="65060"/>
                </a:lnTo>
                <a:lnTo>
                  <a:pt x="26430" y="65060"/>
                </a:lnTo>
                <a:lnTo>
                  <a:pt x="26460" y="65020"/>
                </a:lnTo>
                <a:lnTo>
                  <a:pt x="26480" y="65000"/>
                </a:lnTo>
                <a:lnTo>
                  <a:pt x="26500" y="64950"/>
                </a:lnTo>
                <a:lnTo>
                  <a:pt x="26510" y="64910"/>
                </a:lnTo>
                <a:lnTo>
                  <a:pt x="26540" y="64900"/>
                </a:lnTo>
                <a:lnTo>
                  <a:pt x="26590" y="64910"/>
                </a:lnTo>
                <a:lnTo>
                  <a:pt x="26650" y="64950"/>
                </a:lnTo>
                <a:lnTo>
                  <a:pt x="26690" y="64970"/>
                </a:lnTo>
                <a:lnTo>
                  <a:pt x="26710" y="64990"/>
                </a:lnTo>
                <a:lnTo>
                  <a:pt x="26800" y="65060"/>
                </a:lnTo>
                <a:lnTo>
                  <a:pt x="26840" y="65090"/>
                </a:lnTo>
                <a:lnTo>
                  <a:pt x="26850" y="65120"/>
                </a:lnTo>
                <a:lnTo>
                  <a:pt x="26860" y="65140"/>
                </a:lnTo>
                <a:lnTo>
                  <a:pt x="26880" y="65160"/>
                </a:lnTo>
                <a:lnTo>
                  <a:pt x="26880" y="65150"/>
                </a:lnTo>
                <a:lnTo>
                  <a:pt x="26870" y="65090"/>
                </a:lnTo>
                <a:lnTo>
                  <a:pt x="26870" y="65020"/>
                </a:lnTo>
                <a:lnTo>
                  <a:pt x="26860" y="64940"/>
                </a:lnTo>
                <a:lnTo>
                  <a:pt x="26860" y="64870"/>
                </a:lnTo>
                <a:lnTo>
                  <a:pt x="26860" y="64810"/>
                </a:lnTo>
                <a:lnTo>
                  <a:pt x="26850" y="64740"/>
                </a:lnTo>
                <a:lnTo>
                  <a:pt x="26850" y="64690"/>
                </a:lnTo>
                <a:lnTo>
                  <a:pt x="26850" y="64640"/>
                </a:lnTo>
                <a:lnTo>
                  <a:pt x="26850" y="64580"/>
                </a:lnTo>
                <a:lnTo>
                  <a:pt x="26840" y="64500"/>
                </a:lnTo>
                <a:lnTo>
                  <a:pt x="26860" y="64540"/>
                </a:lnTo>
                <a:lnTo>
                  <a:pt x="26940" y="64580"/>
                </a:lnTo>
                <a:lnTo>
                  <a:pt x="26950" y="64570"/>
                </a:lnTo>
                <a:lnTo>
                  <a:pt x="26950" y="64560"/>
                </a:lnTo>
                <a:lnTo>
                  <a:pt x="26930" y="64520"/>
                </a:lnTo>
                <a:lnTo>
                  <a:pt x="26940" y="64490"/>
                </a:lnTo>
                <a:lnTo>
                  <a:pt x="26980" y="64490"/>
                </a:lnTo>
                <a:lnTo>
                  <a:pt x="27010" y="64520"/>
                </a:lnTo>
                <a:lnTo>
                  <a:pt x="27030" y="64500"/>
                </a:lnTo>
                <a:lnTo>
                  <a:pt x="27010" y="64460"/>
                </a:lnTo>
                <a:lnTo>
                  <a:pt x="26980" y="64420"/>
                </a:lnTo>
                <a:lnTo>
                  <a:pt x="26970" y="64400"/>
                </a:lnTo>
                <a:lnTo>
                  <a:pt x="26970" y="64370"/>
                </a:lnTo>
                <a:lnTo>
                  <a:pt x="26970" y="64330"/>
                </a:lnTo>
                <a:lnTo>
                  <a:pt x="26980" y="64320"/>
                </a:lnTo>
                <a:lnTo>
                  <a:pt x="27010" y="64320"/>
                </a:lnTo>
                <a:lnTo>
                  <a:pt x="27040" y="64300"/>
                </a:lnTo>
                <a:lnTo>
                  <a:pt x="27060" y="64280"/>
                </a:lnTo>
                <a:lnTo>
                  <a:pt x="27070" y="64250"/>
                </a:lnTo>
                <a:lnTo>
                  <a:pt x="27070" y="64220"/>
                </a:lnTo>
                <a:lnTo>
                  <a:pt x="27090" y="64180"/>
                </a:lnTo>
                <a:lnTo>
                  <a:pt x="27110" y="64170"/>
                </a:lnTo>
                <a:lnTo>
                  <a:pt x="27150" y="64180"/>
                </a:lnTo>
                <a:lnTo>
                  <a:pt x="27160" y="64190"/>
                </a:lnTo>
                <a:lnTo>
                  <a:pt x="27180" y="64190"/>
                </a:lnTo>
                <a:lnTo>
                  <a:pt x="27210" y="64200"/>
                </a:lnTo>
                <a:lnTo>
                  <a:pt x="27250" y="64220"/>
                </a:lnTo>
                <a:lnTo>
                  <a:pt x="27260" y="64240"/>
                </a:lnTo>
                <a:lnTo>
                  <a:pt x="27270" y="64270"/>
                </a:lnTo>
                <a:lnTo>
                  <a:pt x="27280" y="64290"/>
                </a:lnTo>
                <a:lnTo>
                  <a:pt x="27290" y="64300"/>
                </a:lnTo>
                <a:lnTo>
                  <a:pt x="27300" y="64280"/>
                </a:lnTo>
                <a:lnTo>
                  <a:pt x="27320" y="64260"/>
                </a:lnTo>
                <a:lnTo>
                  <a:pt x="27350" y="64270"/>
                </a:lnTo>
                <a:lnTo>
                  <a:pt x="27370" y="64280"/>
                </a:lnTo>
                <a:lnTo>
                  <a:pt x="27380" y="64280"/>
                </a:lnTo>
                <a:lnTo>
                  <a:pt x="27390" y="64310"/>
                </a:lnTo>
                <a:lnTo>
                  <a:pt x="27370" y="64310"/>
                </a:lnTo>
                <a:lnTo>
                  <a:pt x="27380" y="64330"/>
                </a:lnTo>
                <a:lnTo>
                  <a:pt x="27390" y="64330"/>
                </a:lnTo>
                <a:lnTo>
                  <a:pt x="27420" y="64350"/>
                </a:lnTo>
                <a:lnTo>
                  <a:pt x="27440" y="64370"/>
                </a:lnTo>
                <a:lnTo>
                  <a:pt x="27450" y="64380"/>
                </a:lnTo>
                <a:lnTo>
                  <a:pt x="27460" y="64370"/>
                </a:lnTo>
                <a:lnTo>
                  <a:pt x="27470" y="64370"/>
                </a:lnTo>
                <a:lnTo>
                  <a:pt x="27480" y="64380"/>
                </a:lnTo>
                <a:lnTo>
                  <a:pt x="27500" y="64380"/>
                </a:lnTo>
                <a:lnTo>
                  <a:pt x="27510" y="64370"/>
                </a:lnTo>
                <a:lnTo>
                  <a:pt x="27520" y="64380"/>
                </a:lnTo>
                <a:lnTo>
                  <a:pt x="27520" y="64390"/>
                </a:lnTo>
                <a:lnTo>
                  <a:pt x="27530" y="64390"/>
                </a:lnTo>
                <a:lnTo>
                  <a:pt x="27540" y="64400"/>
                </a:lnTo>
                <a:lnTo>
                  <a:pt x="27550" y="64400"/>
                </a:lnTo>
                <a:lnTo>
                  <a:pt x="27600" y="64400"/>
                </a:lnTo>
                <a:lnTo>
                  <a:pt x="27630" y="64460"/>
                </a:lnTo>
                <a:lnTo>
                  <a:pt x="27680" y="64460"/>
                </a:lnTo>
                <a:lnTo>
                  <a:pt x="27710" y="64470"/>
                </a:lnTo>
                <a:lnTo>
                  <a:pt x="27720" y="64500"/>
                </a:lnTo>
                <a:lnTo>
                  <a:pt x="27740" y="64490"/>
                </a:lnTo>
                <a:lnTo>
                  <a:pt x="27810" y="64500"/>
                </a:lnTo>
                <a:lnTo>
                  <a:pt x="27850" y="64590"/>
                </a:lnTo>
                <a:lnTo>
                  <a:pt x="27960" y="64620"/>
                </a:lnTo>
                <a:lnTo>
                  <a:pt x="28020" y="64680"/>
                </a:lnTo>
                <a:lnTo>
                  <a:pt x="28010" y="64740"/>
                </a:lnTo>
                <a:lnTo>
                  <a:pt x="27990" y="64830"/>
                </a:lnTo>
                <a:lnTo>
                  <a:pt x="28000" y="64880"/>
                </a:lnTo>
                <a:lnTo>
                  <a:pt x="28030" y="64910"/>
                </a:lnTo>
                <a:lnTo>
                  <a:pt x="28020" y="64920"/>
                </a:lnTo>
                <a:lnTo>
                  <a:pt x="28020" y="64950"/>
                </a:lnTo>
                <a:lnTo>
                  <a:pt x="28020" y="64960"/>
                </a:lnTo>
                <a:lnTo>
                  <a:pt x="28030" y="64980"/>
                </a:lnTo>
                <a:lnTo>
                  <a:pt x="28040" y="64970"/>
                </a:lnTo>
                <a:lnTo>
                  <a:pt x="28060" y="65010"/>
                </a:lnTo>
                <a:lnTo>
                  <a:pt x="28060" y="65070"/>
                </a:lnTo>
                <a:lnTo>
                  <a:pt x="28070" y="65100"/>
                </a:lnTo>
                <a:lnTo>
                  <a:pt x="28060" y="65110"/>
                </a:lnTo>
                <a:lnTo>
                  <a:pt x="28070" y="65120"/>
                </a:lnTo>
                <a:lnTo>
                  <a:pt x="28080" y="65150"/>
                </a:lnTo>
                <a:lnTo>
                  <a:pt x="28110" y="65150"/>
                </a:lnTo>
                <a:lnTo>
                  <a:pt x="28140" y="65260"/>
                </a:lnTo>
                <a:lnTo>
                  <a:pt x="28220" y="65280"/>
                </a:lnTo>
                <a:lnTo>
                  <a:pt x="28290" y="65280"/>
                </a:lnTo>
                <a:lnTo>
                  <a:pt x="28330" y="65340"/>
                </a:lnTo>
                <a:lnTo>
                  <a:pt x="28410" y="65420"/>
                </a:lnTo>
                <a:lnTo>
                  <a:pt x="28490" y="65450"/>
                </a:lnTo>
                <a:lnTo>
                  <a:pt x="28520" y="65490"/>
                </a:lnTo>
                <a:lnTo>
                  <a:pt x="28520" y="65510"/>
                </a:lnTo>
                <a:lnTo>
                  <a:pt x="28530" y="65520"/>
                </a:lnTo>
                <a:lnTo>
                  <a:pt x="28480" y="65540"/>
                </a:lnTo>
                <a:lnTo>
                  <a:pt x="28470" y="65560"/>
                </a:lnTo>
                <a:lnTo>
                  <a:pt x="28470" y="65570"/>
                </a:lnTo>
                <a:lnTo>
                  <a:pt x="28460" y="65590"/>
                </a:lnTo>
                <a:lnTo>
                  <a:pt x="28450" y="65590"/>
                </a:lnTo>
                <a:lnTo>
                  <a:pt x="28450" y="65600"/>
                </a:lnTo>
                <a:lnTo>
                  <a:pt x="28440" y="65600"/>
                </a:lnTo>
                <a:lnTo>
                  <a:pt x="28430" y="65600"/>
                </a:lnTo>
                <a:lnTo>
                  <a:pt x="28420" y="65610"/>
                </a:lnTo>
                <a:lnTo>
                  <a:pt x="28410" y="65610"/>
                </a:lnTo>
                <a:lnTo>
                  <a:pt x="28400" y="65600"/>
                </a:lnTo>
                <a:lnTo>
                  <a:pt x="28400" y="65590"/>
                </a:lnTo>
                <a:lnTo>
                  <a:pt x="28400" y="65580"/>
                </a:lnTo>
                <a:lnTo>
                  <a:pt x="28390" y="65570"/>
                </a:lnTo>
                <a:lnTo>
                  <a:pt x="28390" y="65550"/>
                </a:lnTo>
                <a:lnTo>
                  <a:pt x="28380" y="65550"/>
                </a:lnTo>
                <a:lnTo>
                  <a:pt x="28370" y="65550"/>
                </a:lnTo>
                <a:lnTo>
                  <a:pt x="28360" y="65550"/>
                </a:lnTo>
                <a:lnTo>
                  <a:pt x="28350" y="65550"/>
                </a:lnTo>
                <a:lnTo>
                  <a:pt x="28330" y="65570"/>
                </a:lnTo>
                <a:lnTo>
                  <a:pt x="28330" y="65580"/>
                </a:lnTo>
                <a:lnTo>
                  <a:pt x="28310" y="65590"/>
                </a:lnTo>
                <a:lnTo>
                  <a:pt x="28290" y="65610"/>
                </a:lnTo>
                <a:lnTo>
                  <a:pt x="28280" y="65640"/>
                </a:lnTo>
                <a:lnTo>
                  <a:pt x="28270" y="65680"/>
                </a:lnTo>
                <a:lnTo>
                  <a:pt x="28240" y="65700"/>
                </a:lnTo>
                <a:lnTo>
                  <a:pt x="28230" y="65720"/>
                </a:lnTo>
                <a:lnTo>
                  <a:pt x="28230" y="65740"/>
                </a:lnTo>
                <a:lnTo>
                  <a:pt x="28230" y="65760"/>
                </a:lnTo>
                <a:lnTo>
                  <a:pt x="28230" y="65780"/>
                </a:lnTo>
                <a:lnTo>
                  <a:pt x="28230" y="65800"/>
                </a:lnTo>
                <a:lnTo>
                  <a:pt x="28220" y="65820"/>
                </a:lnTo>
                <a:lnTo>
                  <a:pt x="28220" y="65830"/>
                </a:lnTo>
                <a:lnTo>
                  <a:pt x="28220" y="65840"/>
                </a:lnTo>
                <a:lnTo>
                  <a:pt x="28210" y="65860"/>
                </a:lnTo>
                <a:lnTo>
                  <a:pt x="28200" y="65860"/>
                </a:lnTo>
                <a:lnTo>
                  <a:pt x="28190" y="65870"/>
                </a:lnTo>
                <a:lnTo>
                  <a:pt x="28190" y="65880"/>
                </a:lnTo>
                <a:lnTo>
                  <a:pt x="28180" y="65880"/>
                </a:lnTo>
                <a:lnTo>
                  <a:pt x="28170" y="65890"/>
                </a:lnTo>
                <a:lnTo>
                  <a:pt x="28160" y="65890"/>
                </a:lnTo>
                <a:lnTo>
                  <a:pt x="28160" y="65900"/>
                </a:lnTo>
                <a:lnTo>
                  <a:pt x="28150" y="65900"/>
                </a:lnTo>
                <a:lnTo>
                  <a:pt x="28130" y="65900"/>
                </a:lnTo>
                <a:lnTo>
                  <a:pt x="28120" y="65900"/>
                </a:lnTo>
                <a:lnTo>
                  <a:pt x="28110" y="65910"/>
                </a:lnTo>
                <a:lnTo>
                  <a:pt x="28100" y="65910"/>
                </a:lnTo>
                <a:lnTo>
                  <a:pt x="28090" y="65940"/>
                </a:lnTo>
                <a:lnTo>
                  <a:pt x="28090" y="65950"/>
                </a:lnTo>
                <a:lnTo>
                  <a:pt x="28080" y="65970"/>
                </a:lnTo>
                <a:lnTo>
                  <a:pt x="28070" y="65980"/>
                </a:lnTo>
                <a:lnTo>
                  <a:pt x="28060" y="66000"/>
                </a:lnTo>
                <a:lnTo>
                  <a:pt x="28040" y="66020"/>
                </a:lnTo>
                <a:lnTo>
                  <a:pt x="28040" y="66040"/>
                </a:lnTo>
                <a:lnTo>
                  <a:pt x="28030" y="66050"/>
                </a:lnTo>
                <a:lnTo>
                  <a:pt x="28020" y="66050"/>
                </a:lnTo>
                <a:lnTo>
                  <a:pt x="28010" y="66060"/>
                </a:lnTo>
                <a:lnTo>
                  <a:pt x="28000" y="66070"/>
                </a:lnTo>
                <a:lnTo>
                  <a:pt x="27990" y="66060"/>
                </a:lnTo>
                <a:lnTo>
                  <a:pt x="27970" y="66060"/>
                </a:lnTo>
                <a:lnTo>
                  <a:pt x="27960" y="66080"/>
                </a:lnTo>
                <a:lnTo>
                  <a:pt x="27960" y="66100"/>
                </a:lnTo>
                <a:lnTo>
                  <a:pt x="27960" y="66130"/>
                </a:lnTo>
                <a:lnTo>
                  <a:pt x="27970" y="66150"/>
                </a:lnTo>
                <a:lnTo>
                  <a:pt x="27960" y="66170"/>
                </a:lnTo>
                <a:lnTo>
                  <a:pt x="27950" y="66190"/>
                </a:lnTo>
                <a:lnTo>
                  <a:pt x="27940" y="66200"/>
                </a:lnTo>
                <a:lnTo>
                  <a:pt x="27920" y="66200"/>
                </a:lnTo>
                <a:lnTo>
                  <a:pt x="27900" y="66210"/>
                </a:lnTo>
                <a:lnTo>
                  <a:pt x="27890" y="66210"/>
                </a:lnTo>
                <a:lnTo>
                  <a:pt x="27880" y="66210"/>
                </a:lnTo>
                <a:lnTo>
                  <a:pt x="27870" y="66210"/>
                </a:lnTo>
                <a:lnTo>
                  <a:pt x="27850" y="66210"/>
                </a:lnTo>
                <a:lnTo>
                  <a:pt x="27840" y="66200"/>
                </a:lnTo>
                <a:lnTo>
                  <a:pt x="27840" y="66190"/>
                </a:lnTo>
                <a:lnTo>
                  <a:pt x="27830" y="66190"/>
                </a:lnTo>
                <a:lnTo>
                  <a:pt x="27820" y="66190"/>
                </a:lnTo>
                <a:lnTo>
                  <a:pt x="27810" y="66190"/>
                </a:lnTo>
                <a:lnTo>
                  <a:pt x="27800" y="66190"/>
                </a:lnTo>
                <a:lnTo>
                  <a:pt x="27790" y="66190"/>
                </a:lnTo>
                <a:lnTo>
                  <a:pt x="27780" y="66180"/>
                </a:lnTo>
                <a:lnTo>
                  <a:pt x="27770" y="66180"/>
                </a:lnTo>
                <a:lnTo>
                  <a:pt x="27760" y="66170"/>
                </a:lnTo>
                <a:lnTo>
                  <a:pt x="27760" y="66160"/>
                </a:lnTo>
                <a:lnTo>
                  <a:pt x="27760" y="66140"/>
                </a:lnTo>
                <a:lnTo>
                  <a:pt x="27750" y="66140"/>
                </a:lnTo>
                <a:lnTo>
                  <a:pt x="27770" y="66110"/>
                </a:lnTo>
                <a:lnTo>
                  <a:pt x="27760" y="66100"/>
                </a:lnTo>
                <a:lnTo>
                  <a:pt x="27750" y="66100"/>
                </a:lnTo>
                <a:lnTo>
                  <a:pt x="27730" y="66090"/>
                </a:lnTo>
                <a:lnTo>
                  <a:pt x="27710" y="66070"/>
                </a:lnTo>
                <a:lnTo>
                  <a:pt x="27700" y="66090"/>
                </a:lnTo>
                <a:lnTo>
                  <a:pt x="27680" y="66090"/>
                </a:lnTo>
                <a:lnTo>
                  <a:pt x="27680" y="66100"/>
                </a:lnTo>
                <a:lnTo>
                  <a:pt x="27670" y="66120"/>
                </a:lnTo>
                <a:lnTo>
                  <a:pt x="27660" y="66120"/>
                </a:lnTo>
                <a:lnTo>
                  <a:pt x="27650" y="66120"/>
                </a:lnTo>
                <a:lnTo>
                  <a:pt x="27650" y="66130"/>
                </a:lnTo>
                <a:lnTo>
                  <a:pt x="27630" y="66130"/>
                </a:lnTo>
                <a:lnTo>
                  <a:pt x="27620" y="66130"/>
                </a:lnTo>
                <a:lnTo>
                  <a:pt x="27600" y="66140"/>
                </a:lnTo>
                <a:lnTo>
                  <a:pt x="27580" y="66140"/>
                </a:lnTo>
                <a:lnTo>
                  <a:pt x="27560" y="66140"/>
                </a:lnTo>
                <a:lnTo>
                  <a:pt x="27550" y="66150"/>
                </a:lnTo>
                <a:lnTo>
                  <a:pt x="27540" y="66150"/>
                </a:lnTo>
                <a:lnTo>
                  <a:pt x="27530" y="66150"/>
                </a:lnTo>
                <a:lnTo>
                  <a:pt x="27530" y="66130"/>
                </a:lnTo>
                <a:lnTo>
                  <a:pt x="27520" y="66090"/>
                </a:lnTo>
                <a:lnTo>
                  <a:pt x="27510" y="66090"/>
                </a:lnTo>
                <a:lnTo>
                  <a:pt x="27500" y="66070"/>
                </a:lnTo>
                <a:lnTo>
                  <a:pt x="27490" y="66080"/>
                </a:lnTo>
                <a:lnTo>
                  <a:pt x="27480" y="66110"/>
                </a:lnTo>
                <a:lnTo>
                  <a:pt x="27460" y="66140"/>
                </a:lnTo>
                <a:lnTo>
                  <a:pt x="27450" y="66150"/>
                </a:lnTo>
                <a:lnTo>
                  <a:pt x="27440" y="66150"/>
                </a:lnTo>
                <a:lnTo>
                  <a:pt x="27430" y="66150"/>
                </a:lnTo>
                <a:lnTo>
                  <a:pt x="27420" y="66150"/>
                </a:lnTo>
                <a:lnTo>
                  <a:pt x="27410" y="66140"/>
                </a:lnTo>
                <a:lnTo>
                  <a:pt x="27400" y="66130"/>
                </a:lnTo>
                <a:lnTo>
                  <a:pt x="27390" y="66130"/>
                </a:lnTo>
                <a:lnTo>
                  <a:pt x="27380" y="66130"/>
                </a:lnTo>
                <a:lnTo>
                  <a:pt x="27380" y="66140"/>
                </a:lnTo>
                <a:lnTo>
                  <a:pt x="27370" y="66140"/>
                </a:lnTo>
                <a:lnTo>
                  <a:pt x="27350" y="66140"/>
                </a:lnTo>
                <a:lnTo>
                  <a:pt x="27320" y="66150"/>
                </a:lnTo>
                <a:lnTo>
                  <a:pt x="27310" y="66160"/>
                </a:lnTo>
                <a:lnTo>
                  <a:pt x="27300" y="66170"/>
                </a:lnTo>
                <a:lnTo>
                  <a:pt x="27290" y="66180"/>
                </a:lnTo>
                <a:lnTo>
                  <a:pt x="27290" y="66200"/>
                </a:lnTo>
                <a:lnTo>
                  <a:pt x="27290" y="66210"/>
                </a:lnTo>
                <a:lnTo>
                  <a:pt x="27290" y="66220"/>
                </a:lnTo>
                <a:lnTo>
                  <a:pt x="27290" y="66230"/>
                </a:lnTo>
                <a:lnTo>
                  <a:pt x="27290" y="66250"/>
                </a:lnTo>
                <a:lnTo>
                  <a:pt x="27300" y="66260"/>
                </a:lnTo>
                <a:lnTo>
                  <a:pt x="27300" y="66280"/>
                </a:lnTo>
                <a:lnTo>
                  <a:pt x="27290" y="66290"/>
                </a:lnTo>
                <a:lnTo>
                  <a:pt x="27290" y="66300"/>
                </a:lnTo>
                <a:lnTo>
                  <a:pt x="27290" y="66310"/>
                </a:lnTo>
                <a:lnTo>
                  <a:pt x="27290" y="66320"/>
                </a:lnTo>
                <a:lnTo>
                  <a:pt x="27290" y="66330"/>
                </a:lnTo>
                <a:lnTo>
                  <a:pt x="27290" y="66340"/>
                </a:lnTo>
                <a:lnTo>
                  <a:pt x="27290" y="66360"/>
                </a:lnTo>
                <a:lnTo>
                  <a:pt x="27290" y="66370"/>
                </a:lnTo>
                <a:lnTo>
                  <a:pt x="27280" y="66380"/>
                </a:lnTo>
                <a:lnTo>
                  <a:pt x="27270" y="66390"/>
                </a:lnTo>
                <a:lnTo>
                  <a:pt x="27260" y="66390"/>
                </a:lnTo>
                <a:lnTo>
                  <a:pt x="27250" y="66380"/>
                </a:lnTo>
                <a:lnTo>
                  <a:pt x="27250" y="66370"/>
                </a:lnTo>
                <a:lnTo>
                  <a:pt x="27250" y="66340"/>
                </a:lnTo>
                <a:lnTo>
                  <a:pt x="27240" y="66340"/>
                </a:lnTo>
                <a:lnTo>
                  <a:pt x="27220" y="66340"/>
                </a:lnTo>
                <a:lnTo>
                  <a:pt x="27210" y="66340"/>
                </a:lnTo>
                <a:lnTo>
                  <a:pt x="27200" y="66360"/>
                </a:lnTo>
                <a:lnTo>
                  <a:pt x="27190" y="66370"/>
                </a:lnTo>
                <a:lnTo>
                  <a:pt x="27190" y="66380"/>
                </a:lnTo>
                <a:lnTo>
                  <a:pt x="27180" y="66400"/>
                </a:lnTo>
                <a:lnTo>
                  <a:pt x="27180" y="66410"/>
                </a:lnTo>
                <a:lnTo>
                  <a:pt x="27170" y="66420"/>
                </a:lnTo>
                <a:lnTo>
                  <a:pt x="27170" y="66440"/>
                </a:lnTo>
                <a:lnTo>
                  <a:pt x="27180" y="66450"/>
                </a:lnTo>
                <a:lnTo>
                  <a:pt x="27190" y="66450"/>
                </a:lnTo>
                <a:lnTo>
                  <a:pt x="27200" y="66450"/>
                </a:lnTo>
                <a:lnTo>
                  <a:pt x="27210" y="66460"/>
                </a:lnTo>
                <a:lnTo>
                  <a:pt x="27210" y="66470"/>
                </a:lnTo>
                <a:lnTo>
                  <a:pt x="27200" y="66480"/>
                </a:lnTo>
                <a:lnTo>
                  <a:pt x="27190" y="66480"/>
                </a:lnTo>
                <a:lnTo>
                  <a:pt x="27190" y="66490"/>
                </a:lnTo>
                <a:lnTo>
                  <a:pt x="27180" y="66490"/>
                </a:lnTo>
                <a:lnTo>
                  <a:pt x="27180" y="66480"/>
                </a:lnTo>
                <a:lnTo>
                  <a:pt x="27170" y="66470"/>
                </a:lnTo>
                <a:lnTo>
                  <a:pt x="27170" y="66460"/>
                </a:lnTo>
                <a:lnTo>
                  <a:pt x="27160" y="66450"/>
                </a:lnTo>
                <a:lnTo>
                  <a:pt x="27140" y="66440"/>
                </a:lnTo>
                <a:lnTo>
                  <a:pt x="27130" y="66440"/>
                </a:lnTo>
                <a:lnTo>
                  <a:pt x="27120" y="66450"/>
                </a:lnTo>
                <a:lnTo>
                  <a:pt x="27120" y="66460"/>
                </a:lnTo>
                <a:lnTo>
                  <a:pt x="27110" y="66460"/>
                </a:lnTo>
                <a:lnTo>
                  <a:pt x="27120" y="66480"/>
                </a:lnTo>
                <a:lnTo>
                  <a:pt x="27120" y="66500"/>
                </a:lnTo>
                <a:lnTo>
                  <a:pt x="27130" y="66500"/>
                </a:lnTo>
                <a:lnTo>
                  <a:pt x="27140" y="66510"/>
                </a:lnTo>
                <a:lnTo>
                  <a:pt x="27150" y="66520"/>
                </a:lnTo>
                <a:lnTo>
                  <a:pt x="27160" y="66520"/>
                </a:lnTo>
                <a:lnTo>
                  <a:pt x="27170" y="66530"/>
                </a:lnTo>
                <a:lnTo>
                  <a:pt x="27170" y="66540"/>
                </a:lnTo>
                <a:lnTo>
                  <a:pt x="27170" y="66550"/>
                </a:lnTo>
                <a:lnTo>
                  <a:pt x="27160" y="66560"/>
                </a:lnTo>
                <a:lnTo>
                  <a:pt x="27160" y="66570"/>
                </a:lnTo>
                <a:lnTo>
                  <a:pt x="27150" y="66580"/>
                </a:lnTo>
                <a:lnTo>
                  <a:pt x="27140" y="66590"/>
                </a:lnTo>
                <a:lnTo>
                  <a:pt x="27130" y="66590"/>
                </a:lnTo>
                <a:lnTo>
                  <a:pt x="27110" y="66580"/>
                </a:lnTo>
                <a:lnTo>
                  <a:pt x="27090" y="66580"/>
                </a:lnTo>
                <a:lnTo>
                  <a:pt x="27080" y="66570"/>
                </a:lnTo>
                <a:lnTo>
                  <a:pt x="27070" y="66570"/>
                </a:lnTo>
                <a:lnTo>
                  <a:pt x="27060" y="66570"/>
                </a:lnTo>
                <a:lnTo>
                  <a:pt x="27050" y="66580"/>
                </a:lnTo>
                <a:lnTo>
                  <a:pt x="27050" y="66590"/>
                </a:lnTo>
                <a:lnTo>
                  <a:pt x="27050" y="66600"/>
                </a:lnTo>
                <a:lnTo>
                  <a:pt x="27050" y="66620"/>
                </a:lnTo>
                <a:lnTo>
                  <a:pt x="27050" y="66630"/>
                </a:lnTo>
                <a:lnTo>
                  <a:pt x="27060" y="66650"/>
                </a:lnTo>
                <a:lnTo>
                  <a:pt x="27060" y="66660"/>
                </a:lnTo>
                <a:lnTo>
                  <a:pt x="27050" y="66660"/>
                </a:lnTo>
                <a:lnTo>
                  <a:pt x="27040" y="66670"/>
                </a:lnTo>
                <a:lnTo>
                  <a:pt x="27020" y="66670"/>
                </a:lnTo>
                <a:lnTo>
                  <a:pt x="27010" y="66670"/>
                </a:lnTo>
                <a:lnTo>
                  <a:pt x="27000" y="66680"/>
                </a:lnTo>
                <a:lnTo>
                  <a:pt x="27000" y="66690"/>
                </a:lnTo>
                <a:lnTo>
                  <a:pt x="26990" y="66700"/>
                </a:lnTo>
                <a:lnTo>
                  <a:pt x="26990" y="66710"/>
                </a:lnTo>
                <a:lnTo>
                  <a:pt x="26990" y="66720"/>
                </a:lnTo>
                <a:lnTo>
                  <a:pt x="26990" y="66730"/>
                </a:lnTo>
                <a:lnTo>
                  <a:pt x="26980" y="66750"/>
                </a:lnTo>
                <a:lnTo>
                  <a:pt x="26980" y="66770"/>
                </a:lnTo>
                <a:lnTo>
                  <a:pt x="26970" y="66770"/>
                </a:lnTo>
                <a:lnTo>
                  <a:pt x="26970" y="66780"/>
                </a:lnTo>
                <a:lnTo>
                  <a:pt x="26960" y="66780"/>
                </a:lnTo>
                <a:lnTo>
                  <a:pt x="26960" y="66790"/>
                </a:lnTo>
                <a:lnTo>
                  <a:pt x="26960" y="66810"/>
                </a:lnTo>
                <a:lnTo>
                  <a:pt x="26960" y="66830"/>
                </a:lnTo>
                <a:lnTo>
                  <a:pt x="26980" y="66840"/>
                </a:lnTo>
                <a:lnTo>
                  <a:pt x="27000" y="66830"/>
                </a:lnTo>
                <a:lnTo>
                  <a:pt x="27030" y="66820"/>
                </a:lnTo>
                <a:lnTo>
                  <a:pt x="27020" y="66850"/>
                </a:lnTo>
                <a:lnTo>
                  <a:pt x="27010" y="66860"/>
                </a:lnTo>
                <a:lnTo>
                  <a:pt x="26990" y="66880"/>
                </a:lnTo>
                <a:lnTo>
                  <a:pt x="27000" y="66900"/>
                </a:lnTo>
                <a:lnTo>
                  <a:pt x="27010" y="66920"/>
                </a:lnTo>
                <a:lnTo>
                  <a:pt x="27020" y="66920"/>
                </a:lnTo>
                <a:lnTo>
                  <a:pt x="27030" y="66920"/>
                </a:lnTo>
                <a:lnTo>
                  <a:pt x="27040" y="66920"/>
                </a:lnTo>
                <a:lnTo>
                  <a:pt x="27050" y="66930"/>
                </a:lnTo>
                <a:lnTo>
                  <a:pt x="27050" y="66940"/>
                </a:lnTo>
                <a:lnTo>
                  <a:pt x="27050" y="66960"/>
                </a:lnTo>
                <a:lnTo>
                  <a:pt x="27050" y="66970"/>
                </a:lnTo>
                <a:lnTo>
                  <a:pt x="27050" y="66980"/>
                </a:lnTo>
                <a:lnTo>
                  <a:pt x="27050" y="66990"/>
                </a:lnTo>
                <a:lnTo>
                  <a:pt x="27050" y="67000"/>
                </a:lnTo>
                <a:lnTo>
                  <a:pt x="27050" y="67010"/>
                </a:lnTo>
                <a:lnTo>
                  <a:pt x="27050" y="67020"/>
                </a:lnTo>
                <a:lnTo>
                  <a:pt x="27040" y="67020"/>
                </a:lnTo>
                <a:lnTo>
                  <a:pt x="27040" y="67030"/>
                </a:lnTo>
                <a:lnTo>
                  <a:pt x="27050" y="67040"/>
                </a:lnTo>
                <a:lnTo>
                  <a:pt x="27060" y="67050"/>
                </a:lnTo>
                <a:lnTo>
                  <a:pt x="27060" y="67060"/>
                </a:lnTo>
                <a:lnTo>
                  <a:pt x="27070" y="67060"/>
                </a:lnTo>
                <a:lnTo>
                  <a:pt x="27070" y="67070"/>
                </a:lnTo>
                <a:lnTo>
                  <a:pt x="27070" y="67080"/>
                </a:lnTo>
                <a:lnTo>
                  <a:pt x="27070" y="67090"/>
                </a:lnTo>
                <a:lnTo>
                  <a:pt x="27060" y="67100"/>
                </a:lnTo>
                <a:lnTo>
                  <a:pt x="27060" y="67120"/>
                </a:lnTo>
                <a:lnTo>
                  <a:pt x="27050" y="67140"/>
                </a:lnTo>
                <a:lnTo>
                  <a:pt x="27050" y="67150"/>
                </a:lnTo>
                <a:lnTo>
                  <a:pt x="27050" y="67160"/>
                </a:lnTo>
                <a:lnTo>
                  <a:pt x="27050" y="67170"/>
                </a:lnTo>
                <a:lnTo>
                  <a:pt x="27050" y="67180"/>
                </a:lnTo>
                <a:lnTo>
                  <a:pt x="27040" y="67180"/>
                </a:lnTo>
                <a:lnTo>
                  <a:pt x="27030" y="67190"/>
                </a:lnTo>
                <a:lnTo>
                  <a:pt x="27020" y="67200"/>
                </a:lnTo>
                <a:lnTo>
                  <a:pt x="27010" y="67210"/>
                </a:lnTo>
                <a:lnTo>
                  <a:pt x="27000" y="67220"/>
                </a:lnTo>
                <a:lnTo>
                  <a:pt x="27000" y="67230"/>
                </a:lnTo>
                <a:lnTo>
                  <a:pt x="26990" y="67230"/>
                </a:lnTo>
                <a:lnTo>
                  <a:pt x="26980" y="67230"/>
                </a:lnTo>
                <a:lnTo>
                  <a:pt x="26970" y="67220"/>
                </a:lnTo>
                <a:lnTo>
                  <a:pt x="26960" y="67220"/>
                </a:lnTo>
                <a:lnTo>
                  <a:pt x="26950" y="67220"/>
                </a:lnTo>
                <a:lnTo>
                  <a:pt x="26950" y="67230"/>
                </a:lnTo>
                <a:lnTo>
                  <a:pt x="26950" y="67250"/>
                </a:lnTo>
                <a:lnTo>
                  <a:pt x="26960" y="67260"/>
                </a:lnTo>
                <a:lnTo>
                  <a:pt x="26970" y="67260"/>
                </a:lnTo>
                <a:lnTo>
                  <a:pt x="26980" y="67270"/>
                </a:lnTo>
                <a:lnTo>
                  <a:pt x="26990" y="67270"/>
                </a:lnTo>
                <a:lnTo>
                  <a:pt x="27000" y="67270"/>
                </a:lnTo>
                <a:lnTo>
                  <a:pt x="27020" y="67260"/>
                </a:lnTo>
                <a:lnTo>
                  <a:pt x="27030" y="67250"/>
                </a:lnTo>
                <a:lnTo>
                  <a:pt x="27030" y="67240"/>
                </a:lnTo>
                <a:lnTo>
                  <a:pt x="27040" y="67240"/>
                </a:lnTo>
                <a:lnTo>
                  <a:pt x="27050" y="67250"/>
                </a:lnTo>
                <a:lnTo>
                  <a:pt x="27040" y="67260"/>
                </a:lnTo>
                <a:lnTo>
                  <a:pt x="27030" y="67270"/>
                </a:lnTo>
                <a:lnTo>
                  <a:pt x="27020" y="67280"/>
                </a:lnTo>
                <a:lnTo>
                  <a:pt x="27010" y="67280"/>
                </a:lnTo>
                <a:lnTo>
                  <a:pt x="27000" y="67280"/>
                </a:lnTo>
                <a:lnTo>
                  <a:pt x="27000" y="67290"/>
                </a:lnTo>
                <a:lnTo>
                  <a:pt x="27010" y="67310"/>
                </a:lnTo>
                <a:lnTo>
                  <a:pt x="27010" y="67320"/>
                </a:lnTo>
                <a:lnTo>
                  <a:pt x="27020" y="67340"/>
                </a:lnTo>
                <a:lnTo>
                  <a:pt x="27030" y="67340"/>
                </a:lnTo>
                <a:lnTo>
                  <a:pt x="27040" y="67350"/>
                </a:lnTo>
                <a:lnTo>
                  <a:pt x="27040" y="67360"/>
                </a:lnTo>
                <a:lnTo>
                  <a:pt x="27030" y="67360"/>
                </a:lnTo>
                <a:lnTo>
                  <a:pt x="27020" y="67370"/>
                </a:lnTo>
                <a:lnTo>
                  <a:pt x="27010" y="67370"/>
                </a:lnTo>
                <a:lnTo>
                  <a:pt x="27010" y="67380"/>
                </a:lnTo>
                <a:lnTo>
                  <a:pt x="27010" y="67400"/>
                </a:lnTo>
                <a:lnTo>
                  <a:pt x="27020" y="67410"/>
                </a:lnTo>
                <a:lnTo>
                  <a:pt x="27030" y="67420"/>
                </a:lnTo>
                <a:lnTo>
                  <a:pt x="27030" y="67430"/>
                </a:lnTo>
                <a:lnTo>
                  <a:pt x="27040" y="67440"/>
                </a:lnTo>
                <a:lnTo>
                  <a:pt x="27050" y="67430"/>
                </a:lnTo>
                <a:lnTo>
                  <a:pt x="27050" y="67420"/>
                </a:lnTo>
                <a:lnTo>
                  <a:pt x="27060" y="67410"/>
                </a:lnTo>
                <a:lnTo>
                  <a:pt x="27060" y="67400"/>
                </a:lnTo>
                <a:lnTo>
                  <a:pt x="27080" y="67400"/>
                </a:lnTo>
                <a:lnTo>
                  <a:pt x="27090" y="67410"/>
                </a:lnTo>
                <a:lnTo>
                  <a:pt x="27100" y="67420"/>
                </a:lnTo>
                <a:lnTo>
                  <a:pt x="27110" y="67430"/>
                </a:lnTo>
                <a:lnTo>
                  <a:pt x="27110" y="67440"/>
                </a:lnTo>
                <a:lnTo>
                  <a:pt x="27110" y="67450"/>
                </a:lnTo>
                <a:lnTo>
                  <a:pt x="27110" y="67460"/>
                </a:lnTo>
                <a:lnTo>
                  <a:pt x="27110" y="67470"/>
                </a:lnTo>
                <a:lnTo>
                  <a:pt x="27110" y="67480"/>
                </a:lnTo>
                <a:lnTo>
                  <a:pt x="27110" y="67490"/>
                </a:lnTo>
                <a:lnTo>
                  <a:pt x="27110" y="67500"/>
                </a:lnTo>
                <a:lnTo>
                  <a:pt x="27100" y="67500"/>
                </a:lnTo>
                <a:lnTo>
                  <a:pt x="27090" y="67500"/>
                </a:lnTo>
                <a:lnTo>
                  <a:pt x="27080" y="67500"/>
                </a:lnTo>
                <a:lnTo>
                  <a:pt x="27090" y="67520"/>
                </a:lnTo>
                <a:lnTo>
                  <a:pt x="27090" y="67530"/>
                </a:lnTo>
                <a:lnTo>
                  <a:pt x="27100" y="67530"/>
                </a:lnTo>
                <a:lnTo>
                  <a:pt x="27120" y="67530"/>
                </a:lnTo>
                <a:lnTo>
                  <a:pt x="27130" y="67520"/>
                </a:lnTo>
                <a:lnTo>
                  <a:pt x="27130" y="67510"/>
                </a:lnTo>
                <a:lnTo>
                  <a:pt x="27140" y="67490"/>
                </a:lnTo>
                <a:lnTo>
                  <a:pt x="27140" y="67480"/>
                </a:lnTo>
                <a:lnTo>
                  <a:pt x="27150" y="67470"/>
                </a:lnTo>
                <a:lnTo>
                  <a:pt x="27160" y="67470"/>
                </a:lnTo>
                <a:lnTo>
                  <a:pt x="27170" y="67470"/>
                </a:lnTo>
                <a:lnTo>
                  <a:pt x="27180" y="67470"/>
                </a:lnTo>
                <a:lnTo>
                  <a:pt x="27200" y="67470"/>
                </a:lnTo>
                <a:lnTo>
                  <a:pt x="27200" y="67480"/>
                </a:lnTo>
                <a:lnTo>
                  <a:pt x="27210" y="67480"/>
                </a:lnTo>
                <a:lnTo>
                  <a:pt x="27220" y="67480"/>
                </a:lnTo>
                <a:lnTo>
                  <a:pt x="27210" y="67490"/>
                </a:lnTo>
                <a:lnTo>
                  <a:pt x="27200" y="67500"/>
                </a:lnTo>
                <a:lnTo>
                  <a:pt x="27210" y="67510"/>
                </a:lnTo>
                <a:lnTo>
                  <a:pt x="27220" y="67520"/>
                </a:lnTo>
                <a:lnTo>
                  <a:pt x="27220" y="67530"/>
                </a:lnTo>
                <a:lnTo>
                  <a:pt x="27230" y="67540"/>
                </a:lnTo>
                <a:lnTo>
                  <a:pt x="27220" y="67550"/>
                </a:lnTo>
                <a:lnTo>
                  <a:pt x="27220" y="67560"/>
                </a:lnTo>
                <a:lnTo>
                  <a:pt x="27220" y="67570"/>
                </a:lnTo>
                <a:lnTo>
                  <a:pt x="27220" y="67580"/>
                </a:lnTo>
                <a:lnTo>
                  <a:pt x="27230" y="67590"/>
                </a:lnTo>
                <a:lnTo>
                  <a:pt x="27230" y="67600"/>
                </a:lnTo>
                <a:lnTo>
                  <a:pt x="27220" y="67610"/>
                </a:lnTo>
                <a:lnTo>
                  <a:pt x="27220" y="67620"/>
                </a:lnTo>
                <a:lnTo>
                  <a:pt x="27210" y="67630"/>
                </a:lnTo>
                <a:lnTo>
                  <a:pt x="27200" y="67620"/>
                </a:lnTo>
                <a:lnTo>
                  <a:pt x="27180" y="67610"/>
                </a:lnTo>
                <a:lnTo>
                  <a:pt x="27170" y="67600"/>
                </a:lnTo>
                <a:lnTo>
                  <a:pt x="27160" y="67600"/>
                </a:lnTo>
                <a:lnTo>
                  <a:pt x="27150" y="67610"/>
                </a:lnTo>
                <a:lnTo>
                  <a:pt x="27160" y="67610"/>
                </a:lnTo>
                <a:lnTo>
                  <a:pt x="27160" y="67620"/>
                </a:lnTo>
                <a:lnTo>
                  <a:pt x="27160" y="67630"/>
                </a:lnTo>
                <a:lnTo>
                  <a:pt x="27170" y="67640"/>
                </a:lnTo>
                <a:lnTo>
                  <a:pt x="27190" y="67650"/>
                </a:lnTo>
                <a:lnTo>
                  <a:pt x="27200" y="67660"/>
                </a:lnTo>
                <a:lnTo>
                  <a:pt x="27220" y="67660"/>
                </a:lnTo>
                <a:lnTo>
                  <a:pt x="27230" y="67660"/>
                </a:lnTo>
                <a:lnTo>
                  <a:pt x="27240" y="67660"/>
                </a:lnTo>
                <a:lnTo>
                  <a:pt x="27250" y="67670"/>
                </a:lnTo>
                <a:lnTo>
                  <a:pt x="27250" y="67680"/>
                </a:lnTo>
                <a:lnTo>
                  <a:pt x="27260" y="67700"/>
                </a:lnTo>
                <a:lnTo>
                  <a:pt x="27260" y="67710"/>
                </a:lnTo>
                <a:lnTo>
                  <a:pt x="27250" y="67710"/>
                </a:lnTo>
                <a:lnTo>
                  <a:pt x="27240" y="67710"/>
                </a:lnTo>
                <a:lnTo>
                  <a:pt x="27240" y="67720"/>
                </a:lnTo>
                <a:lnTo>
                  <a:pt x="27230" y="67720"/>
                </a:lnTo>
                <a:lnTo>
                  <a:pt x="27230" y="67730"/>
                </a:lnTo>
                <a:lnTo>
                  <a:pt x="27230" y="67740"/>
                </a:lnTo>
                <a:lnTo>
                  <a:pt x="27240" y="67750"/>
                </a:lnTo>
                <a:lnTo>
                  <a:pt x="27250" y="67750"/>
                </a:lnTo>
                <a:lnTo>
                  <a:pt x="27260" y="67750"/>
                </a:lnTo>
                <a:lnTo>
                  <a:pt x="27270" y="67750"/>
                </a:lnTo>
                <a:lnTo>
                  <a:pt x="27280" y="67760"/>
                </a:lnTo>
                <a:lnTo>
                  <a:pt x="27280" y="67770"/>
                </a:lnTo>
                <a:lnTo>
                  <a:pt x="27270" y="67770"/>
                </a:lnTo>
                <a:lnTo>
                  <a:pt x="27270" y="67780"/>
                </a:lnTo>
                <a:lnTo>
                  <a:pt x="27260" y="67780"/>
                </a:lnTo>
                <a:lnTo>
                  <a:pt x="27250" y="67790"/>
                </a:lnTo>
                <a:lnTo>
                  <a:pt x="27240" y="67800"/>
                </a:lnTo>
                <a:lnTo>
                  <a:pt x="27240" y="67810"/>
                </a:lnTo>
                <a:lnTo>
                  <a:pt x="27240" y="67820"/>
                </a:lnTo>
                <a:lnTo>
                  <a:pt x="27250" y="67830"/>
                </a:lnTo>
                <a:lnTo>
                  <a:pt x="27260" y="67840"/>
                </a:lnTo>
                <a:lnTo>
                  <a:pt x="27270" y="67840"/>
                </a:lnTo>
                <a:lnTo>
                  <a:pt x="27280" y="67840"/>
                </a:lnTo>
                <a:lnTo>
                  <a:pt x="27280" y="67830"/>
                </a:lnTo>
                <a:lnTo>
                  <a:pt x="27290" y="67830"/>
                </a:lnTo>
                <a:lnTo>
                  <a:pt x="27300" y="67820"/>
                </a:lnTo>
                <a:lnTo>
                  <a:pt x="27300" y="67810"/>
                </a:lnTo>
                <a:lnTo>
                  <a:pt x="27320" y="67810"/>
                </a:lnTo>
                <a:lnTo>
                  <a:pt x="27330" y="67810"/>
                </a:lnTo>
                <a:lnTo>
                  <a:pt x="27350" y="67810"/>
                </a:lnTo>
                <a:lnTo>
                  <a:pt x="27360" y="67810"/>
                </a:lnTo>
                <a:lnTo>
                  <a:pt x="27360" y="67820"/>
                </a:lnTo>
                <a:lnTo>
                  <a:pt x="27360" y="67830"/>
                </a:lnTo>
                <a:lnTo>
                  <a:pt x="27360" y="67840"/>
                </a:lnTo>
                <a:lnTo>
                  <a:pt x="27350" y="67840"/>
                </a:lnTo>
                <a:lnTo>
                  <a:pt x="27340" y="67840"/>
                </a:lnTo>
                <a:lnTo>
                  <a:pt x="27330" y="67840"/>
                </a:lnTo>
                <a:lnTo>
                  <a:pt x="27320" y="67860"/>
                </a:lnTo>
                <a:lnTo>
                  <a:pt x="27300" y="67870"/>
                </a:lnTo>
                <a:lnTo>
                  <a:pt x="27290" y="67900"/>
                </a:lnTo>
                <a:lnTo>
                  <a:pt x="27280" y="67910"/>
                </a:lnTo>
                <a:lnTo>
                  <a:pt x="27270" y="67920"/>
                </a:lnTo>
                <a:lnTo>
                  <a:pt x="27260" y="67930"/>
                </a:lnTo>
                <a:lnTo>
                  <a:pt x="27250" y="67930"/>
                </a:lnTo>
                <a:lnTo>
                  <a:pt x="27240" y="67930"/>
                </a:lnTo>
                <a:lnTo>
                  <a:pt x="27230" y="67930"/>
                </a:lnTo>
                <a:lnTo>
                  <a:pt x="27230" y="67950"/>
                </a:lnTo>
                <a:lnTo>
                  <a:pt x="27220" y="67960"/>
                </a:lnTo>
                <a:lnTo>
                  <a:pt x="27230" y="67960"/>
                </a:lnTo>
                <a:lnTo>
                  <a:pt x="27230" y="67970"/>
                </a:lnTo>
                <a:lnTo>
                  <a:pt x="27240" y="67970"/>
                </a:lnTo>
                <a:lnTo>
                  <a:pt x="27240" y="67980"/>
                </a:lnTo>
                <a:lnTo>
                  <a:pt x="27250" y="67980"/>
                </a:lnTo>
                <a:lnTo>
                  <a:pt x="27250" y="67990"/>
                </a:lnTo>
                <a:lnTo>
                  <a:pt x="27240" y="67990"/>
                </a:lnTo>
                <a:lnTo>
                  <a:pt x="27230" y="67990"/>
                </a:lnTo>
                <a:lnTo>
                  <a:pt x="27220" y="68000"/>
                </a:lnTo>
                <a:lnTo>
                  <a:pt x="27210" y="68000"/>
                </a:lnTo>
                <a:lnTo>
                  <a:pt x="27200" y="68000"/>
                </a:lnTo>
                <a:lnTo>
                  <a:pt x="27200" y="68010"/>
                </a:lnTo>
                <a:lnTo>
                  <a:pt x="27200" y="68020"/>
                </a:lnTo>
                <a:lnTo>
                  <a:pt x="27200" y="68030"/>
                </a:lnTo>
                <a:lnTo>
                  <a:pt x="27210" y="68040"/>
                </a:lnTo>
                <a:lnTo>
                  <a:pt x="27220" y="68040"/>
                </a:lnTo>
                <a:lnTo>
                  <a:pt x="27230" y="68040"/>
                </a:lnTo>
                <a:lnTo>
                  <a:pt x="27230" y="68030"/>
                </a:lnTo>
                <a:lnTo>
                  <a:pt x="27240" y="68030"/>
                </a:lnTo>
                <a:lnTo>
                  <a:pt x="27250" y="68030"/>
                </a:lnTo>
                <a:lnTo>
                  <a:pt x="27250" y="68040"/>
                </a:lnTo>
                <a:lnTo>
                  <a:pt x="27250" y="68050"/>
                </a:lnTo>
                <a:lnTo>
                  <a:pt x="27240" y="68050"/>
                </a:lnTo>
                <a:lnTo>
                  <a:pt x="27230" y="68050"/>
                </a:lnTo>
                <a:lnTo>
                  <a:pt x="27220" y="68050"/>
                </a:lnTo>
                <a:lnTo>
                  <a:pt x="27210" y="68050"/>
                </a:lnTo>
                <a:lnTo>
                  <a:pt x="27200" y="68060"/>
                </a:lnTo>
                <a:lnTo>
                  <a:pt x="27190" y="68060"/>
                </a:lnTo>
                <a:lnTo>
                  <a:pt x="27180" y="68080"/>
                </a:lnTo>
                <a:lnTo>
                  <a:pt x="27180" y="68090"/>
                </a:lnTo>
                <a:lnTo>
                  <a:pt x="27170" y="68090"/>
                </a:lnTo>
                <a:lnTo>
                  <a:pt x="27170" y="68100"/>
                </a:lnTo>
                <a:lnTo>
                  <a:pt x="27170" y="68110"/>
                </a:lnTo>
                <a:lnTo>
                  <a:pt x="27180" y="68130"/>
                </a:lnTo>
                <a:lnTo>
                  <a:pt x="27180" y="68140"/>
                </a:lnTo>
                <a:lnTo>
                  <a:pt x="27190" y="68140"/>
                </a:lnTo>
                <a:lnTo>
                  <a:pt x="27200" y="68140"/>
                </a:lnTo>
                <a:lnTo>
                  <a:pt x="27200" y="68130"/>
                </a:lnTo>
                <a:lnTo>
                  <a:pt x="27210" y="68130"/>
                </a:lnTo>
                <a:lnTo>
                  <a:pt x="27220" y="68130"/>
                </a:lnTo>
                <a:lnTo>
                  <a:pt x="27220" y="68140"/>
                </a:lnTo>
                <a:lnTo>
                  <a:pt x="27230" y="68140"/>
                </a:lnTo>
                <a:lnTo>
                  <a:pt x="27240" y="68150"/>
                </a:lnTo>
                <a:lnTo>
                  <a:pt x="27230" y="68150"/>
                </a:lnTo>
                <a:lnTo>
                  <a:pt x="27220" y="68160"/>
                </a:lnTo>
                <a:lnTo>
                  <a:pt x="27210" y="68160"/>
                </a:lnTo>
                <a:lnTo>
                  <a:pt x="27200" y="68160"/>
                </a:lnTo>
                <a:lnTo>
                  <a:pt x="27190" y="68160"/>
                </a:lnTo>
                <a:lnTo>
                  <a:pt x="27180" y="68160"/>
                </a:lnTo>
                <a:lnTo>
                  <a:pt x="27180" y="68170"/>
                </a:lnTo>
                <a:lnTo>
                  <a:pt x="27180" y="68180"/>
                </a:lnTo>
                <a:lnTo>
                  <a:pt x="27170" y="68190"/>
                </a:lnTo>
                <a:lnTo>
                  <a:pt x="27160" y="68210"/>
                </a:lnTo>
                <a:lnTo>
                  <a:pt x="27150" y="68220"/>
                </a:lnTo>
                <a:lnTo>
                  <a:pt x="27150" y="68230"/>
                </a:lnTo>
                <a:lnTo>
                  <a:pt x="27140" y="68240"/>
                </a:lnTo>
                <a:lnTo>
                  <a:pt x="27140" y="68250"/>
                </a:lnTo>
                <a:lnTo>
                  <a:pt x="27150" y="68260"/>
                </a:lnTo>
                <a:lnTo>
                  <a:pt x="27160" y="68260"/>
                </a:lnTo>
                <a:lnTo>
                  <a:pt x="27170" y="68260"/>
                </a:lnTo>
                <a:lnTo>
                  <a:pt x="27170" y="68270"/>
                </a:lnTo>
                <a:lnTo>
                  <a:pt x="27180" y="68280"/>
                </a:lnTo>
                <a:lnTo>
                  <a:pt x="27180" y="68290"/>
                </a:lnTo>
                <a:lnTo>
                  <a:pt x="27180" y="68300"/>
                </a:lnTo>
                <a:lnTo>
                  <a:pt x="27170" y="68300"/>
                </a:lnTo>
                <a:lnTo>
                  <a:pt x="27170" y="68310"/>
                </a:lnTo>
                <a:lnTo>
                  <a:pt x="27170" y="68320"/>
                </a:lnTo>
                <a:lnTo>
                  <a:pt x="27170" y="68330"/>
                </a:lnTo>
                <a:lnTo>
                  <a:pt x="27170" y="68340"/>
                </a:lnTo>
                <a:lnTo>
                  <a:pt x="27170" y="68350"/>
                </a:lnTo>
                <a:lnTo>
                  <a:pt x="27160" y="68350"/>
                </a:lnTo>
                <a:lnTo>
                  <a:pt x="27150" y="68360"/>
                </a:lnTo>
                <a:lnTo>
                  <a:pt x="27140" y="68360"/>
                </a:lnTo>
                <a:lnTo>
                  <a:pt x="27140" y="68370"/>
                </a:lnTo>
                <a:lnTo>
                  <a:pt x="27140" y="68380"/>
                </a:lnTo>
                <a:lnTo>
                  <a:pt x="27140" y="68390"/>
                </a:lnTo>
                <a:lnTo>
                  <a:pt x="27140" y="68400"/>
                </a:lnTo>
                <a:lnTo>
                  <a:pt x="27130" y="68410"/>
                </a:lnTo>
                <a:lnTo>
                  <a:pt x="27120" y="68420"/>
                </a:lnTo>
                <a:lnTo>
                  <a:pt x="27110" y="68430"/>
                </a:lnTo>
                <a:lnTo>
                  <a:pt x="27100" y="68430"/>
                </a:lnTo>
                <a:lnTo>
                  <a:pt x="27100" y="68440"/>
                </a:lnTo>
                <a:lnTo>
                  <a:pt x="27090" y="68450"/>
                </a:lnTo>
                <a:lnTo>
                  <a:pt x="27080" y="68460"/>
                </a:lnTo>
                <a:lnTo>
                  <a:pt x="27080" y="68470"/>
                </a:lnTo>
                <a:lnTo>
                  <a:pt x="27070" y="68470"/>
                </a:lnTo>
                <a:lnTo>
                  <a:pt x="27060" y="68470"/>
                </a:lnTo>
                <a:lnTo>
                  <a:pt x="27040" y="68480"/>
                </a:lnTo>
                <a:lnTo>
                  <a:pt x="27030" y="68480"/>
                </a:lnTo>
                <a:lnTo>
                  <a:pt x="27020" y="68490"/>
                </a:lnTo>
                <a:lnTo>
                  <a:pt x="27020" y="68500"/>
                </a:lnTo>
                <a:lnTo>
                  <a:pt x="27010" y="68510"/>
                </a:lnTo>
                <a:lnTo>
                  <a:pt x="27000" y="68520"/>
                </a:lnTo>
                <a:lnTo>
                  <a:pt x="27000" y="68530"/>
                </a:lnTo>
                <a:lnTo>
                  <a:pt x="26980" y="68530"/>
                </a:lnTo>
                <a:lnTo>
                  <a:pt x="26970" y="68540"/>
                </a:lnTo>
                <a:lnTo>
                  <a:pt x="26960" y="68550"/>
                </a:lnTo>
                <a:lnTo>
                  <a:pt x="26950" y="68550"/>
                </a:lnTo>
                <a:lnTo>
                  <a:pt x="26950" y="68560"/>
                </a:lnTo>
                <a:lnTo>
                  <a:pt x="26940" y="68580"/>
                </a:lnTo>
                <a:lnTo>
                  <a:pt x="26930" y="68600"/>
                </a:lnTo>
                <a:lnTo>
                  <a:pt x="26920" y="68600"/>
                </a:lnTo>
                <a:lnTo>
                  <a:pt x="26910" y="68620"/>
                </a:lnTo>
                <a:lnTo>
                  <a:pt x="26900" y="68630"/>
                </a:lnTo>
                <a:lnTo>
                  <a:pt x="26890" y="68640"/>
                </a:lnTo>
                <a:lnTo>
                  <a:pt x="26880" y="68650"/>
                </a:lnTo>
                <a:lnTo>
                  <a:pt x="26870" y="68660"/>
                </a:lnTo>
                <a:lnTo>
                  <a:pt x="26860" y="68670"/>
                </a:lnTo>
                <a:lnTo>
                  <a:pt x="26860" y="68680"/>
                </a:lnTo>
                <a:lnTo>
                  <a:pt x="26860" y="68700"/>
                </a:lnTo>
                <a:lnTo>
                  <a:pt x="26860" y="68750"/>
                </a:lnTo>
                <a:lnTo>
                  <a:pt x="26860" y="68770"/>
                </a:lnTo>
                <a:lnTo>
                  <a:pt x="26860" y="68800"/>
                </a:lnTo>
                <a:lnTo>
                  <a:pt x="26870" y="68810"/>
                </a:lnTo>
                <a:lnTo>
                  <a:pt x="26870" y="68820"/>
                </a:lnTo>
                <a:lnTo>
                  <a:pt x="26860" y="68830"/>
                </a:lnTo>
                <a:lnTo>
                  <a:pt x="26870" y="68850"/>
                </a:lnTo>
                <a:lnTo>
                  <a:pt x="26870" y="68860"/>
                </a:lnTo>
                <a:lnTo>
                  <a:pt x="26870" y="68880"/>
                </a:lnTo>
                <a:lnTo>
                  <a:pt x="26870" y="68900"/>
                </a:lnTo>
                <a:lnTo>
                  <a:pt x="26870" y="68910"/>
                </a:lnTo>
                <a:lnTo>
                  <a:pt x="26870" y="68920"/>
                </a:lnTo>
                <a:lnTo>
                  <a:pt x="26870" y="68930"/>
                </a:lnTo>
                <a:lnTo>
                  <a:pt x="26870" y="68940"/>
                </a:lnTo>
                <a:lnTo>
                  <a:pt x="26870" y="68960"/>
                </a:lnTo>
                <a:lnTo>
                  <a:pt x="26860" y="68980"/>
                </a:lnTo>
                <a:lnTo>
                  <a:pt x="26870" y="69000"/>
                </a:lnTo>
                <a:lnTo>
                  <a:pt x="26870" y="69010"/>
                </a:lnTo>
                <a:lnTo>
                  <a:pt x="26870" y="69020"/>
                </a:lnTo>
                <a:lnTo>
                  <a:pt x="26870" y="69030"/>
                </a:lnTo>
                <a:lnTo>
                  <a:pt x="26870" y="69040"/>
                </a:lnTo>
                <a:lnTo>
                  <a:pt x="26870" y="69060"/>
                </a:lnTo>
                <a:lnTo>
                  <a:pt x="26870" y="69070"/>
                </a:lnTo>
                <a:lnTo>
                  <a:pt x="26860" y="69070"/>
                </a:lnTo>
                <a:lnTo>
                  <a:pt x="26860" y="69080"/>
                </a:lnTo>
                <a:lnTo>
                  <a:pt x="26850" y="69080"/>
                </a:lnTo>
                <a:lnTo>
                  <a:pt x="26850" y="69090"/>
                </a:lnTo>
                <a:lnTo>
                  <a:pt x="26830" y="69100"/>
                </a:lnTo>
                <a:lnTo>
                  <a:pt x="26820" y="69100"/>
                </a:lnTo>
                <a:lnTo>
                  <a:pt x="26810" y="69090"/>
                </a:lnTo>
                <a:lnTo>
                  <a:pt x="26800" y="69090"/>
                </a:lnTo>
                <a:lnTo>
                  <a:pt x="26790" y="69090"/>
                </a:lnTo>
                <a:lnTo>
                  <a:pt x="26780" y="69090"/>
                </a:lnTo>
                <a:lnTo>
                  <a:pt x="26780" y="69080"/>
                </a:lnTo>
                <a:lnTo>
                  <a:pt x="26770" y="69090"/>
                </a:lnTo>
                <a:lnTo>
                  <a:pt x="26770" y="69100"/>
                </a:lnTo>
                <a:lnTo>
                  <a:pt x="26780" y="69110"/>
                </a:lnTo>
                <a:lnTo>
                  <a:pt x="26780" y="69120"/>
                </a:lnTo>
                <a:lnTo>
                  <a:pt x="26770" y="69130"/>
                </a:lnTo>
                <a:lnTo>
                  <a:pt x="26760" y="69140"/>
                </a:lnTo>
                <a:lnTo>
                  <a:pt x="26760" y="69150"/>
                </a:lnTo>
                <a:lnTo>
                  <a:pt x="26760" y="69160"/>
                </a:lnTo>
                <a:lnTo>
                  <a:pt x="26760" y="69170"/>
                </a:lnTo>
                <a:lnTo>
                  <a:pt x="26770" y="69180"/>
                </a:lnTo>
                <a:lnTo>
                  <a:pt x="26770" y="69200"/>
                </a:lnTo>
                <a:lnTo>
                  <a:pt x="26770" y="69210"/>
                </a:lnTo>
                <a:lnTo>
                  <a:pt x="26760" y="69220"/>
                </a:lnTo>
                <a:lnTo>
                  <a:pt x="26760" y="69230"/>
                </a:lnTo>
                <a:lnTo>
                  <a:pt x="26750" y="69240"/>
                </a:lnTo>
                <a:lnTo>
                  <a:pt x="26730" y="69250"/>
                </a:lnTo>
                <a:lnTo>
                  <a:pt x="26710" y="69260"/>
                </a:lnTo>
                <a:lnTo>
                  <a:pt x="26700" y="69290"/>
                </a:lnTo>
                <a:lnTo>
                  <a:pt x="26690" y="69310"/>
                </a:lnTo>
                <a:lnTo>
                  <a:pt x="26690" y="69340"/>
                </a:lnTo>
                <a:lnTo>
                  <a:pt x="26670" y="69360"/>
                </a:lnTo>
                <a:lnTo>
                  <a:pt x="26670" y="69370"/>
                </a:lnTo>
                <a:lnTo>
                  <a:pt x="26660" y="69390"/>
                </a:lnTo>
                <a:lnTo>
                  <a:pt x="26650" y="69410"/>
                </a:lnTo>
                <a:lnTo>
                  <a:pt x="26610" y="69450"/>
                </a:lnTo>
                <a:lnTo>
                  <a:pt x="26590" y="69480"/>
                </a:lnTo>
                <a:lnTo>
                  <a:pt x="26550" y="69490"/>
                </a:lnTo>
                <a:lnTo>
                  <a:pt x="26520" y="69510"/>
                </a:lnTo>
                <a:lnTo>
                  <a:pt x="26510" y="69520"/>
                </a:lnTo>
                <a:lnTo>
                  <a:pt x="26470" y="69520"/>
                </a:lnTo>
                <a:lnTo>
                  <a:pt x="26450" y="69530"/>
                </a:lnTo>
                <a:lnTo>
                  <a:pt x="26430" y="69530"/>
                </a:lnTo>
                <a:lnTo>
                  <a:pt x="26410" y="69530"/>
                </a:lnTo>
                <a:lnTo>
                  <a:pt x="26390" y="69530"/>
                </a:lnTo>
                <a:lnTo>
                  <a:pt x="26350" y="69540"/>
                </a:lnTo>
                <a:lnTo>
                  <a:pt x="26280" y="69560"/>
                </a:lnTo>
                <a:lnTo>
                  <a:pt x="26270" y="69560"/>
                </a:lnTo>
                <a:lnTo>
                  <a:pt x="26260" y="69560"/>
                </a:lnTo>
                <a:lnTo>
                  <a:pt x="26250" y="69540"/>
                </a:lnTo>
                <a:lnTo>
                  <a:pt x="26230" y="69540"/>
                </a:lnTo>
                <a:lnTo>
                  <a:pt x="26220" y="69520"/>
                </a:lnTo>
                <a:lnTo>
                  <a:pt x="26210" y="69510"/>
                </a:lnTo>
                <a:lnTo>
                  <a:pt x="26200" y="69480"/>
                </a:lnTo>
                <a:lnTo>
                  <a:pt x="26190" y="69460"/>
                </a:lnTo>
                <a:lnTo>
                  <a:pt x="26190" y="69440"/>
                </a:lnTo>
                <a:lnTo>
                  <a:pt x="26170" y="69420"/>
                </a:lnTo>
                <a:lnTo>
                  <a:pt x="26150" y="69410"/>
                </a:lnTo>
                <a:lnTo>
                  <a:pt x="26120" y="69400"/>
                </a:lnTo>
                <a:lnTo>
                  <a:pt x="26100" y="69400"/>
                </a:lnTo>
                <a:lnTo>
                  <a:pt x="26080" y="69400"/>
                </a:lnTo>
                <a:lnTo>
                  <a:pt x="26060" y="69410"/>
                </a:lnTo>
                <a:lnTo>
                  <a:pt x="26030" y="69410"/>
                </a:lnTo>
                <a:lnTo>
                  <a:pt x="26010" y="69420"/>
                </a:lnTo>
                <a:lnTo>
                  <a:pt x="26000" y="69420"/>
                </a:lnTo>
                <a:lnTo>
                  <a:pt x="25970" y="69420"/>
                </a:lnTo>
                <a:lnTo>
                  <a:pt x="25960" y="69420"/>
                </a:lnTo>
                <a:lnTo>
                  <a:pt x="25950" y="69420"/>
                </a:lnTo>
                <a:lnTo>
                  <a:pt x="25930" y="69420"/>
                </a:lnTo>
                <a:lnTo>
                  <a:pt x="25920" y="69420"/>
                </a:lnTo>
                <a:lnTo>
                  <a:pt x="25910" y="69420"/>
                </a:lnTo>
                <a:lnTo>
                  <a:pt x="25900" y="69420"/>
                </a:lnTo>
                <a:lnTo>
                  <a:pt x="25890" y="69420"/>
                </a:lnTo>
                <a:lnTo>
                  <a:pt x="25880" y="69420"/>
                </a:lnTo>
                <a:lnTo>
                  <a:pt x="25870" y="69420"/>
                </a:lnTo>
                <a:lnTo>
                  <a:pt x="25860" y="69420"/>
                </a:lnTo>
                <a:lnTo>
                  <a:pt x="25850" y="69420"/>
                </a:lnTo>
                <a:lnTo>
                  <a:pt x="25820" y="69430"/>
                </a:lnTo>
                <a:lnTo>
                  <a:pt x="25810" y="69440"/>
                </a:lnTo>
                <a:lnTo>
                  <a:pt x="25800" y="69440"/>
                </a:lnTo>
                <a:lnTo>
                  <a:pt x="25780" y="69450"/>
                </a:lnTo>
                <a:lnTo>
                  <a:pt x="25760" y="69460"/>
                </a:lnTo>
                <a:lnTo>
                  <a:pt x="25750" y="69470"/>
                </a:lnTo>
                <a:lnTo>
                  <a:pt x="25730" y="69470"/>
                </a:lnTo>
                <a:lnTo>
                  <a:pt x="25700" y="69490"/>
                </a:lnTo>
                <a:lnTo>
                  <a:pt x="25690" y="69490"/>
                </a:lnTo>
                <a:lnTo>
                  <a:pt x="25690" y="69500"/>
                </a:lnTo>
                <a:lnTo>
                  <a:pt x="25670" y="69510"/>
                </a:lnTo>
                <a:lnTo>
                  <a:pt x="25650" y="69530"/>
                </a:lnTo>
                <a:lnTo>
                  <a:pt x="25620" y="69540"/>
                </a:lnTo>
                <a:lnTo>
                  <a:pt x="25580" y="69560"/>
                </a:lnTo>
                <a:lnTo>
                  <a:pt x="25560" y="69590"/>
                </a:lnTo>
                <a:lnTo>
                  <a:pt x="25550" y="69600"/>
                </a:lnTo>
                <a:lnTo>
                  <a:pt x="25550" y="69610"/>
                </a:lnTo>
                <a:lnTo>
                  <a:pt x="25540" y="69630"/>
                </a:lnTo>
                <a:lnTo>
                  <a:pt x="25510" y="69670"/>
                </a:lnTo>
                <a:lnTo>
                  <a:pt x="25480" y="69700"/>
                </a:lnTo>
                <a:lnTo>
                  <a:pt x="25470" y="69710"/>
                </a:lnTo>
                <a:lnTo>
                  <a:pt x="25460" y="69720"/>
                </a:lnTo>
                <a:lnTo>
                  <a:pt x="25440" y="69720"/>
                </a:lnTo>
                <a:lnTo>
                  <a:pt x="25440" y="69730"/>
                </a:lnTo>
                <a:lnTo>
                  <a:pt x="25430" y="69730"/>
                </a:lnTo>
                <a:lnTo>
                  <a:pt x="25420" y="69740"/>
                </a:lnTo>
                <a:lnTo>
                  <a:pt x="25420" y="69750"/>
                </a:lnTo>
                <a:lnTo>
                  <a:pt x="25400" y="69780"/>
                </a:lnTo>
                <a:lnTo>
                  <a:pt x="25400" y="69790"/>
                </a:lnTo>
                <a:lnTo>
                  <a:pt x="25400" y="69800"/>
                </a:lnTo>
                <a:lnTo>
                  <a:pt x="25390" y="69810"/>
                </a:lnTo>
                <a:lnTo>
                  <a:pt x="25390" y="69830"/>
                </a:lnTo>
                <a:lnTo>
                  <a:pt x="25380" y="69830"/>
                </a:lnTo>
                <a:lnTo>
                  <a:pt x="25380" y="69840"/>
                </a:lnTo>
                <a:lnTo>
                  <a:pt x="25390" y="69840"/>
                </a:lnTo>
                <a:lnTo>
                  <a:pt x="25360" y="69870"/>
                </a:lnTo>
                <a:lnTo>
                  <a:pt x="25350" y="69910"/>
                </a:lnTo>
                <a:lnTo>
                  <a:pt x="25340" y="69940"/>
                </a:lnTo>
                <a:lnTo>
                  <a:pt x="25330" y="69970"/>
                </a:lnTo>
                <a:lnTo>
                  <a:pt x="25320" y="69970"/>
                </a:lnTo>
                <a:lnTo>
                  <a:pt x="25310" y="69970"/>
                </a:lnTo>
                <a:lnTo>
                  <a:pt x="25300" y="69980"/>
                </a:lnTo>
                <a:lnTo>
                  <a:pt x="25290" y="70000"/>
                </a:lnTo>
                <a:lnTo>
                  <a:pt x="25270" y="70020"/>
                </a:lnTo>
                <a:lnTo>
                  <a:pt x="25260" y="70030"/>
                </a:lnTo>
                <a:lnTo>
                  <a:pt x="25250" y="70040"/>
                </a:lnTo>
                <a:lnTo>
                  <a:pt x="25250" y="70060"/>
                </a:lnTo>
                <a:lnTo>
                  <a:pt x="25240" y="70070"/>
                </a:lnTo>
                <a:lnTo>
                  <a:pt x="25230" y="70090"/>
                </a:lnTo>
                <a:lnTo>
                  <a:pt x="25220" y="70100"/>
                </a:lnTo>
                <a:lnTo>
                  <a:pt x="25210" y="70100"/>
                </a:lnTo>
                <a:lnTo>
                  <a:pt x="25200" y="70120"/>
                </a:lnTo>
                <a:lnTo>
                  <a:pt x="25180" y="70130"/>
                </a:lnTo>
                <a:lnTo>
                  <a:pt x="25170" y="70140"/>
                </a:lnTo>
                <a:lnTo>
                  <a:pt x="25160" y="70150"/>
                </a:lnTo>
                <a:lnTo>
                  <a:pt x="25090" y="70200"/>
                </a:lnTo>
                <a:lnTo>
                  <a:pt x="25080" y="70200"/>
                </a:lnTo>
                <a:lnTo>
                  <a:pt x="25080" y="70210"/>
                </a:lnTo>
                <a:lnTo>
                  <a:pt x="25070" y="70210"/>
                </a:lnTo>
                <a:lnTo>
                  <a:pt x="25070" y="70220"/>
                </a:lnTo>
                <a:lnTo>
                  <a:pt x="25060" y="70230"/>
                </a:lnTo>
                <a:lnTo>
                  <a:pt x="25050" y="70240"/>
                </a:lnTo>
                <a:lnTo>
                  <a:pt x="25040" y="70250"/>
                </a:lnTo>
                <a:lnTo>
                  <a:pt x="25020" y="70260"/>
                </a:lnTo>
                <a:lnTo>
                  <a:pt x="25010" y="70270"/>
                </a:lnTo>
                <a:lnTo>
                  <a:pt x="25000" y="70280"/>
                </a:lnTo>
                <a:lnTo>
                  <a:pt x="24980" y="70290"/>
                </a:lnTo>
                <a:lnTo>
                  <a:pt x="24970" y="70300"/>
                </a:lnTo>
                <a:lnTo>
                  <a:pt x="24950" y="70300"/>
                </a:lnTo>
                <a:lnTo>
                  <a:pt x="24940" y="70300"/>
                </a:lnTo>
                <a:lnTo>
                  <a:pt x="24920" y="70310"/>
                </a:lnTo>
                <a:lnTo>
                  <a:pt x="24910" y="70310"/>
                </a:lnTo>
                <a:lnTo>
                  <a:pt x="24910" y="70320"/>
                </a:lnTo>
                <a:lnTo>
                  <a:pt x="24900" y="70330"/>
                </a:lnTo>
                <a:lnTo>
                  <a:pt x="24900" y="70340"/>
                </a:lnTo>
                <a:lnTo>
                  <a:pt x="24900" y="70350"/>
                </a:lnTo>
                <a:lnTo>
                  <a:pt x="24910" y="70360"/>
                </a:lnTo>
                <a:lnTo>
                  <a:pt x="24910" y="70380"/>
                </a:lnTo>
                <a:lnTo>
                  <a:pt x="24920" y="70400"/>
                </a:lnTo>
                <a:lnTo>
                  <a:pt x="24930" y="70400"/>
                </a:lnTo>
                <a:lnTo>
                  <a:pt x="24940" y="70430"/>
                </a:lnTo>
                <a:lnTo>
                  <a:pt x="24950" y="70440"/>
                </a:lnTo>
                <a:lnTo>
                  <a:pt x="24960" y="70450"/>
                </a:lnTo>
                <a:lnTo>
                  <a:pt x="24980" y="70460"/>
                </a:lnTo>
                <a:lnTo>
                  <a:pt x="24990" y="70460"/>
                </a:lnTo>
                <a:lnTo>
                  <a:pt x="25000" y="70460"/>
                </a:lnTo>
                <a:lnTo>
                  <a:pt x="25020" y="70480"/>
                </a:lnTo>
                <a:lnTo>
                  <a:pt x="25040" y="70490"/>
                </a:lnTo>
                <a:lnTo>
                  <a:pt x="25050" y="70490"/>
                </a:lnTo>
                <a:lnTo>
                  <a:pt x="25100" y="70510"/>
                </a:lnTo>
                <a:lnTo>
                  <a:pt x="25160" y="70550"/>
                </a:lnTo>
                <a:lnTo>
                  <a:pt x="25170" y="70550"/>
                </a:lnTo>
                <a:lnTo>
                  <a:pt x="25180" y="70560"/>
                </a:lnTo>
                <a:lnTo>
                  <a:pt x="25190" y="70570"/>
                </a:lnTo>
                <a:lnTo>
                  <a:pt x="25200" y="70580"/>
                </a:lnTo>
                <a:lnTo>
                  <a:pt x="25210" y="70590"/>
                </a:lnTo>
                <a:lnTo>
                  <a:pt x="25220" y="70600"/>
                </a:lnTo>
                <a:lnTo>
                  <a:pt x="25230" y="70620"/>
                </a:lnTo>
                <a:lnTo>
                  <a:pt x="25230" y="70630"/>
                </a:lnTo>
                <a:lnTo>
                  <a:pt x="25250" y="70640"/>
                </a:lnTo>
                <a:lnTo>
                  <a:pt x="25270" y="70640"/>
                </a:lnTo>
                <a:lnTo>
                  <a:pt x="25280" y="70650"/>
                </a:lnTo>
                <a:lnTo>
                  <a:pt x="25330" y="70700"/>
                </a:lnTo>
                <a:lnTo>
                  <a:pt x="25350" y="70710"/>
                </a:lnTo>
                <a:lnTo>
                  <a:pt x="25360" y="70710"/>
                </a:lnTo>
                <a:lnTo>
                  <a:pt x="25360" y="70720"/>
                </a:lnTo>
                <a:lnTo>
                  <a:pt x="25380" y="70730"/>
                </a:lnTo>
                <a:lnTo>
                  <a:pt x="25390" y="70740"/>
                </a:lnTo>
                <a:lnTo>
                  <a:pt x="25400" y="70750"/>
                </a:lnTo>
                <a:lnTo>
                  <a:pt x="25410" y="70760"/>
                </a:lnTo>
                <a:lnTo>
                  <a:pt x="25400" y="70760"/>
                </a:lnTo>
                <a:lnTo>
                  <a:pt x="25390" y="70770"/>
                </a:lnTo>
                <a:lnTo>
                  <a:pt x="25390" y="70780"/>
                </a:lnTo>
                <a:lnTo>
                  <a:pt x="25350" y="70820"/>
                </a:lnTo>
                <a:lnTo>
                  <a:pt x="25340" y="70830"/>
                </a:lnTo>
                <a:lnTo>
                  <a:pt x="25330" y="70830"/>
                </a:lnTo>
                <a:lnTo>
                  <a:pt x="25310" y="70840"/>
                </a:lnTo>
                <a:lnTo>
                  <a:pt x="25300" y="70840"/>
                </a:lnTo>
                <a:lnTo>
                  <a:pt x="25290" y="70850"/>
                </a:lnTo>
                <a:lnTo>
                  <a:pt x="25280" y="70860"/>
                </a:lnTo>
                <a:lnTo>
                  <a:pt x="25270" y="70870"/>
                </a:lnTo>
                <a:lnTo>
                  <a:pt x="25270" y="70880"/>
                </a:lnTo>
                <a:lnTo>
                  <a:pt x="25280" y="70890"/>
                </a:lnTo>
                <a:lnTo>
                  <a:pt x="25280" y="70900"/>
                </a:lnTo>
                <a:lnTo>
                  <a:pt x="25290" y="70920"/>
                </a:lnTo>
                <a:lnTo>
                  <a:pt x="25300" y="70920"/>
                </a:lnTo>
                <a:lnTo>
                  <a:pt x="25300" y="70910"/>
                </a:lnTo>
                <a:lnTo>
                  <a:pt x="25310" y="70920"/>
                </a:lnTo>
                <a:lnTo>
                  <a:pt x="25310" y="70930"/>
                </a:lnTo>
                <a:lnTo>
                  <a:pt x="25330" y="70950"/>
                </a:lnTo>
                <a:lnTo>
                  <a:pt x="25370" y="70980"/>
                </a:lnTo>
                <a:lnTo>
                  <a:pt x="25420" y="71030"/>
                </a:lnTo>
                <a:lnTo>
                  <a:pt x="25440" y="71040"/>
                </a:lnTo>
                <a:lnTo>
                  <a:pt x="25480" y="71070"/>
                </a:lnTo>
                <a:lnTo>
                  <a:pt x="25530" y="71120"/>
                </a:lnTo>
                <a:lnTo>
                  <a:pt x="25580" y="71190"/>
                </a:lnTo>
                <a:lnTo>
                  <a:pt x="25620" y="71220"/>
                </a:lnTo>
                <a:lnTo>
                  <a:pt x="25640" y="71230"/>
                </a:lnTo>
                <a:lnTo>
                  <a:pt x="25650" y="71240"/>
                </a:lnTo>
                <a:lnTo>
                  <a:pt x="25660" y="71240"/>
                </a:lnTo>
                <a:lnTo>
                  <a:pt x="25660" y="71250"/>
                </a:lnTo>
                <a:lnTo>
                  <a:pt x="25700" y="71280"/>
                </a:lnTo>
                <a:lnTo>
                  <a:pt x="25770" y="71330"/>
                </a:lnTo>
                <a:lnTo>
                  <a:pt x="25800" y="71350"/>
                </a:lnTo>
                <a:lnTo>
                  <a:pt x="25850" y="71390"/>
                </a:lnTo>
                <a:lnTo>
                  <a:pt x="25860" y="71400"/>
                </a:lnTo>
                <a:lnTo>
                  <a:pt x="25880" y="71430"/>
                </a:lnTo>
                <a:lnTo>
                  <a:pt x="25900" y="71460"/>
                </a:lnTo>
                <a:lnTo>
                  <a:pt x="25920" y="71490"/>
                </a:lnTo>
                <a:lnTo>
                  <a:pt x="25920" y="71500"/>
                </a:lnTo>
                <a:lnTo>
                  <a:pt x="25920" y="71520"/>
                </a:lnTo>
                <a:lnTo>
                  <a:pt x="25900" y="71530"/>
                </a:lnTo>
                <a:lnTo>
                  <a:pt x="25860" y="71550"/>
                </a:lnTo>
                <a:lnTo>
                  <a:pt x="25850" y="71560"/>
                </a:lnTo>
                <a:lnTo>
                  <a:pt x="25830" y="71570"/>
                </a:lnTo>
                <a:lnTo>
                  <a:pt x="25810" y="71570"/>
                </a:lnTo>
                <a:lnTo>
                  <a:pt x="25750" y="71600"/>
                </a:lnTo>
                <a:lnTo>
                  <a:pt x="25740" y="71630"/>
                </a:lnTo>
                <a:lnTo>
                  <a:pt x="25730" y="71660"/>
                </a:lnTo>
                <a:lnTo>
                  <a:pt x="25730" y="71670"/>
                </a:lnTo>
                <a:lnTo>
                  <a:pt x="25730" y="71690"/>
                </a:lnTo>
                <a:lnTo>
                  <a:pt x="25720" y="71700"/>
                </a:lnTo>
                <a:lnTo>
                  <a:pt x="25710" y="71730"/>
                </a:lnTo>
                <a:lnTo>
                  <a:pt x="25710" y="71740"/>
                </a:lnTo>
                <a:lnTo>
                  <a:pt x="25680" y="71780"/>
                </a:lnTo>
                <a:lnTo>
                  <a:pt x="25660" y="71870"/>
                </a:lnTo>
                <a:lnTo>
                  <a:pt x="25650" y="71900"/>
                </a:lnTo>
                <a:lnTo>
                  <a:pt x="25620" y="71880"/>
                </a:lnTo>
                <a:lnTo>
                  <a:pt x="25620" y="71900"/>
                </a:lnTo>
                <a:lnTo>
                  <a:pt x="25620" y="71910"/>
                </a:lnTo>
                <a:lnTo>
                  <a:pt x="25620" y="71920"/>
                </a:lnTo>
                <a:lnTo>
                  <a:pt x="25630" y="71950"/>
                </a:lnTo>
                <a:lnTo>
                  <a:pt x="25630" y="71970"/>
                </a:lnTo>
                <a:lnTo>
                  <a:pt x="25640" y="72000"/>
                </a:lnTo>
                <a:lnTo>
                  <a:pt x="25640" y="72030"/>
                </a:lnTo>
                <a:lnTo>
                  <a:pt x="25640" y="72060"/>
                </a:lnTo>
                <a:lnTo>
                  <a:pt x="25640" y="72080"/>
                </a:lnTo>
                <a:lnTo>
                  <a:pt x="25640" y="72110"/>
                </a:lnTo>
                <a:lnTo>
                  <a:pt x="25640" y="72120"/>
                </a:lnTo>
                <a:lnTo>
                  <a:pt x="25650" y="72160"/>
                </a:lnTo>
                <a:lnTo>
                  <a:pt x="25660" y="72200"/>
                </a:lnTo>
                <a:lnTo>
                  <a:pt x="25660" y="72210"/>
                </a:lnTo>
                <a:lnTo>
                  <a:pt x="25660" y="72220"/>
                </a:lnTo>
                <a:lnTo>
                  <a:pt x="25670" y="72230"/>
                </a:lnTo>
                <a:lnTo>
                  <a:pt x="25670" y="72240"/>
                </a:lnTo>
                <a:lnTo>
                  <a:pt x="25670" y="72250"/>
                </a:lnTo>
                <a:lnTo>
                  <a:pt x="25670" y="72270"/>
                </a:lnTo>
                <a:lnTo>
                  <a:pt x="25680" y="72280"/>
                </a:lnTo>
                <a:lnTo>
                  <a:pt x="25680" y="72300"/>
                </a:lnTo>
                <a:lnTo>
                  <a:pt x="25680" y="72360"/>
                </a:lnTo>
                <a:lnTo>
                  <a:pt x="25690" y="72410"/>
                </a:lnTo>
                <a:lnTo>
                  <a:pt x="25680" y="72430"/>
                </a:lnTo>
                <a:lnTo>
                  <a:pt x="25680" y="72440"/>
                </a:lnTo>
                <a:lnTo>
                  <a:pt x="25680" y="72450"/>
                </a:lnTo>
                <a:lnTo>
                  <a:pt x="25620" y="72460"/>
                </a:lnTo>
                <a:lnTo>
                  <a:pt x="25550" y="72440"/>
                </a:lnTo>
                <a:lnTo>
                  <a:pt x="25520" y="72420"/>
                </a:lnTo>
                <a:lnTo>
                  <a:pt x="25460" y="72410"/>
                </a:lnTo>
                <a:lnTo>
                  <a:pt x="25380" y="72390"/>
                </a:lnTo>
                <a:lnTo>
                  <a:pt x="25320" y="72390"/>
                </a:lnTo>
                <a:lnTo>
                  <a:pt x="25290" y="72390"/>
                </a:lnTo>
                <a:lnTo>
                  <a:pt x="25240" y="72390"/>
                </a:lnTo>
                <a:lnTo>
                  <a:pt x="25190" y="72400"/>
                </a:lnTo>
                <a:lnTo>
                  <a:pt x="25000" y="72370"/>
                </a:lnTo>
                <a:lnTo>
                  <a:pt x="24860" y="72430"/>
                </a:lnTo>
                <a:lnTo>
                  <a:pt x="24740" y="72520"/>
                </a:lnTo>
                <a:lnTo>
                  <a:pt x="24650" y="72560"/>
                </a:lnTo>
                <a:lnTo>
                  <a:pt x="24470" y="72440"/>
                </a:lnTo>
                <a:lnTo>
                  <a:pt x="24380" y="72320"/>
                </a:lnTo>
                <a:lnTo>
                  <a:pt x="24320" y="72210"/>
                </a:lnTo>
                <a:lnTo>
                  <a:pt x="24220" y="72050"/>
                </a:lnTo>
                <a:lnTo>
                  <a:pt x="24220" y="72040"/>
                </a:lnTo>
                <a:lnTo>
                  <a:pt x="24210" y="71980"/>
                </a:lnTo>
                <a:lnTo>
                  <a:pt x="24180" y="71880"/>
                </a:lnTo>
                <a:lnTo>
                  <a:pt x="24150" y="71820"/>
                </a:lnTo>
                <a:lnTo>
                  <a:pt x="24160" y="71770"/>
                </a:lnTo>
                <a:lnTo>
                  <a:pt x="24190" y="71730"/>
                </a:lnTo>
                <a:lnTo>
                  <a:pt x="24200" y="71680"/>
                </a:lnTo>
                <a:lnTo>
                  <a:pt x="24210" y="71650"/>
                </a:lnTo>
                <a:lnTo>
                  <a:pt x="24230" y="71620"/>
                </a:lnTo>
                <a:lnTo>
                  <a:pt x="24260" y="71550"/>
                </a:lnTo>
                <a:lnTo>
                  <a:pt x="24300" y="71470"/>
                </a:lnTo>
                <a:lnTo>
                  <a:pt x="24300" y="71410"/>
                </a:lnTo>
                <a:lnTo>
                  <a:pt x="24300" y="71390"/>
                </a:lnTo>
                <a:lnTo>
                  <a:pt x="24270" y="71390"/>
                </a:lnTo>
                <a:lnTo>
                  <a:pt x="24160" y="71350"/>
                </a:lnTo>
                <a:lnTo>
                  <a:pt x="24050" y="71310"/>
                </a:lnTo>
                <a:lnTo>
                  <a:pt x="23700" y="71160"/>
                </a:lnTo>
                <a:lnTo>
                  <a:pt x="23660" y="71150"/>
                </a:lnTo>
                <a:lnTo>
                  <a:pt x="23490" y="71080"/>
                </a:lnTo>
                <a:lnTo>
                  <a:pt x="23470" y="71080"/>
                </a:lnTo>
                <a:lnTo>
                  <a:pt x="23020" y="71030"/>
                </a:lnTo>
                <a:lnTo>
                  <a:pt x="22970" y="71030"/>
                </a:lnTo>
                <a:lnTo>
                  <a:pt x="22880" y="71040"/>
                </a:lnTo>
                <a:lnTo>
                  <a:pt x="22840" y="71060"/>
                </a:lnTo>
                <a:lnTo>
                  <a:pt x="22800" y="71070"/>
                </a:lnTo>
                <a:lnTo>
                  <a:pt x="22770" y="71080"/>
                </a:lnTo>
                <a:lnTo>
                  <a:pt x="22760" y="71090"/>
                </a:lnTo>
                <a:lnTo>
                  <a:pt x="22470" y="71240"/>
                </a:lnTo>
                <a:lnTo>
                  <a:pt x="22360" y="71280"/>
                </a:lnTo>
                <a:lnTo>
                  <a:pt x="22300" y="71300"/>
                </a:lnTo>
                <a:lnTo>
                  <a:pt x="22270" y="71300"/>
                </a:lnTo>
                <a:lnTo>
                  <a:pt x="22220" y="71300"/>
                </a:lnTo>
                <a:lnTo>
                  <a:pt x="22190" y="71290"/>
                </a:lnTo>
                <a:lnTo>
                  <a:pt x="22170" y="71270"/>
                </a:lnTo>
                <a:lnTo>
                  <a:pt x="22140" y="71250"/>
                </a:lnTo>
                <a:lnTo>
                  <a:pt x="22130" y="71250"/>
                </a:lnTo>
                <a:lnTo>
                  <a:pt x="22060" y="71250"/>
                </a:lnTo>
                <a:lnTo>
                  <a:pt x="22050" y="71240"/>
                </a:lnTo>
                <a:lnTo>
                  <a:pt x="22020" y="71200"/>
                </a:lnTo>
                <a:lnTo>
                  <a:pt x="21990" y="71140"/>
                </a:lnTo>
                <a:lnTo>
                  <a:pt x="21920" y="71090"/>
                </a:lnTo>
                <a:lnTo>
                  <a:pt x="21880" y="71020"/>
                </a:lnTo>
                <a:lnTo>
                  <a:pt x="21790" y="70950"/>
                </a:lnTo>
                <a:lnTo>
                  <a:pt x="21610" y="70860"/>
                </a:lnTo>
                <a:lnTo>
                  <a:pt x="21490" y="70810"/>
                </a:lnTo>
                <a:lnTo>
                  <a:pt x="21470" y="70790"/>
                </a:lnTo>
                <a:lnTo>
                  <a:pt x="21380" y="70720"/>
                </a:lnTo>
                <a:lnTo>
                  <a:pt x="21340" y="70650"/>
                </a:lnTo>
                <a:lnTo>
                  <a:pt x="21240" y="70640"/>
                </a:lnTo>
                <a:lnTo>
                  <a:pt x="21190" y="70570"/>
                </a:lnTo>
                <a:lnTo>
                  <a:pt x="21190" y="70540"/>
                </a:lnTo>
                <a:lnTo>
                  <a:pt x="21190" y="70500"/>
                </a:lnTo>
                <a:lnTo>
                  <a:pt x="21160" y="70470"/>
                </a:lnTo>
                <a:lnTo>
                  <a:pt x="21140" y="70440"/>
                </a:lnTo>
                <a:lnTo>
                  <a:pt x="21120" y="70390"/>
                </a:lnTo>
                <a:lnTo>
                  <a:pt x="21150" y="70300"/>
                </a:lnTo>
                <a:lnTo>
                  <a:pt x="21160" y="70230"/>
                </a:lnTo>
                <a:lnTo>
                  <a:pt x="21170" y="70220"/>
                </a:lnTo>
                <a:lnTo>
                  <a:pt x="21190" y="70200"/>
                </a:lnTo>
                <a:lnTo>
                  <a:pt x="21250" y="69930"/>
                </a:lnTo>
                <a:lnTo>
                  <a:pt x="21220" y="69850"/>
                </a:lnTo>
                <a:lnTo>
                  <a:pt x="21220" y="69840"/>
                </a:lnTo>
                <a:lnTo>
                  <a:pt x="21190" y="69710"/>
                </a:lnTo>
                <a:lnTo>
                  <a:pt x="21150" y="69550"/>
                </a:lnTo>
                <a:lnTo>
                  <a:pt x="21170" y="69410"/>
                </a:lnTo>
                <a:lnTo>
                  <a:pt x="21170" y="69400"/>
                </a:lnTo>
                <a:lnTo>
                  <a:pt x="21170" y="69380"/>
                </a:lnTo>
                <a:lnTo>
                  <a:pt x="21160" y="69380"/>
                </a:lnTo>
                <a:lnTo>
                  <a:pt x="21110" y="69390"/>
                </a:lnTo>
                <a:lnTo>
                  <a:pt x="21060" y="69410"/>
                </a:lnTo>
                <a:lnTo>
                  <a:pt x="20980" y="69310"/>
                </a:lnTo>
                <a:lnTo>
                  <a:pt x="20930" y="69310"/>
                </a:lnTo>
                <a:lnTo>
                  <a:pt x="20890" y="69300"/>
                </a:lnTo>
                <a:lnTo>
                  <a:pt x="20870" y="69240"/>
                </a:lnTo>
                <a:lnTo>
                  <a:pt x="20830" y="69230"/>
                </a:lnTo>
                <a:lnTo>
                  <a:pt x="20820" y="69230"/>
                </a:lnTo>
                <a:lnTo>
                  <a:pt x="20770" y="69240"/>
                </a:lnTo>
                <a:lnTo>
                  <a:pt x="20700" y="69240"/>
                </a:lnTo>
                <a:lnTo>
                  <a:pt x="20670" y="69250"/>
                </a:lnTo>
                <a:lnTo>
                  <a:pt x="20610" y="69250"/>
                </a:lnTo>
                <a:lnTo>
                  <a:pt x="20550" y="69290"/>
                </a:lnTo>
                <a:lnTo>
                  <a:pt x="20450" y="69260"/>
                </a:lnTo>
                <a:lnTo>
                  <a:pt x="20430" y="69240"/>
                </a:lnTo>
                <a:lnTo>
                  <a:pt x="20410" y="69210"/>
                </a:lnTo>
                <a:lnTo>
                  <a:pt x="20400" y="69180"/>
                </a:lnTo>
                <a:lnTo>
                  <a:pt x="20360" y="69090"/>
                </a:lnTo>
                <a:lnTo>
                  <a:pt x="20310" y="69020"/>
                </a:lnTo>
                <a:lnTo>
                  <a:pt x="20260" y="68960"/>
                </a:lnTo>
                <a:lnTo>
                  <a:pt x="20240" y="68930"/>
                </a:lnTo>
                <a:lnTo>
                  <a:pt x="20200" y="68890"/>
                </a:lnTo>
                <a:lnTo>
                  <a:pt x="20050" y="68880"/>
                </a:lnTo>
                <a:lnTo>
                  <a:pt x="20000" y="68890"/>
                </a:lnTo>
                <a:lnTo>
                  <a:pt x="19970" y="68890"/>
                </a:lnTo>
                <a:lnTo>
                  <a:pt x="19940" y="68880"/>
                </a:lnTo>
                <a:lnTo>
                  <a:pt x="19810" y="68870"/>
                </a:lnTo>
                <a:lnTo>
                  <a:pt x="19770" y="68870"/>
                </a:lnTo>
                <a:lnTo>
                  <a:pt x="19740" y="68860"/>
                </a:lnTo>
                <a:lnTo>
                  <a:pt x="19700" y="68820"/>
                </a:lnTo>
                <a:lnTo>
                  <a:pt x="19680" y="68800"/>
                </a:lnTo>
                <a:lnTo>
                  <a:pt x="19640" y="68740"/>
                </a:lnTo>
                <a:lnTo>
                  <a:pt x="19590" y="68650"/>
                </a:lnTo>
                <a:lnTo>
                  <a:pt x="19530" y="68570"/>
                </a:lnTo>
                <a:lnTo>
                  <a:pt x="19510" y="68480"/>
                </a:lnTo>
                <a:lnTo>
                  <a:pt x="19470" y="68470"/>
                </a:lnTo>
                <a:lnTo>
                  <a:pt x="19410" y="68480"/>
                </a:lnTo>
                <a:lnTo>
                  <a:pt x="19380" y="68490"/>
                </a:lnTo>
                <a:lnTo>
                  <a:pt x="19370" y="68490"/>
                </a:lnTo>
                <a:lnTo>
                  <a:pt x="19370" y="68520"/>
                </a:lnTo>
                <a:lnTo>
                  <a:pt x="19320" y="68490"/>
                </a:lnTo>
                <a:lnTo>
                  <a:pt x="19290" y="68500"/>
                </a:lnTo>
                <a:lnTo>
                  <a:pt x="19270" y="68530"/>
                </a:lnTo>
                <a:lnTo>
                  <a:pt x="19210" y="68550"/>
                </a:lnTo>
                <a:lnTo>
                  <a:pt x="19110" y="68580"/>
                </a:lnTo>
                <a:lnTo>
                  <a:pt x="18680" y="68730"/>
                </a:lnTo>
                <a:lnTo>
                  <a:pt x="18610" y="68770"/>
                </a:lnTo>
                <a:lnTo>
                  <a:pt x="18560" y="68790"/>
                </a:lnTo>
                <a:lnTo>
                  <a:pt x="18540" y="68760"/>
                </a:lnTo>
                <a:lnTo>
                  <a:pt x="18500" y="68700"/>
                </a:lnTo>
                <a:lnTo>
                  <a:pt x="18480" y="68640"/>
                </a:lnTo>
                <a:lnTo>
                  <a:pt x="18450" y="68570"/>
                </a:lnTo>
                <a:lnTo>
                  <a:pt x="18440" y="68550"/>
                </a:lnTo>
                <a:lnTo>
                  <a:pt x="18410" y="68540"/>
                </a:lnTo>
                <a:lnTo>
                  <a:pt x="18400" y="68540"/>
                </a:lnTo>
                <a:lnTo>
                  <a:pt x="18350" y="68550"/>
                </a:lnTo>
                <a:lnTo>
                  <a:pt x="18330" y="68550"/>
                </a:lnTo>
                <a:lnTo>
                  <a:pt x="18300" y="68530"/>
                </a:lnTo>
                <a:lnTo>
                  <a:pt x="18260" y="68510"/>
                </a:lnTo>
                <a:lnTo>
                  <a:pt x="18240" y="68500"/>
                </a:lnTo>
                <a:lnTo>
                  <a:pt x="18220" y="68490"/>
                </a:lnTo>
                <a:lnTo>
                  <a:pt x="18220" y="68480"/>
                </a:lnTo>
                <a:lnTo>
                  <a:pt x="18210" y="68470"/>
                </a:lnTo>
                <a:lnTo>
                  <a:pt x="18200" y="68480"/>
                </a:lnTo>
                <a:lnTo>
                  <a:pt x="18190" y="68480"/>
                </a:lnTo>
                <a:lnTo>
                  <a:pt x="18170" y="68470"/>
                </a:lnTo>
                <a:lnTo>
                  <a:pt x="18150" y="68450"/>
                </a:lnTo>
                <a:lnTo>
                  <a:pt x="18130" y="68440"/>
                </a:lnTo>
                <a:lnTo>
                  <a:pt x="18120" y="68450"/>
                </a:lnTo>
                <a:lnTo>
                  <a:pt x="18110" y="68450"/>
                </a:lnTo>
                <a:lnTo>
                  <a:pt x="18090" y="68430"/>
                </a:lnTo>
                <a:lnTo>
                  <a:pt x="17890" y="68430"/>
                </a:lnTo>
                <a:lnTo>
                  <a:pt x="17830" y="68460"/>
                </a:lnTo>
                <a:lnTo>
                  <a:pt x="17820" y="68460"/>
                </a:lnTo>
                <a:lnTo>
                  <a:pt x="17810" y="68450"/>
                </a:lnTo>
                <a:lnTo>
                  <a:pt x="17810" y="68440"/>
                </a:lnTo>
                <a:lnTo>
                  <a:pt x="17810" y="68380"/>
                </a:lnTo>
                <a:lnTo>
                  <a:pt x="17810" y="68360"/>
                </a:lnTo>
                <a:lnTo>
                  <a:pt x="17800" y="68360"/>
                </a:lnTo>
                <a:lnTo>
                  <a:pt x="17790" y="68360"/>
                </a:lnTo>
                <a:lnTo>
                  <a:pt x="17770" y="68350"/>
                </a:lnTo>
                <a:lnTo>
                  <a:pt x="17770" y="68330"/>
                </a:lnTo>
                <a:lnTo>
                  <a:pt x="17770" y="68310"/>
                </a:lnTo>
                <a:lnTo>
                  <a:pt x="17790" y="68310"/>
                </a:lnTo>
                <a:lnTo>
                  <a:pt x="17800" y="68320"/>
                </a:lnTo>
                <a:lnTo>
                  <a:pt x="17810" y="68320"/>
                </a:lnTo>
                <a:lnTo>
                  <a:pt x="17810" y="68310"/>
                </a:lnTo>
                <a:lnTo>
                  <a:pt x="17810" y="68300"/>
                </a:lnTo>
                <a:lnTo>
                  <a:pt x="17820" y="68290"/>
                </a:lnTo>
                <a:lnTo>
                  <a:pt x="17830" y="68280"/>
                </a:lnTo>
                <a:lnTo>
                  <a:pt x="17830" y="68270"/>
                </a:lnTo>
                <a:lnTo>
                  <a:pt x="17820" y="68260"/>
                </a:lnTo>
                <a:lnTo>
                  <a:pt x="17820" y="68250"/>
                </a:lnTo>
                <a:lnTo>
                  <a:pt x="17820" y="68240"/>
                </a:lnTo>
                <a:lnTo>
                  <a:pt x="17820" y="68230"/>
                </a:lnTo>
                <a:lnTo>
                  <a:pt x="17800" y="68220"/>
                </a:lnTo>
                <a:lnTo>
                  <a:pt x="17790" y="68210"/>
                </a:lnTo>
                <a:lnTo>
                  <a:pt x="17780" y="68210"/>
                </a:lnTo>
                <a:lnTo>
                  <a:pt x="17780" y="68200"/>
                </a:lnTo>
                <a:lnTo>
                  <a:pt x="17770" y="68190"/>
                </a:lnTo>
                <a:lnTo>
                  <a:pt x="17740" y="68170"/>
                </a:lnTo>
                <a:lnTo>
                  <a:pt x="17710" y="68140"/>
                </a:lnTo>
                <a:lnTo>
                  <a:pt x="17710" y="68100"/>
                </a:lnTo>
                <a:lnTo>
                  <a:pt x="17690" y="68100"/>
                </a:lnTo>
                <a:lnTo>
                  <a:pt x="17680" y="68110"/>
                </a:lnTo>
                <a:lnTo>
                  <a:pt x="17660" y="68110"/>
                </a:lnTo>
                <a:lnTo>
                  <a:pt x="17650" y="68100"/>
                </a:lnTo>
                <a:lnTo>
                  <a:pt x="17650" y="68090"/>
                </a:lnTo>
                <a:lnTo>
                  <a:pt x="17660" y="68060"/>
                </a:lnTo>
                <a:lnTo>
                  <a:pt x="17660" y="68040"/>
                </a:lnTo>
                <a:lnTo>
                  <a:pt x="17650" y="68030"/>
                </a:lnTo>
                <a:lnTo>
                  <a:pt x="17620" y="68040"/>
                </a:lnTo>
                <a:lnTo>
                  <a:pt x="17610" y="68040"/>
                </a:lnTo>
                <a:lnTo>
                  <a:pt x="17590" y="68020"/>
                </a:lnTo>
                <a:lnTo>
                  <a:pt x="17570" y="67970"/>
                </a:lnTo>
                <a:lnTo>
                  <a:pt x="17560" y="67960"/>
                </a:lnTo>
                <a:lnTo>
                  <a:pt x="17550" y="67900"/>
                </a:lnTo>
                <a:lnTo>
                  <a:pt x="17540" y="67880"/>
                </a:lnTo>
                <a:lnTo>
                  <a:pt x="17540" y="67770"/>
                </a:lnTo>
                <a:lnTo>
                  <a:pt x="17520" y="67720"/>
                </a:lnTo>
                <a:lnTo>
                  <a:pt x="17520" y="67690"/>
                </a:lnTo>
                <a:lnTo>
                  <a:pt x="17500" y="67690"/>
                </a:lnTo>
                <a:lnTo>
                  <a:pt x="17480" y="67700"/>
                </a:lnTo>
                <a:lnTo>
                  <a:pt x="17470" y="67670"/>
                </a:lnTo>
                <a:lnTo>
                  <a:pt x="17490" y="67660"/>
                </a:lnTo>
                <a:lnTo>
                  <a:pt x="17520" y="67650"/>
                </a:lnTo>
                <a:lnTo>
                  <a:pt x="17540" y="67620"/>
                </a:lnTo>
                <a:lnTo>
                  <a:pt x="17540" y="67600"/>
                </a:lnTo>
                <a:lnTo>
                  <a:pt x="17550" y="67580"/>
                </a:lnTo>
                <a:lnTo>
                  <a:pt x="17550" y="67560"/>
                </a:lnTo>
                <a:lnTo>
                  <a:pt x="17540" y="67530"/>
                </a:lnTo>
                <a:lnTo>
                  <a:pt x="17540" y="67520"/>
                </a:lnTo>
                <a:lnTo>
                  <a:pt x="17530" y="67510"/>
                </a:lnTo>
                <a:lnTo>
                  <a:pt x="17510" y="67490"/>
                </a:lnTo>
                <a:lnTo>
                  <a:pt x="17500" y="67490"/>
                </a:lnTo>
                <a:lnTo>
                  <a:pt x="17470" y="67490"/>
                </a:lnTo>
                <a:lnTo>
                  <a:pt x="17450" y="67480"/>
                </a:lnTo>
                <a:lnTo>
                  <a:pt x="17450" y="67470"/>
                </a:lnTo>
                <a:lnTo>
                  <a:pt x="17450" y="67450"/>
                </a:lnTo>
                <a:lnTo>
                  <a:pt x="17450" y="67440"/>
                </a:lnTo>
                <a:lnTo>
                  <a:pt x="17450" y="67430"/>
                </a:lnTo>
                <a:lnTo>
                  <a:pt x="17450" y="67410"/>
                </a:lnTo>
                <a:lnTo>
                  <a:pt x="17460" y="67390"/>
                </a:lnTo>
                <a:lnTo>
                  <a:pt x="17450" y="67380"/>
                </a:lnTo>
                <a:lnTo>
                  <a:pt x="17430" y="67340"/>
                </a:lnTo>
                <a:lnTo>
                  <a:pt x="17420" y="67310"/>
                </a:lnTo>
                <a:lnTo>
                  <a:pt x="17470" y="67320"/>
                </a:lnTo>
                <a:lnTo>
                  <a:pt x="17490" y="67340"/>
                </a:lnTo>
                <a:lnTo>
                  <a:pt x="17500" y="67350"/>
                </a:lnTo>
                <a:lnTo>
                  <a:pt x="17530" y="67320"/>
                </a:lnTo>
                <a:lnTo>
                  <a:pt x="17540" y="67320"/>
                </a:lnTo>
                <a:lnTo>
                  <a:pt x="17550" y="67300"/>
                </a:lnTo>
                <a:lnTo>
                  <a:pt x="17580" y="67280"/>
                </a:lnTo>
                <a:lnTo>
                  <a:pt x="17600" y="67230"/>
                </a:lnTo>
                <a:lnTo>
                  <a:pt x="17600" y="67220"/>
                </a:lnTo>
                <a:lnTo>
                  <a:pt x="17600" y="67210"/>
                </a:lnTo>
                <a:lnTo>
                  <a:pt x="17590" y="67200"/>
                </a:lnTo>
                <a:lnTo>
                  <a:pt x="17580" y="67200"/>
                </a:lnTo>
                <a:lnTo>
                  <a:pt x="17570" y="67190"/>
                </a:lnTo>
                <a:lnTo>
                  <a:pt x="17560" y="67190"/>
                </a:lnTo>
                <a:lnTo>
                  <a:pt x="17560" y="67180"/>
                </a:lnTo>
                <a:lnTo>
                  <a:pt x="17570" y="67160"/>
                </a:lnTo>
                <a:lnTo>
                  <a:pt x="17580" y="67160"/>
                </a:lnTo>
                <a:lnTo>
                  <a:pt x="17590" y="67160"/>
                </a:lnTo>
                <a:lnTo>
                  <a:pt x="17600" y="67160"/>
                </a:lnTo>
                <a:lnTo>
                  <a:pt x="17600" y="67150"/>
                </a:lnTo>
                <a:lnTo>
                  <a:pt x="17610" y="67110"/>
                </a:lnTo>
                <a:lnTo>
                  <a:pt x="17600" y="67080"/>
                </a:lnTo>
                <a:lnTo>
                  <a:pt x="17580" y="67060"/>
                </a:lnTo>
                <a:lnTo>
                  <a:pt x="17530" y="67040"/>
                </a:lnTo>
                <a:lnTo>
                  <a:pt x="17520" y="66970"/>
                </a:lnTo>
                <a:lnTo>
                  <a:pt x="17480" y="66940"/>
                </a:lnTo>
                <a:lnTo>
                  <a:pt x="17450" y="66900"/>
                </a:lnTo>
                <a:lnTo>
                  <a:pt x="17440" y="66850"/>
                </a:lnTo>
                <a:lnTo>
                  <a:pt x="17440" y="66770"/>
                </a:lnTo>
                <a:lnTo>
                  <a:pt x="17430" y="66760"/>
                </a:lnTo>
                <a:lnTo>
                  <a:pt x="17430" y="66750"/>
                </a:lnTo>
                <a:lnTo>
                  <a:pt x="17300" y="66700"/>
                </a:lnTo>
                <a:lnTo>
                  <a:pt x="17280" y="66690"/>
                </a:lnTo>
                <a:lnTo>
                  <a:pt x="17210" y="66670"/>
                </a:lnTo>
                <a:lnTo>
                  <a:pt x="17170" y="66620"/>
                </a:lnTo>
                <a:lnTo>
                  <a:pt x="17110" y="66590"/>
                </a:lnTo>
                <a:lnTo>
                  <a:pt x="17080" y="66590"/>
                </a:lnTo>
                <a:lnTo>
                  <a:pt x="17060" y="66590"/>
                </a:lnTo>
                <a:lnTo>
                  <a:pt x="17010" y="66590"/>
                </a:lnTo>
                <a:lnTo>
                  <a:pt x="16980" y="66580"/>
                </a:lnTo>
                <a:lnTo>
                  <a:pt x="16970" y="66580"/>
                </a:lnTo>
                <a:lnTo>
                  <a:pt x="16940" y="66570"/>
                </a:lnTo>
                <a:lnTo>
                  <a:pt x="16930" y="66570"/>
                </a:lnTo>
                <a:lnTo>
                  <a:pt x="16940" y="66540"/>
                </a:lnTo>
                <a:lnTo>
                  <a:pt x="16990" y="66540"/>
                </a:lnTo>
                <a:lnTo>
                  <a:pt x="17010" y="66540"/>
                </a:lnTo>
                <a:lnTo>
                  <a:pt x="17000" y="66500"/>
                </a:lnTo>
                <a:lnTo>
                  <a:pt x="16980" y="66480"/>
                </a:lnTo>
                <a:lnTo>
                  <a:pt x="16950" y="66460"/>
                </a:lnTo>
                <a:lnTo>
                  <a:pt x="16940" y="66480"/>
                </a:lnTo>
                <a:lnTo>
                  <a:pt x="16960" y="66510"/>
                </a:lnTo>
                <a:lnTo>
                  <a:pt x="16940" y="66520"/>
                </a:lnTo>
                <a:lnTo>
                  <a:pt x="16920" y="66510"/>
                </a:lnTo>
                <a:lnTo>
                  <a:pt x="16910" y="66500"/>
                </a:lnTo>
                <a:lnTo>
                  <a:pt x="16900" y="66470"/>
                </a:lnTo>
                <a:lnTo>
                  <a:pt x="16880" y="66430"/>
                </a:lnTo>
                <a:lnTo>
                  <a:pt x="16860" y="66390"/>
                </a:lnTo>
                <a:lnTo>
                  <a:pt x="16870" y="66370"/>
                </a:lnTo>
                <a:lnTo>
                  <a:pt x="16870" y="66360"/>
                </a:lnTo>
                <a:lnTo>
                  <a:pt x="16850" y="66350"/>
                </a:lnTo>
                <a:lnTo>
                  <a:pt x="16830" y="66340"/>
                </a:lnTo>
                <a:lnTo>
                  <a:pt x="16770" y="66340"/>
                </a:lnTo>
                <a:lnTo>
                  <a:pt x="16730" y="66350"/>
                </a:lnTo>
                <a:lnTo>
                  <a:pt x="16720" y="66350"/>
                </a:lnTo>
                <a:lnTo>
                  <a:pt x="16690" y="66330"/>
                </a:lnTo>
                <a:lnTo>
                  <a:pt x="16670" y="66320"/>
                </a:lnTo>
                <a:lnTo>
                  <a:pt x="16660" y="66280"/>
                </a:lnTo>
                <a:lnTo>
                  <a:pt x="16650" y="66250"/>
                </a:lnTo>
                <a:lnTo>
                  <a:pt x="16650" y="66230"/>
                </a:lnTo>
                <a:lnTo>
                  <a:pt x="16620" y="66200"/>
                </a:lnTo>
                <a:lnTo>
                  <a:pt x="16610" y="66170"/>
                </a:lnTo>
                <a:lnTo>
                  <a:pt x="16650" y="66170"/>
                </a:lnTo>
                <a:lnTo>
                  <a:pt x="16670" y="66170"/>
                </a:lnTo>
                <a:lnTo>
                  <a:pt x="16680" y="66170"/>
                </a:lnTo>
                <a:lnTo>
                  <a:pt x="16750" y="66170"/>
                </a:lnTo>
                <a:lnTo>
                  <a:pt x="16780" y="66160"/>
                </a:lnTo>
                <a:lnTo>
                  <a:pt x="16790" y="66140"/>
                </a:lnTo>
                <a:lnTo>
                  <a:pt x="16790" y="66130"/>
                </a:lnTo>
                <a:lnTo>
                  <a:pt x="16790" y="66120"/>
                </a:lnTo>
                <a:lnTo>
                  <a:pt x="16760" y="66110"/>
                </a:lnTo>
                <a:lnTo>
                  <a:pt x="16730" y="66110"/>
                </a:lnTo>
                <a:lnTo>
                  <a:pt x="16690" y="66100"/>
                </a:lnTo>
                <a:lnTo>
                  <a:pt x="16660" y="66080"/>
                </a:lnTo>
                <a:lnTo>
                  <a:pt x="16640" y="66060"/>
                </a:lnTo>
                <a:lnTo>
                  <a:pt x="16620" y="66040"/>
                </a:lnTo>
                <a:lnTo>
                  <a:pt x="16600" y="66000"/>
                </a:lnTo>
                <a:lnTo>
                  <a:pt x="16580" y="65940"/>
                </a:lnTo>
                <a:lnTo>
                  <a:pt x="16580" y="65930"/>
                </a:lnTo>
                <a:lnTo>
                  <a:pt x="16560" y="65910"/>
                </a:lnTo>
                <a:lnTo>
                  <a:pt x="16540" y="65910"/>
                </a:lnTo>
                <a:lnTo>
                  <a:pt x="16530" y="65910"/>
                </a:lnTo>
                <a:lnTo>
                  <a:pt x="16520" y="65910"/>
                </a:lnTo>
                <a:lnTo>
                  <a:pt x="16520" y="65920"/>
                </a:lnTo>
                <a:lnTo>
                  <a:pt x="16510" y="65920"/>
                </a:lnTo>
                <a:lnTo>
                  <a:pt x="16500" y="65920"/>
                </a:lnTo>
                <a:lnTo>
                  <a:pt x="16500" y="65930"/>
                </a:lnTo>
                <a:lnTo>
                  <a:pt x="16500" y="65940"/>
                </a:lnTo>
                <a:lnTo>
                  <a:pt x="16500" y="65950"/>
                </a:lnTo>
                <a:lnTo>
                  <a:pt x="16500" y="65960"/>
                </a:lnTo>
                <a:lnTo>
                  <a:pt x="16490" y="65960"/>
                </a:lnTo>
                <a:lnTo>
                  <a:pt x="16480" y="65950"/>
                </a:lnTo>
                <a:lnTo>
                  <a:pt x="16470" y="65950"/>
                </a:lnTo>
                <a:lnTo>
                  <a:pt x="16470" y="65940"/>
                </a:lnTo>
                <a:lnTo>
                  <a:pt x="16460" y="65950"/>
                </a:lnTo>
                <a:lnTo>
                  <a:pt x="16450" y="65960"/>
                </a:lnTo>
                <a:lnTo>
                  <a:pt x="16450" y="65950"/>
                </a:lnTo>
                <a:lnTo>
                  <a:pt x="16450" y="65940"/>
                </a:lnTo>
                <a:lnTo>
                  <a:pt x="16460" y="65930"/>
                </a:lnTo>
                <a:lnTo>
                  <a:pt x="16450" y="65920"/>
                </a:lnTo>
                <a:lnTo>
                  <a:pt x="16450" y="65910"/>
                </a:lnTo>
                <a:lnTo>
                  <a:pt x="16440" y="65910"/>
                </a:lnTo>
                <a:lnTo>
                  <a:pt x="16440" y="65900"/>
                </a:lnTo>
                <a:lnTo>
                  <a:pt x="16440" y="65890"/>
                </a:lnTo>
                <a:lnTo>
                  <a:pt x="16430" y="65890"/>
                </a:lnTo>
                <a:lnTo>
                  <a:pt x="16430" y="65880"/>
                </a:lnTo>
                <a:lnTo>
                  <a:pt x="16430" y="65870"/>
                </a:lnTo>
                <a:lnTo>
                  <a:pt x="16430" y="65860"/>
                </a:lnTo>
                <a:lnTo>
                  <a:pt x="16430" y="65870"/>
                </a:lnTo>
                <a:lnTo>
                  <a:pt x="16440" y="65870"/>
                </a:lnTo>
                <a:lnTo>
                  <a:pt x="16440" y="65880"/>
                </a:lnTo>
                <a:lnTo>
                  <a:pt x="16450" y="65880"/>
                </a:lnTo>
                <a:lnTo>
                  <a:pt x="16460" y="65890"/>
                </a:lnTo>
                <a:lnTo>
                  <a:pt x="16470" y="65900"/>
                </a:lnTo>
                <a:lnTo>
                  <a:pt x="16480" y="65900"/>
                </a:lnTo>
                <a:lnTo>
                  <a:pt x="16480" y="65890"/>
                </a:lnTo>
                <a:lnTo>
                  <a:pt x="16480" y="65880"/>
                </a:lnTo>
                <a:lnTo>
                  <a:pt x="16470" y="65870"/>
                </a:lnTo>
                <a:lnTo>
                  <a:pt x="16460" y="65860"/>
                </a:lnTo>
                <a:lnTo>
                  <a:pt x="16460" y="65850"/>
                </a:lnTo>
                <a:lnTo>
                  <a:pt x="16450" y="65850"/>
                </a:lnTo>
                <a:lnTo>
                  <a:pt x="16450" y="65840"/>
                </a:lnTo>
                <a:lnTo>
                  <a:pt x="16450" y="65830"/>
                </a:lnTo>
                <a:lnTo>
                  <a:pt x="16440" y="65830"/>
                </a:lnTo>
                <a:lnTo>
                  <a:pt x="16430" y="65830"/>
                </a:lnTo>
                <a:lnTo>
                  <a:pt x="16420" y="65830"/>
                </a:lnTo>
                <a:lnTo>
                  <a:pt x="16410" y="65820"/>
                </a:lnTo>
                <a:lnTo>
                  <a:pt x="16410" y="65810"/>
                </a:lnTo>
                <a:lnTo>
                  <a:pt x="16410" y="65800"/>
                </a:lnTo>
                <a:lnTo>
                  <a:pt x="16400" y="65800"/>
                </a:lnTo>
                <a:lnTo>
                  <a:pt x="16390" y="65780"/>
                </a:lnTo>
                <a:lnTo>
                  <a:pt x="16390" y="65770"/>
                </a:lnTo>
                <a:lnTo>
                  <a:pt x="16380" y="65780"/>
                </a:lnTo>
                <a:lnTo>
                  <a:pt x="16380" y="65770"/>
                </a:lnTo>
                <a:lnTo>
                  <a:pt x="16370" y="65760"/>
                </a:lnTo>
                <a:lnTo>
                  <a:pt x="16360" y="65760"/>
                </a:lnTo>
                <a:lnTo>
                  <a:pt x="16360" y="65750"/>
                </a:lnTo>
                <a:lnTo>
                  <a:pt x="16370" y="65750"/>
                </a:lnTo>
                <a:lnTo>
                  <a:pt x="16370" y="65730"/>
                </a:lnTo>
                <a:lnTo>
                  <a:pt x="16360" y="65710"/>
                </a:lnTo>
                <a:lnTo>
                  <a:pt x="16350" y="65710"/>
                </a:lnTo>
                <a:lnTo>
                  <a:pt x="16350" y="65700"/>
                </a:lnTo>
                <a:lnTo>
                  <a:pt x="16340" y="65700"/>
                </a:lnTo>
                <a:lnTo>
                  <a:pt x="16330" y="65690"/>
                </a:lnTo>
                <a:lnTo>
                  <a:pt x="16330" y="65700"/>
                </a:lnTo>
                <a:lnTo>
                  <a:pt x="16320" y="65700"/>
                </a:lnTo>
                <a:lnTo>
                  <a:pt x="16300" y="65710"/>
                </a:lnTo>
                <a:lnTo>
                  <a:pt x="16290" y="65710"/>
                </a:lnTo>
                <a:lnTo>
                  <a:pt x="16290" y="65720"/>
                </a:lnTo>
                <a:lnTo>
                  <a:pt x="16280" y="65730"/>
                </a:lnTo>
                <a:lnTo>
                  <a:pt x="16280" y="65740"/>
                </a:lnTo>
                <a:lnTo>
                  <a:pt x="16270" y="65740"/>
                </a:lnTo>
                <a:lnTo>
                  <a:pt x="16270" y="65750"/>
                </a:lnTo>
                <a:lnTo>
                  <a:pt x="16260" y="65750"/>
                </a:lnTo>
                <a:lnTo>
                  <a:pt x="16250" y="65750"/>
                </a:lnTo>
                <a:lnTo>
                  <a:pt x="16250" y="65760"/>
                </a:lnTo>
                <a:lnTo>
                  <a:pt x="16250" y="65770"/>
                </a:lnTo>
                <a:lnTo>
                  <a:pt x="16260" y="65770"/>
                </a:lnTo>
                <a:lnTo>
                  <a:pt x="16270" y="65780"/>
                </a:lnTo>
                <a:lnTo>
                  <a:pt x="16280" y="65770"/>
                </a:lnTo>
                <a:lnTo>
                  <a:pt x="16290" y="65770"/>
                </a:lnTo>
                <a:lnTo>
                  <a:pt x="16290" y="65760"/>
                </a:lnTo>
                <a:lnTo>
                  <a:pt x="16300" y="65760"/>
                </a:lnTo>
                <a:lnTo>
                  <a:pt x="16310" y="65750"/>
                </a:lnTo>
                <a:lnTo>
                  <a:pt x="16320" y="65750"/>
                </a:lnTo>
                <a:lnTo>
                  <a:pt x="16330" y="65750"/>
                </a:lnTo>
                <a:lnTo>
                  <a:pt x="16330" y="65760"/>
                </a:lnTo>
                <a:lnTo>
                  <a:pt x="16330" y="65770"/>
                </a:lnTo>
                <a:lnTo>
                  <a:pt x="16340" y="65770"/>
                </a:lnTo>
                <a:lnTo>
                  <a:pt x="16350" y="65770"/>
                </a:lnTo>
                <a:lnTo>
                  <a:pt x="16360" y="65780"/>
                </a:lnTo>
                <a:lnTo>
                  <a:pt x="16360" y="65790"/>
                </a:lnTo>
                <a:lnTo>
                  <a:pt x="16370" y="65790"/>
                </a:lnTo>
                <a:lnTo>
                  <a:pt x="16370" y="65800"/>
                </a:lnTo>
                <a:lnTo>
                  <a:pt x="16370" y="65810"/>
                </a:lnTo>
                <a:lnTo>
                  <a:pt x="16380" y="65820"/>
                </a:lnTo>
                <a:lnTo>
                  <a:pt x="16370" y="65820"/>
                </a:lnTo>
                <a:lnTo>
                  <a:pt x="16360" y="65820"/>
                </a:lnTo>
                <a:lnTo>
                  <a:pt x="16350" y="65820"/>
                </a:lnTo>
                <a:lnTo>
                  <a:pt x="16340" y="65820"/>
                </a:lnTo>
                <a:lnTo>
                  <a:pt x="16340" y="65830"/>
                </a:lnTo>
                <a:lnTo>
                  <a:pt x="16350" y="65840"/>
                </a:lnTo>
                <a:lnTo>
                  <a:pt x="16350" y="65860"/>
                </a:lnTo>
                <a:lnTo>
                  <a:pt x="16350" y="65870"/>
                </a:lnTo>
                <a:lnTo>
                  <a:pt x="16340" y="65870"/>
                </a:lnTo>
                <a:lnTo>
                  <a:pt x="16330" y="65860"/>
                </a:lnTo>
                <a:lnTo>
                  <a:pt x="16320" y="65870"/>
                </a:lnTo>
                <a:lnTo>
                  <a:pt x="16320" y="65860"/>
                </a:lnTo>
                <a:lnTo>
                  <a:pt x="16310" y="65860"/>
                </a:lnTo>
                <a:lnTo>
                  <a:pt x="16310" y="65850"/>
                </a:lnTo>
                <a:lnTo>
                  <a:pt x="16300" y="65850"/>
                </a:lnTo>
                <a:lnTo>
                  <a:pt x="16290" y="65850"/>
                </a:lnTo>
                <a:lnTo>
                  <a:pt x="16280" y="65850"/>
                </a:lnTo>
                <a:lnTo>
                  <a:pt x="16280" y="65840"/>
                </a:lnTo>
                <a:lnTo>
                  <a:pt x="16270" y="65840"/>
                </a:lnTo>
                <a:lnTo>
                  <a:pt x="16270" y="65830"/>
                </a:lnTo>
                <a:lnTo>
                  <a:pt x="16260" y="65830"/>
                </a:lnTo>
                <a:lnTo>
                  <a:pt x="16260" y="65840"/>
                </a:lnTo>
                <a:lnTo>
                  <a:pt x="16260" y="65850"/>
                </a:lnTo>
                <a:lnTo>
                  <a:pt x="16260" y="65860"/>
                </a:lnTo>
                <a:lnTo>
                  <a:pt x="16260" y="65870"/>
                </a:lnTo>
                <a:lnTo>
                  <a:pt x="16270" y="65870"/>
                </a:lnTo>
                <a:lnTo>
                  <a:pt x="16270" y="65880"/>
                </a:lnTo>
                <a:lnTo>
                  <a:pt x="16260" y="65890"/>
                </a:lnTo>
                <a:lnTo>
                  <a:pt x="16250" y="65890"/>
                </a:lnTo>
                <a:lnTo>
                  <a:pt x="16240" y="65890"/>
                </a:lnTo>
                <a:lnTo>
                  <a:pt x="16230" y="65890"/>
                </a:lnTo>
                <a:lnTo>
                  <a:pt x="16230" y="65880"/>
                </a:lnTo>
                <a:lnTo>
                  <a:pt x="16220" y="65880"/>
                </a:lnTo>
                <a:lnTo>
                  <a:pt x="16220" y="65870"/>
                </a:lnTo>
                <a:lnTo>
                  <a:pt x="16210" y="65860"/>
                </a:lnTo>
                <a:lnTo>
                  <a:pt x="16210" y="65850"/>
                </a:lnTo>
                <a:lnTo>
                  <a:pt x="16200" y="65850"/>
                </a:lnTo>
                <a:lnTo>
                  <a:pt x="16200" y="65840"/>
                </a:lnTo>
                <a:lnTo>
                  <a:pt x="16190" y="65830"/>
                </a:lnTo>
                <a:lnTo>
                  <a:pt x="16190" y="65820"/>
                </a:lnTo>
                <a:lnTo>
                  <a:pt x="16190" y="65810"/>
                </a:lnTo>
                <a:lnTo>
                  <a:pt x="16180" y="65800"/>
                </a:lnTo>
                <a:lnTo>
                  <a:pt x="16180" y="65790"/>
                </a:lnTo>
                <a:lnTo>
                  <a:pt x="16180" y="65780"/>
                </a:lnTo>
                <a:lnTo>
                  <a:pt x="16180" y="65770"/>
                </a:lnTo>
                <a:lnTo>
                  <a:pt x="16180" y="65760"/>
                </a:lnTo>
                <a:lnTo>
                  <a:pt x="16180" y="65750"/>
                </a:lnTo>
                <a:lnTo>
                  <a:pt x="16170" y="65740"/>
                </a:lnTo>
                <a:lnTo>
                  <a:pt x="16170" y="65730"/>
                </a:lnTo>
                <a:lnTo>
                  <a:pt x="16170" y="65720"/>
                </a:lnTo>
                <a:lnTo>
                  <a:pt x="16180" y="65710"/>
                </a:lnTo>
                <a:lnTo>
                  <a:pt x="16180" y="65700"/>
                </a:lnTo>
                <a:lnTo>
                  <a:pt x="16180" y="65680"/>
                </a:lnTo>
                <a:lnTo>
                  <a:pt x="16190" y="65680"/>
                </a:lnTo>
                <a:lnTo>
                  <a:pt x="16190" y="65670"/>
                </a:lnTo>
                <a:lnTo>
                  <a:pt x="16190" y="65660"/>
                </a:lnTo>
                <a:lnTo>
                  <a:pt x="16200" y="65660"/>
                </a:lnTo>
                <a:lnTo>
                  <a:pt x="16200" y="65650"/>
                </a:lnTo>
                <a:lnTo>
                  <a:pt x="16210" y="65640"/>
                </a:lnTo>
                <a:lnTo>
                  <a:pt x="16210" y="65630"/>
                </a:lnTo>
                <a:lnTo>
                  <a:pt x="16210" y="65620"/>
                </a:lnTo>
                <a:lnTo>
                  <a:pt x="16200" y="65610"/>
                </a:lnTo>
                <a:lnTo>
                  <a:pt x="16200" y="65620"/>
                </a:lnTo>
                <a:lnTo>
                  <a:pt x="16190" y="65610"/>
                </a:lnTo>
                <a:lnTo>
                  <a:pt x="16200" y="65610"/>
                </a:lnTo>
                <a:lnTo>
                  <a:pt x="16200" y="65600"/>
                </a:lnTo>
                <a:lnTo>
                  <a:pt x="16200" y="65590"/>
                </a:lnTo>
                <a:lnTo>
                  <a:pt x="16210" y="65590"/>
                </a:lnTo>
                <a:lnTo>
                  <a:pt x="16210" y="65600"/>
                </a:lnTo>
                <a:lnTo>
                  <a:pt x="16220" y="65600"/>
                </a:lnTo>
                <a:lnTo>
                  <a:pt x="16220" y="65590"/>
                </a:lnTo>
                <a:lnTo>
                  <a:pt x="16240" y="65580"/>
                </a:lnTo>
                <a:lnTo>
                  <a:pt x="16240" y="65590"/>
                </a:lnTo>
                <a:lnTo>
                  <a:pt x="16250" y="65590"/>
                </a:lnTo>
                <a:lnTo>
                  <a:pt x="16260" y="65590"/>
                </a:lnTo>
                <a:lnTo>
                  <a:pt x="16270" y="65590"/>
                </a:lnTo>
                <a:lnTo>
                  <a:pt x="16270" y="65580"/>
                </a:lnTo>
                <a:lnTo>
                  <a:pt x="16260" y="65580"/>
                </a:lnTo>
                <a:lnTo>
                  <a:pt x="16260" y="65570"/>
                </a:lnTo>
                <a:lnTo>
                  <a:pt x="16250" y="65570"/>
                </a:lnTo>
                <a:lnTo>
                  <a:pt x="16240" y="65570"/>
                </a:lnTo>
                <a:lnTo>
                  <a:pt x="16240" y="65560"/>
                </a:lnTo>
                <a:lnTo>
                  <a:pt x="16230" y="65560"/>
                </a:lnTo>
                <a:lnTo>
                  <a:pt x="16230" y="65550"/>
                </a:lnTo>
                <a:lnTo>
                  <a:pt x="16230" y="65540"/>
                </a:lnTo>
                <a:lnTo>
                  <a:pt x="16220" y="65540"/>
                </a:lnTo>
                <a:lnTo>
                  <a:pt x="16210" y="65530"/>
                </a:lnTo>
                <a:lnTo>
                  <a:pt x="16200" y="65520"/>
                </a:lnTo>
                <a:lnTo>
                  <a:pt x="16200" y="65510"/>
                </a:lnTo>
                <a:lnTo>
                  <a:pt x="16190" y="65510"/>
                </a:lnTo>
                <a:lnTo>
                  <a:pt x="16180" y="65510"/>
                </a:lnTo>
                <a:lnTo>
                  <a:pt x="16180" y="65520"/>
                </a:lnTo>
                <a:lnTo>
                  <a:pt x="16170" y="65520"/>
                </a:lnTo>
                <a:lnTo>
                  <a:pt x="16160" y="65510"/>
                </a:lnTo>
                <a:lnTo>
                  <a:pt x="16150" y="65510"/>
                </a:lnTo>
                <a:lnTo>
                  <a:pt x="16140" y="65510"/>
                </a:lnTo>
                <a:lnTo>
                  <a:pt x="16140" y="65500"/>
                </a:lnTo>
                <a:lnTo>
                  <a:pt x="16150" y="65500"/>
                </a:lnTo>
                <a:lnTo>
                  <a:pt x="16150" y="65490"/>
                </a:lnTo>
                <a:lnTo>
                  <a:pt x="16160" y="65490"/>
                </a:lnTo>
                <a:lnTo>
                  <a:pt x="16170" y="65480"/>
                </a:lnTo>
                <a:lnTo>
                  <a:pt x="16160" y="65470"/>
                </a:lnTo>
                <a:lnTo>
                  <a:pt x="16150" y="65470"/>
                </a:lnTo>
                <a:lnTo>
                  <a:pt x="16150" y="65460"/>
                </a:lnTo>
                <a:lnTo>
                  <a:pt x="16160" y="65460"/>
                </a:lnTo>
                <a:lnTo>
                  <a:pt x="16170" y="65450"/>
                </a:lnTo>
                <a:lnTo>
                  <a:pt x="16180" y="65450"/>
                </a:lnTo>
                <a:lnTo>
                  <a:pt x="16180" y="65440"/>
                </a:lnTo>
                <a:lnTo>
                  <a:pt x="16170" y="65440"/>
                </a:lnTo>
                <a:lnTo>
                  <a:pt x="16170" y="65430"/>
                </a:lnTo>
                <a:lnTo>
                  <a:pt x="16160" y="65420"/>
                </a:lnTo>
                <a:lnTo>
                  <a:pt x="16150" y="65410"/>
                </a:lnTo>
                <a:lnTo>
                  <a:pt x="16140" y="65410"/>
                </a:lnTo>
                <a:lnTo>
                  <a:pt x="16140" y="65420"/>
                </a:lnTo>
                <a:lnTo>
                  <a:pt x="16140" y="65430"/>
                </a:lnTo>
                <a:lnTo>
                  <a:pt x="16140" y="65440"/>
                </a:lnTo>
                <a:lnTo>
                  <a:pt x="16130" y="65440"/>
                </a:lnTo>
                <a:lnTo>
                  <a:pt x="16120" y="65440"/>
                </a:lnTo>
                <a:lnTo>
                  <a:pt x="16110" y="65430"/>
                </a:lnTo>
                <a:lnTo>
                  <a:pt x="16110" y="65420"/>
                </a:lnTo>
                <a:lnTo>
                  <a:pt x="16100" y="65420"/>
                </a:lnTo>
                <a:lnTo>
                  <a:pt x="16090" y="65410"/>
                </a:lnTo>
                <a:lnTo>
                  <a:pt x="16080" y="65410"/>
                </a:lnTo>
                <a:lnTo>
                  <a:pt x="16080" y="65400"/>
                </a:lnTo>
                <a:lnTo>
                  <a:pt x="16070" y="65390"/>
                </a:lnTo>
                <a:lnTo>
                  <a:pt x="16060" y="65390"/>
                </a:lnTo>
                <a:lnTo>
                  <a:pt x="16050" y="65380"/>
                </a:lnTo>
                <a:lnTo>
                  <a:pt x="16040" y="65370"/>
                </a:lnTo>
                <a:lnTo>
                  <a:pt x="16030" y="65360"/>
                </a:lnTo>
                <a:lnTo>
                  <a:pt x="16020" y="65360"/>
                </a:lnTo>
                <a:lnTo>
                  <a:pt x="16020" y="65350"/>
                </a:lnTo>
                <a:lnTo>
                  <a:pt x="16020" y="65340"/>
                </a:lnTo>
                <a:lnTo>
                  <a:pt x="16030" y="65340"/>
                </a:lnTo>
                <a:lnTo>
                  <a:pt x="16040" y="65340"/>
                </a:lnTo>
                <a:lnTo>
                  <a:pt x="16040" y="65330"/>
                </a:lnTo>
                <a:lnTo>
                  <a:pt x="16040" y="65320"/>
                </a:lnTo>
                <a:lnTo>
                  <a:pt x="16050" y="65320"/>
                </a:lnTo>
                <a:lnTo>
                  <a:pt x="16060" y="65310"/>
                </a:lnTo>
                <a:lnTo>
                  <a:pt x="16060" y="65300"/>
                </a:lnTo>
                <a:lnTo>
                  <a:pt x="16050" y="65290"/>
                </a:lnTo>
                <a:lnTo>
                  <a:pt x="16040" y="65290"/>
                </a:lnTo>
                <a:lnTo>
                  <a:pt x="16040" y="65280"/>
                </a:lnTo>
                <a:lnTo>
                  <a:pt x="16040" y="65270"/>
                </a:lnTo>
                <a:lnTo>
                  <a:pt x="16040" y="65260"/>
                </a:lnTo>
                <a:lnTo>
                  <a:pt x="16030" y="65250"/>
                </a:lnTo>
                <a:lnTo>
                  <a:pt x="16030" y="65230"/>
                </a:lnTo>
                <a:lnTo>
                  <a:pt x="16030" y="65220"/>
                </a:lnTo>
                <a:lnTo>
                  <a:pt x="16040" y="65210"/>
                </a:lnTo>
                <a:lnTo>
                  <a:pt x="16050" y="65210"/>
                </a:lnTo>
                <a:lnTo>
                  <a:pt x="16050" y="65200"/>
                </a:lnTo>
                <a:lnTo>
                  <a:pt x="16050" y="65190"/>
                </a:lnTo>
                <a:lnTo>
                  <a:pt x="16040" y="65190"/>
                </a:lnTo>
                <a:lnTo>
                  <a:pt x="16030" y="65190"/>
                </a:lnTo>
                <a:lnTo>
                  <a:pt x="16020" y="65180"/>
                </a:lnTo>
                <a:lnTo>
                  <a:pt x="16020" y="65170"/>
                </a:lnTo>
                <a:lnTo>
                  <a:pt x="16020" y="65160"/>
                </a:lnTo>
                <a:lnTo>
                  <a:pt x="16010" y="65160"/>
                </a:lnTo>
                <a:lnTo>
                  <a:pt x="16010" y="65170"/>
                </a:lnTo>
                <a:lnTo>
                  <a:pt x="16000" y="65180"/>
                </a:lnTo>
                <a:lnTo>
                  <a:pt x="16000" y="65190"/>
                </a:lnTo>
                <a:lnTo>
                  <a:pt x="16000" y="65200"/>
                </a:lnTo>
                <a:lnTo>
                  <a:pt x="15990" y="65210"/>
                </a:lnTo>
                <a:lnTo>
                  <a:pt x="15980" y="65210"/>
                </a:lnTo>
                <a:lnTo>
                  <a:pt x="15970" y="65210"/>
                </a:lnTo>
                <a:lnTo>
                  <a:pt x="15970" y="65200"/>
                </a:lnTo>
                <a:lnTo>
                  <a:pt x="15960" y="65200"/>
                </a:lnTo>
                <a:lnTo>
                  <a:pt x="15950" y="65190"/>
                </a:lnTo>
                <a:lnTo>
                  <a:pt x="15950" y="65180"/>
                </a:lnTo>
                <a:lnTo>
                  <a:pt x="15950" y="65170"/>
                </a:lnTo>
                <a:lnTo>
                  <a:pt x="15950" y="65150"/>
                </a:lnTo>
                <a:lnTo>
                  <a:pt x="15960" y="65140"/>
                </a:lnTo>
                <a:lnTo>
                  <a:pt x="15970" y="65130"/>
                </a:lnTo>
                <a:lnTo>
                  <a:pt x="15970" y="65120"/>
                </a:lnTo>
                <a:lnTo>
                  <a:pt x="15970" y="65110"/>
                </a:lnTo>
                <a:lnTo>
                  <a:pt x="15970" y="65100"/>
                </a:lnTo>
                <a:lnTo>
                  <a:pt x="15980" y="65100"/>
                </a:lnTo>
                <a:lnTo>
                  <a:pt x="15980" y="65090"/>
                </a:lnTo>
                <a:lnTo>
                  <a:pt x="15970" y="65090"/>
                </a:lnTo>
                <a:lnTo>
                  <a:pt x="15960" y="65090"/>
                </a:lnTo>
                <a:lnTo>
                  <a:pt x="15950" y="65080"/>
                </a:lnTo>
                <a:lnTo>
                  <a:pt x="15960" y="65080"/>
                </a:lnTo>
                <a:lnTo>
                  <a:pt x="15950" y="65080"/>
                </a:lnTo>
                <a:lnTo>
                  <a:pt x="15940" y="65080"/>
                </a:lnTo>
                <a:lnTo>
                  <a:pt x="15920" y="65080"/>
                </a:lnTo>
                <a:lnTo>
                  <a:pt x="15910" y="65090"/>
                </a:lnTo>
                <a:lnTo>
                  <a:pt x="15910" y="65080"/>
                </a:lnTo>
                <a:lnTo>
                  <a:pt x="15910" y="65070"/>
                </a:lnTo>
                <a:lnTo>
                  <a:pt x="15900" y="65070"/>
                </a:lnTo>
                <a:lnTo>
                  <a:pt x="15890" y="65070"/>
                </a:lnTo>
                <a:lnTo>
                  <a:pt x="15890" y="65060"/>
                </a:lnTo>
                <a:lnTo>
                  <a:pt x="15900" y="65050"/>
                </a:lnTo>
                <a:lnTo>
                  <a:pt x="15900" y="65040"/>
                </a:lnTo>
                <a:lnTo>
                  <a:pt x="15900" y="65030"/>
                </a:lnTo>
                <a:lnTo>
                  <a:pt x="15900" y="65010"/>
                </a:lnTo>
                <a:lnTo>
                  <a:pt x="15910" y="65000"/>
                </a:lnTo>
                <a:lnTo>
                  <a:pt x="15910" y="64990"/>
                </a:lnTo>
                <a:lnTo>
                  <a:pt x="15910" y="64980"/>
                </a:lnTo>
                <a:lnTo>
                  <a:pt x="15920" y="64980"/>
                </a:lnTo>
                <a:lnTo>
                  <a:pt x="15930" y="64970"/>
                </a:lnTo>
                <a:lnTo>
                  <a:pt x="15930" y="64980"/>
                </a:lnTo>
                <a:lnTo>
                  <a:pt x="15940" y="64990"/>
                </a:lnTo>
                <a:lnTo>
                  <a:pt x="15940" y="65000"/>
                </a:lnTo>
                <a:lnTo>
                  <a:pt x="15950" y="64990"/>
                </a:lnTo>
                <a:lnTo>
                  <a:pt x="15950" y="64980"/>
                </a:lnTo>
                <a:lnTo>
                  <a:pt x="15950" y="64970"/>
                </a:lnTo>
                <a:lnTo>
                  <a:pt x="15940" y="64970"/>
                </a:lnTo>
                <a:lnTo>
                  <a:pt x="15940" y="64960"/>
                </a:lnTo>
                <a:lnTo>
                  <a:pt x="15940" y="64950"/>
                </a:lnTo>
                <a:lnTo>
                  <a:pt x="15930" y="64950"/>
                </a:lnTo>
                <a:lnTo>
                  <a:pt x="15920" y="64950"/>
                </a:lnTo>
                <a:lnTo>
                  <a:pt x="15920" y="64960"/>
                </a:lnTo>
                <a:lnTo>
                  <a:pt x="15910" y="64960"/>
                </a:lnTo>
                <a:lnTo>
                  <a:pt x="15890" y="64970"/>
                </a:lnTo>
                <a:lnTo>
                  <a:pt x="15880" y="64970"/>
                </a:lnTo>
                <a:lnTo>
                  <a:pt x="15870" y="64970"/>
                </a:lnTo>
                <a:lnTo>
                  <a:pt x="15870" y="64980"/>
                </a:lnTo>
                <a:lnTo>
                  <a:pt x="15860" y="64980"/>
                </a:lnTo>
                <a:lnTo>
                  <a:pt x="15850" y="64980"/>
                </a:lnTo>
                <a:lnTo>
                  <a:pt x="15850" y="64970"/>
                </a:lnTo>
                <a:lnTo>
                  <a:pt x="15850" y="64960"/>
                </a:lnTo>
                <a:lnTo>
                  <a:pt x="15860" y="64950"/>
                </a:lnTo>
                <a:lnTo>
                  <a:pt x="15860" y="64940"/>
                </a:lnTo>
                <a:lnTo>
                  <a:pt x="15870" y="64930"/>
                </a:lnTo>
                <a:lnTo>
                  <a:pt x="15870" y="64920"/>
                </a:lnTo>
                <a:lnTo>
                  <a:pt x="15880" y="64910"/>
                </a:lnTo>
                <a:lnTo>
                  <a:pt x="15880" y="64900"/>
                </a:lnTo>
                <a:lnTo>
                  <a:pt x="15890" y="64900"/>
                </a:lnTo>
                <a:lnTo>
                  <a:pt x="15900" y="64890"/>
                </a:lnTo>
                <a:lnTo>
                  <a:pt x="15910" y="64890"/>
                </a:lnTo>
                <a:lnTo>
                  <a:pt x="15920" y="64890"/>
                </a:lnTo>
                <a:lnTo>
                  <a:pt x="15930" y="64900"/>
                </a:lnTo>
                <a:lnTo>
                  <a:pt x="15940" y="64900"/>
                </a:lnTo>
                <a:lnTo>
                  <a:pt x="15950" y="64900"/>
                </a:lnTo>
                <a:lnTo>
                  <a:pt x="15960" y="64900"/>
                </a:lnTo>
                <a:lnTo>
                  <a:pt x="15970" y="64900"/>
                </a:lnTo>
                <a:lnTo>
                  <a:pt x="15980" y="64900"/>
                </a:lnTo>
                <a:lnTo>
                  <a:pt x="15990" y="64900"/>
                </a:lnTo>
                <a:lnTo>
                  <a:pt x="16000" y="64900"/>
                </a:lnTo>
                <a:lnTo>
                  <a:pt x="16010" y="64900"/>
                </a:lnTo>
                <a:lnTo>
                  <a:pt x="16020" y="64900"/>
                </a:lnTo>
                <a:lnTo>
                  <a:pt x="16030" y="64910"/>
                </a:lnTo>
                <a:lnTo>
                  <a:pt x="16030" y="64920"/>
                </a:lnTo>
                <a:lnTo>
                  <a:pt x="16020" y="64930"/>
                </a:lnTo>
                <a:lnTo>
                  <a:pt x="16020" y="64940"/>
                </a:lnTo>
                <a:lnTo>
                  <a:pt x="16010" y="64950"/>
                </a:lnTo>
                <a:lnTo>
                  <a:pt x="16010" y="64960"/>
                </a:lnTo>
                <a:lnTo>
                  <a:pt x="16020" y="64970"/>
                </a:lnTo>
                <a:lnTo>
                  <a:pt x="16030" y="64970"/>
                </a:lnTo>
                <a:lnTo>
                  <a:pt x="16030" y="64990"/>
                </a:lnTo>
                <a:lnTo>
                  <a:pt x="16040" y="65000"/>
                </a:lnTo>
                <a:lnTo>
                  <a:pt x="16050" y="65010"/>
                </a:lnTo>
                <a:lnTo>
                  <a:pt x="16060" y="65010"/>
                </a:lnTo>
                <a:lnTo>
                  <a:pt x="16070" y="65010"/>
                </a:lnTo>
                <a:lnTo>
                  <a:pt x="16070" y="65000"/>
                </a:lnTo>
                <a:lnTo>
                  <a:pt x="16080" y="64990"/>
                </a:lnTo>
                <a:lnTo>
                  <a:pt x="16080" y="64980"/>
                </a:lnTo>
                <a:lnTo>
                  <a:pt x="16080" y="64990"/>
                </a:lnTo>
                <a:lnTo>
                  <a:pt x="16080" y="64980"/>
                </a:lnTo>
                <a:lnTo>
                  <a:pt x="16070" y="64980"/>
                </a:lnTo>
                <a:lnTo>
                  <a:pt x="16080" y="64970"/>
                </a:lnTo>
                <a:lnTo>
                  <a:pt x="16090" y="64960"/>
                </a:lnTo>
                <a:lnTo>
                  <a:pt x="16090" y="64950"/>
                </a:lnTo>
                <a:lnTo>
                  <a:pt x="16090" y="64940"/>
                </a:lnTo>
                <a:lnTo>
                  <a:pt x="16100" y="64930"/>
                </a:lnTo>
                <a:lnTo>
                  <a:pt x="16100" y="64920"/>
                </a:lnTo>
                <a:lnTo>
                  <a:pt x="16100" y="64910"/>
                </a:lnTo>
                <a:lnTo>
                  <a:pt x="16110" y="64900"/>
                </a:lnTo>
                <a:lnTo>
                  <a:pt x="16110" y="64890"/>
                </a:lnTo>
                <a:lnTo>
                  <a:pt x="16120" y="64890"/>
                </a:lnTo>
                <a:lnTo>
                  <a:pt x="16120" y="64880"/>
                </a:lnTo>
                <a:lnTo>
                  <a:pt x="16110" y="64880"/>
                </a:lnTo>
                <a:lnTo>
                  <a:pt x="16110" y="64870"/>
                </a:lnTo>
                <a:lnTo>
                  <a:pt x="16110" y="64860"/>
                </a:lnTo>
                <a:lnTo>
                  <a:pt x="16100" y="64860"/>
                </a:lnTo>
                <a:lnTo>
                  <a:pt x="16090" y="64860"/>
                </a:lnTo>
                <a:lnTo>
                  <a:pt x="16080" y="64860"/>
                </a:lnTo>
                <a:lnTo>
                  <a:pt x="16080" y="64840"/>
                </a:lnTo>
                <a:lnTo>
                  <a:pt x="16080" y="64820"/>
                </a:lnTo>
                <a:lnTo>
                  <a:pt x="16090" y="64820"/>
                </a:lnTo>
                <a:lnTo>
                  <a:pt x="16090" y="64810"/>
                </a:lnTo>
                <a:lnTo>
                  <a:pt x="16100" y="64810"/>
                </a:lnTo>
                <a:lnTo>
                  <a:pt x="16110" y="64810"/>
                </a:lnTo>
                <a:lnTo>
                  <a:pt x="16120" y="64800"/>
                </a:lnTo>
                <a:lnTo>
                  <a:pt x="16130" y="64790"/>
                </a:lnTo>
                <a:lnTo>
                  <a:pt x="16120" y="64780"/>
                </a:lnTo>
                <a:lnTo>
                  <a:pt x="16120" y="64770"/>
                </a:lnTo>
                <a:lnTo>
                  <a:pt x="16110" y="64770"/>
                </a:lnTo>
                <a:lnTo>
                  <a:pt x="16110" y="64760"/>
                </a:lnTo>
                <a:lnTo>
                  <a:pt x="16100" y="64760"/>
                </a:lnTo>
                <a:lnTo>
                  <a:pt x="16110" y="64750"/>
                </a:lnTo>
                <a:lnTo>
                  <a:pt x="16110" y="64740"/>
                </a:lnTo>
                <a:lnTo>
                  <a:pt x="16110" y="64730"/>
                </a:lnTo>
                <a:lnTo>
                  <a:pt x="16120" y="64720"/>
                </a:lnTo>
                <a:lnTo>
                  <a:pt x="16120" y="64700"/>
                </a:lnTo>
                <a:lnTo>
                  <a:pt x="16110" y="64690"/>
                </a:lnTo>
                <a:lnTo>
                  <a:pt x="16100" y="64680"/>
                </a:lnTo>
                <a:lnTo>
                  <a:pt x="16090" y="64680"/>
                </a:lnTo>
                <a:lnTo>
                  <a:pt x="16090" y="64670"/>
                </a:lnTo>
                <a:lnTo>
                  <a:pt x="16080" y="64660"/>
                </a:lnTo>
                <a:lnTo>
                  <a:pt x="16080" y="64650"/>
                </a:lnTo>
                <a:lnTo>
                  <a:pt x="16080" y="64640"/>
                </a:lnTo>
                <a:lnTo>
                  <a:pt x="16070" y="64640"/>
                </a:lnTo>
                <a:lnTo>
                  <a:pt x="16070" y="64630"/>
                </a:lnTo>
                <a:lnTo>
                  <a:pt x="16070" y="64620"/>
                </a:lnTo>
                <a:lnTo>
                  <a:pt x="16060" y="64620"/>
                </a:lnTo>
                <a:lnTo>
                  <a:pt x="16050" y="64610"/>
                </a:lnTo>
                <a:lnTo>
                  <a:pt x="16050" y="64600"/>
                </a:lnTo>
                <a:lnTo>
                  <a:pt x="16050" y="64590"/>
                </a:lnTo>
                <a:lnTo>
                  <a:pt x="16050" y="64580"/>
                </a:lnTo>
                <a:lnTo>
                  <a:pt x="16050" y="64570"/>
                </a:lnTo>
                <a:lnTo>
                  <a:pt x="16040" y="64550"/>
                </a:lnTo>
                <a:lnTo>
                  <a:pt x="16040" y="64530"/>
                </a:lnTo>
                <a:lnTo>
                  <a:pt x="16030" y="64520"/>
                </a:lnTo>
                <a:lnTo>
                  <a:pt x="16020" y="64500"/>
                </a:lnTo>
                <a:lnTo>
                  <a:pt x="16010" y="64490"/>
                </a:lnTo>
                <a:lnTo>
                  <a:pt x="16000" y="64490"/>
                </a:lnTo>
                <a:lnTo>
                  <a:pt x="15980" y="64490"/>
                </a:lnTo>
                <a:lnTo>
                  <a:pt x="15990" y="64470"/>
                </a:lnTo>
                <a:lnTo>
                  <a:pt x="15980" y="64450"/>
                </a:lnTo>
                <a:lnTo>
                  <a:pt x="15960" y="64440"/>
                </a:lnTo>
                <a:lnTo>
                  <a:pt x="15950" y="64430"/>
                </a:lnTo>
                <a:lnTo>
                  <a:pt x="15930" y="64430"/>
                </a:lnTo>
                <a:lnTo>
                  <a:pt x="15920" y="64420"/>
                </a:lnTo>
                <a:lnTo>
                  <a:pt x="15910" y="64420"/>
                </a:lnTo>
                <a:lnTo>
                  <a:pt x="15900" y="64410"/>
                </a:lnTo>
                <a:lnTo>
                  <a:pt x="15880" y="64400"/>
                </a:lnTo>
                <a:lnTo>
                  <a:pt x="15870" y="64400"/>
                </a:lnTo>
                <a:lnTo>
                  <a:pt x="15870" y="64410"/>
                </a:lnTo>
                <a:lnTo>
                  <a:pt x="15860" y="64410"/>
                </a:lnTo>
                <a:lnTo>
                  <a:pt x="15860" y="64420"/>
                </a:lnTo>
                <a:lnTo>
                  <a:pt x="15840" y="64410"/>
                </a:lnTo>
                <a:lnTo>
                  <a:pt x="15830" y="64410"/>
                </a:lnTo>
                <a:lnTo>
                  <a:pt x="15830" y="64420"/>
                </a:lnTo>
                <a:lnTo>
                  <a:pt x="15830" y="64430"/>
                </a:lnTo>
                <a:lnTo>
                  <a:pt x="15820" y="64430"/>
                </a:lnTo>
                <a:lnTo>
                  <a:pt x="15800" y="64430"/>
                </a:lnTo>
                <a:lnTo>
                  <a:pt x="15790" y="64440"/>
                </a:lnTo>
                <a:lnTo>
                  <a:pt x="15790" y="64450"/>
                </a:lnTo>
                <a:lnTo>
                  <a:pt x="15790" y="64460"/>
                </a:lnTo>
                <a:lnTo>
                  <a:pt x="15780" y="64460"/>
                </a:lnTo>
                <a:lnTo>
                  <a:pt x="15770" y="64460"/>
                </a:lnTo>
                <a:lnTo>
                  <a:pt x="15760" y="64450"/>
                </a:lnTo>
                <a:lnTo>
                  <a:pt x="15750" y="64450"/>
                </a:lnTo>
                <a:lnTo>
                  <a:pt x="15750" y="64440"/>
                </a:lnTo>
                <a:lnTo>
                  <a:pt x="15740" y="64440"/>
                </a:lnTo>
                <a:lnTo>
                  <a:pt x="15730" y="64440"/>
                </a:lnTo>
                <a:lnTo>
                  <a:pt x="15730" y="64450"/>
                </a:lnTo>
                <a:lnTo>
                  <a:pt x="15720" y="64450"/>
                </a:lnTo>
                <a:lnTo>
                  <a:pt x="15710" y="64450"/>
                </a:lnTo>
                <a:lnTo>
                  <a:pt x="15700" y="64440"/>
                </a:lnTo>
                <a:lnTo>
                  <a:pt x="15680" y="64410"/>
                </a:lnTo>
                <a:lnTo>
                  <a:pt x="15670" y="64400"/>
                </a:lnTo>
                <a:lnTo>
                  <a:pt x="15670" y="64380"/>
                </a:lnTo>
                <a:lnTo>
                  <a:pt x="15660" y="64360"/>
                </a:lnTo>
                <a:lnTo>
                  <a:pt x="15660" y="64340"/>
                </a:lnTo>
                <a:lnTo>
                  <a:pt x="15650" y="64330"/>
                </a:lnTo>
                <a:lnTo>
                  <a:pt x="15650" y="64320"/>
                </a:lnTo>
                <a:lnTo>
                  <a:pt x="15650" y="64310"/>
                </a:lnTo>
                <a:lnTo>
                  <a:pt x="15640" y="64300"/>
                </a:lnTo>
                <a:lnTo>
                  <a:pt x="15620" y="64280"/>
                </a:lnTo>
                <a:lnTo>
                  <a:pt x="15620" y="64260"/>
                </a:lnTo>
                <a:lnTo>
                  <a:pt x="15610" y="64250"/>
                </a:lnTo>
                <a:lnTo>
                  <a:pt x="15600" y="64240"/>
                </a:lnTo>
                <a:lnTo>
                  <a:pt x="15590" y="64230"/>
                </a:lnTo>
                <a:lnTo>
                  <a:pt x="15590" y="64220"/>
                </a:lnTo>
                <a:lnTo>
                  <a:pt x="15590" y="64210"/>
                </a:lnTo>
                <a:lnTo>
                  <a:pt x="15590" y="64190"/>
                </a:lnTo>
                <a:lnTo>
                  <a:pt x="15580" y="64170"/>
                </a:lnTo>
                <a:lnTo>
                  <a:pt x="15580" y="64160"/>
                </a:lnTo>
                <a:lnTo>
                  <a:pt x="15580" y="64150"/>
                </a:lnTo>
                <a:lnTo>
                  <a:pt x="15570" y="64140"/>
                </a:lnTo>
                <a:lnTo>
                  <a:pt x="15560" y="64140"/>
                </a:lnTo>
                <a:lnTo>
                  <a:pt x="15560" y="64110"/>
                </a:lnTo>
                <a:lnTo>
                  <a:pt x="15550" y="64100"/>
                </a:lnTo>
                <a:lnTo>
                  <a:pt x="15550" y="64080"/>
                </a:lnTo>
                <a:lnTo>
                  <a:pt x="15560" y="64080"/>
                </a:lnTo>
                <a:lnTo>
                  <a:pt x="15560" y="64070"/>
                </a:lnTo>
                <a:lnTo>
                  <a:pt x="15560" y="64060"/>
                </a:lnTo>
                <a:lnTo>
                  <a:pt x="15560" y="64050"/>
                </a:lnTo>
                <a:lnTo>
                  <a:pt x="15560" y="64040"/>
                </a:lnTo>
                <a:lnTo>
                  <a:pt x="15570" y="64040"/>
                </a:lnTo>
                <a:lnTo>
                  <a:pt x="15580" y="64030"/>
                </a:lnTo>
                <a:lnTo>
                  <a:pt x="15580" y="64020"/>
                </a:lnTo>
                <a:lnTo>
                  <a:pt x="15590" y="64020"/>
                </a:lnTo>
                <a:lnTo>
                  <a:pt x="15590" y="64000"/>
                </a:lnTo>
                <a:lnTo>
                  <a:pt x="15590" y="63990"/>
                </a:lnTo>
                <a:lnTo>
                  <a:pt x="15580" y="63980"/>
                </a:lnTo>
                <a:lnTo>
                  <a:pt x="15580" y="63970"/>
                </a:lnTo>
                <a:lnTo>
                  <a:pt x="15580" y="63950"/>
                </a:lnTo>
                <a:lnTo>
                  <a:pt x="15590" y="63920"/>
                </a:lnTo>
                <a:lnTo>
                  <a:pt x="15580" y="63910"/>
                </a:lnTo>
                <a:lnTo>
                  <a:pt x="15570" y="63910"/>
                </a:lnTo>
                <a:lnTo>
                  <a:pt x="15570" y="63900"/>
                </a:lnTo>
                <a:lnTo>
                  <a:pt x="15580" y="63890"/>
                </a:lnTo>
                <a:lnTo>
                  <a:pt x="15590" y="63880"/>
                </a:lnTo>
                <a:lnTo>
                  <a:pt x="15590" y="63870"/>
                </a:lnTo>
                <a:lnTo>
                  <a:pt x="15590" y="63860"/>
                </a:lnTo>
                <a:lnTo>
                  <a:pt x="15590" y="63850"/>
                </a:lnTo>
                <a:lnTo>
                  <a:pt x="15590" y="63840"/>
                </a:lnTo>
                <a:lnTo>
                  <a:pt x="15580" y="63840"/>
                </a:lnTo>
                <a:lnTo>
                  <a:pt x="15570" y="63840"/>
                </a:lnTo>
                <a:lnTo>
                  <a:pt x="15560" y="63830"/>
                </a:lnTo>
                <a:lnTo>
                  <a:pt x="15560" y="63820"/>
                </a:lnTo>
                <a:lnTo>
                  <a:pt x="15570" y="63820"/>
                </a:lnTo>
                <a:lnTo>
                  <a:pt x="15570" y="63810"/>
                </a:lnTo>
                <a:lnTo>
                  <a:pt x="15570" y="63800"/>
                </a:lnTo>
                <a:lnTo>
                  <a:pt x="15580" y="63790"/>
                </a:lnTo>
                <a:lnTo>
                  <a:pt x="15580" y="63780"/>
                </a:lnTo>
                <a:lnTo>
                  <a:pt x="15590" y="63770"/>
                </a:lnTo>
                <a:lnTo>
                  <a:pt x="15580" y="63770"/>
                </a:lnTo>
                <a:lnTo>
                  <a:pt x="15570" y="63770"/>
                </a:lnTo>
                <a:lnTo>
                  <a:pt x="15560" y="63770"/>
                </a:lnTo>
                <a:lnTo>
                  <a:pt x="15560" y="63760"/>
                </a:lnTo>
                <a:lnTo>
                  <a:pt x="15550" y="63770"/>
                </a:lnTo>
                <a:lnTo>
                  <a:pt x="15540" y="63770"/>
                </a:lnTo>
                <a:lnTo>
                  <a:pt x="15530" y="63780"/>
                </a:lnTo>
                <a:lnTo>
                  <a:pt x="15530" y="63770"/>
                </a:lnTo>
                <a:lnTo>
                  <a:pt x="15520" y="63770"/>
                </a:lnTo>
                <a:lnTo>
                  <a:pt x="15510" y="63780"/>
                </a:lnTo>
                <a:lnTo>
                  <a:pt x="15500" y="63780"/>
                </a:lnTo>
                <a:lnTo>
                  <a:pt x="15490" y="63770"/>
                </a:lnTo>
                <a:lnTo>
                  <a:pt x="15490" y="63760"/>
                </a:lnTo>
                <a:lnTo>
                  <a:pt x="15490" y="63750"/>
                </a:lnTo>
                <a:lnTo>
                  <a:pt x="15500" y="63750"/>
                </a:lnTo>
                <a:lnTo>
                  <a:pt x="15500" y="63740"/>
                </a:lnTo>
                <a:lnTo>
                  <a:pt x="15500" y="63730"/>
                </a:lnTo>
                <a:lnTo>
                  <a:pt x="15510" y="63730"/>
                </a:lnTo>
                <a:lnTo>
                  <a:pt x="15520" y="63740"/>
                </a:lnTo>
                <a:lnTo>
                  <a:pt x="15530" y="63740"/>
                </a:lnTo>
                <a:lnTo>
                  <a:pt x="15530" y="63730"/>
                </a:lnTo>
                <a:lnTo>
                  <a:pt x="15540" y="63720"/>
                </a:lnTo>
                <a:lnTo>
                  <a:pt x="15540" y="63710"/>
                </a:lnTo>
                <a:lnTo>
                  <a:pt x="15540" y="63700"/>
                </a:lnTo>
                <a:lnTo>
                  <a:pt x="15540" y="63690"/>
                </a:lnTo>
                <a:lnTo>
                  <a:pt x="15540" y="63680"/>
                </a:lnTo>
                <a:lnTo>
                  <a:pt x="15530" y="63670"/>
                </a:lnTo>
                <a:lnTo>
                  <a:pt x="15530" y="63660"/>
                </a:lnTo>
                <a:lnTo>
                  <a:pt x="15530" y="63650"/>
                </a:lnTo>
                <a:lnTo>
                  <a:pt x="15520" y="63640"/>
                </a:lnTo>
                <a:lnTo>
                  <a:pt x="15520" y="63630"/>
                </a:lnTo>
                <a:lnTo>
                  <a:pt x="15520" y="63620"/>
                </a:lnTo>
                <a:lnTo>
                  <a:pt x="15510" y="63610"/>
                </a:lnTo>
                <a:lnTo>
                  <a:pt x="15490" y="63610"/>
                </a:lnTo>
                <a:lnTo>
                  <a:pt x="15480" y="63610"/>
                </a:lnTo>
                <a:lnTo>
                  <a:pt x="15470" y="63610"/>
                </a:lnTo>
                <a:lnTo>
                  <a:pt x="15460" y="63610"/>
                </a:lnTo>
                <a:lnTo>
                  <a:pt x="15450" y="63610"/>
                </a:lnTo>
                <a:lnTo>
                  <a:pt x="15440" y="63610"/>
                </a:lnTo>
                <a:lnTo>
                  <a:pt x="15430" y="63600"/>
                </a:lnTo>
                <a:lnTo>
                  <a:pt x="15420" y="63590"/>
                </a:lnTo>
                <a:lnTo>
                  <a:pt x="15420" y="63580"/>
                </a:lnTo>
                <a:lnTo>
                  <a:pt x="15430" y="63570"/>
                </a:lnTo>
                <a:lnTo>
                  <a:pt x="15430" y="63560"/>
                </a:lnTo>
                <a:lnTo>
                  <a:pt x="15430" y="63550"/>
                </a:lnTo>
                <a:lnTo>
                  <a:pt x="15430" y="63540"/>
                </a:lnTo>
                <a:lnTo>
                  <a:pt x="15430" y="63530"/>
                </a:lnTo>
                <a:lnTo>
                  <a:pt x="15420" y="63520"/>
                </a:lnTo>
                <a:lnTo>
                  <a:pt x="15420" y="63510"/>
                </a:lnTo>
                <a:lnTo>
                  <a:pt x="15410" y="63510"/>
                </a:lnTo>
                <a:lnTo>
                  <a:pt x="15410" y="63500"/>
                </a:lnTo>
                <a:lnTo>
                  <a:pt x="15410" y="63480"/>
                </a:lnTo>
                <a:lnTo>
                  <a:pt x="15400" y="63480"/>
                </a:lnTo>
                <a:lnTo>
                  <a:pt x="15400" y="63470"/>
                </a:lnTo>
                <a:lnTo>
                  <a:pt x="15400" y="63460"/>
                </a:lnTo>
                <a:lnTo>
                  <a:pt x="15390" y="63450"/>
                </a:lnTo>
                <a:lnTo>
                  <a:pt x="15390" y="63440"/>
                </a:lnTo>
                <a:lnTo>
                  <a:pt x="15380" y="63440"/>
                </a:lnTo>
                <a:lnTo>
                  <a:pt x="15380" y="63430"/>
                </a:lnTo>
                <a:lnTo>
                  <a:pt x="15380" y="63420"/>
                </a:lnTo>
                <a:lnTo>
                  <a:pt x="15370" y="63420"/>
                </a:lnTo>
                <a:lnTo>
                  <a:pt x="15360" y="63410"/>
                </a:lnTo>
                <a:lnTo>
                  <a:pt x="15340" y="63400"/>
                </a:lnTo>
                <a:lnTo>
                  <a:pt x="15330" y="63390"/>
                </a:lnTo>
                <a:lnTo>
                  <a:pt x="15310" y="63380"/>
                </a:lnTo>
                <a:lnTo>
                  <a:pt x="15300" y="63380"/>
                </a:lnTo>
                <a:lnTo>
                  <a:pt x="15290" y="63370"/>
                </a:lnTo>
                <a:lnTo>
                  <a:pt x="15280" y="63370"/>
                </a:lnTo>
                <a:lnTo>
                  <a:pt x="15280" y="63360"/>
                </a:lnTo>
                <a:lnTo>
                  <a:pt x="15280" y="63350"/>
                </a:lnTo>
                <a:lnTo>
                  <a:pt x="15280" y="63340"/>
                </a:lnTo>
                <a:lnTo>
                  <a:pt x="15280" y="63330"/>
                </a:lnTo>
                <a:lnTo>
                  <a:pt x="15280" y="63320"/>
                </a:lnTo>
                <a:lnTo>
                  <a:pt x="15280" y="63310"/>
                </a:lnTo>
                <a:lnTo>
                  <a:pt x="15280" y="63300"/>
                </a:lnTo>
                <a:lnTo>
                  <a:pt x="15270" y="63300"/>
                </a:lnTo>
                <a:lnTo>
                  <a:pt x="15260" y="63280"/>
                </a:lnTo>
                <a:lnTo>
                  <a:pt x="15250" y="63280"/>
                </a:lnTo>
                <a:lnTo>
                  <a:pt x="15240" y="63270"/>
                </a:lnTo>
                <a:lnTo>
                  <a:pt x="15230" y="63270"/>
                </a:lnTo>
                <a:lnTo>
                  <a:pt x="15230" y="63260"/>
                </a:lnTo>
                <a:lnTo>
                  <a:pt x="15220" y="63260"/>
                </a:lnTo>
                <a:lnTo>
                  <a:pt x="15210" y="63250"/>
                </a:lnTo>
                <a:lnTo>
                  <a:pt x="15200" y="63250"/>
                </a:lnTo>
                <a:lnTo>
                  <a:pt x="15200" y="63240"/>
                </a:lnTo>
                <a:lnTo>
                  <a:pt x="15200" y="63230"/>
                </a:lnTo>
                <a:lnTo>
                  <a:pt x="15210" y="63220"/>
                </a:lnTo>
                <a:lnTo>
                  <a:pt x="15200" y="63210"/>
                </a:lnTo>
                <a:lnTo>
                  <a:pt x="15190" y="63200"/>
                </a:lnTo>
                <a:lnTo>
                  <a:pt x="15180" y="63190"/>
                </a:lnTo>
                <a:lnTo>
                  <a:pt x="15170" y="63180"/>
                </a:lnTo>
                <a:lnTo>
                  <a:pt x="15160" y="63180"/>
                </a:lnTo>
                <a:lnTo>
                  <a:pt x="15140" y="63180"/>
                </a:lnTo>
                <a:lnTo>
                  <a:pt x="15130" y="63180"/>
                </a:lnTo>
                <a:lnTo>
                  <a:pt x="15120" y="63180"/>
                </a:lnTo>
                <a:lnTo>
                  <a:pt x="15110" y="63180"/>
                </a:lnTo>
                <a:lnTo>
                  <a:pt x="15100" y="63170"/>
                </a:lnTo>
                <a:lnTo>
                  <a:pt x="15090" y="63170"/>
                </a:lnTo>
                <a:lnTo>
                  <a:pt x="15080" y="63170"/>
                </a:lnTo>
                <a:lnTo>
                  <a:pt x="15070" y="63170"/>
                </a:lnTo>
                <a:lnTo>
                  <a:pt x="15060" y="63170"/>
                </a:lnTo>
                <a:lnTo>
                  <a:pt x="15050" y="63170"/>
                </a:lnTo>
                <a:lnTo>
                  <a:pt x="15040" y="63170"/>
                </a:lnTo>
                <a:lnTo>
                  <a:pt x="15030" y="63170"/>
                </a:lnTo>
                <a:lnTo>
                  <a:pt x="15030" y="63180"/>
                </a:lnTo>
                <a:lnTo>
                  <a:pt x="15020" y="63170"/>
                </a:lnTo>
                <a:lnTo>
                  <a:pt x="15020" y="63180"/>
                </a:lnTo>
                <a:lnTo>
                  <a:pt x="15010" y="63170"/>
                </a:lnTo>
                <a:lnTo>
                  <a:pt x="15000" y="63170"/>
                </a:lnTo>
                <a:lnTo>
                  <a:pt x="15000" y="63160"/>
                </a:lnTo>
                <a:lnTo>
                  <a:pt x="15000" y="63150"/>
                </a:lnTo>
                <a:lnTo>
                  <a:pt x="15000" y="63140"/>
                </a:lnTo>
                <a:lnTo>
                  <a:pt x="15010" y="63140"/>
                </a:lnTo>
                <a:lnTo>
                  <a:pt x="15010" y="63130"/>
                </a:lnTo>
                <a:lnTo>
                  <a:pt x="15010" y="63120"/>
                </a:lnTo>
                <a:lnTo>
                  <a:pt x="15000" y="63120"/>
                </a:lnTo>
                <a:lnTo>
                  <a:pt x="15010" y="63110"/>
                </a:lnTo>
                <a:lnTo>
                  <a:pt x="15010" y="63100"/>
                </a:lnTo>
                <a:lnTo>
                  <a:pt x="15010" y="63090"/>
                </a:lnTo>
                <a:lnTo>
                  <a:pt x="15000" y="63080"/>
                </a:lnTo>
                <a:lnTo>
                  <a:pt x="15000" y="63070"/>
                </a:lnTo>
                <a:lnTo>
                  <a:pt x="14990" y="63060"/>
                </a:lnTo>
                <a:lnTo>
                  <a:pt x="15000" y="63050"/>
                </a:lnTo>
                <a:lnTo>
                  <a:pt x="15010" y="63050"/>
                </a:lnTo>
                <a:lnTo>
                  <a:pt x="15010" y="63040"/>
                </a:lnTo>
                <a:lnTo>
                  <a:pt x="15020" y="63030"/>
                </a:lnTo>
                <a:lnTo>
                  <a:pt x="15020" y="63020"/>
                </a:lnTo>
                <a:lnTo>
                  <a:pt x="15020" y="63010"/>
                </a:lnTo>
                <a:lnTo>
                  <a:pt x="15010" y="63000"/>
                </a:lnTo>
                <a:lnTo>
                  <a:pt x="15000" y="63000"/>
                </a:lnTo>
                <a:lnTo>
                  <a:pt x="15000" y="62990"/>
                </a:lnTo>
                <a:lnTo>
                  <a:pt x="15000" y="62980"/>
                </a:lnTo>
                <a:lnTo>
                  <a:pt x="15000" y="62970"/>
                </a:lnTo>
                <a:lnTo>
                  <a:pt x="15010" y="62970"/>
                </a:lnTo>
                <a:lnTo>
                  <a:pt x="15010" y="62960"/>
                </a:lnTo>
                <a:lnTo>
                  <a:pt x="15010" y="62950"/>
                </a:lnTo>
                <a:lnTo>
                  <a:pt x="15010" y="62940"/>
                </a:lnTo>
                <a:lnTo>
                  <a:pt x="15010" y="62930"/>
                </a:lnTo>
                <a:lnTo>
                  <a:pt x="15010" y="62920"/>
                </a:lnTo>
                <a:lnTo>
                  <a:pt x="15010" y="62910"/>
                </a:lnTo>
                <a:lnTo>
                  <a:pt x="15010" y="62890"/>
                </a:lnTo>
                <a:lnTo>
                  <a:pt x="15010" y="62880"/>
                </a:lnTo>
                <a:lnTo>
                  <a:pt x="15010" y="62870"/>
                </a:lnTo>
                <a:lnTo>
                  <a:pt x="15020" y="62850"/>
                </a:lnTo>
                <a:lnTo>
                  <a:pt x="15020" y="62840"/>
                </a:lnTo>
                <a:lnTo>
                  <a:pt x="15020" y="62820"/>
                </a:lnTo>
                <a:lnTo>
                  <a:pt x="15020" y="62810"/>
                </a:lnTo>
                <a:lnTo>
                  <a:pt x="15010" y="62810"/>
                </a:lnTo>
                <a:lnTo>
                  <a:pt x="15010" y="62800"/>
                </a:lnTo>
                <a:lnTo>
                  <a:pt x="15020" y="62800"/>
                </a:lnTo>
                <a:lnTo>
                  <a:pt x="15030" y="62790"/>
                </a:lnTo>
                <a:lnTo>
                  <a:pt x="15030" y="62770"/>
                </a:lnTo>
                <a:lnTo>
                  <a:pt x="15030" y="62750"/>
                </a:lnTo>
                <a:lnTo>
                  <a:pt x="15030" y="62740"/>
                </a:lnTo>
                <a:lnTo>
                  <a:pt x="15030" y="62730"/>
                </a:lnTo>
                <a:lnTo>
                  <a:pt x="15020" y="62720"/>
                </a:lnTo>
                <a:lnTo>
                  <a:pt x="15000" y="62710"/>
                </a:lnTo>
                <a:lnTo>
                  <a:pt x="14990" y="62700"/>
                </a:lnTo>
                <a:lnTo>
                  <a:pt x="14980" y="62700"/>
                </a:lnTo>
                <a:lnTo>
                  <a:pt x="14980" y="62710"/>
                </a:lnTo>
                <a:lnTo>
                  <a:pt x="14970" y="62710"/>
                </a:lnTo>
                <a:lnTo>
                  <a:pt x="14960" y="62710"/>
                </a:lnTo>
                <a:lnTo>
                  <a:pt x="14950" y="62710"/>
                </a:lnTo>
                <a:lnTo>
                  <a:pt x="14940" y="62720"/>
                </a:lnTo>
                <a:lnTo>
                  <a:pt x="14940" y="62710"/>
                </a:lnTo>
                <a:lnTo>
                  <a:pt x="14950" y="62690"/>
                </a:lnTo>
                <a:lnTo>
                  <a:pt x="14950" y="62680"/>
                </a:lnTo>
                <a:lnTo>
                  <a:pt x="14950" y="62670"/>
                </a:lnTo>
                <a:lnTo>
                  <a:pt x="14940" y="62660"/>
                </a:lnTo>
                <a:lnTo>
                  <a:pt x="14940" y="62650"/>
                </a:lnTo>
                <a:lnTo>
                  <a:pt x="14940" y="62630"/>
                </a:lnTo>
                <a:lnTo>
                  <a:pt x="14920" y="62610"/>
                </a:lnTo>
                <a:lnTo>
                  <a:pt x="14910" y="62600"/>
                </a:lnTo>
                <a:lnTo>
                  <a:pt x="14880" y="62590"/>
                </a:lnTo>
                <a:lnTo>
                  <a:pt x="14830" y="62570"/>
                </a:lnTo>
                <a:lnTo>
                  <a:pt x="14800" y="62570"/>
                </a:lnTo>
                <a:lnTo>
                  <a:pt x="14790" y="62580"/>
                </a:lnTo>
                <a:lnTo>
                  <a:pt x="14780" y="62590"/>
                </a:lnTo>
                <a:lnTo>
                  <a:pt x="14770" y="62590"/>
                </a:lnTo>
                <a:lnTo>
                  <a:pt x="14760" y="62580"/>
                </a:lnTo>
                <a:lnTo>
                  <a:pt x="14760" y="62570"/>
                </a:lnTo>
                <a:lnTo>
                  <a:pt x="14760" y="62560"/>
                </a:lnTo>
                <a:lnTo>
                  <a:pt x="14750" y="62560"/>
                </a:lnTo>
                <a:lnTo>
                  <a:pt x="14730" y="62550"/>
                </a:lnTo>
                <a:lnTo>
                  <a:pt x="14720" y="62540"/>
                </a:lnTo>
                <a:lnTo>
                  <a:pt x="14720" y="62530"/>
                </a:lnTo>
                <a:lnTo>
                  <a:pt x="14730" y="62530"/>
                </a:lnTo>
                <a:lnTo>
                  <a:pt x="14740" y="62520"/>
                </a:lnTo>
                <a:lnTo>
                  <a:pt x="14730" y="62510"/>
                </a:lnTo>
                <a:lnTo>
                  <a:pt x="14710" y="62500"/>
                </a:lnTo>
                <a:lnTo>
                  <a:pt x="14700" y="62480"/>
                </a:lnTo>
                <a:lnTo>
                  <a:pt x="14690" y="62470"/>
                </a:lnTo>
                <a:lnTo>
                  <a:pt x="14680" y="62450"/>
                </a:lnTo>
                <a:lnTo>
                  <a:pt x="14680" y="62430"/>
                </a:lnTo>
                <a:lnTo>
                  <a:pt x="14670" y="62440"/>
                </a:lnTo>
                <a:lnTo>
                  <a:pt x="14660" y="62440"/>
                </a:lnTo>
                <a:lnTo>
                  <a:pt x="14650" y="62450"/>
                </a:lnTo>
                <a:lnTo>
                  <a:pt x="14640" y="62460"/>
                </a:lnTo>
                <a:lnTo>
                  <a:pt x="14630" y="62440"/>
                </a:lnTo>
                <a:lnTo>
                  <a:pt x="14640" y="62430"/>
                </a:lnTo>
                <a:lnTo>
                  <a:pt x="14650" y="62410"/>
                </a:lnTo>
                <a:lnTo>
                  <a:pt x="14650" y="62400"/>
                </a:lnTo>
                <a:lnTo>
                  <a:pt x="14640" y="62400"/>
                </a:lnTo>
                <a:lnTo>
                  <a:pt x="14640" y="62390"/>
                </a:lnTo>
                <a:lnTo>
                  <a:pt x="14650" y="62370"/>
                </a:lnTo>
                <a:lnTo>
                  <a:pt x="14660" y="62370"/>
                </a:lnTo>
                <a:lnTo>
                  <a:pt x="14670" y="62360"/>
                </a:lnTo>
                <a:lnTo>
                  <a:pt x="14680" y="62350"/>
                </a:lnTo>
                <a:lnTo>
                  <a:pt x="14690" y="62340"/>
                </a:lnTo>
                <a:lnTo>
                  <a:pt x="14690" y="62320"/>
                </a:lnTo>
                <a:lnTo>
                  <a:pt x="14670" y="62300"/>
                </a:lnTo>
                <a:lnTo>
                  <a:pt x="14650" y="62300"/>
                </a:lnTo>
                <a:lnTo>
                  <a:pt x="14640" y="62310"/>
                </a:lnTo>
                <a:lnTo>
                  <a:pt x="14630" y="62320"/>
                </a:lnTo>
                <a:lnTo>
                  <a:pt x="14610" y="62340"/>
                </a:lnTo>
                <a:lnTo>
                  <a:pt x="14610" y="62330"/>
                </a:lnTo>
                <a:lnTo>
                  <a:pt x="14600" y="62320"/>
                </a:lnTo>
                <a:lnTo>
                  <a:pt x="14590" y="62310"/>
                </a:lnTo>
                <a:lnTo>
                  <a:pt x="14570" y="62310"/>
                </a:lnTo>
                <a:lnTo>
                  <a:pt x="14580" y="62300"/>
                </a:lnTo>
                <a:lnTo>
                  <a:pt x="14580" y="62280"/>
                </a:lnTo>
                <a:lnTo>
                  <a:pt x="14580" y="62270"/>
                </a:lnTo>
                <a:lnTo>
                  <a:pt x="14580" y="62250"/>
                </a:lnTo>
                <a:lnTo>
                  <a:pt x="14590" y="62240"/>
                </a:lnTo>
                <a:lnTo>
                  <a:pt x="14590" y="62220"/>
                </a:lnTo>
                <a:lnTo>
                  <a:pt x="14570" y="62210"/>
                </a:lnTo>
                <a:lnTo>
                  <a:pt x="14560" y="62200"/>
                </a:lnTo>
                <a:lnTo>
                  <a:pt x="14560" y="62190"/>
                </a:lnTo>
                <a:lnTo>
                  <a:pt x="14570" y="62180"/>
                </a:lnTo>
                <a:lnTo>
                  <a:pt x="14580" y="62180"/>
                </a:lnTo>
                <a:lnTo>
                  <a:pt x="14590" y="62180"/>
                </a:lnTo>
                <a:lnTo>
                  <a:pt x="14590" y="62170"/>
                </a:lnTo>
                <a:lnTo>
                  <a:pt x="14600" y="62160"/>
                </a:lnTo>
                <a:lnTo>
                  <a:pt x="14610" y="62150"/>
                </a:lnTo>
                <a:lnTo>
                  <a:pt x="14610" y="62140"/>
                </a:lnTo>
                <a:lnTo>
                  <a:pt x="14610" y="62130"/>
                </a:lnTo>
                <a:lnTo>
                  <a:pt x="14610" y="62120"/>
                </a:lnTo>
                <a:lnTo>
                  <a:pt x="14610" y="62110"/>
                </a:lnTo>
                <a:lnTo>
                  <a:pt x="14600" y="62110"/>
                </a:lnTo>
                <a:lnTo>
                  <a:pt x="14590" y="62110"/>
                </a:lnTo>
                <a:lnTo>
                  <a:pt x="14580" y="62110"/>
                </a:lnTo>
                <a:lnTo>
                  <a:pt x="14570" y="62110"/>
                </a:lnTo>
                <a:lnTo>
                  <a:pt x="14560" y="62110"/>
                </a:lnTo>
                <a:lnTo>
                  <a:pt x="14550" y="62110"/>
                </a:lnTo>
                <a:lnTo>
                  <a:pt x="14540" y="62110"/>
                </a:lnTo>
                <a:lnTo>
                  <a:pt x="14530" y="62110"/>
                </a:lnTo>
                <a:lnTo>
                  <a:pt x="14530" y="62100"/>
                </a:lnTo>
                <a:lnTo>
                  <a:pt x="14530" y="62090"/>
                </a:lnTo>
                <a:lnTo>
                  <a:pt x="14520" y="62080"/>
                </a:lnTo>
                <a:lnTo>
                  <a:pt x="14520" y="62070"/>
                </a:lnTo>
                <a:lnTo>
                  <a:pt x="14510" y="62070"/>
                </a:lnTo>
                <a:lnTo>
                  <a:pt x="14510" y="62060"/>
                </a:lnTo>
                <a:lnTo>
                  <a:pt x="14510" y="62050"/>
                </a:lnTo>
                <a:lnTo>
                  <a:pt x="14510" y="62040"/>
                </a:lnTo>
                <a:lnTo>
                  <a:pt x="14500" y="62020"/>
                </a:lnTo>
                <a:lnTo>
                  <a:pt x="14490" y="62000"/>
                </a:lnTo>
                <a:lnTo>
                  <a:pt x="14500" y="61990"/>
                </a:lnTo>
                <a:lnTo>
                  <a:pt x="14500" y="61980"/>
                </a:lnTo>
                <a:lnTo>
                  <a:pt x="14500" y="61970"/>
                </a:lnTo>
                <a:lnTo>
                  <a:pt x="14500" y="61950"/>
                </a:lnTo>
                <a:lnTo>
                  <a:pt x="14510" y="61930"/>
                </a:lnTo>
                <a:lnTo>
                  <a:pt x="14510" y="61920"/>
                </a:lnTo>
                <a:lnTo>
                  <a:pt x="14500" y="61910"/>
                </a:lnTo>
                <a:lnTo>
                  <a:pt x="14500" y="61900"/>
                </a:lnTo>
                <a:lnTo>
                  <a:pt x="14460" y="61870"/>
                </a:lnTo>
                <a:lnTo>
                  <a:pt x="14430" y="61870"/>
                </a:lnTo>
                <a:lnTo>
                  <a:pt x="14400" y="61900"/>
                </a:lnTo>
                <a:lnTo>
                  <a:pt x="14370" y="61890"/>
                </a:lnTo>
                <a:lnTo>
                  <a:pt x="14370" y="61840"/>
                </a:lnTo>
                <a:lnTo>
                  <a:pt x="14420" y="61830"/>
                </a:lnTo>
                <a:lnTo>
                  <a:pt x="14420" y="61780"/>
                </a:lnTo>
                <a:lnTo>
                  <a:pt x="14400" y="61750"/>
                </a:lnTo>
                <a:lnTo>
                  <a:pt x="14380" y="61720"/>
                </a:lnTo>
                <a:lnTo>
                  <a:pt x="14380" y="61650"/>
                </a:lnTo>
                <a:lnTo>
                  <a:pt x="14380" y="61630"/>
                </a:lnTo>
                <a:lnTo>
                  <a:pt x="14370" y="61590"/>
                </a:lnTo>
                <a:lnTo>
                  <a:pt x="14380" y="61560"/>
                </a:lnTo>
                <a:lnTo>
                  <a:pt x="14370" y="61540"/>
                </a:lnTo>
                <a:lnTo>
                  <a:pt x="14350" y="61490"/>
                </a:lnTo>
                <a:lnTo>
                  <a:pt x="14340" y="61460"/>
                </a:lnTo>
                <a:lnTo>
                  <a:pt x="14330" y="61430"/>
                </a:lnTo>
                <a:lnTo>
                  <a:pt x="14330" y="61400"/>
                </a:lnTo>
                <a:lnTo>
                  <a:pt x="14320" y="61350"/>
                </a:lnTo>
                <a:lnTo>
                  <a:pt x="14300" y="61310"/>
                </a:lnTo>
                <a:lnTo>
                  <a:pt x="14280" y="61270"/>
                </a:lnTo>
                <a:lnTo>
                  <a:pt x="14260" y="61250"/>
                </a:lnTo>
                <a:lnTo>
                  <a:pt x="14230" y="61210"/>
                </a:lnTo>
                <a:lnTo>
                  <a:pt x="14230" y="61190"/>
                </a:lnTo>
                <a:lnTo>
                  <a:pt x="14220" y="61160"/>
                </a:lnTo>
                <a:lnTo>
                  <a:pt x="14200" y="61150"/>
                </a:lnTo>
                <a:lnTo>
                  <a:pt x="14170" y="61120"/>
                </a:lnTo>
                <a:lnTo>
                  <a:pt x="14170" y="61080"/>
                </a:lnTo>
                <a:lnTo>
                  <a:pt x="14170" y="61070"/>
                </a:lnTo>
                <a:lnTo>
                  <a:pt x="14170" y="61060"/>
                </a:lnTo>
                <a:lnTo>
                  <a:pt x="14170" y="61050"/>
                </a:lnTo>
                <a:lnTo>
                  <a:pt x="14160" y="61040"/>
                </a:lnTo>
                <a:lnTo>
                  <a:pt x="14130" y="61040"/>
                </a:lnTo>
                <a:lnTo>
                  <a:pt x="14100" y="61010"/>
                </a:lnTo>
                <a:lnTo>
                  <a:pt x="14070" y="60990"/>
                </a:lnTo>
                <a:lnTo>
                  <a:pt x="14050" y="60970"/>
                </a:lnTo>
                <a:lnTo>
                  <a:pt x="14010" y="60960"/>
                </a:lnTo>
                <a:lnTo>
                  <a:pt x="14000" y="60950"/>
                </a:lnTo>
                <a:lnTo>
                  <a:pt x="13990" y="60950"/>
                </a:lnTo>
                <a:lnTo>
                  <a:pt x="13970" y="60950"/>
                </a:lnTo>
                <a:lnTo>
                  <a:pt x="13920" y="60940"/>
                </a:lnTo>
                <a:lnTo>
                  <a:pt x="13910" y="60930"/>
                </a:lnTo>
                <a:lnTo>
                  <a:pt x="13910" y="60890"/>
                </a:lnTo>
                <a:lnTo>
                  <a:pt x="13880" y="60870"/>
                </a:lnTo>
                <a:lnTo>
                  <a:pt x="13870" y="60810"/>
                </a:lnTo>
                <a:lnTo>
                  <a:pt x="13820" y="60800"/>
                </a:lnTo>
                <a:lnTo>
                  <a:pt x="13810" y="60800"/>
                </a:lnTo>
                <a:lnTo>
                  <a:pt x="13800" y="60800"/>
                </a:lnTo>
                <a:lnTo>
                  <a:pt x="13790" y="60800"/>
                </a:lnTo>
                <a:lnTo>
                  <a:pt x="13770" y="60790"/>
                </a:lnTo>
                <a:lnTo>
                  <a:pt x="13770" y="60750"/>
                </a:lnTo>
                <a:lnTo>
                  <a:pt x="13770" y="60730"/>
                </a:lnTo>
                <a:lnTo>
                  <a:pt x="13780" y="60710"/>
                </a:lnTo>
                <a:lnTo>
                  <a:pt x="13780" y="60690"/>
                </a:lnTo>
                <a:lnTo>
                  <a:pt x="13780" y="60670"/>
                </a:lnTo>
                <a:lnTo>
                  <a:pt x="13750" y="60650"/>
                </a:lnTo>
                <a:lnTo>
                  <a:pt x="13740" y="60650"/>
                </a:lnTo>
                <a:lnTo>
                  <a:pt x="13710" y="60640"/>
                </a:lnTo>
                <a:lnTo>
                  <a:pt x="13670" y="60610"/>
                </a:lnTo>
                <a:lnTo>
                  <a:pt x="13650" y="60590"/>
                </a:lnTo>
                <a:lnTo>
                  <a:pt x="13650" y="60560"/>
                </a:lnTo>
                <a:lnTo>
                  <a:pt x="13650" y="60550"/>
                </a:lnTo>
                <a:lnTo>
                  <a:pt x="13630" y="60510"/>
                </a:lnTo>
                <a:lnTo>
                  <a:pt x="13580" y="60500"/>
                </a:lnTo>
                <a:lnTo>
                  <a:pt x="13560" y="60490"/>
                </a:lnTo>
                <a:lnTo>
                  <a:pt x="13550" y="60470"/>
                </a:lnTo>
                <a:lnTo>
                  <a:pt x="13510" y="60440"/>
                </a:lnTo>
                <a:lnTo>
                  <a:pt x="13490" y="60430"/>
                </a:lnTo>
                <a:lnTo>
                  <a:pt x="13500" y="60400"/>
                </a:lnTo>
                <a:lnTo>
                  <a:pt x="13500" y="60390"/>
                </a:lnTo>
                <a:lnTo>
                  <a:pt x="13500" y="60350"/>
                </a:lnTo>
                <a:lnTo>
                  <a:pt x="13480" y="60330"/>
                </a:lnTo>
                <a:lnTo>
                  <a:pt x="13460" y="60300"/>
                </a:lnTo>
                <a:lnTo>
                  <a:pt x="13470" y="60290"/>
                </a:lnTo>
                <a:lnTo>
                  <a:pt x="13490" y="60260"/>
                </a:lnTo>
                <a:lnTo>
                  <a:pt x="13520" y="60230"/>
                </a:lnTo>
                <a:lnTo>
                  <a:pt x="13510" y="60200"/>
                </a:lnTo>
                <a:lnTo>
                  <a:pt x="13480" y="60170"/>
                </a:lnTo>
                <a:lnTo>
                  <a:pt x="13430" y="60200"/>
                </a:lnTo>
                <a:lnTo>
                  <a:pt x="13420" y="60180"/>
                </a:lnTo>
                <a:lnTo>
                  <a:pt x="13410" y="60180"/>
                </a:lnTo>
                <a:lnTo>
                  <a:pt x="13380" y="60140"/>
                </a:lnTo>
                <a:lnTo>
                  <a:pt x="13340" y="60100"/>
                </a:lnTo>
                <a:lnTo>
                  <a:pt x="13320" y="60080"/>
                </a:lnTo>
                <a:lnTo>
                  <a:pt x="13310" y="60040"/>
                </a:lnTo>
                <a:lnTo>
                  <a:pt x="13300" y="60020"/>
                </a:lnTo>
                <a:lnTo>
                  <a:pt x="13290" y="59990"/>
                </a:lnTo>
                <a:lnTo>
                  <a:pt x="13240" y="59950"/>
                </a:lnTo>
                <a:lnTo>
                  <a:pt x="13220" y="59930"/>
                </a:lnTo>
                <a:lnTo>
                  <a:pt x="13220" y="59900"/>
                </a:lnTo>
                <a:lnTo>
                  <a:pt x="13180" y="59850"/>
                </a:lnTo>
                <a:lnTo>
                  <a:pt x="13170" y="59840"/>
                </a:lnTo>
                <a:lnTo>
                  <a:pt x="13170" y="59830"/>
                </a:lnTo>
                <a:lnTo>
                  <a:pt x="13180" y="59800"/>
                </a:lnTo>
                <a:lnTo>
                  <a:pt x="13170" y="59790"/>
                </a:lnTo>
                <a:lnTo>
                  <a:pt x="13160" y="59780"/>
                </a:lnTo>
                <a:lnTo>
                  <a:pt x="13160" y="59770"/>
                </a:lnTo>
                <a:lnTo>
                  <a:pt x="13160" y="59760"/>
                </a:lnTo>
                <a:lnTo>
                  <a:pt x="13160" y="59750"/>
                </a:lnTo>
                <a:lnTo>
                  <a:pt x="13170" y="59750"/>
                </a:lnTo>
                <a:lnTo>
                  <a:pt x="13180" y="59750"/>
                </a:lnTo>
                <a:lnTo>
                  <a:pt x="13180" y="59740"/>
                </a:lnTo>
                <a:lnTo>
                  <a:pt x="13180" y="59730"/>
                </a:lnTo>
                <a:lnTo>
                  <a:pt x="13180" y="59720"/>
                </a:lnTo>
                <a:lnTo>
                  <a:pt x="13180" y="59710"/>
                </a:lnTo>
                <a:lnTo>
                  <a:pt x="13170" y="59710"/>
                </a:lnTo>
                <a:lnTo>
                  <a:pt x="13160" y="59710"/>
                </a:lnTo>
                <a:lnTo>
                  <a:pt x="13160" y="59700"/>
                </a:lnTo>
                <a:lnTo>
                  <a:pt x="13150" y="59690"/>
                </a:lnTo>
                <a:lnTo>
                  <a:pt x="13140" y="59680"/>
                </a:lnTo>
                <a:lnTo>
                  <a:pt x="13140" y="59670"/>
                </a:lnTo>
                <a:lnTo>
                  <a:pt x="13140" y="59660"/>
                </a:lnTo>
                <a:lnTo>
                  <a:pt x="13140" y="59650"/>
                </a:lnTo>
                <a:lnTo>
                  <a:pt x="13130" y="59640"/>
                </a:lnTo>
                <a:lnTo>
                  <a:pt x="13120" y="59650"/>
                </a:lnTo>
                <a:lnTo>
                  <a:pt x="13120" y="59640"/>
                </a:lnTo>
                <a:lnTo>
                  <a:pt x="13110" y="59640"/>
                </a:lnTo>
                <a:lnTo>
                  <a:pt x="13110" y="59630"/>
                </a:lnTo>
                <a:lnTo>
                  <a:pt x="13100" y="59630"/>
                </a:lnTo>
                <a:lnTo>
                  <a:pt x="13100" y="59620"/>
                </a:lnTo>
                <a:lnTo>
                  <a:pt x="13100" y="59610"/>
                </a:lnTo>
                <a:lnTo>
                  <a:pt x="13100" y="59600"/>
                </a:lnTo>
                <a:lnTo>
                  <a:pt x="13110" y="59590"/>
                </a:lnTo>
                <a:lnTo>
                  <a:pt x="13110" y="59580"/>
                </a:lnTo>
                <a:lnTo>
                  <a:pt x="13110" y="59570"/>
                </a:lnTo>
                <a:lnTo>
                  <a:pt x="13120" y="59560"/>
                </a:lnTo>
                <a:lnTo>
                  <a:pt x="13110" y="59560"/>
                </a:lnTo>
                <a:lnTo>
                  <a:pt x="13100" y="59550"/>
                </a:lnTo>
                <a:lnTo>
                  <a:pt x="13090" y="59550"/>
                </a:lnTo>
                <a:lnTo>
                  <a:pt x="13090" y="59560"/>
                </a:lnTo>
                <a:lnTo>
                  <a:pt x="13080" y="59560"/>
                </a:lnTo>
                <a:lnTo>
                  <a:pt x="13070" y="59560"/>
                </a:lnTo>
                <a:lnTo>
                  <a:pt x="13060" y="59560"/>
                </a:lnTo>
                <a:lnTo>
                  <a:pt x="13050" y="59560"/>
                </a:lnTo>
                <a:lnTo>
                  <a:pt x="13050" y="59550"/>
                </a:lnTo>
                <a:lnTo>
                  <a:pt x="13050" y="59540"/>
                </a:lnTo>
                <a:lnTo>
                  <a:pt x="13040" y="59550"/>
                </a:lnTo>
                <a:lnTo>
                  <a:pt x="13040" y="59560"/>
                </a:lnTo>
                <a:lnTo>
                  <a:pt x="13030" y="59560"/>
                </a:lnTo>
                <a:lnTo>
                  <a:pt x="13020" y="59560"/>
                </a:lnTo>
                <a:lnTo>
                  <a:pt x="13020" y="59550"/>
                </a:lnTo>
                <a:lnTo>
                  <a:pt x="13030" y="59540"/>
                </a:lnTo>
                <a:lnTo>
                  <a:pt x="13020" y="59530"/>
                </a:lnTo>
                <a:lnTo>
                  <a:pt x="13030" y="59530"/>
                </a:lnTo>
                <a:lnTo>
                  <a:pt x="13020" y="59520"/>
                </a:lnTo>
                <a:lnTo>
                  <a:pt x="13010" y="59520"/>
                </a:lnTo>
                <a:lnTo>
                  <a:pt x="13010" y="59510"/>
                </a:lnTo>
                <a:lnTo>
                  <a:pt x="13000" y="59510"/>
                </a:lnTo>
                <a:lnTo>
                  <a:pt x="13000" y="59500"/>
                </a:lnTo>
                <a:lnTo>
                  <a:pt x="13000" y="59490"/>
                </a:lnTo>
                <a:lnTo>
                  <a:pt x="12990" y="59490"/>
                </a:lnTo>
                <a:lnTo>
                  <a:pt x="12990" y="59480"/>
                </a:lnTo>
                <a:lnTo>
                  <a:pt x="13000" y="59480"/>
                </a:lnTo>
                <a:lnTo>
                  <a:pt x="12990" y="59470"/>
                </a:lnTo>
                <a:lnTo>
                  <a:pt x="12990" y="59460"/>
                </a:lnTo>
                <a:lnTo>
                  <a:pt x="12980" y="59470"/>
                </a:lnTo>
                <a:lnTo>
                  <a:pt x="12970" y="59470"/>
                </a:lnTo>
                <a:lnTo>
                  <a:pt x="12970" y="59480"/>
                </a:lnTo>
                <a:lnTo>
                  <a:pt x="12960" y="59480"/>
                </a:lnTo>
                <a:lnTo>
                  <a:pt x="12950" y="59480"/>
                </a:lnTo>
                <a:lnTo>
                  <a:pt x="12940" y="59470"/>
                </a:lnTo>
                <a:lnTo>
                  <a:pt x="12940" y="59460"/>
                </a:lnTo>
                <a:lnTo>
                  <a:pt x="12940" y="59450"/>
                </a:lnTo>
                <a:lnTo>
                  <a:pt x="12930" y="59440"/>
                </a:lnTo>
                <a:lnTo>
                  <a:pt x="12930" y="59430"/>
                </a:lnTo>
                <a:lnTo>
                  <a:pt x="12940" y="59430"/>
                </a:lnTo>
                <a:lnTo>
                  <a:pt x="12940" y="59420"/>
                </a:lnTo>
                <a:lnTo>
                  <a:pt x="12940" y="59410"/>
                </a:lnTo>
                <a:lnTo>
                  <a:pt x="12930" y="59410"/>
                </a:lnTo>
                <a:lnTo>
                  <a:pt x="12920" y="59420"/>
                </a:lnTo>
                <a:lnTo>
                  <a:pt x="12910" y="59420"/>
                </a:lnTo>
                <a:lnTo>
                  <a:pt x="12900" y="59420"/>
                </a:lnTo>
                <a:lnTo>
                  <a:pt x="12890" y="59420"/>
                </a:lnTo>
                <a:lnTo>
                  <a:pt x="12900" y="59410"/>
                </a:lnTo>
                <a:lnTo>
                  <a:pt x="12890" y="59410"/>
                </a:lnTo>
                <a:lnTo>
                  <a:pt x="12880" y="59410"/>
                </a:lnTo>
                <a:lnTo>
                  <a:pt x="12880" y="59400"/>
                </a:lnTo>
                <a:lnTo>
                  <a:pt x="12880" y="59390"/>
                </a:lnTo>
                <a:lnTo>
                  <a:pt x="12870" y="59390"/>
                </a:lnTo>
                <a:lnTo>
                  <a:pt x="12880" y="59390"/>
                </a:lnTo>
                <a:lnTo>
                  <a:pt x="12890" y="59380"/>
                </a:lnTo>
                <a:lnTo>
                  <a:pt x="12900" y="59380"/>
                </a:lnTo>
                <a:lnTo>
                  <a:pt x="12900" y="59370"/>
                </a:lnTo>
                <a:lnTo>
                  <a:pt x="12910" y="59380"/>
                </a:lnTo>
                <a:lnTo>
                  <a:pt x="12910" y="59370"/>
                </a:lnTo>
                <a:lnTo>
                  <a:pt x="12910" y="59360"/>
                </a:lnTo>
                <a:lnTo>
                  <a:pt x="12900" y="59360"/>
                </a:lnTo>
                <a:lnTo>
                  <a:pt x="12900" y="59350"/>
                </a:lnTo>
                <a:lnTo>
                  <a:pt x="12890" y="59360"/>
                </a:lnTo>
                <a:lnTo>
                  <a:pt x="12880" y="59360"/>
                </a:lnTo>
                <a:lnTo>
                  <a:pt x="12870" y="59360"/>
                </a:lnTo>
                <a:lnTo>
                  <a:pt x="12880" y="59350"/>
                </a:lnTo>
                <a:lnTo>
                  <a:pt x="12870" y="59350"/>
                </a:lnTo>
                <a:lnTo>
                  <a:pt x="12860" y="59350"/>
                </a:lnTo>
                <a:lnTo>
                  <a:pt x="12850" y="59350"/>
                </a:lnTo>
                <a:lnTo>
                  <a:pt x="12850" y="59340"/>
                </a:lnTo>
                <a:lnTo>
                  <a:pt x="12840" y="59340"/>
                </a:lnTo>
                <a:lnTo>
                  <a:pt x="12850" y="59330"/>
                </a:lnTo>
                <a:lnTo>
                  <a:pt x="12840" y="59330"/>
                </a:lnTo>
                <a:lnTo>
                  <a:pt x="12840" y="59320"/>
                </a:lnTo>
                <a:lnTo>
                  <a:pt x="12830" y="59320"/>
                </a:lnTo>
                <a:lnTo>
                  <a:pt x="12820" y="59320"/>
                </a:lnTo>
                <a:lnTo>
                  <a:pt x="12820" y="59310"/>
                </a:lnTo>
                <a:lnTo>
                  <a:pt x="12820" y="59300"/>
                </a:lnTo>
                <a:lnTo>
                  <a:pt x="12810" y="59290"/>
                </a:lnTo>
                <a:lnTo>
                  <a:pt x="12820" y="59280"/>
                </a:lnTo>
                <a:lnTo>
                  <a:pt x="12820" y="59270"/>
                </a:lnTo>
                <a:lnTo>
                  <a:pt x="12820" y="59260"/>
                </a:lnTo>
                <a:lnTo>
                  <a:pt x="12810" y="59260"/>
                </a:lnTo>
                <a:lnTo>
                  <a:pt x="12800" y="59260"/>
                </a:lnTo>
                <a:lnTo>
                  <a:pt x="12800" y="59270"/>
                </a:lnTo>
                <a:lnTo>
                  <a:pt x="12800" y="59260"/>
                </a:lnTo>
                <a:lnTo>
                  <a:pt x="12790" y="59260"/>
                </a:lnTo>
                <a:lnTo>
                  <a:pt x="12790" y="59250"/>
                </a:lnTo>
                <a:lnTo>
                  <a:pt x="12790" y="59240"/>
                </a:lnTo>
                <a:lnTo>
                  <a:pt x="12790" y="59230"/>
                </a:lnTo>
                <a:lnTo>
                  <a:pt x="12790" y="59220"/>
                </a:lnTo>
                <a:lnTo>
                  <a:pt x="12790" y="59210"/>
                </a:lnTo>
                <a:lnTo>
                  <a:pt x="12800" y="59210"/>
                </a:lnTo>
                <a:lnTo>
                  <a:pt x="12810" y="59210"/>
                </a:lnTo>
                <a:lnTo>
                  <a:pt x="12820" y="59210"/>
                </a:lnTo>
                <a:lnTo>
                  <a:pt x="12830" y="59210"/>
                </a:lnTo>
                <a:lnTo>
                  <a:pt x="12840" y="59210"/>
                </a:lnTo>
                <a:lnTo>
                  <a:pt x="12850" y="59200"/>
                </a:lnTo>
                <a:lnTo>
                  <a:pt x="12860" y="59200"/>
                </a:lnTo>
                <a:lnTo>
                  <a:pt x="12870" y="59200"/>
                </a:lnTo>
                <a:lnTo>
                  <a:pt x="12890" y="59200"/>
                </a:lnTo>
                <a:lnTo>
                  <a:pt x="12890" y="59190"/>
                </a:lnTo>
                <a:lnTo>
                  <a:pt x="12890" y="59180"/>
                </a:lnTo>
                <a:lnTo>
                  <a:pt x="12900" y="59170"/>
                </a:lnTo>
                <a:lnTo>
                  <a:pt x="12900" y="59160"/>
                </a:lnTo>
                <a:lnTo>
                  <a:pt x="12900" y="59150"/>
                </a:lnTo>
                <a:lnTo>
                  <a:pt x="12920" y="59150"/>
                </a:lnTo>
                <a:lnTo>
                  <a:pt x="12930" y="59160"/>
                </a:lnTo>
                <a:lnTo>
                  <a:pt x="12940" y="59160"/>
                </a:lnTo>
                <a:lnTo>
                  <a:pt x="12950" y="59160"/>
                </a:lnTo>
                <a:lnTo>
                  <a:pt x="12960" y="59160"/>
                </a:lnTo>
                <a:lnTo>
                  <a:pt x="12970" y="59170"/>
                </a:lnTo>
                <a:lnTo>
                  <a:pt x="12980" y="59170"/>
                </a:lnTo>
                <a:lnTo>
                  <a:pt x="12980" y="59180"/>
                </a:lnTo>
                <a:lnTo>
                  <a:pt x="12990" y="59180"/>
                </a:lnTo>
                <a:lnTo>
                  <a:pt x="12990" y="59190"/>
                </a:lnTo>
                <a:lnTo>
                  <a:pt x="13000" y="59180"/>
                </a:lnTo>
                <a:lnTo>
                  <a:pt x="13020" y="59180"/>
                </a:lnTo>
                <a:lnTo>
                  <a:pt x="13050" y="59160"/>
                </a:lnTo>
                <a:lnTo>
                  <a:pt x="13060" y="59130"/>
                </a:lnTo>
                <a:lnTo>
                  <a:pt x="13040" y="59110"/>
                </a:lnTo>
                <a:lnTo>
                  <a:pt x="13030" y="59090"/>
                </a:lnTo>
                <a:lnTo>
                  <a:pt x="13020" y="59070"/>
                </a:lnTo>
                <a:lnTo>
                  <a:pt x="13010" y="59050"/>
                </a:lnTo>
                <a:lnTo>
                  <a:pt x="13010" y="59030"/>
                </a:lnTo>
                <a:lnTo>
                  <a:pt x="13010" y="59020"/>
                </a:lnTo>
                <a:lnTo>
                  <a:pt x="13000" y="59020"/>
                </a:lnTo>
                <a:lnTo>
                  <a:pt x="12990" y="59000"/>
                </a:lnTo>
                <a:lnTo>
                  <a:pt x="13000" y="59000"/>
                </a:lnTo>
                <a:lnTo>
                  <a:pt x="13000" y="58990"/>
                </a:lnTo>
                <a:lnTo>
                  <a:pt x="13000" y="58980"/>
                </a:lnTo>
                <a:lnTo>
                  <a:pt x="12990" y="58980"/>
                </a:lnTo>
                <a:lnTo>
                  <a:pt x="12980" y="58970"/>
                </a:lnTo>
                <a:lnTo>
                  <a:pt x="12980" y="58960"/>
                </a:lnTo>
                <a:lnTo>
                  <a:pt x="12990" y="58950"/>
                </a:lnTo>
                <a:lnTo>
                  <a:pt x="12990" y="58940"/>
                </a:lnTo>
                <a:lnTo>
                  <a:pt x="13000" y="58940"/>
                </a:lnTo>
                <a:lnTo>
                  <a:pt x="13000" y="58930"/>
                </a:lnTo>
                <a:lnTo>
                  <a:pt x="13010" y="58920"/>
                </a:lnTo>
                <a:lnTo>
                  <a:pt x="13000" y="58920"/>
                </a:lnTo>
                <a:lnTo>
                  <a:pt x="13000" y="58910"/>
                </a:lnTo>
                <a:lnTo>
                  <a:pt x="12990" y="58900"/>
                </a:lnTo>
                <a:lnTo>
                  <a:pt x="12980" y="58900"/>
                </a:lnTo>
                <a:lnTo>
                  <a:pt x="12980" y="58890"/>
                </a:lnTo>
                <a:lnTo>
                  <a:pt x="12970" y="58890"/>
                </a:lnTo>
                <a:lnTo>
                  <a:pt x="12970" y="58880"/>
                </a:lnTo>
                <a:lnTo>
                  <a:pt x="12960" y="58880"/>
                </a:lnTo>
                <a:lnTo>
                  <a:pt x="12970" y="58870"/>
                </a:lnTo>
                <a:lnTo>
                  <a:pt x="12970" y="58860"/>
                </a:lnTo>
                <a:lnTo>
                  <a:pt x="12980" y="58850"/>
                </a:lnTo>
                <a:lnTo>
                  <a:pt x="12990" y="58850"/>
                </a:lnTo>
                <a:lnTo>
                  <a:pt x="12990" y="58860"/>
                </a:lnTo>
                <a:lnTo>
                  <a:pt x="13000" y="58870"/>
                </a:lnTo>
                <a:lnTo>
                  <a:pt x="13010" y="58870"/>
                </a:lnTo>
                <a:lnTo>
                  <a:pt x="13020" y="58860"/>
                </a:lnTo>
                <a:lnTo>
                  <a:pt x="13030" y="58860"/>
                </a:lnTo>
                <a:lnTo>
                  <a:pt x="13030" y="58850"/>
                </a:lnTo>
                <a:lnTo>
                  <a:pt x="13030" y="58840"/>
                </a:lnTo>
                <a:lnTo>
                  <a:pt x="13030" y="58830"/>
                </a:lnTo>
                <a:lnTo>
                  <a:pt x="13030" y="58820"/>
                </a:lnTo>
                <a:lnTo>
                  <a:pt x="13030" y="58810"/>
                </a:lnTo>
                <a:lnTo>
                  <a:pt x="13020" y="58800"/>
                </a:lnTo>
                <a:lnTo>
                  <a:pt x="13020" y="58810"/>
                </a:lnTo>
                <a:lnTo>
                  <a:pt x="13010" y="58810"/>
                </a:lnTo>
                <a:lnTo>
                  <a:pt x="13000" y="58810"/>
                </a:lnTo>
                <a:lnTo>
                  <a:pt x="12980" y="58810"/>
                </a:lnTo>
                <a:lnTo>
                  <a:pt x="12960" y="58810"/>
                </a:lnTo>
                <a:lnTo>
                  <a:pt x="12950" y="58810"/>
                </a:lnTo>
                <a:lnTo>
                  <a:pt x="12940" y="58810"/>
                </a:lnTo>
                <a:lnTo>
                  <a:pt x="12930" y="58800"/>
                </a:lnTo>
                <a:lnTo>
                  <a:pt x="12920" y="58800"/>
                </a:lnTo>
                <a:lnTo>
                  <a:pt x="12900" y="58800"/>
                </a:lnTo>
                <a:lnTo>
                  <a:pt x="12890" y="58790"/>
                </a:lnTo>
                <a:lnTo>
                  <a:pt x="12890" y="58780"/>
                </a:lnTo>
                <a:lnTo>
                  <a:pt x="12900" y="58760"/>
                </a:lnTo>
                <a:lnTo>
                  <a:pt x="12910" y="58750"/>
                </a:lnTo>
                <a:lnTo>
                  <a:pt x="12910" y="58740"/>
                </a:lnTo>
                <a:lnTo>
                  <a:pt x="12920" y="58730"/>
                </a:lnTo>
                <a:lnTo>
                  <a:pt x="12920" y="58720"/>
                </a:lnTo>
                <a:lnTo>
                  <a:pt x="12920" y="58710"/>
                </a:lnTo>
                <a:lnTo>
                  <a:pt x="12920" y="58700"/>
                </a:lnTo>
                <a:lnTo>
                  <a:pt x="12910" y="58690"/>
                </a:lnTo>
                <a:lnTo>
                  <a:pt x="12910" y="58670"/>
                </a:lnTo>
                <a:lnTo>
                  <a:pt x="12920" y="58660"/>
                </a:lnTo>
                <a:lnTo>
                  <a:pt x="12930" y="58650"/>
                </a:lnTo>
                <a:lnTo>
                  <a:pt x="12950" y="58640"/>
                </a:lnTo>
                <a:lnTo>
                  <a:pt x="12960" y="58630"/>
                </a:lnTo>
                <a:lnTo>
                  <a:pt x="12970" y="58620"/>
                </a:lnTo>
                <a:lnTo>
                  <a:pt x="12980" y="58610"/>
                </a:lnTo>
                <a:lnTo>
                  <a:pt x="13000" y="58600"/>
                </a:lnTo>
                <a:lnTo>
                  <a:pt x="13010" y="58600"/>
                </a:lnTo>
                <a:lnTo>
                  <a:pt x="13020" y="58590"/>
                </a:lnTo>
                <a:lnTo>
                  <a:pt x="13010" y="58590"/>
                </a:lnTo>
                <a:lnTo>
                  <a:pt x="13000" y="58600"/>
                </a:lnTo>
                <a:lnTo>
                  <a:pt x="12990" y="58610"/>
                </a:lnTo>
                <a:lnTo>
                  <a:pt x="12980" y="58610"/>
                </a:lnTo>
                <a:lnTo>
                  <a:pt x="12980" y="58600"/>
                </a:lnTo>
                <a:lnTo>
                  <a:pt x="12990" y="58590"/>
                </a:lnTo>
                <a:lnTo>
                  <a:pt x="13000" y="58580"/>
                </a:lnTo>
                <a:lnTo>
                  <a:pt x="13020" y="58570"/>
                </a:lnTo>
                <a:lnTo>
                  <a:pt x="13030" y="58570"/>
                </a:lnTo>
                <a:lnTo>
                  <a:pt x="13020" y="58560"/>
                </a:lnTo>
                <a:lnTo>
                  <a:pt x="13020" y="58550"/>
                </a:lnTo>
                <a:lnTo>
                  <a:pt x="13030" y="58540"/>
                </a:lnTo>
                <a:lnTo>
                  <a:pt x="13040" y="58540"/>
                </a:lnTo>
                <a:lnTo>
                  <a:pt x="13050" y="58540"/>
                </a:lnTo>
                <a:lnTo>
                  <a:pt x="13040" y="58540"/>
                </a:lnTo>
                <a:lnTo>
                  <a:pt x="13030" y="58530"/>
                </a:lnTo>
                <a:lnTo>
                  <a:pt x="13020" y="58510"/>
                </a:lnTo>
                <a:lnTo>
                  <a:pt x="13030" y="58510"/>
                </a:lnTo>
                <a:lnTo>
                  <a:pt x="13040" y="58500"/>
                </a:lnTo>
                <a:lnTo>
                  <a:pt x="13050" y="58490"/>
                </a:lnTo>
                <a:lnTo>
                  <a:pt x="13060" y="58480"/>
                </a:lnTo>
                <a:lnTo>
                  <a:pt x="13060" y="58470"/>
                </a:lnTo>
                <a:lnTo>
                  <a:pt x="13070" y="58470"/>
                </a:lnTo>
                <a:lnTo>
                  <a:pt x="13070" y="58460"/>
                </a:lnTo>
                <a:lnTo>
                  <a:pt x="13080" y="58460"/>
                </a:lnTo>
                <a:lnTo>
                  <a:pt x="13090" y="58450"/>
                </a:lnTo>
                <a:lnTo>
                  <a:pt x="13090" y="58430"/>
                </a:lnTo>
                <a:lnTo>
                  <a:pt x="13100" y="58420"/>
                </a:lnTo>
                <a:lnTo>
                  <a:pt x="13110" y="58410"/>
                </a:lnTo>
                <a:lnTo>
                  <a:pt x="13110" y="58400"/>
                </a:lnTo>
                <a:lnTo>
                  <a:pt x="13110" y="58390"/>
                </a:lnTo>
                <a:lnTo>
                  <a:pt x="13110" y="58380"/>
                </a:lnTo>
                <a:lnTo>
                  <a:pt x="13120" y="58350"/>
                </a:lnTo>
                <a:lnTo>
                  <a:pt x="13130" y="58350"/>
                </a:lnTo>
                <a:lnTo>
                  <a:pt x="13140" y="58340"/>
                </a:lnTo>
                <a:lnTo>
                  <a:pt x="13130" y="58340"/>
                </a:lnTo>
                <a:lnTo>
                  <a:pt x="13140" y="58340"/>
                </a:lnTo>
                <a:lnTo>
                  <a:pt x="13140" y="58330"/>
                </a:lnTo>
                <a:lnTo>
                  <a:pt x="13150" y="58330"/>
                </a:lnTo>
                <a:lnTo>
                  <a:pt x="13160" y="58340"/>
                </a:lnTo>
                <a:lnTo>
                  <a:pt x="13150" y="58340"/>
                </a:lnTo>
                <a:lnTo>
                  <a:pt x="13150" y="58350"/>
                </a:lnTo>
                <a:lnTo>
                  <a:pt x="13160" y="58350"/>
                </a:lnTo>
                <a:lnTo>
                  <a:pt x="13160" y="58360"/>
                </a:lnTo>
                <a:lnTo>
                  <a:pt x="13160" y="58350"/>
                </a:lnTo>
                <a:lnTo>
                  <a:pt x="13160" y="58340"/>
                </a:lnTo>
                <a:lnTo>
                  <a:pt x="13160" y="58330"/>
                </a:lnTo>
                <a:lnTo>
                  <a:pt x="13150" y="58330"/>
                </a:lnTo>
                <a:lnTo>
                  <a:pt x="13150" y="58320"/>
                </a:lnTo>
                <a:lnTo>
                  <a:pt x="13140" y="58320"/>
                </a:lnTo>
                <a:lnTo>
                  <a:pt x="13140" y="58310"/>
                </a:lnTo>
                <a:lnTo>
                  <a:pt x="13140" y="58300"/>
                </a:lnTo>
                <a:lnTo>
                  <a:pt x="13130" y="58300"/>
                </a:lnTo>
                <a:lnTo>
                  <a:pt x="13130" y="58290"/>
                </a:lnTo>
                <a:lnTo>
                  <a:pt x="13120" y="58290"/>
                </a:lnTo>
                <a:lnTo>
                  <a:pt x="13110" y="58290"/>
                </a:lnTo>
                <a:lnTo>
                  <a:pt x="13110" y="58300"/>
                </a:lnTo>
                <a:lnTo>
                  <a:pt x="13100" y="58300"/>
                </a:lnTo>
                <a:lnTo>
                  <a:pt x="13100" y="58290"/>
                </a:lnTo>
                <a:lnTo>
                  <a:pt x="13100" y="58270"/>
                </a:lnTo>
                <a:lnTo>
                  <a:pt x="13110" y="58250"/>
                </a:lnTo>
                <a:lnTo>
                  <a:pt x="13110" y="58240"/>
                </a:lnTo>
                <a:lnTo>
                  <a:pt x="13110" y="58230"/>
                </a:lnTo>
                <a:lnTo>
                  <a:pt x="13110" y="58220"/>
                </a:lnTo>
                <a:lnTo>
                  <a:pt x="13120" y="58200"/>
                </a:lnTo>
                <a:lnTo>
                  <a:pt x="13120" y="58190"/>
                </a:lnTo>
                <a:lnTo>
                  <a:pt x="13120" y="58180"/>
                </a:lnTo>
                <a:lnTo>
                  <a:pt x="13120" y="58170"/>
                </a:lnTo>
                <a:lnTo>
                  <a:pt x="13130" y="58160"/>
                </a:lnTo>
                <a:lnTo>
                  <a:pt x="13120" y="58160"/>
                </a:lnTo>
                <a:lnTo>
                  <a:pt x="13120" y="58150"/>
                </a:lnTo>
                <a:lnTo>
                  <a:pt x="13120" y="58130"/>
                </a:lnTo>
                <a:lnTo>
                  <a:pt x="13120" y="58100"/>
                </a:lnTo>
                <a:lnTo>
                  <a:pt x="13110" y="58090"/>
                </a:lnTo>
                <a:lnTo>
                  <a:pt x="13110" y="58080"/>
                </a:lnTo>
                <a:lnTo>
                  <a:pt x="13110" y="58070"/>
                </a:lnTo>
                <a:lnTo>
                  <a:pt x="13100" y="58050"/>
                </a:lnTo>
                <a:lnTo>
                  <a:pt x="13100" y="58040"/>
                </a:lnTo>
                <a:lnTo>
                  <a:pt x="13100" y="58030"/>
                </a:lnTo>
                <a:lnTo>
                  <a:pt x="13100" y="58020"/>
                </a:lnTo>
                <a:lnTo>
                  <a:pt x="13090" y="58020"/>
                </a:lnTo>
                <a:lnTo>
                  <a:pt x="13080" y="58020"/>
                </a:lnTo>
                <a:lnTo>
                  <a:pt x="13070" y="58020"/>
                </a:lnTo>
                <a:lnTo>
                  <a:pt x="13060" y="58020"/>
                </a:lnTo>
                <a:lnTo>
                  <a:pt x="13060" y="58010"/>
                </a:lnTo>
                <a:lnTo>
                  <a:pt x="13050" y="58010"/>
                </a:lnTo>
                <a:lnTo>
                  <a:pt x="13040" y="58000"/>
                </a:lnTo>
                <a:lnTo>
                  <a:pt x="13040" y="57990"/>
                </a:lnTo>
                <a:lnTo>
                  <a:pt x="13030" y="57980"/>
                </a:lnTo>
                <a:lnTo>
                  <a:pt x="13030" y="57970"/>
                </a:lnTo>
                <a:lnTo>
                  <a:pt x="13030" y="57960"/>
                </a:lnTo>
                <a:lnTo>
                  <a:pt x="13030" y="57940"/>
                </a:lnTo>
                <a:lnTo>
                  <a:pt x="13040" y="57920"/>
                </a:lnTo>
                <a:lnTo>
                  <a:pt x="13040" y="57910"/>
                </a:lnTo>
                <a:lnTo>
                  <a:pt x="13030" y="57910"/>
                </a:lnTo>
                <a:lnTo>
                  <a:pt x="13030" y="57900"/>
                </a:lnTo>
                <a:lnTo>
                  <a:pt x="13020" y="57900"/>
                </a:lnTo>
                <a:lnTo>
                  <a:pt x="13020" y="57890"/>
                </a:lnTo>
                <a:lnTo>
                  <a:pt x="13010" y="57880"/>
                </a:lnTo>
                <a:lnTo>
                  <a:pt x="13000" y="57880"/>
                </a:lnTo>
                <a:lnTo>
                  <a:pt x="12990" y="57870"/>
                </a:lnTo>
                <a:lnTo>
                  <a:pt x="12990" y="57860"/>
                </a:lnTo>
                <a:lnTo>
                  <a:pt x="12990" y="57850"/>
                </a:lnTo>
                <a:lnTo>
                  <a:pt x="12990" y="57840"/>
                </a:lnTo>
                <a:lnTo>
                  <a:pt x="12990" y="57830"/>
                </a:lnTo>
                <a:lnTo>
                  <a:pt x="12980" y="57820"/>
                </a:lnTo>
                <a:lnTo>
                  <a:pt x="12980" y="57810"/>
                </a:lnTo>
                <a:lnTo>
                  <a:pt x="12990" y="57810"/>
                </a:lnTo>
                <a:lnTo>
                  <a:pt x="13000" y="57800"/>
                </a:lnTo>
                <a:lnTo>
                  <a:pt x="13000" y="57790"/>
                </a:lnTo>
                <a:lnTo>
                  <a:pt x="13010" y="57780"/>
                </a:lnTo>
                <a:lnTo>
                  <a:pt x="13010" y="57770"/>
                </a:lnTo>
                <a:lnTo>
                  <a:pt x="13010" y="57760"/>
                </a:lnTo>
                <a:lnTo>
                  <a:pt x="13010" y="57740"/>
                </a:lnTo>
                <a:lnTo>
                  <a:pt x="13000" y="57740"/>
                </a:lnTo>
                <a:lnTo>
                  <a:pt x="12990" y="57730"/>
                </a:lnTo>
                <a:lnTo>
                  <a:pt x="12980" y="57730"/>
                </a:lnTo>
                <a:lnTo>
                  <a:pt x="12980" y="57720"/>
                </a:lnTo>
                <a:lnTo>
                  <a:pt x="12980" y="57710"/>
                </a:lnTo>
                <a:lnTo>
                  <a:pt x="12960" y="57700"/>
                </a:lnTo>
                <a:lnTo>
                  <a:pt x="12960" y="57690"/>
                </a:lnTo>
                <a:lnTo>
                  <a:pt x="12950" y="57680"/>
                </a:lnTo>
                <a:lnTo>
                  <a:pt x="12940" y="57670"/>
                </a:lnTo>
                <a:lnTo>
                  <a:pt x="12940" y="57660"/>
                </a:lnTo>
                <a:lnTo>
                  <a:pt x="12930" y="57650"/>
                </a:lnTo>
                <a:lnTo>
                  <a:pt x="12920" y="57640"/>
                </a:lnTo>
                <a:lnTo>
                  <a:pt x="12910" y="57640"/>
                </a:lnTo>
                <a:lnTo>
                  <a:pt x="12900" y="57630"/>
                </a:lnTo>
                <a:lnTo>
                  <a:pt x="12890" y="57620"/>
                </a:lnTo>
                <a:lnTo>
                  <a:pt x="12890" y="57610"/>
                </a:lnTo>
                <a:lnTo>
                  <a:pt x="12880" y="57610"/>
                </a:lnTo>
                <a:lnTo>
                  <a:pt x="12880" y="57600"/>
                </a:lnTo>
                <a:lnTo>
                  <a:pt x="12870" y="57600"/>
                </a:lnTo>
                <a:lnTo>
                  <a:pt x="12860" y="57600"/>
                </a:lnTo>
                <a:lnTo>
                  <a:pt x="12860" y="57590"/>
                </a:lnTo>
                <a:lnTo>
                  <a:pt x="12850" y="57580"/>
                </a:lnTo>
                <a:lnTo>
                  <a:pt x="12850" y="57570"/>
                </a:lnTo>
                <a:lnTo>
                  <a:pt x="12840" y="57570"/>
                </a:lnTo>
                <a:lnTo>
                  <a:pt x="12840" y="57560"/>
                </a:lnTo>
                <a:lnTo>
                  <a:pt x="12850" y="57550"/>
                </a:lnTo>
                <a:lnTo>
                  <a:pt x="12860" y="57550"/>
                </a:lnTo>
                <a:lnTo>
                  <a:pt x="12860" y="57540"/>
                </a:lnTo>
                <a:lnTo>
                  <a:pt x="12860" y="57530"/>
                </a:lnTo>
                <a:lnTo>
                  <a:pt x="12870" y="57510"/>
                </a:lnTo>
                <a:lnTo>
                  <a:pt x="12860" y="57500"/>
                </a:lnTo>
                <a:lnTo>
                  <a:pt x="12860" y="57490"/>
                </a:lnTo>
                <a:lnTo>
                  <a:pt x="12860" y="57480"/>
                </a:lnTo>
                <a:lnTo>
                  <a:pt x="12850" y="57470"/>
                </a:lnTo>
                <a:lnTo>
                  <a:pt x="12840" y="57460"/>
                </a:lnTo>
                <a:lnTo>
                  <a:pt x="12840" y="57450"/>
                </a:lnTo>
                <a:lnTo>
                  <a:pt x="12830" y="57450"/>
                </a:lnTo>
                <a:lnTo>
                  <a:pt x="12830" y="57440"/>
                </a:lnTo>
                <a:lnTo>
                  <a:pt x="12820" y="57430"/>
                </a:lnTo>
                <a:lnTo>
                  <a:pt x="12810" y="57420"/>
                </a:lnTo>
                <a:lnTo>
                  <a:pt x="12780" y="57400"/>
                </a:lnTo>
                <a:lnTo>
                  <a:pt x="12760" y="57390"/>
                </a:lnTo>
                <a:lnTo>
                  <a:pt x="12750" y="57380"/>
                </a:lnTo>
                <a:lnTo>
                  <a:pt x="12740" y="57380"/>
                </a:lnTo>
                <a:lnTo>
                  <a:pt x="12730" y="57380"/>
                </a:lnTo>
                <a:lnTo>
                  <a:pt x="12720" y="57370"/>
                </a:lnTo>
                <a:lnTo>
                  <a:pt x="12710" y="57360"/>
                </a:lnTo>
                <a:lnTo>
                  <a:pt x="12710" y="57350"/>
                </a:lnTo>
                <a:lnTo>
                  <a:pt x="12710" y="57340"/>
                </a:lnTo>
                <a:lnTo>
                  <a:pt x="12710" y="57330"/>
                </a:lnTo>
                <a:lnTo>
                  <a:pt x="12710" y="57320"/>
                </a:lnTo>
                <a:lnTo>
                  <a:pt x="12700" y="57320"/>
                </a:lnTo>
                <a:lnTo>
                  <a:pt x="12690" y="57310"/>
                </a:lnTo>
                <a:lnTo>
                  <a:pt x="12680" y="57310"/>
                </a:lnTo>
                <a:lnTo>
                  <a:pt x="12680" y="57300"/>
                </a:lnTo>
                <a:lnTo>
                  <a:pt x="12670" y="57300"/>
                </a:lnTo>
                <a:lnTo>
                  <a:pt x="12660" y="57290"/>
                </a:lnTo>
                <a:lnTo>
                  <a:pt x="12660" y="57280"/>
                </a:lnTo>
                <a:lnTo>
                  <a:pt x="12650" y="57280"/>
                </a:lnTo>
                <a:lnTo>
                  <a:pt x="12640" y="57270"/>
                </a:lnTo>
                <a:lnTo>
                  <a:pt x="12640" y="57260"/>
                </a:lnTo>
                <a:lnTo>
                  <a:pt x="12630" y="57260"/>
                </a:lnTo>
                <a:lnTo>
                  <a:pt x="12630" y="57250"/>
                </a:lnTo>
                <a:lnTo>
                  <a:pt x="12630" y="57240"/>
                </a:lnTo>
                <a:lnTo>
                  <a:pt x="12630" y="57230"/>
                </a:lnTo>
                <a:lnTo>
                  <a:pt x="12620" y="57230"/>
                </a:lnTo>
                <a:lnTo>
                  <a:pt x="12610" y="57230"/>
                </a:lnTo>
                <a:lnTo>
                  <a:pt x="12610" y="57220"/>
                </a:lnTo>
                <a:lnTo>
                  <a:pt x="12610" y="57210"/>
                </a:lnTo>
                <a:lnTo>
                  <a:pt x="12610" y="57200"/>
                </a:lnTo>
                <a:lnTo>
                  <a:pt x="12610" y="57190"/>
                </a:lnTo>
                <a:lnTo>
                  <a:pt x="12620" y="57180"/>
                </a:lnTo>
                <a:lnTo>
                  <a:pt x="12620" y="57170"/>
                </a:lnTo>
                <a:lnTo>
                  <a:pt x="12620" y="57160"/>
                </a:lnTo>
                <a:lnTo>
                  <a:pt x="12610" y="57160"/>
                </a:lnTo>
                <a:lnTo>
                  <a:pt x="12600" y="57150"/>
                </a:lnTo>
                <a:lnTo>
                  <a:pt x="12600" y="57140"/>
                </a:lnTo>
                <a:lnTo>
                  <a:pt x="12600" y="57130"/>
                </a:lnTo>
                <a:lnTo>
                  <a:pt x="12600" y="57120"/>
                </a:lnTo>
                <a:lnTo>
                  <a:pt x="12610" y="57120"/>
                </a:lnTo>
                <a:lnTo>
                  <a:pt x="12610" y="57110"/>
                </a:lnTo>
                <a:lnTo>
                  <a:pt x="12610" y="57100"/>
                </a:lnTo>
                <a:lnTo>
                  <a:pt x="12600" y="57100"/>
                </a:lnTo>
                <a:lnTo>
                  <a:pt x="12600" y="57090"/>
                </a:lnTo>
                <a:lnTo>
                  <a:pt x="12600" y="57080"/>
                </a:lnTo>
                <a:lnTo>
                  <a:pt x="12600" y="57070"/>
                </a:lnTo>
                <a:lnTo>
                  <a:pt x="12590" y="57060"/>
                </a:lnTo>
                <a:lnTo>
                  <a:pt x="12590" y="57050"/>
                </a:lnTo>
                <a:lnTo>
                  <a:pt x="12590" y="57040"/>
                </a:lnTo>
                <a:lnTo>
                  <a:pt x="12580" y="57030"/>
                </a:lnTo>
                <a:lnTo>
                  <a:pt x="12580" y="57020"/>
                </a:lnTo>
                <a:lnTo>
                  <a:pt x="12570" y="57010"/>
                </a:lnTo>
                <a:lnTo>
                  <a:pt x="12580" y="57010"/>
                </a:lnTo>
                <a:lnTo>
                  <a:pt x="12580" y="57000"/>
                </a:lnTo>
                <a:lnTo>
                  <a:pt x="12580" y="56990"/>
                </a:lnTo>
                <a:lnTo>
                  <a:pt x="12580" y="56980"/>
                </a:lnTo>
                <a:lnTo>
                  <a:pt x="12570" y="56980"/>
                </a:lnTo>
                <a:lnTo>
                  <a:pt x="12560" y="56970"/>
                </a:lnTo>
                <a:lnTo>
                  <a:pt x="12550" y="56960"/>
                </a:lnTo>
                <a:lnTo>
                  <a:pt x="12540" y="56950"/>
                </a:lnTo>
                <a:lnTo>
                  <a:pt x="12530" y="56950"/>
                </a:lnTo>
                <a:lnTo>
                  <a:pt x="12530" y="56940"/>
                </a:lnTo>
                <a:lnTo>
                  <a:pt x="12530" y="56930"/>
                </a:lnTo>
                <a:lnTo>
                  <a:pt x="12520" y="56920"/>
                </a:lnTo>
                <a:lnTo>
                  <a:pt x="12510" y="56910"/>
                </a:lnTo>
                <a:lnTo>
                  <a:pt x="12510" y="56900"/>
                </a:lnTo>
                <a:lnTo>
                  <a:pt x="12510" y="56890"/>
                </a:lnTo>
                <a:lnTo>
                  <a:pt x="12500" y="56890"/>
                </a:lnTo>
                <a:lnTo>
                  <a:pt x="12510" y="56880"/>
                </a:lnTo>
                <a:lnTo>
                  <a:pt x="12500" y="56880"/>
                </a:lnTo>
                <a:lnTo>
                  <a:pt x="12500" y="56870"/>
                </a:lnTo>
                <a:lnTo>
                  <a:pt x="12510" y="56870"/>
                </a:lnTo>
                <a:lnTo>
                  <a:pt x="12510" y="56860"/>
                </a:lnTo>
                <a:lnTo>
                  <a:pt x="12510" y="56850"/>
                </a:lnTo>
                <a:lnTo>
                  <a:pt x="12510" y="56840"/>
                </a:lnTo>
                <a:lnTo>
                  <a:pt x="12500" y="56840"/>
                </a:lnTo>
                <a:lnTo>
                  <a:pt x="12500" y="56830"/>
                </a:lnTo>
                <a:lnTo>
                  <a:pt x="12500" y="56820"/>
                </a:lnTo>
                <a:lnTo>
                  <a:pt x="12490" y="56810"/>
                </a:lnTo>
                <a:lnTo>
                  <a:pt x="12490" y="56800"/>
                </a:lnTo>
                <a:lnTo>
                  <a:pt x="12480" y="56800"/>
                </a:lnTo>
                <a:lnTo>
                  <a:pt x="12460" y="56790"/>
                </a:lnTo>
                <a:lnTo>
                  <a:pt x="12450" y="56780"/>
                </a:lnTo>
                <a:lnTo>
                  <a:pt x="12440" y="56770"/>
                </a:lnTo>
                <a:lnTo>
                  <a:pt x="12420" y="56770"/>
                </a:lnTo>
                <a:lnTo>
                  <a:pt x="12410" y="56760"/>
                </a:lnTo>
                <a:lnTo>
                  <a:pt x="12410" y="56750"/>
                </a:lnTo>
                <a:lnTo>
                  <a:pt x="12420" y="56750"/>
                </a:lnTo>
                <a:lnTo>
                  <a:pt x="12420" y="56740"/>
                </a:lnTo>
                <a:lnTo>
                  <a:pt x="12420" y="56730"/>
                </a:lnTo>
                <a:lnTo>
                  <a:pt x="12420" y="56720"/>
                </a:lnTo>
                <a:lnTo>
                  <a:pt x="12430" y="56720"/>
                </a:lnTo>
                <a:lnTo>
                  <a:pt x="12420" y="56710"/>
                </a:lnTo>
                <a:lnTo>
                  <a:pt x="12430" y="56700"/>
                </a:lnTo>
                <a:lnTo>
                  <a:pt x="12430" y="56690"/>
                </a:lnTo>
                <a:lnTo>
                  <a:pt x="12430" y="56680"/>
                </a:lnTo>
                <a:lnTo>
                  <a:pt x="12430" y="56670"/>
                </a:lnTo>
                <a:lnTo>
                  <a:pt x="12430" y="56660"/>
                </a:lnTo>
                <a:lnTo>
                  <a:pt x="12420" y="56650"/>
                </a:lnTo>
                <a:lnTo>
                  <a:pt x="12420" y="56640"/>
                </a:lnTo>
                <a:lnTo>
                  <a:pt x="12410" y="56630"/>
                </a:lnTo>
                <a:lnTo>
                  <a:pt x="12410" y="56620"/>
                </a:lnTo>
                <a:lnTo>
                  <a:pt x="12400" y="56610"/>
                </a:lnTo>
                <a:lnTo>
                  <a:pt x="12390" y="56600"/>
                </a:lnTo>
                <a:lnTo>
                  <a:pt x="12380" y="56600"/>
                </a:lnTo>
                <a:lnTo>
                  <a:pt x="12370" y="56600"/>
                </a:lnTo>
                <a:lnTo>
                  <a:pt x="12370" y="56590"/>
                </a:lnTo>
                <a:lnTo>
                  <a:pt x="12360" y="56600"/>
                </a:lnTo>
                <a:lnTo>
                  <a:pt x="12360" y="56590"/>
                </a:lnTo>
                <a:lnTo>
                  <a:pt x="12350" y="56590"/>
                </a:lnTo>
                <a:lnTo>
                  <a:pt x="12340" y="56590"/>
                </a:lnTo>
                <a:lnTo>
                  <a:pt x="12340" y="56580"/>
                </a:lnTo>
                <a:lnTo>
                  <a:pt x="12330" y="56580"/>
                </a:lnTo>
                <a:lnTo>
                  <a:pt x="12330" y="56570"/>
                </a:lnTo>
                <a:lnTo>
                  <a:pt x="12320" y="56580"/>
                </a:lnTo>
                <a:lnTo>
                  <a:pt x="12320" y="56570"/>
                </a:lnTo>
                <a:lnTo>
                  <a:pt x="12320" y="56580"/>
                </a:lnTo>
                <a:lnTo>
                  <a:pt x="12310" y="56580"/>
                </a:lnTo>
                <a:lnTo>
                  <a:pt x="12310" y="56570"/>
                </a:lnTo>
                <a:lnTo>
                  <a:pt x="12320" y="56570"/>
                </a:lnTo>
                <a:lnTo>
                  <a:pt x="12320" y="56560"/>
                </a:lnTo>
                <a:lnTo>
                  <a:pt x="12330" y="56560"/>
                </a:lnTo>
                <a:lnTo>
                  <a:pt x="12330" y="56550"/>
                </a:lnTo>
                <a:lnTo>
                  <a:pt x="12340" y="56550"/>
                </a:lnTo>
                <a:lnTo>
                  <a:pt x="12350" y="56560"/>
                </a:lnTo>
                <a:lnTo>
                  <a:pt x="12360" y="56560"/>
                </a:lnTo>
                <a:lnTo>
                  <a:pt x="12370" y="56560"/>
                </a:lnTo>
                <a:lnTo>
                  <a:pt x="12370" y="56550"/>
                </a:lnTo>
                <a:lnTo>
                  <a:pt x="12380" y="56550"/>
                </a:lnTo>
                <a:lnTo>
                  <a:pt x="12380" y="56540"/>
                </a:lnTo>
                <a:lnTo>
                  <a:pt x="12390" y="56530"/>
                </a:lnTo>
                <a:lnTo>
                  <a:pt x="12390" y="56520"/>
                </a:lnTo>
                <a:lnTo>
                  <a:pt x="12390" y="56510"/>
                </a:lnTo>
                <a:lnTo>
                  <a:pt x="12390" y="56500"/>
                </a:lnTo>
                <a:lnTo>
                  <a:pt x="12400" y="56500"/>
                </a:lnTo>
                <a:lnTo>
                  <a:pt x="12410" y="56490"/>
                </a:lnTo>
                <a:lnTo>
                  <a:pt x="12420" y="56480"/>
                </a:lnTo>
                <a:lnTo>
                  <a:pt x="12430" y="56480"/>
                </a:lnTo>
                <a:lnTo>
                  <a:pt x="12440" y="56480"/>
                </a:lnTo>
                <a:lnTo>
                  <a:pt x="12450" y="56470"/>
                </a:lnTo>
                <a:lnTo>
                  <a:pt x="12450" y="56460"/>
                </a:lnTo>
                <a:lnTo>
                  <a:pt x="12460" y="56450"/>
                </a:lnTo>
                <a:lnTo>
                  <a:pt x="12470" y="56440"/>
                </a:lnTo>
                <a:lnTo>
                  <a:pt x="12470" y="56430"/>
                </a:lnTo>
                <a:lnTo>
                  <a:pt x="12470" y="56420"/>
                </a:lnTo>
                <a:lnTo>
                  <a:pt x="12470" y="56410"/>
                </a:lnTo>
                <a:lnTo>
                  <a:pt x="12480" y="56400"/>
                </a:lnTo>
                <a:lnTo>
                  <a:pt x="12480" y="56390"/>
                </a:lnTo>
                <a:lnTo>
                  <a:pt x="12480" y="56380"/>
                </a:lnTo>
                <a:lnTo>
                  <a:pt x="12480" y="56370"/>
                </a:lnTo>
                <a:lnTo>
                  <a:pt x="12480" y="56360"/>
                </a:lnTo>
                <a:lnTo>
                  <a:pt x="12470" y="56350"/>
                </a:lnTo>
                <a:lnTo>
                  <a:pt x="12460" y="56340"/>
                </a:lnTo>
                <a:lnTo>
                  <a:pt x="12440" y="56330"/>
                </a:lnTo>
                <a:lnTo>
                  <a:pt x="12430" y="56330"/>
                </a:lnTo>
                <a:lnTo>
                  <a:pt x="12420" y="56330"/>
                </a:lnTo>
                <a:lnTo>
                  <a:pt x="12420" y="56320"/>
                </a:lnTo>
                <a:lnTo>
                  <a:pt x="12410" y="56320"/>
                </a:lnTo>
                <a:lnTo>
                  <a:pt x="12400" y="56310"/>
                </a:lnTo>
                <a:lnTo>
                  <a:pt x="12390" y="56310"/>
                </a:lnTo>
                <a:lnTo>
                  <a:pt x="12380" y="56300"/>
                </a:lnTo>
                <a:lnTo>
                  <a:pt x="12370" y="56290"/>
                </a:lnTo>
                <a:lnTo>
                  <a:pt x="12360" y="56280"/>
                </a:lnTo>
                <a:lnTo>
                  <a:pt x="12360" y="56270"/>
                </a:lnTo>
                <a:lnTo>
                  <a:pt x="12360" y="56260"/>
                </a:lnTo>
                <a:lnTo>
                  <a:pt x="12360" y="56250"/>
                </a:lnTo>
                <a:lnTo>
                  <a:pt x="12350" y="56250"/>
                </a:lnTo>
                <a:lnTo>
                  <a:pt x="12350" y="56240"/>
                </a:lnTo>
                <a:lnTo>
                  <a:pt x="12340" y="56240"/>
                </a:lnTo>
                <a:lnTo>
                  <a:pt x="12330" y="56240"/>
                </a:lnTo>
                <a:lnTo>
                  <a:pt x="12330" y="56230"/>
                </a:lnTo>
                <a:lnTo>
                  <a:pt x="12320" y="56230"/>
                </a:lnTo>
                <a:lnTo>
                  <a:pt x="12310" y="56220"/>
                </a:lnTo>
                <a:lnTo>
                  <a:pt x="12300" y="56220"/>
                </a:lnTo>
                <a:lnTo>
                  <a:pt x="12290" y="56220"/>
                </a:lnTo>
                <a:lnTo>
                  <a:pt x="12280" y="56230"/>
                </a:lnTo>
                <a:lnTo>
                  <a:pt x="12270" y="56230"/>
                </a:lnTo>
                <a:lnTo>
                  <a:pt x="12260" y="56220"/>
                </a:lnTo>
                <a:lnTo>
                  <a:pt x="12250" y="56210"/>
                </a:lnTo>
                <a:lnTo>
                  <a:pt x="12250" y="56220"/>
                </a:lnTo>
                <a:lnTo>
                  <a:pt x="12250" y="56230"/>
                </a:lnTo>
                <a:lnTo>
                  <a:pt x="12240" y="56230"/>
                </a:lnTo>
                <a:lnTo>
                  <a:pt x="12230" y="56230"/>
                </a:lnTo>
                <a:lnTo>
                  <a:pt x="12220" y="56230"/>
                </a:lnTo>
                <a:lnTo>
                  <a:pt x="12210" y="56230"/>
                </a:lnTo>
                <a:lnTo>
                  <a:pt x="12200" y="56230"/>
                </a:lnTo>
                <a:lnTo>
                  <a:pt x="12190" y="56220"/>
                </a:lnTo>
                <a:lnTo>
                  <a:pt x="12190" y="56210"/>
                </a:lnTo>
                <a:lnTo>
                  <a:pt x="12180" y="56210"/>
                </a:lnTo>
                <a:lnTo>
                  <a:pt x="12170" y="56200"/>
                </a:lnTo>
                <a:lnTo>
                  <a:pt x="12180" y="56200"/>
                </a:lnTo>
                <a:lnTo>
                  <a:pt x="12190" y="56200"/>
                </a:lnTo>
                <a:lnTo>
                  <a:pt x="12200" y="56200"/>
                </a:lnTo>
                <a:lnTo>
                  <a:pt x="12210" y="56200"/>
                </a:lnTo>
                <a:lnTo>
                  <a:pt x="12220" y="56200"/>
                </a:lnTo>
                <a:lnTo>
                  <a:pt x="12230" y="56210"/>
                </a:lnTo>
                <a:lnTo>
                  <a:pt x="12240" y="56200"/>
                </a:lnTo>
                <a:lnTo>
                  <a:pt x="12240" y="56190"/>
                </a:lnTo>
                <a:lnTo>
                  <a:pt x="12230" y="56190"/>
                </a:lnTo>
                <a:lnTo>
                  <a:pt x="12230" y="56180"/>
                </a:lnTo>
                <a:lnTo>
                  <a:pt x="12230" y="56170"/>
                </a:lnTo>
                <a:lnTo>
                  <a:pt x="12220" y="56170"/>
                </a:lnTo>
                <a:lnTo>
                  <a:pt x="12220" y="56160"/>
                </a:lnTo>
                <a:lnTo>
                  <a:pt x="12220" y="56150"/>
                </a:lnTo>
                <a:lnTo>
                  <a:pt x="12220" y="56140"/>
                </a:lnTo>
                <a:lnTo>
                  <a:pt x="12230" y="56140"/>
                </a:lnTo>
                <a:lnTo>
                  <a:pt x="12230" y="56150"/>
                </a:lnTo>
                <a:lnTo>
                  <a:pt x="12240" y="56140"/>
                </a:lnTo>
                <a:lnTo>
                  <a:pt x="12230" y="56130"/>
                </a:lnTo>
                <a:lnTo>
                  <a:pt x="12230" y="56120"/>
                </a:lnTo>
                <a:lnTo>
                  <a:pt x="12220" y="56120"/>
                </a:lnTo>
                <a:lnTo>
                  <a:pt x="12220" y="56100"/>
                </a:lnTo>
                <a:lnTo>
                  <a:pt x="12230" y="56090"/>
                </a:lnTo>
                <a:lnTo>
                  <a:pt x="12220" y="56080"/>
                </a:lnTo>
                <a:lnTo>
                  <a:pt x="12210" y="56080"/>
                </a:lnTo>
                <a:lnTo>
                  <a:pt x="12200" y="56060"/>
                </a:lnTo>
                <a:lnTo>
                  <a:pt x="12190" y="56050"/>
                </a:lnTo>
                <a:lnTo>
                  <a:pt x="12180" y="56060"/>
                </a:lnTo>
                <a:lnTo>
                  <a:pt x="12180" y="56070"/>
                </a:lnTo>
                <a:lnTo>
                  <a:pt x="12170" y="56070"/>
                </a:lnTo>
                <a:lnTo>
                  <a:pt x="12170" y="56060"/>
                </a:lnTo>
                <a:lnTo>
                  <a:pt x="12170" y="56050"/>
                </a:lnTo>
                <a:lnTo>
                  <a:pt x="12170" y="56040"/>
                </a:lnTo>
                <a:lnTo>
                  <a:pt x="12170" y="56030"/>
                </a:lnTo>
                <a:lnTo>
                  <a:pt x="12170" y="56020"/>
                </a:lnTo>
                <a:lnTo>
                  <a:pt x="12170" y="56010"/>
                </a:lnTo>
                <a:lnTo>
                  <a:pt x="12180" y="56000"/>
                </a:lnTo>
                <a:lnTo>
                  <a:pt x="12180" y="55990"/>
                </a:lnTo>
                <a:lnTo>
                  <a:pt x="12180" y="55980"/>
                </a:lnTo>
                <a:lnTo>
                  <a:pt x="12190" y="55980"/>
                </a:lnTo>
                <a:lnTo>
                  <a:pt x="12200" y="55970"/>
                </a:lnTo>
                <a:lnTo>
                  <a:pt x="12200" y="55980"/>
                </a:lnTo>
                <a:lnTo>
                  <a:pt x="12210" y="55980"/>
                </a:lnTo>
                <a:lnTo>
                  <a:pt x="12210" y="55990"/>
                </a:lnTo>
                <a:lnTo>
                  <a:pt x="12220" y="55990"/>
                </a:lnTo>
                <a:lnTo>
                  <a:pt x="12230" y="55990"/>
                </a:lnTo>
                <a:lnTo>
                  <a:pt x="12240" y="55990"/>
                </a:lnTo>
                <a:lnTo>
                  <a:pt x="12250" y="55990"/>
                </a:lnTo>
                <a:lnTo>
                  <a:pt x="12250" y="56000"/>
                </a:lnTo>
                <a:lnTo>
                  <a:pt x="12260" y="56010"/>
                </a:lnTo>
                <a:lnTo>
                  <a:pt x="12270" y="56010"/>
                </a:lnTo>
                <a:lnTo>
                  <a:pt x="12270" y="56020"/>
                </a:lnTo>
                <a:lnTo>
                  <a:pt x="12280" y="56020"/>
                </a:lnTo>
                <a:lnTo>
                  <a:pt x="12280" y="56030"/>
                </a:lnTo>
                <a:lnTo>
                  <a:pt x="12290" y="56030"/>
                </a:lnTo>
                <a:lnTo>
                  <a:pt x="12300" y="56030"/>
                </a:lnTo>
                <a:lnTo>
                  <a:pt x="12300" y="56040"/>
                </a:lnTo>
                <a:lnTo>
                  <a:pt x="12310" y="56040"/>
                </a:lnTo>
                <a:lnTo>
                  <a:pt x="12320" y="56040"/>
                </a:lnTo>
                <a:lnTo>
                  <a:pt x="12320" y="56050"/>
                </a:lnTo>
                <a:lnTo>
                  <a:pt x="12320" y="56060"/>
                </a:lnTo>
                <a:lnTo>
                  <a:pt x="12320" y="56070"/>
                </a:lnTo>
                <a:lnTo>
                  <a:pt x="12330" y="56080"/>
                </a:lnTo>
                <a:lnTo>
                  <a:pt x="12320" y="56080"/>
                </a:lnTo>
                <a:lnTo>
                  <a:pt x="12330" y="56090"/>
                </a:lnTo>
                <a:lnTo>
                  <a:pt x="12330" y="56100"/>
                </a:lnTo>
                <a:lnTo>
                  <a:pt x="12330" y="56110"/>
                </a:lnTo>
                <a:lnTo>
                  <a:pt x="12340" y="56120"/>
                </a:lnTo>
                <a:lnTo>
                  <a:pt x="12350" y="56120"/>
                </a:lnTo>
                <a:lnTo>
                  <a:pt x="12360" y="56130"/>
                </a:lnTo>
                <a:lnTo>
                  <a:pt x="12370" y="56130"/>
                </a:lnTo>
                <a:lnTo>
                  <a:pt x="12380" y="56130"/>
                </a:lnTo>
                <a:lnTo>
                  <a:pt x="12390" y="56130"/>
                </a:lnTo>
                <a:lnTo>
                  <a:pt x="12400" y="56130"/>
                </a:lnTo>
                <a:lnTo>
                  <a:pt x="12410" y="56120"/>
                </a:lnTo>
                <a:lnTo>
                  <a:pt x="12430" y="56120"/>
                </a:lnTo>
                <a:lnTo>
                  <a:pt x="12440" y="56110"/>
                </a:lnTo>
                <a:lnTo>
                  <a:pt x="12460" y="56100"/>
                </a:lnTo>
                <a:lnTo>
                  <a:pt x="12470" y="56080"/>
                </a:lnTo>
                <a:lnTo>
                  <a:pt x="12480" y="56080"/>
                </a:lnTo>
                <a:lnTo>
                  <a:pt x="12490" y="56070"/>
                </a:lnTo>
                <a:lnTo>
                  <a:pt x="12510" y="56050"/>
                </a:lnTo>
                <a:lnTo>
                  <a:pt x="12520" y="56030"/>
                </a:lnTo>
                <a:lnTo>
                  <a:pt x="12530" y="56020"/>
                </a:lnTo>
                <a:lnTo>
                  <a:pt x="12540" y="56010"/>
                </a:lnTo>
                <a:lnTo>
                  <a:pt x="12550" y="56000"/>
                </a:lnTo>
                <a:lnTo>
                  <a:pt x="12570" y="55970"/>
                </a:lnTo>
                <a:lnTo>
                  <a:pt x="12580" y="55940"/>
                </a:lnTo>
                <a:lnTo>
                  <a:pt x="12600" y="55930"/>
                </a:lnTo>
                <a:lnTo>
                  <a:pt x="12620" y="55890"/>
                </a:lnTo>
                <a:lnTo>
                  <a:pt x="12630" y="55870"/>
                </a:lnTo>
                <a:lnTo>
                  <a:pt x="12640" y="55850"/>
                </a:lnTo>
                <a:lnTo>
                  <a:pt x="12660" y="55820"/>
                </a:lnTo>
                <a:lnTo>
                  <a:pt x="12670" y="55810"/>
                </a:lnTo>
                <a:lnTo>
                  <a:pt x="12670" y="55800"/>
                </a:lnTo>
                <a:lnTo>
                  <a:pt x="12680" y="55780"/>
                </a:lnTo>
                <a:lnTo>
                  <a:pt x="12690" y="55760"/>
                </a:lnTo>
                <a:lnTo>
                  <a:pt x="12690" y="55750"/>
                </a:lnTo>
                <a:lnTo>
                  <a:pt x="12690" y="55740"/>
                </a:lnTo>
                <a:lnTo>
                  <a:pt x="12690" y="55730"/>
                </a:lnTo>
                <a:lnTo>
                  <a:pt x="12690" y="55720"/>
                </a:lnTo>
                <a:lnTo>
                  <a:pt x="12690" y="55710"/>
                </a:lnTo>
                <a:lnTo>
                  <a:pt x="12680" y="55700"/>
                </a:lnTo>
                <a:lnTo>
                  <a:pt x="12670" y="55700"/>
                </a:lnTo>
                <a:lnTo>
                  <a:pt x="12670" y="55710"/>
                </a:lnTo>
                <a:lnTo>
                  <a:pt x="12660" y="55700"/>
                </a:lnTo>
                <a:lnTo>
                  <a:pt x="12660" y="55690"/>
                </a:lnTo>
                <a:lnTo>
                  <a:pt x="12650" y="55680"/>
                </a:lnTo>
                <a:lnTo>
                  <a:pt x="12660" y="55670"/>
                </a:lnTo>
                <a:lnTo>
                  <a:pt x="12660" y="55660"/>
                </a:lnTo>
                <a:lnTo>
                  <a:pt x="12650" y="55660"/>
                </a:lnTo>
                <a:lnTo>
                  <a:pt x="12650" y="55650"/>
                </a:lnTo>
                <a:lnTo>
                  <a:pt x="12660" y="55650"/>
                </a:lnTo>
                <a:lnTo>
                  <a:pt x="12660" y="55640"/>
                </a:lnTo>
                <a:lnTo>
                  <a:pt x="12660" y="55630"/>
                </a:lnTo>
                <a:lnTo>
                  <a:pt x="12670" y="55620"/>
                </a:lnTo>
                <a:lnTo>
                  <a:pt x="12670" y="55610"/>
                </a:lnTo>
                <a:lnTo>
                  <a:pt x="12670" y="55600"/>
                </a:lnTo>
                <a:lnTo>
                  <a:pt x="12670" y="55590"/>
                </a:lnTo>
                <a:lnTo>
                  <a:pt x="12660" y="55590"/>
                </a:lnTo>
                <a:lnTo>
                  <a:pt x="12660" y="55580"/>
                </a:lnTo>
                <a:lnTo>
                  <a:pt x="12650" y="55580"/>
                </a:lnTo>
                <a:lnTo>
                  <a:pt x="12640" y="55580"/>
                </a:lnTo>
                <a:lnTo>
                  <a:pt x="12630" y="55580"/>
                </a:lnTo>
                <a:lnTo>
                  <a:pt x="12630" y="55570"/>
                </a:lnTo>
                <a:lnTo>
                  <a:pt x="12630" y="55560"/>
                </a:lnTo>
                <a:lnTo>
                  <a:pt x="12620" y="55560"/>
                </a:lnTo>
                <a:lnTo>
                  <a:pt x="12610" y="55550"/>
                </a:lnTo>
                <a:lnTo>
                  <a:pt x="12620" y="55550"/>
                </a:lnTo>
                <a:lnTo>
                  <a:pt x="12620" y="55540"/>
                </a:lnTo>
                <a:lnTo>
                  <a:pt x="12630" y="55540"/>
                </a:lnTo>
                <a:lnTo>
                  <a:pt x="12630" y="55530"/>
                </a:lnTo>
                <a:lnTo>
                  <a:pt x="12620" y="55520"/>
                </a:lnTo>
                <a:lnTo>
                  <a:pt x="12630" y="55520"/>
                </a:lnTo>
                <a:lnTo>
                  <a:pt x="12640" y="55510"/>
                </a:lnTo>
                <a:lnTo>
                  <a:pt x="12640" y="55500"/>
                </a:lnTo>
                <a:lnTo>
                  <a:pt x="12650" y="55490"/>
                </a:lnTo>
                <a:lnTo>
                  <a:pt x="12640" y="55490"/>
                </a:lnTo>
                <a:lnTo>
                  <a:pt x="12640" y="55480"/>
                </a:lnTo>
                <a:lnTo>
                  <a:pt x="12640" y="55470"/>
                </a:lnTo>
                <a:lnTo>
                  <a:pt x="12630" y="55470"/>
                </a:lnTo>
                <a:lnTo>
                  <a:pt x="12620" y="55470"/>
                </a:lnTo>
                <a:lnTo>
                  <a:pt x="12610" y="55470"/>
                </a:lnTo>
                <a:lnTo>
                  <a:pt x="12610" y="55460"/>
                </a:lnTo>
                <a:lnTo>
                  <a:pt x="12600" y="55460"/>
                </a:lnTo>
                <a:lnTo>
                  <a:pt x="12600" y="55450"/>
                </a:lnTo>
                <a:lnTo>
                  <a:pt x="12600" y="55440"/>
                </a:lnTo>
                <a:lnTo>
                  <a:pt x="12590" y="55440"/>
                </a:lnTo>
                <a:lnTo>
                  <a:pt x="12590" y="55430"/>
                </a:lnTo>
                <a:lnTo>
                  <a:pt x="12600" y="55430"/>
                </a:lnTo>
                <a:lnTo>
                  <a:pt x="12600" y="55420"/>
                </a:lnTo>
                <a:lnTo>
                  <a:pt x="12600" y="55410"/>
                </a:lnTo>
                <a:lnTo>
                  <a:pt x="12600" y="55400"/>
                </a:lnTo>
                <a:lnTo>
                  <a:pt x="12610" y="55400"/>
                </a:lnTo>
                <a:lnTo>
                  <a:pt x="12600" y="55390"/>
                </a:lnTo>
                <a:lnTo>
                  <a:pt x="12600" y="55380"/>
                </a:lnTo>
                <a:lnTo>
                  <a:pt x="12600" y="55370"/>
                </a:lnTo>
                <a:lnTo>
                  <a:pt x="12610" y="55380"/>
                </a:lnTo>
                <a:lnTo>
                  <a:pt x="12610" y="55370"/>
                </a:lnTo>
                <a:lnTo>
                  <a:pt x="12610" y="55380"/>
                </a:lnTo>
                <a:lnTo>
                  <a:pt x="12620" y="55380"/>
                </a:lnTo>
                <a:lnTo>
                  <a:pt x="12630" y="55380"/>
                </a:lnTo>
                <a:lnTo>
                  <a:pt x="12640" y="55390"/>
                </a:lnTo>
                <a:lnTo>
                  <a:pt x="12650" y="55380"/>
                </a:lnTo>
                <a:lnTo>
                  <a:pt x="12660" y="55370"/>
                </a:lnTo>
                <a:lnTo>
                  <a:pt x="12670" y="55360"/>
                </a:lnTo>
                <a:lnTo>
                  <a:pt x="12680" y="55340"/>
                </a:lnTo>
                <a:lnTo>
                  <a:pt x="12690" y="55330"/>
                </a:lnTo>
                <a:lnTo>
                  <a:pt x="12690" y="55320"/>
                </a:lnTo>
                <a:lnTo>
                  <a:pt x="12700" y="55310"/>
                </a:lnTo>
                <a:lnTo>
                  <a:pt x="12710" y="55300"/>
                </a:lnTo>
                <a:lnTo>
                  <a:pt x="12710" y="55290"/>
                </a:lnTo>
                <a:lnTo>
                  <a:pt x="12720" y="55270"/>
                </a:lnTo>
                <a:lnTo>
                  <a:pt x="12730" y="55250"/>
                </a:lnTo>
                <a:lnTo>
                  <a:pt x="12730" y="55240"/>
                </a:lnTo>
                <a:lnTo>
                  <a:pt x="12740" y="55230"/>
                </a:lnTo>
                <a:lnTo>
                  <a:pt x="12740" y="55220"/>
                </a:lnTo>
                <a:lnTo>
                  <a:pt x="12750" y="55200"/>
                </a:lnTo>
                <a:lnTo>
                  <a:pt x="12760" y="55180"/>
                </a:lnTo>
                <a:lnTo>
                  <a:pt x="12760" y="55170"/>
                </a:lnTo>
                <a:lnTo>
                  <a:pt x="12760" y="55160"/>
                </a:lnTo>
                <a:lnTo>
                  <a:pt x="12770" y="55140"/>
                </a:lnTo>
                <a:lnTo>
                  <a:pt x="12770" y="55120"/>
                </a:lnTo>
                <a:lnTo>
                  <a:pt x="12770" y="55110"/>
                </a:lnTo>
                <a:lnTo>
                  <a:pt x="12780" y="55100"/>
                </a:lnTo>
                <a:lnTo>
                  <a:pt x="12780" y="55080"/>
                </a:lnTo>
                <a:lnTo>
                  <a:pt x="12780" y="55060"/>
                </a:lnTo>
                <a:lnTo>
                  <a:pt x="12780" y="55050"/>
                </a:lnTo>
                <a:lnTo>
                  <a:pt x="12780" y="55040"/>
                </a:lnTo>
                <a:lnTo>
                  <a:pt x="12780" y="55030"/>
                </a:lnTo>
                <a:lnTo>
                  <a:pt x="12780" y="55020"/>
                </a:lnTo>
                <a:lnTo>
                  <a:pt x="12790" y="55010"/>
                </a:lnTo>
                <a:lnTo>
                  <a:pt x="12790" y="55000"/>
                </a:lnTo>
                <a:lnTo>
                  <a:pt x="12790" y="54990"/>
                </a:lnTo>
                <a:lnTo>
                  <a:pt x="12790" y="54980"/>
                </a:lnTo>
                <a:lnTo>
                  <a:pt x="12790" y="54970"/>
                </a:lnTo>
                <a:lnTo>
                  <a:pt x="12790" y="54960"/>
                </a:lnTo>
                <a:lnTo>
                  <a:pt x="12800" y="54950"/>
                </a:lnTo>
                <a:lnTo>
                  <a:pt x="12800" y="54940"/>
                </a:lnTo>
                <a:lnTo>
                  <a:pt x="12800" y="54930"/>
                </a:lnTo>
                <a:lnTo>
                  <a:pt x="12800" y="54920"/>
                </a:lnTo>
                <a:lnTo>
                  <a:pt x="12790" y="54910"/>
                </a:lnTo>
                <a:lnTo>
                  <a:pt x="12800" y="54900"/>
                </a:lnTo>
                <a:lnTo>
                  <a:pt x="12790" y="54900"/>
                </a:lnTo>
                <a:lnTo>
                  <a:pt x="12790" y="54890"/>
                </a:lnTo>
                <a:lnTo>
                  <a:pt x="12780" y="54880"/>
                </a:lnTo>
                <a:lnTo>
                  <a:pt x="12780" y="54870"/>
                </a:lnTo>
                <a:lnTo>
                  <a:pt x="12770" y="54860"/>
                </a:lnTo>
                <a:lnTo>
                  <a:pt x="12760" y="54860"/>
                </a:lnTo>
                <a:lnTo>
                  <a:pt x="12750" y="54860"/>
                </a:lnTo>
                <a:lnTo>
                  <a:pt x="12750" y="54870"/>
                </a:lnTo>
                <a:lnTo>
                  <a:pt x="12740" y="54870"/>
                </a:lnTo>
                <a:lnTo>
                  <a:pt x="12740" y="54860"/>
                </a:lnTo>
                <a:lnTo>
                  <a:pt x="12740" y="54850"/>
                </a:lnTo>
                <a:lnTo>
                  <a:pt x="12750" y="54850"/>
                </a:lnTo>
                <a:lnTo>
                  <a:pt x="12760" y="54840"/>
                </a:lnTo>
                <a:lnTo>
                  <a:pt x="12760" y="54830"/>
                </a:lnTo>
                <a:lnTo>
                  <a:pt x="12760" y="54820"/>
                </a:lnTo>
                <a:lnTo>
                  <a:pt x="12760" y="54810"/>
                </a:lnTo>
                <a:lnTo>
                  <a:pt x="12760" y="54800"/>
                </a:lnTo>
                <a:lnTo>
                  <a:pt x="12760" y="54780"/>
                </a:lnTo>
                <a:lnTo>
                  <a:pt x="12760" y="54770"/>
                </a:lnTo>
                <a:lnTo>
                  <a:pt x="12750" y="54770"/>
                </a:lnTo>
                <a:lnTo>
                  <a:pt x="12750" y="54760"/>
                </a:lnTo>
                <a:lnTo>
                  <a:pt x="12740" y="54760"/>
                </a:lnTo>
                <a:lnTo>
                  <a:pt x="12740" y="54750"/>
                </a:lnTo>
                <a:lnTo>
                  <a:pt x="12730" y="54750"/>
                </a:lnTo>
                <a:lnTo>
                  <a:pt x="12730" y="54740"/>
                </a:lnTo>
                <a:lnTo>
                  <a:pt x="12720" y="54730"/>
                </a:lnTo>
                <a:lnTo>
                  <a:pt x="12710" y="54720"/>
                </a:lnTo>
                <a:lnTo>
                  <a:pt x="12700" y="54720"/>
                </a:lnTo>
                <a:lnTo>
                  <a:pt x="12690" y="54720"/>
                </a:lnTo>
                <a:lnTo>
                  <a:pt x="12690" y="54710"/>
                </a:lnTo>
                <a:lnTo>
                  <a:pt x="12680" y="54710"/>
                </a:lnTo>
                <a:lnTo>
                  <a:pt x="12670" y="54700"/>
                </a:lnTo>
                <a:lnTo>
                  <a:pt x="12670" y="54690"/>
                </a:lnTo>
                <a:lnTo>
                  <a:pt x="12660" y="54680"/>
                </a:lnTo>
                <a:lnTo>
                  <a:pt x="12650" y="54680"/>
                </a:lnTo>
                <a:lnTo>
                  <a:pt x="12650" y="54670"/>
                </a:lnTo>
                <a:lnTo>
                  <a:pt x="12640" y="54660"/>
                </a:lnTo>
                <a:lnTo>
                  <a:pt x="12630" y="54650"/>
                </a:lnTo>
                <a:lnTo>
                  <a:pt x="12620" y="54660"/>
                </a:lnTo>
                <a:lnTo>
                  <a:pt x="12610" y="54660"/>
                </a:lnTo>
                <a:lnTo>
                  <a:pt x="12600" y="54660"/>
                </a:lnTo>
                <a:lnTo>
                  <a:pt x="12600" y="54650"/>
                </a:lnTo>
                <a:lnTo>
                  <a:pt x="12590" y="54650"/>
                </a:lnTo>
                <a:lnTo>
                  <a:pt x="12580" y="54640"/>
                </a:lnTo>
                <a:lnTo>
                  <a:pt x="12570" y="54640"/>
                </a:lnTo>
                <a:lnTo>
                  <a:pt x="12560" y="54630"/>
                </a:lnTo>
                <a:lnTo>
                  <a:pt x="12550" y="54620"/>
                </a:lnTo>
                <a:lnTo>
                  <a:pt x="12540" y="54610"/>
                </a:lnTo>
                <a:lnTo>
                  <a:pt x="12530" y="54610"/>
                </a:lnTo>
                <a:lnTo>
                  <a:pt x="12530" y="54600"/>
                </a:lnTo>
                <a:lnTo>
                  <a:pt x="12520" y="54600"/>
                </a:lnTo>
                <a:lnTo>
                  <a:pt x="12510" y="54600"/>
                </a:lnTo>
                <a:lnTo>
                  <a:pt x="12510" y="54590"/>
                </a:lnTo>
                <a:lnTo>
                  <a:pt x="12500" y="54590"/>
                </a:lnTo>
                <a:lnTo>
                  <a:pt x="12490" y="54580"/>
                </a:lnTo>
                <a:lnTo>
                  <a:pt x="12490" y="54570"/>
                </a:lnTo>
                <a:lnTo>
                  <a:pt x="12480" y="54560"/>
                </a:lnTo>
                <a:lnTo>
                  <a:pt x="12470" y="54560"/>
                </a:lnTo>
                <a:lnTo>
                  <a:pt x="12460" y="54560"/>
                </a:lnTo>
                <a:lnTo>
                  <a:pt x="12450" y="54560"/>
                </a:lnTo>
                <a:lnTo>
                  <a:pt x="12430" y="54550"/>
                </a:lnTo>
                <a:lnTo>
                  <a:pt x="12430" y="54530"/>
                </a:lnTo>
                <a:lnTo>
                  <a:pt x="12420" y="54530"/>
                </a:lnTo>
                <a:lnTo>
                  <a:pt x="12410" y="54520"/>
                </a:lnTo>
                <a:lnTo>
                  <a:pt x="12400" y="54530"/>
                </a:lnTo>
                <a:lnTo>
                  <a:pt x="12390" y="54530"/>
                </a:lnTo>
                <a:lnTo>
                  <a:pt x="12380" y="54530"/>
                </a:lnTo>
                <a:lnTo>
                  <a:pt x="12370" y="54520"/>
                </a:lnTo>
                <a:lnTo>
                  <a:pt x="12360" y="54510"/>
                </a:lnTo>
                <a:lnTo>
                  <a:pt x="12340" y="54490"/>
                </a:lnTo>
                <a:lnTo>
                  <a:pt x="12320" y="54480"/>
                </a:lnTo>
                <a:lnTo>
                  <a:pt x="12310" y="54470"/>
                </a:lnTo>
                <a:lnTo>
                  <a:pt x="12300" y="54460"/>
                </a:lnTo>
                <a:lnTo>
                  <a:pt x="12290" y="54450"/>
                </a:lnTo>
                <a:lnTo>
                  <a:pt x="12290" y="54440"/>
                </a:lnTo>
                <a:lnTo>
                  <a:pt x="12280" y="54430"/>
                </a:lnTo>
                <a:lnTo>
                  <a:pt x="12270" y="54430"/>
                </a:lnTo>
                <a:lnTo>
                  <a:pt x="12260" y="54420"/>
                </a:lnTo>
                <a:lnTo>
                  <a:pt x="12240" y="54390"/>
                </a:lnTo>
                <a:lnTo>
                  <a:pt x="12220" y="54370"/>
                </a:lnTo>
                <a:lnTo>
                  <a:pt x="12210" y="54350"/>
                </a:lnTo>
                <a:lnTo>
                  <a:pt x="12200" y="54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