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Pwani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Pwani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86080" y="65990"/>
                </a:moveTo>
                <a:lnTo>
                  <a:pt x="86090" y="65990"/>
                </a:lnTo>
                <a:lnTo>
                  <a:pt x="86100" y="65990"/>
                </a:lnTo>
                <a:lnTo>
                  <a:pt x="86100" y="66000"/>
                </a:lnTo>
                <a:lnTo>
                  <a:pt x="86110" y="66000"/>
                </a:lnTo>
                <a:lnTo>
                  <a:pt x="86100" y="66000"/>
                </a:lnTo>
                <a:lnTo>
                  <a:pt x="86090" y="66000"/>
                </a:lnTo>
                <a:lnTo>
                  <a:pt x="86080" y="66000"/>
                </a:lnTo>
                <a:lnTo>
                  <a:pt x="86080" y="66010"/>
                </a:lnTo>
                <a:lnTo>
                  <a:pt x="86070" y="66010"/>
                </a:lnTo>
                <a:lnTo>
                  <a:pt x="86060" y="66010"/>
                </a:lnTo>
                <a:lnTo>
                  <a:pt x="86060" y="66020"/>
                </a:lnTo>
                <a:lnTo>
                  <a:pt x="86050" y="66020"/>
                </a:lnTo>
                <a:lnTo>
                  <a:pt x="86050" y="66010"/>
                </a:lnTo>
                <a:lnTo>
                  <a:pt x="86050" y="66000"/>
                </a:lnTo>
                <a:lnTo>
                  <a:pt x="86050" y="65990"/>
                </a:lnTo>
                <a:lnTo>
                  <a:pt x="86060" y="65990"/>
                </a:lnTo>
                <a:lnTo>
                  <a:pt x="86060" y="66000"/>
                </a:lnTo>
                <a:lnTo>
                  <a:pt x="86070" y="66000"/>
                </a:lnTo>
                <a:lnTo>
                  <a:pt x="86070" y="65990"/>
                </a:lnTo>
                <a:lnTo>
                  <a:pt x="86070" y="65980"/>
                </a:lnTo>
                <a:lnTo>
                  <a:pt x="86070" y="65970"/>
                </a:lnTo>
                <a:lnTo>
                  <a:pt x="86080" y="65970"/>
                </a:lnTo>
                <a:lnTo>
                  <a:pt x="86080" y="65980"/>
                </a:lnTo>
                <a:lnTo>
                  <a:pt x="86080" y="65990"/>
                </a:lnTo>
                <a:close/>
                <a:moveTo>
                  <a:pt x="86160" y="65960"/>
                </a:moveTo>
                <a:lnTo>
                  <a:pt x="86160" y="65970"/>
                </a:lnTo>
                <a:lnTo>
                  <a:pt x="86150" y="65970"/>
                </a:lnTo>
                <a:lnTo>
                  <a:pt x="86140" y="65970"/>
                </a:lnTo>
                <a:lnTo>
                  <a:pt x="86130" y="65960"/>
                </a:lnTo>
                <a:lnTo>
                  <a:pt x="86140" y="65960"/>
                </a:lnTo>
                <a:lnTo>
                  <a:pt x="86150" y="65960"/>
                </a:lnTo>
                <a:lnTo>
                  <a:pt x="86160" y="65960"/>
                </a:lnTo>
                <a:close/>
                <a:moveTo>
                  <a:pt x="86050" y="65990"/>
                </a:moveTo>
                <a:lnTo>
                  <a:pt x="86040" y="65990"/>
                </a:lnTo>
                <a:lnTo>
                  <a:pt x="86030" y="65980"/>
                </a:lnTo>
                <a:lnTo>
                  <a:pt x="86030" y="65970"/>
                </a:lnTo>
                <a:lnTo>
                  <a:pt x="86020" y="65960"/>
                </a:lnTo>
                <a:lnTo>
                  <a:pt x="86030" y="65960"/>
                </a:lnTo>
                <a:lnTo>
                  <a:pt x="86030" y="65970"/>
                </a:lnTo>
                <a:lnTo>
                  <a:pt x="86040" y="65970"/>
                </a:lnTo>
                <a:lnTo>
                  <a:pt x="86050" y="65970"/>
                </a:lnTo>
                <a:lnTo>
                  <a:pt x="86050" y="65980"/>
                </a:lnTo>
                <a:lnTo>
                  <a:pt x="86050" y="65990"/>
                </a:lnTo>
                <a:close/>
                <a:moveTo>
                  <a:pt x="86060" y="65980"/>
                </a:moveTo>
                <a:lnTo>
                  <a:pt x="86050" y="65980"/>
                </a:lnTo>
                <a:lnTo>
                  <a:pt x="86050" y="65970"/>
                </a:lnTo>
                <a:lnTo>
                  <a:pt x="86050" y="65960"/>
                </a:lnTo>
                <a:lnTo>
                  <a:pt x="86040" y="65960"/>
                </a:lnTo>
                <a:lnTo>
                  <a:pt x="86040" y="65950"/>
                </a:lnTo>
                <a:lnTo>
                  <a:pt x="86050" y="65950"/>
                </a:lnTo>
                <a:lnTo>
                  <a:pt x="86050" y="65960"/>
                </a:lnTo>
                <a:lnTo>
                  <a:pt x="86060" y="65960"/>
                </a:lnTo>
                <a:lnTo>
                  <a:pt x="86060" y="65970"/>
                </a:lnTo>
                <a:lnTo>
                  <a:pt x="86060" y="65980"/>
                </a:lnTo>
                <a:close/>
                <a:moveTo>
                  <a:pt x="86240" y="65810"/>
                </a:moveTo>
                <a:lnTo>
                  <a:pt x="86240" y="65820"/>
                </a:lnTo>
                <a:lnTo>
                  <a:pt x="86250" y="65820"/>
                </a:lnTo>
                <a:lnTo>
                  <a:pt x="86260" y="65830"/>
                </a:lnTo>
                <a:lnTo>
                  <a:pt x="86260" y="65840"/>
                </a:lnTo>
                <a:lnTo>
                  <a:pt x="86250" y="65840"/>
                </a:lnTo>
                <a:lnTo>
                  <a:pt x="86250" y="65850"/>
                </a:lnTo>
                <a:lnTo>
                  <a:pt x="86240" y="65850"/>
                </a:lnTo>
                <a:lnTo>
                  <a:pt x="86240" y="65840"/>
                </a:lnTo>
                <a:lnTo>
                  <a:pt x="86240" y="65850"/>
                </a:lnTo>
                <a:lnTo>
                  <a:pt x="86230" y="65850"/>
                </a:lnTo>
                <a:lnTo>
                  <a:pt x="86220" y="65850"/>
                </a:lnTo>
                <a:lnTo>
                  <a:pt x="86210" y="65850"/>
                </a:lnTo>
                <a:lnTo>
                  <a:pt x="86200" y="65850"/>
                </a:lnTo>
                <a:lnTo>
                  <a:pt x="86200" y="65840"/>
                </a:lnTo>
                <a:lnTo>
                  <a:pt x="86210" y="65840"/>
                </a:lnTo>
                <a:lnTo>
                  <a:pt x="86210" y="65850"/>
                </a:lnTo>
                <a:lnTo>
                  <a:pt x="86220" y="65850"/>
                </a:lnTo>
                <a:lnTo>
                  <a:pt x="86220" y="65840"/>
                </a:lnTo>
                <a:lnTo>
                  <a:pt x="86230" y="65840"/>
                </a:lnTo>
                <a:lnTo>
                  <a:pt x="86240" y="65840"/>
                </a:lnTo>
                <a:lnTo>
                  <a:pt x="86230" y="65840"/>
                </a:lnTo>
                <a:lnTo>
                  <a:pt x="86230" y="65830"/>
                </a:lnTo>
                <a:lnTo>
                  <a:pt x="86240" y="65830"/>
                </a:lnTo>
                <a:lnTo>
                  <a:pt x="86230" y="65820"/>
                </a:lnTo>
                <a:lnTo>
                  <a:pt x="86240" y="65820"/>
                </a:lnTo>
                <a:lnTo>
                  <a:pt x="86240" y="65810"/>
                </a:lnTo>
                <a:lnTo>
                  <a:pt x="86230" y="65810"/>
                </a:lnTo>
                <a:lnTo>
                  <a:pt x="86220" y="65810"/>
                </a:lnTo>
                <a:lnTo>
                  <a:pt x="86220" y="65800"/>
                </a:lnTo>
                <a:lnTo>
                  <a:pt x="86230" y="65800"/>
                </a:lnTo>
                <a:lnTo>
                  <a:pt x="86240" y="65810"/>
                </a:lnTo>
                <a:close/>
                <a:moveTo>
                  <a:pt x="86190" y="65800"/>
                </a:moveTo>
                <a:lnTo>
                  <a:pt x="86190" y="65810"/>
                </a:lnTo>
                <a:lnTo>
                  <a:pt x="86190" y="65820"/>
                </a:lnTo>
                <a:lnTo>
                  <a:pt x="86190" y="65830"/>
                </a:lnTo>
                <a:lnTo>
                  <a:pt x="86180" y="65830"/>
                </a:lnTo>
                <a:lnTo>
                  <a:pt x="86190" y="65830"/>
                </a:lnTo>
                <a:lnTo>
                  <a:pt x="86190" y="65840"/>
                </a:lnTo>
                <a:lnTo>
                  <a:pt x="86180" y="65840"/>
                </a:lnTo>
                <a:lnTo>
                  <a:pt x="86170" y="65840"/>
                </a:lnTo>
                <a:lnTo>
                  <a:pt x="86160" y="65840"/>
                </a:lnTo>
                <a:lnTo>
                  <a:pt x="86150" y="65840"/>
                </a:lnTo>
                <a:lnTo>
                  <a:pt x="86150" y="65830"/>
                </a:lnTo>
                <a:lnTo>
                  <a:pt x="86160" y="65830"/>
                </a:lnTo>
                <a:lnTo>
                  <a:pt x="86170" y="65830"/>
                </a:lnTo>
                <a:lnTo>
                  <a:pt x="86180" y="65830"/>
                </a:lnTo>
                <a:lnTo>
                  <a:pt x="86180" y="65820"/>
                </a:lnTo>
                <a:lnTo>
                  <a:pt x="86180" y="65810"/>
                </a:lnTo>
                <a:lnTo>
                  <a:pt x="86170" y="65810"/>
                </a:lnTo>
                <a:lnTo>
                  <a:pt x="86170" y="65800"/>
                </a:lnTo>
                <a:lnTo>
                  <a:pt x="86170" y="65810"/>
                </a:lnTo>
                <a:lnTo>
                  <a:pt x="86170" y="65800"/>
                </a:lnTo>
                <a:lnTo>
                  <a:pt x="86170" y="65790"/>
                </a:lnTo>
                <a:lnTo>
                  <a:pt x="86170" y="65780"/>
                </a:lnTo>
                <a:lnTo>
                  <a:pt x="86170" y="65770"/>
                </a:lnTo>
                <a:lnTo>
                  <a:pt x="86170" y="65760"/>
                </a:lnTo>
                <a:lnTo>
                  <a:pt x="86160" y="65760"/>
                </a:lnTo>
                <a:lnTo>
                  <a:pt x="86160" y="65750"/>
                </a:lnTo>
                <a:lnTo>
                  <a:pt x="86170" y="65760"/>
                </a:lnTo>
                <a:lnTo>
                  <a:pt x="86180" y="65770"/>
                </a:lnTo>
                <a:lnTo>
                  <a:pt x="86180" y="65780"/>
                </a:lnTo>
                <a:lnTo>
                  <a:pt x="86190" y="65790"/>
                </a:lnTo>
                <a:lnTo>
                  <a:pt x="86190" y="65800"/>
                </a:lnTo>
                <a:close/>
                <a:moveTo>
                  <a:pt x="86170" y="65640"/>
                </a:moveTo>
                <a:lnTo>
                  <a:pt x="86160" y="65630"/>
                </a:lnTo>
                <a:lnTo>
                  <a:pt x="86160" y="65620"/>
                </a:lnTo>
                <a:lnTo>
                  <a:pt x="86150" y="65620"/>
                </a:lnTo>
                <a:lnTo>
                  <a:pt x="86150" y="65610"/>
                </a:lnTo>
                <a:lnTo>
                  <a:pt x="86150" y="65600"/>
                </a:lnTo>
                <a:lnTo>
                  <a:pt x="86160" y="65600"/>
                </a:lnTo>
                <a:lnTo>
                  <a:pt x="86160" y="65610"/>
                </a:lnTo>
                <a:lnTo>
                  <a:pt x="86160" y="65620"/>
                </a:lnTo>
                <a:lnTo>
                  <a:pt x="86170" y="65620"/>
                </a:lnTo>
                <a:lnTo>
                  <a:pt x="86170" y="65630"/>
                </a:lnTo>
                <a:lnTo>
                  <a:pt x="86170" y="65640"/>
                </a:lnTo>
                <a:close/>
                <a:moveTo>
                  <a:pt x="85870" y="65590"/>
                </a:moveTo>
                <a:lnTo>
                  <a:pt x="85880" y="65590"/>
                </a:lnTo>
                <a:lnTo>
                  <a:pt x="85880" y="65600"/>
                </a:lnTo>
                <a:lnTo>
                  <a:pt x="85880" y="65610"/>
                </a:lnTo>
                <a:lnTo>
                  <a:pt x="85840" y="65610"/>
                </a:lnTo>
                <a:lnTo>
                  <a:pt x="85850" y="65610"/>
                </a:lnTo>
                <a:lnTo>
                  <a:pt x="85850" y="65600"/>
                </a:lnTo>
                <a:lnTo>
                  <a:pt x="85840" y="65600"/>
                </a:lnTo>
                <a:lnTo>
                  <a:pt x="85840" y="65590"/>
                </a:lnTo>
                <a:lnTo>
                  <a:pt x="85850" y="65590"/>
                </a:lnTo>
                <a:lnTo>
                  <a:pt x="85860" y="65590"/>
                </a:lnTo>
                <a:lnTo>
                  <a:pt x="85870" y="65590"/>
                </a:lnTo>
                <a:close/>
                <a:moveTo>
                  <a:pt x="85720" y="65550"/>
                </a:moveTo>
                <a:lnTo>
                  <a:pt x="85720" y="65560"/>
                </a:lnTo>
                <a:lnTo>
                  <a:pt x="85720" y="65550"/>
                </a:lnTo>
                <a:lnTo>
                  <a:pt x="85730" y="65550"/>
                </a:lnTo>
                <a:lnTo>
                  <a:pt x="85730" y="65560"/>
                </a:lnTo>
                <a:lnTo>
                  <a:pt x="85740" y="65560"/>
                </a:lnTo>
                <a:lnTo>
                  <a:pt x="85730" y="65560"/>
                </a:lnTo>
                <a:lnTo>
                  <a:pt x="85730" y="65570"/>
                </a:lnTo>
                <a:lnTo>
                  <a:pt x="85720" y="65570"/>
                </a:lnTo>
                <a:lnTo>
                  <a:pt x="85720" y="65580"/>
                </a:lnTo>
                <a:lnTo>
                  <a:pt x="85730" y="65590"/>
                </a:lnTo>
                <a:lnTo>
                  <a:pt x="85730" y="65600"/>
                </a:lnTo>
                <a:lnTo>
                  <a:pt x="85740" y="65600"/>
                </a:lnTo>
                <a:lnTo>
                  <a:pt x="85740" y="65610"/>
                </a:lnTo>
                <a:lnTo>
                  <a:pt x="85730" y="65610"/>
                </a:lnTo>
                <a:lnTo>
                  <a:pt x="85720" y="65610"/>
                </a:lnTo>
                <a:lnTo>
                  <a:pt x="85720" y="65600"/>
                </a:lnTo>
                <a:lnTo>
                  <a:pt x="85710" y="65600"/>
                </a:lnTo>
                <a:lnTo>
                  <a:pt x="85710" y="65610"/>
                </a:lnTo>
                <a:lnTo>
                  <a:pt x="85700" y="65610"/>
                </a:lnTo>
                <a:lnTo>
                  <a:pt x="85700" y="65600"/>
                </a:lnTo>
                <a:lnTo>
                  <a:pt x="85710" y="65600"/>
                </a:lnTo>
                <a:lnTo>
                  <a:pt x="85710" y="65590"/>
                </a:lnTo>
                <a:lnTo>
                  <a:pt x="85710" y="65580"/>
                </a:lnTo>
                <a:lnTo>
                  <a:pt x="85710" y="65570"/>
                </a:lnTo>
                <a:lnTo>
                  <a:pt x="85710" y="65560"/>
                </a:lnTo>
                <a:lnTo>
                  <a:pt x="85710" y="65550"/>
                </a:lnTo>
                <a:lnTo>
                  <a:pt x="85720" y="65550"/>
                </a:lnTo>
                <a:close/>
                <a:moveTo>
                  <a:pt x="85800" y="65540"/>
                </a:moveTo>
                <a:lnTo>
                  <a:pt x="85810" y="65540"/>
                </a:lnTo>
                <a:lnTo>
                  <a:pt x="85820" y="65540"/>
                </a:lnTo>
                <a:lnTo>
                  <a:pt x="85830" y="65540"/>
                </a:lnTo>
                <a:lnTo>
                  <a:pt x="85840" y="65540"/>
                </a:lnTo>
                <a:lnTo>
                  <a:pt x="85840" y="65550"/>
                </a:lnTo>
                <a:lnTo>
                  <a:pt x="85840" y="65560"/>
                </a:lnTo>
                <a:lnTo>
                  <a:pt x="85830" y="65560"/>
                </a:lnTo>
                <a:lnTo>
                  <a:pt x="85820" y="65550"/>
                </a:lnTo>
                <a:lnTo>
                  <a:pt x="85810" y="65550"/>
                </a:lnTo>
                <a:lnTo>
                  <a:pt x="85810" y="65560"/>
                </a:lnTo>
                <a:lnTo>
                  <a:pt x="85800" y="65560"/>
                </a:lnTo>
                <a:lnTo>
                  <a:pt x="85800" y="65550"/>
                </a:lnTo>
                <a:lnTo>
                  <a:pt x="85790" y="65550"/>
                </a:lnTo>
                <a:lnTo>
                  <a:pt x="85790" y="65560"/>
                </a:lnTo>
                <a:lnTo>
                  <a:pt x="85790" y="65550"/>
                </a:lnTo>
                <a:lnTo>
                  <a:pt x="85800" y="65550"/>
                </a:lnTo>
                <a:lnTo>
                  <a:pt x="85800" y="65540"/>
                </a:lnTo>
                <a:lnTo>
                  <a:pt x="85800" y="65530"/>
                </a:lnTo>
                <a:lnTo>
                  <a:pt x="85800" y="65540"/>
                </a:lnTo>
                <a:close/>
                <a:moveTo>
                  <a:pt x="86230" y="65550"/>
                </a:moveTo>
                <a:lnTo>
                  <a:pt x="86220" y="65550"/>
                </a:lnTo>
                <a:lnTo>
                  <a:pt x="86210" y="65560"/>
                </a:lnTo>
                <a:lnTo>
                  <a:pt x="86200" y="65560"/>
                </a:lnTo>
                <a:lnTo>
                  <a:pt x="86190" y="65550"/>
                </a:lnTo>
                <a:lnTo>
                  <a:pt x="86190" y="65560"/>
                </a:lnTo>
                <a:lnTo>
                  <a:pt x="86180" y="65570"/>
                </a:lnTo>
                <a:lnTo>
                  <a:pt x="86180" y="65580"/>
                </a:lnTo>
                <a:lnTo>
                  <a:pt x="86190" y="65580"/>
                </a:lnTo>
                <a:lnTo>
                  <a:pt x="86190" y="65590"/>
                </a:lnTo>
                <a:lnTo>
                  <a:pt x="86180" y="65590"/>
                </a:lnTo>
                <a:lnTo>
                  <a:pt x="86170" y="65590"/>
                </a:lnTo>
                <a:lnTo>
                  <a:pt x="86160" y="65590"/>
                </a:lnTo>
                <a:lnTo>
                  <a:pt x="86160" y="65580"/>
                </a:lnTo>
                <a:lnTo>
                  <a:pt x="86160" y="65570"/>
                </a:lnTo>
                <a:lnTo>
                  <a:pt x="86170" y="65560"/>
                </a:lnTo>
                <a:lnTo>
                  <a:pt x="86180" y="65550"/>
                </a:lnTo>
                <a:lnTo>
                  <a:pt x="86190" y="65550"/>
                </a:lnTo>
                <a:lnTo>
                  <a:pt x="86200" y="65540"/>
                </a:lnTo>
                <a:lnTo>
                  <a:pt x="86210" y="65550"/>
                </a:lnTo>
                <a:lnTo>
                  <a:pt x="86210" y="65540"/>
                </a:lnTo>
                <a:lnTo>
                  <a:pt x="86220" y="65540"/>
                </a:lnTo>
                <a:lnTo>
                  <a:pt x="86230" y="65540"/>
                </a:lnTo>
                <a:lnTo>
                  <a:pt x="86230" y="65530"/>
                </a:lnTo>
                <a:lnTo>
                  <a:pt x="86230" y="65520"/>
                </a:lnTo>
                <a:lnTo>
                  <a:pt x="86230" y="65510"/>
                </a:lnTo>
                <a:lnTo>
                  <a:pt x="86240" y="65520"/>
                </a:lnTo>
                <a:lnTo>
                  <a:pt x="86240" y="65530"/>
                </a:lnTo>
                <a:lnTo>
                  <a:pt x="86240" y="65540"/>
                </a:lnTo>
                <a:lnTo>
                  <a:pt x="86230" y="65550"/>
                </a:lnTo>
                <a:close/>
                <a:moveTo>
                  <a:pt x="85740" y="65520"/>
                </a:moveTo>
                <a:lnTo>
                  <a:pt x="85730" y="65520"/>
                </a:lnTo>
                <a:lnTo>
                  <a:pt x="85730" y="65510"/>
                </a:lnTo>
                <a:lnTo>
                  <a:pt x="85720" y="65510"/>
                </a:lnTo>
                <a:lnTo>
                  <a:pt x="85720" y="65500"/>
                </a:lnTo>
                <a:lnTo>
                  <a:pt x="85730" y="65500"/>
                </a:lnTo>
                <a:lnTo>
                  <a:pt x="85730" y="65510"/>
                </a:lnTo>
                <a:lnTo>
                  <a:pt x="85740" y="65510"/>
                </a:lnTo>
                <a:lnTo>
                  <a:pt x="85740" y="65520"/>
                </a:lnTo>
                <a:close/>
                <a:moveTo>
                  <a:pt x="85630" y="65500"/>
                </a:moveTo>
                <a:lnTo>
                  <a:pt x="85640" y="65500"/>
                </a:lnTo>
                <a:lnTo>
                  <a:pt x="85650" y="65500"/>
                </a:lnTo>
                <a:lnTo>
                  <a:pt x="85660" y="65510"/>
                </a:lnTo>
                <a:lnTo>
                  <a:pt x="85670" y="65510"/>
                </a:lnTo>
                <a:lnTo>
                  <a:pt x="85670" y="65520"/>
                </a:lnTo>
                <a:lnTo>
                  <a:pt x="85660" y="65520"/>
                </a:lnTo>
                <a:lnTo>
                  <a:pt x="85650" y="65520"/>
                </a:lnTo>
                <a:lnTo>
                  <a:pt x="85640" y="65520"/>
                </a:lnTo>
                <a:lnTo>
                  <a:pt x="85650" y="65520"/>
                </a:lnTo>
                <a:lnTo>
                  <a:pt x="85650" y="65530"/>
                </a:lnTo>
                <a:lnTo>
                  <a:pt x="85640" y="65530"/>
                </a:lnTo>
                <a:lnTo>
                  <a:pt x="85650" y="65530"/>
                </a:lnTo>
                <a:lnTo>
                  <a:pt x="85650" y="65540"/>
                </a:lnTo>
                <a:lnTo>
                  <a:pt x="85660" y="65540"/>
                </a:lnTo>
                <a:lnTo>
                  <a:pt x="85660" y="65550"/>
                </a:lnTo>
                <a:lnTo>
                  <a:pt x="85650" y="65550"/>
                </a:lnTo>
                <a:lnTo>
                  <a:pt x="85640" y="65550"/>
                </a:lnTo>
                <a:lnTo>
                  <a:pt x="85650" y="65550"/>
                </a:lnTo>
                <a:lnTo>
                  <a:pt x="85650" y="65560"/>
                </a:lnTo>
                <a:lnTo>
                  <a:pt x="85660" y="65560"/>
                </a:lnTo>
                <a:lnTo>
                  <a:pt x="85660" y="65570"/>
                </a:lnTo>
                <a:lnTo>
                  <a:pt x="85650" y="65570"/>
                </a:lnTo>
                <a:lnTo>
                  <a:pt x="85660" y="65570"/>
                </a:lnTo>
                <a:lnTo>
                  <a:pt x="85660" y="65580"/>
                </a:lnTo>
                <a:lnTo>
                  <a:pt x="85650" y="65580"/>
                </a:lnTo>
                <a:lnTo>
                  <a:pt x="85660" y="65580"/>
                </a:lnTo>
                <a:lnTo>
                  <a:pt x="85660" y="65590"/>
                </a:lnTo>
                <a:lnTo>
                  <a:pt x="85660" y="65600"/>
                </a:lnTo>
                <a:lnTo>
                  <a:pt x="85670" y="65600"/>
                </a:lnTo>
                <a:lnTo>
                  <a:pt x="85660" y="65600"/>
                </a:lnTo>
                <a:lnTo>
                  <a:pt x="85650" y="65600"/>
                </a:lnTo>
                <a:lnTo>
                  <a:pt x="85650" y="65590"/>
                </a:lnTo>
                <a:lnTo>
                  <a:pt x="85650" y="65600"/>
                </a:lnTo>
                <a:lnTo>
                  <a:pt x="85650" y="65610"/>
                </a:lnTo>
                <a:lnTo>
                  <a:pt x="85660" y="65610"/>
                </a:lnTo>
                <a:lnTo>
                  <a:pt x="85660" y="65620"/>
                </a:lnTo>
                <a:lnTo>
                  <a:pt x="85650" y="65620"/>
                </a:lnTo>
                <a:lnTo>
                  <a:pt x="85650" y="65610"/>
                </a:lnTo>
                <a:lnTo>
                  <a:pt x="85640" y="65610"/>
                </a:lnTo>
                <a:lnTo>
                  <a:pt x="85640" y="65600"/>
                </a:lnTo>
                <a:lnTo>
                  <a:pt x="85630" y="65600"/>
                </a:lnTo>
                <a:lnTo>
                  <a:pt x="85640" y="65590"/>
                </a:lnTo>
                <a:lnTo>
                  <a:pt x="85640" y="65580"/>
                </a:lnTo>
                <a:lnTo>
                  <a:pt x="85630" y="65580"/>
                </a:lnTo>
                <a:lnTo>
                  <a:pt x="85630" y="65570"/>
                </a:lnTo>
                <a:lnTo>
                  <a:pt x="85630" y="65560"/>
                </a:lnTo>
                <a:lnTo>
                  <a:pt x="85620" y="65550"/>
                </a:lnTo>
                <a:lnTo>
                  <a:pt x="85620" y="65540"/>
                </a:lnTo>
                <a:lnTo>
                  <a:pt x="85620" y="65530"/>
                </a:lnTo>
                <a:lnTo>
                  <a:pt x="85620" y="65520"/>
                </a:lnTo>
                <a:lnTo>
                  <a:pt x="85630" y="65520"/>
                </a:lnTo>
                <a:lnTo>
                  <a:pt x="85630" y="65510"/>
                </a:lnTo>
                <a:lnTo>
                  <a:pt x="85630" y="65500"/>
                </a:lnTo>
                <a:close/>
                <a:moveTo>
                  <a:pt x="85890" y="65460"/>
                </a:moveTo>
                <a:lnTo>
                  <a:pt x="85890" y="65470"/>
                </a:lnTo>
                <a:lnTo>
                  <a:pt x="85880" y="65480"/>
                </a:lnTo>
                <a:lnTo>
                  <a:pt x="85880" y="65490"/>
                </a:lnTo>
                <a:lnTo>
                  <a:pt x="85870" y="65490"/>
                </a:lnTo>
                <a:lnTo>
                  <a:pt x="85870" y="65500"/>
                </a:lnTo>
                <a:lnTo>
                  <a:pt x="85870" y="65510"/>
                </a:lnTo>
                <a:lnTo>
                  <a:pt x="85860" y="65510"/>
                </a:lnTo>
                <a:lnTo>
                  <a:pt x="85860" y="65500"/>
                </a:lnTo>
                <a:lnTo>
                  <a:pt x="85850" y="65500"/>
                </a:lnTo>
                <a:lnTo>
                  <a:pt x="85840" y="65500"/>
                </a:lnTo>
                <a:lnTo>
                  <a:pt x="85830" y="65500"/>
                </a:lnTo>
                <a:lnTo>
                  <a:pt x="85830" y="65490"/>
                </a:lnTo>
                <a:lnTo>
                  <a:pt x="85820" y="65490"/>
                </a:lnTo>
                <a:lnTo>
                  <a:pt x="85810" y="65480"/>
                </a:lnTo>
                <a:lnTo>
                  <a:pt x="85820" y="65480"/>
                </a:lnTo>
                <a:lnTo>
                  <a:pt x="85830" y="65480"/>
                </a:lnTo>
                <a:lnTo>
                  <a:pt x="85840" y="65480"/>
                </a:lnTo>
                <a:lnTo>
                  <a:pt x="85850" y="65480"/>
                </a:lnTo>
                <a:lnTo>
                  <a:pt x="85860" y="65480"/>
                </a:lnTo>
                <a:lnTo>
                  <a:pt x="85870" y="65480"/>
                </a:lnTo>
                <a:lnTo>
                  <a:pt x="85870" y="65470"/>
                </a:lnTo>
                <a:lnTo>
                  <a:pt x="85880" y="65470"/>
                </a:lnTo>
                <a:lnTo>
                  <a:pt x="85880" y="65460"/>
                </a:lnTo>
                <a:lnTo>
                  <a:pt x="85890" y="65460"/>
                </a:lnTo>
                <a:close/>
                <a:moveTo>
                  <a:pt x="86110" y="65480"/>
                </a:moveTo>
                <a:lnTo>
                  <a:pt x="86110" y="65490"/>
                </a:lnTo>
                <a:lnTo>
                  <a:pt x="86110" y="65500"/>
                </a:lnTo>
                <a:lnTo>
                  <a:pt x="86110" y="65510"/>
                </a:lnTo>
                <a:lnTo>
                  <a:pt x="86110" y="65520"/>
                </a:lnTo>
                <a:lnTo>
                  <a:pt x="86100" y="65520"/>
                </a:lnTo>
                <a:lnTo>
                  <a:pt x="86090" y="65520"/>
                </a:lnTo>
                <a:lnTo>
                  <a:pt x="86090" y="65530"/>
                </a:lnTo>
                <a:lnTo>
                  <a:pt x="86080" y="65520"/>
                </a:lnTo>
                <a:lnTo>
                  <a:pt x="86080" y="65530"/>
                </a:lnTo>
                <a:lnTo>
                  <a:pt x="86080" y="65540"/>
                </a:lnTo>
                <a:lnTo>
                  <a:pt x="86090" y="65540"/>
                </a:lnTo>
                <a:lnTo>
                  <a:pt x="86090" y="65550"/>
                </a:lnTo>
                <a:lnTo>
                  <a:pt x="86090" y="65560"/>
                </a:lnTo>
                <a:lnTo>
                  <a:pt x="86100" y="65560"/>
                </a:lnTo>
                <a:lnTo>
                  <a:pt x="86100" y="65570"/>
                </a:lnTo>
                <a:lnTo>
                  <a:pt x="86090" y="65570"/>
                </a:lnTo>
                <a:lnTo>
                  <a:pt x="86090" y="65580"/>
                </a:lnTo>
                <a:lnTo>
                  <a:pt x="86090" y="65590"/>
                </a:lnTo>
                <a:lnTo>
                  <a:pt x="86090" y="65600"/>
                </a:lnTo>
                <a:lnTo>
                  <a:pt x="86100" y="65600"/>
                </a:lnTo>
                <a:lnTo>
                  <a:pt x="86100" y="65610"/>
                </a:lnTo>
                <a:lnTo>
                  <a:pt x="86090" y="65610"/>
                </a:lnTo>
                <a:lnTo>
                  <a:pt x="86100" y="65610"/>
                </a:lnTo>
                <a:lnTo>
                  <a:pt x="86110" y="65610"/>
                </a:lnTo>
                <a:lnTo>
                  <a:pt x="86060" y="65610"/>
                </a:lnTo>
                <a:lnTo>
                  <a:pt x="86050" y="65610"/>
                </a:lnTo>
                <a:lnTo>
                  <a:pt x="86040" y="65610"/>
                </a:lnTo>
                <a:lnTo>
                  <a:pt x="86030" y="65600"/>
                </a:lnTo>
                <a:lnTo>
                  <a:pt x="86040" y="65600"/>
                </a:lnTo>
                <a:lnTo>
                  <a:pt x="86040" y="65590"/>
                </a:lnTo>
                <a:lnTo>
                  <a:pt x="86040" y="65580"/>
                </a:lnTo>
                <a:lnTo>
                  <a:pt x="86040" y="65590"/>
                </a:lnTo>
                <a:lnTo>
                  <a:pt x="86030" y="65590"/>
                </a:lnTo>
                <a:lnTo>
                  <a:pt x="86020" y="65580"/>
                </a:lnTo>
                <a:lnTo>
                  <a:pt x="86020" y="65570"/>
                </a:lnTo>
                <a:lnTo>
                  <a:pt x="86030" y="65570"/>
                </a:lnTo>
                <a:lnTo>
                  <a:pt x="86030" y="65560"/>
                </a:lnTo>
                <a:lnTo>
                  <a:pt x="86040" y="65560"/>
                </a:lnTo>
                <a:lnTo>
                  <a:pt x="86050" y="65560"/>
                </a:lnTo>
                <a:lnTo>
                  <a:pt x="86050" y="65550"/>
                </a:lnTo>
                <a:lnTo>
                  <a:pt x="86050" y="65540"/>
                </a:lnTo>
                <a:lnTo>
                  <a:pt x="86060" y="65540"/>
                </a:lnTo>
                <a:lnTo>
                  <a:pt x="86060" y="65530"/>
                </a:lnTo>
                <a:lnTo>
                  <a:pt x="86060" y="65520"/>
                </a:lnTo>
                <a:lnTo>
                  <a:pt x="86060" y="65510"/>
                </a:lnTo>
                <a:lnTo>
                  <a:pt x="86060" y="65500"/>
                </a:lnTo>
                <a:lnTo>
                  <a:pt x="86060" y="65490"/>
                </a:lnTo>
                <a:lnTo>
                  <a:pt x="86060" y="65480"/>
                </a:lnTo>
                <a:lnTo>
                  <a:pt x="86070" y="65480"/>
                </a:lnTo>
                <a:lnTo>
                  <a:pt x="86080" y="65480"/>
                </a:lnTo>
                <a:lnTo>
                  <a:pt x="86080" y="65490"/>
                </a:lnTo>
                <a:lnTo>
                  <a:pt x="86090" y="65490"/>
                </a:lnTo>
                <a:lnTo>
                  <a:pt x="86090" y="65480"/>
                </a:lnTo>
                <a:lnTo>
                  <a:pt x="86100" y="65470"/>
                </a:lnTo>
                <a:lnTo>
                  <a:pt x="86110" y="65470"/>
                </a:lnTo>
                <a:lnTo>
                  <a:pt x="86110" y="65460"/>
                </a:lnTo>
                <a:lnTo>
                  <a:pt x="86110" y="65450"/>
                </a:lnTo>
                <a:lnTo>
                  <a:pt x="86110" y="65460"/>
                </a:lnTo>
                <a:lnTo>
                  <a:pt x="86110" y="65470"/>
                </a:lnTo>
                <a:lnTo>
                  <a:pt x="86110" y="65480"/>
                </a:lnTo>
                <a:close/>
                <a:moveTo>
                  <a:pt x="85870" y="65400"/>
                </a:moveTo>
                <a:lnTo>
                  <a:pt x="85880" y="65410"/>
                </a:lnTo>
                <a:lnTo>
                  <a:pt x="85880" y="65420"/>
                </a:lnTo>
                <a:lnTo>
                  <a:pt x="85880" y="65430"/>
                </a:lnTo>
                <a:lnTo>
                  <a:pt x="85870" y="65440"/>
                </a:lnTo>
                <a:lnTo>
                  <a:pt x="85870" y="65450"/>
                </a:lnTo>
                <a:lnTo>
                  <a:pt x="85870" y="65460"/>
                </a:lnTo>
                <a:lnTo>
                  <a:pt x="85860" y="65450"/>
                </a:lnTo>
                <a:lnTo>
                  <a:pt x="85870" y="65450"/>
                </a:lnTo>
                <a:lnTo>
                  <a:pt x="85870" y="65440"/>
                </a:lnTo>
                <a:lnTo>
                  <a:pt x="85860" y="65440"/>
                </a:lnTo>
                <a:lnTo>
                  <a:pt x="85860" y="65430"/>
                </a:lnTo>
                <a:lnTo>
                  <a:pt x="85850" y="65420"/>
                </a:lnTo>
                <a:lnTo>
                  <a:pt x="85850" y="65410"/>
                </a:lnTo>
                <a:lnTo>
                  <a:pt x="85850" y="65400"/>
                </a:lnTo>
                <a:lnTo>
                  <a:pt x="85860" y="65400"/>
                </a:lnTo>
                <a:lnTo>
                  <a:pt x="85870" y="65400"/>
                </a:lnTo>
                <a:close/>
                <a:moveTo>
                  <a:pt x="86170" y="65440"/>
                </a:moveTo>
                <a:lnTo>
                  <a:pt x="86170" y="65450"/>
                </a:lnTo>
                <a:lnTo>
                  <a:pt x="86170" y="65460"/>
                </a:lnTo>
                <a:lnTo>
                  <a:pt x="86170" y="65470"/>
                </a:lnTo>
                <a:lnTo>
                  <a:pt x="86170" y="65480"/>
                </a:lnTo>
                <a:lnTo>
                  <a:pt x="86170" y="65490"/>
                </a:lnTo>
                <a:lnTo>
                  <a:pt x="86170" y="65480"/>
                </a:lnTo>
                <a:lnTo>
                  <a:pt x="86180" y="65480"/>
                </a:lnTo>
                <a:lnTo>
                  <a:pt x="86180" y="65470"/>
                </a:lnTo>
                <a:lnTo>
                  <a:pt x="86180" y="65460"/>
                </a:lnTo>
                <a:lnTo>
                  <a:pt x="86190" y="65460"/>
                </a:lnTo>
                <a:lnTo>
                  <a:pt x="86190" y="65470"/>
                </a:lnTo>
                <a:lnTo>
                  <a:pt x="86190" y="65460"/>
                </a:lnTo>
                <a:lnTo>
                  <a:pt x="86200" y="65460"/>
                </a:lnTo>
                <a:lnTo>
                  <a:pt x="86200" y="65450"/>
                </a:lnTo>
                <a:lnTo>
                  <a:pt x="86200" y="65460"/>
                </a:lnTo>
                <a:lnTo>
                  <a:pt x="86190" y="65470"/>
                </a:lnTo>
                <a:lnTo>
                  <a:pt x="86190" y="65480"/>
                </a:lnTo>
                <a:lnTo>
                  <a:pt x="86200" y="65480"/>
                </a:lnTo>
                <a:lnTo>
                  <a:pt x="86200" y="65490"/>
                </a:lnTo>
                <a:lnTo>
                  <a:pt x="86190" y="65490"/>
                </a:lnTo>
                <a:lnTo>
                  <a:pt x="86190" y="65500"/>
                </a:lnTo>
                <a:lnTo>
                  <a:pt x="86180" y="65500"/>
                </a:lnTo>
                <a:lnTo>
                  <a:pt x="86170" y="65510"/>
                </a:lnTo>
                <a:lnTo>
                  <a:pt x="86170" y="65520"/>
                </a:lnTo>
                <a:lnTo>
                  <a:pt x="86160" y="65530"/>
                </a:lnTo>
                <a:lnTo>
                  <a:pt x="86160" y="65540"/>
                </a:lnTo>
                <a:lnTo>
                  <a:pt x="86160" y="65550"/>
                </a:lnTo>
                <a:lnTo>
                  <a:pt x="86170" y="65550"/>
                </a:lnTo>
                <a:lnTo>
                  <a:pt x="86170" y="65560"/>
                </a:lnTo>
                <a:lnTo>
                  <a:pt x="86160" y="65560"/>
                </a:lnTo>
                <a:lnTo>
                  <a:pt x="86150" y="65560"/>
                </a:lnTo>
                <a:lnTo>
                  <a:pt x="86150" y="65570"/>
                </a:lnTo>
                <a:lnTo>
                  <a:pt x="86140" y="65580"/>
                </a:lnTo>
                <a:lnTo>
                  <a:pt x="86140" y="65590"/>
                </a:lnTo>
                <a:lnTo>
                  <a:pt x="86140" y="65600"/>
                </a:lnTo>
                <a:lnTo>
                  <a:pt x="86140" y="65610"/>
                </a:lnTo>
                <a:lnTo>
                  <a:pt x="86130" y="65610"/>
                </a:lnTo>
                <a:lnTo>
                  <a:pt x="86130" y="65600"/>
                </a:lnTo>
                <a:lnTo>
                  <a:pt x="86130" y="65590"/>
                </a:lnTo>
                <a:lnTo>
                  <a:pt x="86130" y="65580"/>
                </a:lnTo>
                <a:lnTo>
                  <a:pt x="86130" y="65570"/>
                </a:lnTo>
                <a:lnTo>
                  <a:pt x="86130" y="65560"/>
                </a:lnTo>
                <a:lnTo>
                  <a:pt x="86130" y="65550"/>
                </a:lnTo>
                <a:lnTo>
                  <a:pt x="86130" y="65540"/>
                </a:lnTo>
                <a:lnTo>
                  <a:pt x="86130" y="65530"/>
                </a:lnTo>
                <a:lnTo>
                  <a:pt x="86130" y="65520"/>
                </a:lnTo>
                <a:lnTo>
                  <a:pt x="86130" y="65510"/>
                </a:lnTo>
                <a:lnTo>
                  <a:pt x="86140" y="65510"/>
                </a:lnTo>
                <a:lnTo>
                  <a:pt x="86140" y="65500"/>
                </a:lnTo>
                <a:lnTo>
                  <a:pt x="86140" y="65490"/>
                </a:lnTo>
                <a:lnTo>
                  <a:pt x="86130" y="65490"/>
                </a:lnTo>
                <a:lnTo>
                  <a:pt x="86140" y="65480"/>
                </a:lnTo>
                <a:lnTo>
                  <a:pt x="86130" y="65480"/>
                </a:lnTo>
                <a:lnTo>
                  <a:pt x="86130" y="65470"/>
                </a:lnTo>
                <a:lnTo>
                  <a:pt x="86140" y="65470"/>
                </a:lnTo>
                <a:lnTo>
                  <a:pt x="86140" y="65480"/>
                </a:lnTo>
                <a:lnTo>
                  <a:pt x="86150" y="65480"/>
                </a:lnTo>
                <a:lnTo>
                  <a:pt x="86150" y="65470"/>
                </a:lnTo>
                <a:lnTo>
                  <a:pt x="86140" y="65470"/>
                </a:lnTo>
                <a:lnTo>
                  <a:pt x="86140" y="65460"/>
                </a:lnTo>
                <a:lnTo>
                  <a:pt x="86150" y="65460"/>
                </a:lnTo>
                <a:lnTo>
                  <a:pt x="86160" y="65460"/>
                </a:lnTo>
                <a:lnTo>
                  <a:pt x="86160" y="65450"/>
                </a:lnTo>
                <a:lnTo>
                  <a:pt x="86160" y="65440"/>
                </a:lnTo>
                <a:lnTo>
                  <a:pt x="86160" y="65430"/>
                </a:lnTo>
                <a:lnTo>
                  <a:pt x="86160" y="65420"/>
                </a:lnTo>
                <a:lnTo>
                  <a:pt x="86160" y="65410"/>
                </a:lnTo>
                <a:lnTo>
                  <a:pt x="86160" y="65400"/>
                </a:lnTo>
                <a:lnTo>
                  <a:pt x="86150" y="65400"/>
                </a:lnTo>
                <a:lnTo>
                  <a:pt x="86150" y="65390"/>
                </a:lnTo>
                <a:lnTo>
                  <a:pt x="86140" y="65390"/>
                </a:lnTo>
                <a:lnTo>
                  <a:pt x="86150" y="65390"/>
                </a:lnTo>
                <a:lnTo>
                  <a:pt x="86150" y="65380"/>
                </a:lnTo>
                <a:lnTo>
                  <a:pt x="86160" y="65380"/>
                </a:lnTo>
                <a:lnTo>
                  <a:pt x="86160" y="65390"/>
                </a:lnTo>
                <a:lnTo>
                  <a:pt x="86160" y="65400"/>
                </a:lnTo>
                <a:lnTo>
                  <a:pt x="86160" y="65410"/>
                </a:lnTo>
                <a:lnTo>
                  <a:pt x="86170" y="65420"/>
                </a:lnTo>
                <a:lnTo>
                  <a:pt x="86170" y="65430"/>
                </a:lnTo>
                <a:lnTo>
                  <a:pt x="86170" y="65440"/>
                </a:lnTo>
                <a:close/>
                <a:moveTo>
                  <a:pt x="85840" y="65370"/>
                </a:moveTo>
                <a:lnTo>
                  <a:pt x="85840" y="65380"/>
                </a:lnTo>
                <a:lnTo>
                  <a:pt x="85830" y="65390"/>
                </a:lnTo>
                <a:lnTo>
                  <a:pt x="85820" y="65390"/>
                </a:lnTo>
                <a:lnTo>
                  <a:pt x="85820" y="65380"/>
                </a:lnTo>
                <a:lnTo>
                  <a:pt x="85810" y="65380"/>
                </a:lnTo>
                <a:lnTo>
                  <a:pt x="85810" y="65370"/>
                </a:lnTo>
                <a:lnTo>
                  <a:pt x="85820" y="65370"/>
                </a:lnTo>
                <a:lnTo>
                  <a:pt x="85830" y="65370"/>
                </a:lnTo>
                <a:lnTo>
                  <a:pt x="85840" y="65370"/>
                </a:lnTo>
                <a:close/>
                <a:moveTo>
                  <a:pt x="86240" y="65500"/>
                </a:moveTo>
                <a:lnTo>
                  <a:pt x="86230" y="65500"/>
                </a:lnTo>
                <a:lnTo>
                  <a:pt x="86230" y="65490"/>
                </a:lnTo>
                <a:lnTo>
                  <a:pt x="86230" y="65480"/>
                </a:lnTo>
                <a:lnTo>
                  <a:pt x="86230" y="65470"/>
                </a:lnTo>
                <a:lnTo>
                  <a:pt x="86240" y="65460"/>
                </a:lnTo>
                <a:lnTo>
                  <a:pt x="86240" y="65450"/>
                </a:lnTo>
                <a:lnTo>
                  <a:pt x="86240" y="65440"/>
                </a:lnTo>
                <a:lnTo>
                  <a:pt x="86240" y="65430"/>
                </a:lnTo>
                <a:lnTo>
                  <a:pt x="86230" y="65420"/>
                </a:lnTo>
                <a:lnTo>
                  <a:pt x="86230" y="65410"/>
                </a:lnTo>
                <a:lnTo>
                  <a:pt x="86230" y="65400"/>
                </a:lnTo>
                <a:lnTo>
                  <a:pt x="86230" y="65390"/>
                </a:lnTo>
                <a:lnTo>
                  <a:pt x="86230" y="65380"/>
                </a:lnTo>
                <a:lnTo>
                  <a:pt x="86220" y="65370"/>
                </a:lnTo>
                <a:lnTo>
                  <a:pt x="86220" y="65360"/>
                </a:lnTo>
                <a:lnTo>
                  <a:pt x="86230" y="65360"/>
                </a:lnTo>
                <a:lnTo>
                  <a:pt x="86240" y="65360"/>
                </a:lnTo>
                <a:lnTo>
                  <a:pt x="86240" y="65370"/>
                </a:lnTo>
                <a:lnTo>
                  <a:pt x="86240" y="65380"/>
                </a:lnTo>
                <a:lnTo>
                  <a:pt x="86240" y="65390"/>
                </a:lnTo>
                <a:lnTo>
                  <a:pt x="86240" y="65400"/>
                </a:lnTo>
                <a:lnTo>
                  <a:pt x="86240" y="65410"/>
                </a:lnTo>
                <a:lnTo>
                  <a:pt x="86250" y="65410"/>
                </a:lnTo>
                <a:lnTo>
                  <a:pt x="86250" y="65430"/>
                </a:lnTo>
                <a:lnTo>
                  <a:pt x="86250" y="65440"/>
                </a:lnTo>
                <a:lnTo>
                  <a:pt x="86250" y="65450"/>
                </a:lnTo>
                <a:lnTo>
                  <a:pt x="86250" y="65460"/>
                </a:lnTo>
                <a:lnTo>
                  <a:pt x="86250" y="65470"/>
                </a:lnTo>
                <a:lnTo>
                  <a:pt x="86250" y="65480"/>
                </a:lnTo>
                <a:lnTo>
                  <a:pt x="86250" y="65490"/>
                </a:lnTo>
                <a:lnTo>
                  <a:pt x="86240" y="65500"/>
                </a:lnTo>
                <a:close/>
                <a:moveTo>
                  <a:pt x="85540" y="65360"/>
                </a:moveTo>
                <a:lnTo>
                  <a:pt x="85540" y="65370"/>
                </a:lnTo>
                <a:lnTo>
                  <a:pt x="85540" y="65380"/>
                </a:lnTo>
                <a:lnTo>
                  <a:pt x="85530" y="65370"/>
                </a:lnTo>
                <a:lnTo>
                  <a:pt x="85530" y="65380"/>
                </a:lnTo>
                <a:lnTo>
                  <a:pt x="85530" y="65390"/>
                </a:lnTo>
                <a:lnTo>
                  <a:pt x="85530" y="65380"/>
                </a:lnTo>
                <a:lnTo>
                  <a:pt x="85520" y="65380"/>
                </a:lnTo>
                <a:lnTo>
                  <a:pt x="85520" y="65370"/>
                </a:lnTo>
                <a:lnTo>
                  <a:pt x="85530" y="65370"/>
                </a:lnTo>
                <a:lnTo>
                  <a:pt x="85530" y="65360"/>
                </a:lnTo>
                <a:lnTo>
                  <a:pt x="85540" y="65360"/>
                </a:lnTo>
                <a:close/>
                <a:moveTo>
                  <a:pt x="85970" y="65370"/>
                </a:moveTo>
                <a:lnTo>
                  <a:pt x="85970" y="65360"/>
                </a:lnTo>
                <a:lnTo>
                  <a:pt x="85960" y="65360"/>
                </a:lnTo>
                <a:lnTo>
                  <a:pt x="85950" y="65350"/>
                </a:lnTo>
                <a:lnTo>
                  <a:pt x="85950" y="65340"/>
                </a:lnTo>
                <a:lnTo>
                  <a:pt x="85960" y="65340"/>
                </a:lnTo>
                <a:lnTo>
                  <a:pt x="85970" y="65340"/>
                </a:lnTo>
                <a:lnTo>
                  <a:pt x="85970" y="65350"/>
                </a:lnTo>
                <a:lnTo>
                  <a:pt x="85980" y="65360"/>
                </a:lnTo>
                <a:lnTo>
                  <a:pt x="85970" y="65370"/>
                </a:lnTo>
                <a:close/>
                <a:moveTo>
                  <a:pt x="85740" y="65380"/>
                </a:moveTo>
                <a:lnTo>
                  <a:pt x="85730" y="65370"/>
                </a:lnTo>
                <a:lnTo>
                  <a:pt x="85730" y="65360"/>
                </a:lnTo>
                <a:lnTo>
                  <a:pt x="85720" y="65360"/>
                </a:lnTo>
                <a:lnTo>
                  <a:pt x="85720" y="65350"/>
                </a:lnTo>
                <a:lnTo>
                  <a:pt x="85730" y="65340"/>
                </a:lnTo>
                <a:lnTo>
                  <a:pt x="85740" y="65340"/>
                </a:lnTo>
                <a:lnTo>
                  <a:pt x="85740" y="65330"/>
                </a:lnTo>
                <a:lnTo>
                  <a:pt x="85740" y="65340"/>
                </a:lnTo>
                <a:lnTo>
                  <a:pt x="85740" y="65350"/>
                </a:lnTo>
                <a:lnTo>
                  <a:pt x="85740" y="65360"/>
                </a:lnTo>
                <a:lnTo>
                  <a:pt x="85750" y="65360"/>
                </a:lnTo>
                <a:lnTo>
                  <a:pt x="85750" y="65370"/>
                </a:lnTo>
                <a:lnTo>
                  <a:pt x="85750" y="65380"/>
                </a:lnTo>
                <a:lnTo>
                  <a:pt x="85740" y="65380"/>
                </a:lnTo>
                <a:close/>
                <a:moveTo>
                  <a:pt x="86330" y="65350"/>
                </a:moveTo>
                <a:lnTo>
                  <a:pt x="86330" y="65360"/>
                </a:lnTo>
                <a:lnTo>
                  <a:pt x="86320" y="65360"/>
                </a:lnTo>
                <a:lnTo>
                  <a:pt x="86310" y="65360"/>
                </a:lnTo>
                <a:lnTo>
                  <a:pt x="86310" y="65350"/>
                </a:lnTo>
                <a:lnTo>
                  <a:pt x="86300" y="65340"/>
                </a:lnTo>
                <a:lnTo>
                  <a:pt x="86290" y="65330"/>
                </a:lnTo>
                <a:lnTo>
                  <a:pt x="86300" y="65330"/>
                </a:lnTo>
                <a:lnTo>
                  <a:pt x="86300" y="65340"/>
                </a:lnTo>
                <a:lnTo>
                  <a:pt x="86310" y="65340"/>
                </a:lnTo>
                <a:lnTo>
                  <a:pt x="86320" y="65340"/>
                </a:lnTo>
                <a:lnTo>
                  <a:pt x="86320" y="65350"/>
                </a:lnTo>
                <a:lnTo>
                  <a:pt x="86330" y="65350"/>
                </a:lnTo>
                <a:close/>
                <a:moveTo>
                  <a:pt x="86020" y="65340"/>
                </a:moveTo>
                <a:lnTo>
                  <a:pt x="86010" y="65350"/>
                </a:lnTo>
                <a:lnTo>
                  <a:pt x="86000" y="65350"/>
                </a:lnTo>
                <a:lnTo>
                  <a:pt x="85990" y="65350"/>
                </a:lnTo>
                <a:lnTo>
                  <a:pt x="85980" y="65350"/>
                </a:lnTo>
                <a:lnTo>
                  <a:pt x="85980" y="65340"/>
                </a:lnTo>
                <a:lnTo>
                  <a:pt x="85990" y="65340"/>
                </a:lnTo>
                <a:lnTo>
                  <a:pt x="85990" y="65330"/>
                </a:lnTo>
                <a:lnTo>
                  <a:pt x="85990" y="65340"/>
                </a:lnTo>
                <a:lnTo>
                  <a:pt x="86000" y="65340"/>
                </a:lnTo>
                <a:lnTo>
                  <a:pt x="86000" y="65330"/>
                </a:lnTo>
                <a:lnTo>
                  <a:pt x="86010" y="65330"/>
                </a:lnTo>
                <a:lnTo>
                  <a:pt x="86020" y="65330"/>
                </a:lnTo>
                <a:lnTo>
                  <a:pt x="86020" y="65340"/>
                </a:lnTo>
                <a:close/>
                <a:moveTo>
                  <a:pt x="85520" y="65330"/>
                </a:moveTo>
                <a:lnTo>
                  <a:pt x="85520" y="65340"/>
                </a:lnTo>
                <a:lnTo>
                  <a:pt x="85510" y="65340"/>
                </a:lnTo>
                <a:lnTo>
                  <a:pt x="85500" y="65340"/>
                </a:lnTo>
                <a:lnTo>
                  <a:pt x="85500" y="65330"/>
                </a:lnTo>
                <a:lnTo>
                  <a:pt x="85510" y="65330"/>
                </a:lnTo>
                <a:lnTo>
                  <a:pt x="85510" y="65320"/>
                </a:lnTo>
                <a:lnTo>
                  <a:pt x="85510" y="65330"/>
                </a:lnTo>
                <a:lnTo>
                  <a:pt x="85520" y="65330"/>
                </a:lnTo>
                <a:close/>
                <a:moveTo>
                  <a:pt x="85880" y="65350"/>
                </a:moveTo>
                <a:lnTo>
                  <a:pt x="85870" y="65350"/>
                </a:lnTo>
                <a:lnTo>
                  <a:pt x="85860" y="65350"/>
                </a:lnTo>
                <a:lnTo>
                  <a:pt x="85850" y="65340"/>
                </a:lnTo>
                <a:lnTo>
                  <a:pt x="85840" y="65340"/>
                </a:lnTo>
                <a:lnTo>
                  <a:pt x="85850" y="65330"/>
                </a:lnTo>
                <a:lnTo>
                  <a:pt x="85850" y="65320"/>
                </a:lnTo>
                <a:lnTo>
                  <a:pt x="85860" y="65320"/>
                </a:lnTo>
                <a:lnTo>
                  <a:pt x="85860" y="65330"/>
                </a:lnTo>
                <a:lnTo>
                  <a:pt x="85870" y="65330"/>
                </a:lnTo>
                <a:lnTo>
                  <a:pt x="85880" y="65340"/>
                </a:lnTo>
                <a:lnTo>
                  <a:pt x="85880" y="65350"/>
                </a:lnTo>
                <a:close/>
                <a:moveTo>
                  <a:pt x="85770" y="65300"/>
                </a:moveTo>
                <a:lnTo>
                  <a:pt x="85780" y="65300"/>
                </a:lnTo>
                <a:lnTo>
                  <a:pt x="85780" y="65310"/>
                </a:lnTo>
                <a:lnTo>
                  <a:pt x="85790" y="65310"/>
                </a:lnTo>
                <a:lnTo>
                  <a:pt x="85800" y="65310"/>
                </a:lnTo>
                <a:lnTo>
                  <a:pt x="85810" y="65310"/>
                </a:lnTo>
                <a:lnTo>
                  <a:pt x="85810" y="65320"/>
                </a:lnTo>
                <a:lnTo>
                  <a:pt x="85820" y="65320"/>
                </a:lnTo>
                <a:lnTo>
                  <a:pt x="85820" y="65330"/>
                </a:lnTo>
                <a:lnTo>
                  <a:pt x="85830" y="65330"/>
                </a:lnTo>
                <a:lnTo>
                  <a:pt x="85830" y="65340"/>
                </a:lnTo>
                <a:lnTo>
                  <a:pt x="85820" y="65340"/>
                </a:lnTo>
                <a:lnTo>
                  <a:pt x="85810" y="65340"/>
                </a:lnTo>
                <a:lnTo>
                  <a:pt x="85800" y="65340"/>
                </a:lnTo>
                <a:lnTo>
                  <a:pt x="85800" y="65330"/>
                </a:lnTo>
                <a:lnTo>
                  <a:pt x="85790" y="65330"/>
                </a:lnTo>
                <a:lnTo>
                  <a:pt x="85780" y="65320"/>
                </a:lnTo>
                <a:lnTo>
                  <a:pt x="85780" y="65310"/>
                </a:lnTo>
                <a:lnTo>
                  <a:pt x="85770" y="65310"/>
                </a:lnTo>
                <a:lnTo>
                  <a:pt x="85770" y="65300"/>
                </a:lnTo>
                <a:lnTo>
                  <a:pt x="85760" y="65300"/>
                </a:lnTo>
                <a:lnTo>
                  <a:pt x="85770" y="65300"/>
                </a:lnTo>
                <a:close/>
                <a:moveTo>
                  <a:pt x="86240" y="65260"/>
                </a:moveTo>
                <a:lnTo>
                  <a:pt x="86250" y="65260"/>
                </a:lnTo>
                <a:lnTo>
                  <a:pt x="86260" y="65260"/>
                </a:lnTo>
                <a:lnTo>
                  <a:pt x="86260" y="65270"/>
                </a:lnTo>
                <a:lnTo>
                  <a:pt x="86270" y="65280"/>
                </a:lnTo>
                <a:lnTo>
                  <a:pt x="86280" y="65280"/>
                </a:lnTo>
                <a:lnTo>
                  <a:pt x="86280" y="65290"/>
                </a:lnTo>
                <a:lnTo>
                  <a:pt x="86290" y="65290"/>
                </a:lnTo>
                <a:lnTo>
                  <a:pt x="86280" y="65290"/>
                </a:lnTo>
                <a:lnTo>
                  <a:pt x="86270" y="65290"/>
                </a:lnTo>
                <a:lnTo>
                  <a:pt x="86270" y="65280"/>
                </a:lnTo>
                <a:lnTo>
                  <a:pt x="86260" y="65280"/>
                </a:lnTo>
                <a:lnTo>
                  <a:pt x="86260" y="65270"/>
                </a:lnTo>
                <a:lnTo>
                  <a:pt x="86250" y="65270"/>
                </a:lnTo>
                <a:lnTo>
                  <a:pt x="86250" y="65280"/>
                </a:lnTo>
                <a:lnTo>
                  <a:pt x="86250" y="65290"/>
                </a:lnTo>
                <a:lnTo>
                  <a:pt x="86240" y="65290"/>
                </a:lnTo>
                <a:lnTo>
                  <a:pt x="86240" y="65280"/>
                </a:lnTo>
                <a:lnTo>
                  <a:pt x="86240" y="65270"/>
                </a:lnTo>
                <a:lnTo>
                  <a:pt x="86230" y="65270"/>
                </a:lnTo>
                <a:lnTo>
                  <a:pt x="86230" y="65260"/>
                </a:lnTo>
                <a:lnTo>
                  <a:pt x="86230" y="65250"/>
                </a:lnTo>
                <a:lnTo>
                  <a:pt x="86240" y="65250"/>
                </a:lnTo>
                <a:lnTo>
                  <a:pt x="86240" y="65260"/>
                </a:lnTo>
                <a:close/>
                <a:moveTo>
                  <a:pt x="86110" y="65250"/>
                </a:moveTo>
                <a:lnTo>
                  <a:pt x="86110" y="65260"/>
                </a:lnTo>
                <a:lnTo>
                  <a:pt x="86110" y="65270"/>
                </a:lnTo>
                <a:lnTo>
                  <a:pt x="86120" y="65270"/>
                </a:lnTo>
                <a:lnTo>
                  <a:pt x="86110" y="65280"/>
                </a:lnTo>
                <a:lnTo>
                  <a:pt x="86120" y="65280"/>
                </a:lnTo>
                <a:lnTo>
                  <a:pt x="86120" y="65290"/>
                </a:lnTo>
                <a:lnTo>
                  <a:pt x="86120" y="65300"/>
                </a:lnTo>
                <a:lnTo>
                  <a:pt x="86120" y="65310"/>
                </a:lnTo>
                <a:lnTo>
                  <a:pt x="86110" y="65310"/>
                </a:lnTo>
                <a:lnTo>
                  <a:pt x="86100" y="65320"/>
                </a:lnTo>
                <a:lnTo>
                  <a:pt x="86100" y="65330"/>
                </a:lnTo>
                <a:lnTo>
                  <a:pt x="86100" y="65340"/>
                </a:lnTo>
                <a:lnTo>
                  <a:pt x="86090" y="65340"/>
                </a:lnTo>
                <a:lnTo>
                  <a:pt x="86090" y="65350"/>
                </a:lnTo>
                <a:lnTo>
                  <a:pt x="86090" y="65360"/>
                </a:lnTo>
                <a:lnTo>
                  <a:pt x="86080" y="65370"/>
                </a:lnTo>
                <a:lnTo>
                  <a:pt x="86070" y="65370"/>
                </a:lnTo>
                <a:lnTo>
                  <a:pt x="86070" y="65360"/>
                </a:lnTo>
                <a:lnTo>
                  <a:pt x="86070" y="65350"/>
                </a:lnTo>
                <a:lnTo>
                  <a:pt x="86070" y="65340"/>
                </a:lnTo>
                <a:lnTo>
                  <a:pt x="86070" y="65330"/>
                </a:lnTo>
                <a:lnTo>
                  <a:pt x="86070" y="65320"/>
                </a:lnTo>
                <a:lnTo>
                  <a:pt x="86080" y="65310"/>
                </a:lnTo>
                <a:lnTo>
                  <a:pt x="86080" y="65320"/>
                </a:lnTo>
                <a:lnTo>
                  <a:pt x="86090" y="65310"/>
                </a:lnTo>
                <a:lnTo>
                  <a:pt x="86080" y="65310"/>
                </a:lnTo>
                <a:lnTo>
                  <a:pt x="86070" y="65310"/>
                </a:lnTo>
                <a:lnTo>
                  <a:pt x="86070" y="65300"/>
                </a:lnTo>
                <a:lnTo>
                  <a:pt x="86070" y="65290"/>
                </a:lnTo>
                <a:lnTo>
                  <a:pt x="86070" y="65280"/>
                </a:lnTo>
                <a:lnTo>
                  <a:pt x="86080" y="65280"/>
                </a:lnTo>
                <a:lnTo>
                  <a:pt x="86080" y="65290"/>
                </a:lnTo>
                <a:lnTo>
                  <a:pt x="86080" y="65280"/>
                </a:lnTo>
                <a:lnTo>
                  <a:pt x="86080" y="65270"/>
                </a:lnTo>
                <a:lnTo>
                  <a:pt x="86090" y="65270"/>
                </a:lnTo>
                <a:lnTo>
                  <a:pt x="86090" y="65260"/>
                </a:lnTo>
                <a:lnTo>
                  <a:pt x="86100" y="65260"/>
                </a:lnTo>
                <a:lnTo>
                  <a:pt x="86100" y="65250"/>
                </a:lnTo>
                <a:lnTo>
                  <a:pt x="86110" y="65250"/>
                </a:lnTo>
                <a:close/>
                <a:moveTo>
                  <a:pt x="85830" y="65240"/>
                </a:moveTo>
                <a:lnTo>
                  <a:pt x="85830" y="65250"/>
                </a:lnTo>
                <a:lnTo>
                  <a:pt x="85830" y="65260"/>
                </a:lnTo>
                <a:lnTo>
                  <a:pt x="85820" y="65260"/>
                </a:lnTo>
                <a:lnTo>
                  <a:pt x="85810" y="65260"/>
                </a:lnTo>
                <a:lnTo>
                  <a:pt x="85810" y="65250"/>
                </a:lnTo>
                <a:lnTo>
                  <a:pt x="85800" y="65250"/>
                </a:lnTo>
                <a:lnTo>
                  <a:pt x="85790" y="65250"/>
                </a:lnTo>
                <a:lnTo>
                  <a:pt x="85790" y="65240"/>
                </a:lnTo>
                <a:lnTo>
                  <a:pt x="85800" y="65240"/>
                </a:lnTo>
                <a:lnTo>
                  <a:pt x="85810" y="65240"/>
                </a:lnTo>
                <a:lnTo>
                  <a:pt x="85820" y="65240"/>
                </a:lnTo>
                <a:lnTo>
                  <a:pt x="85830" y="65240"/>
                </a:lnTo>
                <a:close/>
                <a:moveTo>
                  <a:pt x="85630" y="65240"/>
                </a:moveTo>
                <a:lnTo>
                  <a:pt x="85640" y="65240"/>
                </a:lnTo>
                <a:lnTo>
                  <a:pt x="85630" y="65250"/>
                </a:lnTo>
                <a:lnTo>
                  <a:pt x="85640" y="65250"/>
                </a:lnTo>
                <a:lnTo>
                  <a:pt x="85640" y="65260"/>
                </a:lnTo>
                <a:lnTo>
                  <a:pt x="85640" y="65250"/>
                </a:lnTo>
                <a:lnTo>
                  <a:pt x="85650" y="65250"/>
                </a:lnTo>
                <a:lnTo>
                  <a:pt x="85650" y="65240"/>
                </a:lnTo>
                <a:lnTo>
                  <a:pt x="85660" y="65240"/>
                </a:lnTo>
                <a:lnTo>
                  <a:pt x="85670" y="65240"/>
                </a:lnTo>
                <a:lnTo>
                  <a:pt x="85670" y="65250"/>
                </a:lnTo>
                <a:lnTo>
                  <a:pt x="85670" y="65260"/>
                </a:lnTo>
                <a:lnTo>
                  <a:pt x="85660" y="65260"/>
                </a:lnTo>
                <a:lnTo>
                  <a:pt x="85650" y="65260"/>
                </a:lnTo>
                <a:lnTo>
                  <a:pt x="85660" y="65260"/>
                </a:lnTo>
                <a:lnTo>
                  <a:pt x="85660" y="65270"/>
                </a:lnTo>
                <a:lnTo>
                  <a:pt x="85660" y="65280"/>
                </a:lnTo>
                <a:lnTo>
                  <a:pt x="85670" y="65280"/>
                </a:lnTo>
                <a:lnTo>
                  <a:pt x="85670" y="65290"/>
                </a:lnTo>
                <a:lnTo>
                  <a:pt x="85660" y="65290"/>
                </a:lnTo>
                <a:lnTo>
                  <a:pt x="85660" y="65300"/>
                </a:lnTo>
                <a:lnTo>
                  <a:pt x="85650" y="65310"/>
                </a:lnTo>
                <a:lnTo>
                  <a:pt x="85650" y="65320"/>
                </a:lnTo>
                <a:lnTo>
                  <a:pt x="85650" y="65330"/>
                </a:lnTo>
                <a:lnTo>
                  <a:pt x="85640" y="65330"/>
                </a:lnTo>
                <a:lnTo>
                  <a:pt x="85650" y="65340"/>
                </a:lnTo>
                <a:lnTo>
                  <a:pt x="85640" y="65340"/>
                </a:lnTo>
                <a:lnTo>
                  <a:pt x="85640" y="65350"/>
                </a:lnTo>
                <a:lnTo>
                  <a:pt x="85640" y="65360"/>
                </a:lnTo>
                <a:lnTo>
                  <a:pt x="85650" y="65360"/>
                </a:lnTo>
                <a:lnTo>
                  <a:pt x="85660" y="65370"/>
                </a:lnTo>
                <a:lnTo>
                  <a:pt x="85650" y="65380"/>
                </a:lnTo>
                <a:lnTo>
                  <a:pt x="85660" y="65390"/>
                </a:lnTo>
                <a:lnTo>
                  <a:pt x="85650" y="65390"/>
                </a:lnTo>
                <a:lnTo>
                  <a:pt x="85650" y="65400"/>
                </a:lnTo>
                <a:lnTo>
                  <a:pt x="85640" y="65400"/>
                </a:lnTo>
                <a:lnTo>
                  <a:pt x="85640" y="65410"/>
                </a:lnTo>
                <a:lnTo>
                  <a:pt x="85630" y="65410"/>
                </a:lnTo>
                <a:lnTo>
                  <a:pt x="85620" y="65410"/>
                </a:lnTo>
                <a:lnTo>
                  <a:pt x="85630" y="65420"/>
                </a:lnTo>
                <a:lnTo>
                  <a:pt x="85630" y="65430"/>
                </a:lnTo>
                <a:lnTo>
                  <a:pt x="85620" y="65430"/>
                </a:lnTo>
                <a:lnTo>
                  <a:pt x="85610" y="65430"/>
                </a:lnTo>
                <a:lnTo>
                  <a:pt x="85610" y="65420"/>
                </a:lnTo>
                <a:lnTo>
                  <a:pt x="85600" y="65420"/>
                </a:lnTo>
                <a:lnTo>
                  <a:pt x="85590" y="65410"/>
                </a:lnTo>
                <a:lnTo>
                  <a:pt x="85580" y="65410"/>
                </a:lnTo>
                <a:lnTo>
                  <a:pt x="85570" y="65410"/>
                </a:lnTo>
                <a:lnTo>
                  <a:pt x="85570" y="65400"/>
                </a:lnTo>
                <a:lnTo>
                  <a:pt x="85580" y="65400"/>
                </a:lnTo>
                <a:lnTo>
                  <a:pt x="85580" y="65390"/>
                </a:lnTo>
                <a:lnTo>
                  <a:pt x="85570" y="65390"/>
                </a:lnTo>
                <a:lnTo>
                  <a:pt x="85580" y="65380"/>
                </a:lnTo>
                <a:lnTo>
                  <a:pt x="85570" y="65380"/>
                </a:lnTo>
                <a:lnTo>
                  <a:pt x="85570" y="65370"/>
                </a:lnTo>
                <a:lnTo>
                  <a:pt x="85570" y="65380"/>
                </a:lnTo>
                <a:lnTo>
                  <a:pt x="85560" y="65370"/>
                </a:lnTo>
                <a:lnTo>
                  <a:pt x="85570" y="65360"/>
                </a:lnTo>
                <a:lnTo>
                  <a:pt x="85570" y="65350"/>
                </a:lnTo>
                <a:lnTo>
                  <a:pt x="85560" y="65350"/>
                </a:lnTo>
                <a:lnTo>
                  <a:pt x="85560" y="65340"/>
                </a:lnTo>
                <a:lnTo>
                  <a:pt x="85560" y="65330"/>
                </a:lnTo>
                <a:lnTo>
                  <a:pt x="85570" y="65330"/>
                </a:lnTo>
                <a:lnTo>
                  <a:pt x="85570" y="65320"/>
                </a:lnTo>
                <a:lnTo>
                  <a:pt x="85560" y="65320"/>
                </a:lnTo>
                <a:lnTo>
                  <a:pt x="85550" y="65320"/>
                </a:lnTo>
                <a:lnTo>
                  <a:pt x="85550" y="65310"/>
                </a:lnTo>
                <a:lnTo>
                  <a:pt x="85550" y="65300"/>
                </a:lnTo>
                <a:lnTo>
                  <a:pt x="85550" y="65290"/>
                </a:lnTo>
                <a:lnTo>
                  <a:pt x="85550" y="65300"/>
                </a:lnTo>
                <a:lnTo>
                  <a:pt x="85540" y="65300"/>
                </a:lnTo>
                <a:lnTo>
                  <a:pt x="85540" y="65290"/>
                </a:lnTo>
                <a:lnTo>
                  <a:pt x="85540" y="65280"/>
                </a:lnTo>
                <a:lnTo>
                  <a:pt x="85550" y="65280"/>
                </a:lnTo>
                <a:lnTo>
                  <a:pt x="85560" y="65280"/>
                </a:lnTo>
                <a:lnTo>
                  <a:pt x="85560" y="65290"/>
                </a:lnTo>
                <a:lnTo>
                  <a:pt x="85570" y="65290"/>
                </a:lnTo>
                <a:lnTo>
                  <a:pt x="85560" y="65280"/>
                </a:lnTo>
                <a:lnTo>
                  <a:pt x="85570" y="65270"/>
                </a:lnTo>
                <a:lnTo>
                  <a:pt x="85580" y="65270"/>
                </a:lnTo>
                <a:lnTo>
                  <a:pt x="85580" y="65260"/>
                </a:lnTo>
                <a:lnTo>
                  <a:pt x="85590" y="65260"/>
                </a:lnTo>
                <a:lnTo>
                  <a:pt x="85590" y="65250"/>
                </a:lnTo>
                <a:lnTo>
                  <a:pt x="85580" y="65240"/>
                </a:lnTo>
                <a:lnTo>
                  <a:pt x="85580" y="65230"/>
                </a:lnTo>
                <a:lnTo>
                  <a:pt x="85590" y="65230"/>
                </a:lnTo>
                <a:lnTo>
                  <a:pt x="85600" y="65230"/>
                </a:lnTo>
                <a:lnTo>
                  <a:pt x="85600" y="65220"/>
                </a:lnTo>
                <a:lnTo>
                  <a:pt x="85600" y="65210"/>
                </a:lnTo>
                <a:lnTo>
                  <a:pt x="85610" y="65210"/>
                </a:lnTo>
                <a:lnTo>
                  <a:pt x="85620" y="65220"/>
                </a:lnTo>
                <a:lnTo>
                  <a:pt x="85620" y="65230"/>
                </a:lnTo>
                <a:lnTo>
                  <a:pt x="85620" y="65240"/>
                </a:lnTo>
                <a:lnTo>
                  <a:pt x="85630" y="65240"/>
                </a:lnTo>
                <a:close/>
                <a:moveTo>
                  <a:pt x="86000" y="65210"/>
                </a:moveTo>
                <a:lnTo>
                  <a:pt x="85990" y="65220"/>
                </a:lnTo>
                <a:lnTo>
                  <a:pt x="85980" y="65230"/>
                </a:lnTo>
                <a:lnTo>
                  <a:pt x="85970" y="65230"/>
                </a:lnTo>
                <a:lnTo>
                  <a:pt x="85970" y="65220"/>
                </a:lnTo>
                <a:lnTo>
                  <a:pt x="85970" y="65210"/>
                </a:lnTo>
                <a:lnTo>
                  <a:pt x="85980" y="65210"/>
                </a:lnTo>
                <a:lnTo>
                  <a:pt x="85990" y="65210"/>
                </a:lnTo>
                <a:lnTo>
                  <a:pt x="86000" y="65210"/>
                </a:lnTo>
                <a:close/>
                <a:moveTo>
                  <a:pt x="86070" y="65070"/>
                </a:moveTo>
                <a:lnTo>
                  <a:pt x="86070" y="65080"/>
                </a:lnTo>
                <a:lnTo>
                  <a:pt x="86060" y="65080"/>
                </a:lnTo>
                <a:lnTo>
                  <a:pt x="86060" y="65090"/>
                </a:lnTo>
                <a:lnTo>
                  <a:pt x="86060" y="65100"/>
                </a:lnTo>
                <a:lnTo>
                  <a:pt x="86050" y="65100"/>
                </a:lnTo>
                <a:lnTo>
                  <a:pt x="86050" y="65110"/>
                </a:lnTo>
                <a:lnTo>
                  <a:pt x="86050" y="65120"/>
                </a:lnTo>
                <a:lnTo>
                  <a:pt x="86040" y="65120"/>
                </a:lnTo>
                <a:lnTo>
                  <a:pt x="86040" y="65130"/>
                </a:lnTo>
                <a:lnTo>
                  <a:pt x="86040" y="65140"/>
                </a:lnTo>
                <a:lnTo>
                  <a:pt x="86030" y="65140"/>
                </a:lnTo>
                <a:lnTo>
                  <a:pt x="86030" y="65150"/>
                </a:lnTo>
                <a:lnTo>
                  <a:pt x="86020" y="65150"/>
                </a:lnTo>
                <a:lnTo>
                  <a:pt x="86020" y="65140"/>
                </a:lnTo>
                <a:lnTo>
                  <a:pt x="86010" y="65140"/>
                </a:lnTo>
                <a:lnTo>
                  <a:pt x="86010" y="65130"/>
                </a:lnTo>
                <a:lnTo>
                  <a:pt x="86020" y="65130"/>
                </a:lnTo>
                <a:lnTo>
                  <a:pt x="86010" y="65130"/>
                </a:lnTo>
                <a:lnTo>
                  <a:pt x="86010" y="65120"/>
                </a:lnTo>
                <a:lnTo>
                  <a:pt x="86020" y="65120"/>
                </a:lnTo>
                <a:lnTo>
                  <a:pt x="86030" y="65120"/>
                </a:lnTo>
                <a:lnTo>
                  <a:pt x="86030" y="65110"/>
                </a:lnTo>
                <a:lnTo>
                  <a:pt x="86030" y="65100"/>
                </a:lnTo>
                <a:lnTo>
                  <a:pt x="86040" y="65100"/>
                </a:lnTo>
                <a:lnTo>
                  <a:pt x="86050" y="65100"/>
                </a:lnTo>
                <a:lnTo>
                  <a:pt x="86050" y="65090"/>
                </a:lnTo>
                <a:lnTo>
                  <a:pt x="86060" y="65080"/>
                </a:lnTo>
                <a:lnTo>
                  <a:pt x="86050" y="65080"/>
                </a:lnTo>
                <a:lnTo>
                  <a:pt x="86050" y="65070"/>
                </a:lnTo>
                <a:lnTo>
                  <a:pt x="86060" y="65070"/>
                </a:lnTo>
                <a:lnTo>
                  <a:pt x="86070" y="65070"/>
                </a:lnTo>
                <a:close/>
                <a:moveTo>
                  <a:pt x="86240" y="65050"/>
                </a:moveTo>
                <a:lnTo>
                  <a:pt x="86250" y="65060"/>
                </a:lnTo>
                <a:lnTo>
                  <a:pt x="86240" y="65060"/>
                </a:lnTo>
                <a:lnTo>
                  <a:pt x="86240" y="65070"/>
                </a:lnTo>
                <a:lnTo>
                  <a:pt x="86250" y="65070"/>
                </a:lnTo>
                <a:lnTo>
                  <a:pt x="86240" y="65080"/>
                </a:lnTo>
                <a:lnTo>
                  <a:pt x="86240" y="65090"/>
                </a:lnTo>
                <a:lnTo>
                  <a:pt x="86240" y="65100"/>
                </a:lnTo>
                <a:lnTo>
                  <a:pt x="86240" y="65110"/>
                </a:lnTo>
                <a:lnTo>
                  <a:pt x="86240" y="65120"/>
                </a:lnTo>
                <a:lnTo>
                  <a:pt x="86230" y="65120"/>
                </a:lnTo>
                <a:lnTo>
                  <a:pt x="86220" y="65130"/>
                </a:lnTo>
                <a:lnTo>
                  <a:pt x="86210" y="65130"/>
                </a:lnTo>
                <a:lnTo>
                  <a:pt x="86200" y="65120"/>
                </a:lnTo>
                <a:lnTo>
                  <a:pt x="86200" y="65130"/>
                </a:lnTo>
                <a:lnTo>
                  <a:pt x="86190" y="65130"/>
                </a:lnTo>
                <a:lnTo>
                  <a:pt x="86190" y="65140"/>
                </a:lnTo>
                <a:lnTo>
                  <a:pt x="86200" y="65140"/>
                </a:lnTo>
                <a:lnTo>
                  <a:pt x="86200" y="65150"/>
                </a:lnTo>
                <a:lnTo>
                  <a:pt x="86210" y="65150"/>
                </a:lnTo>
                <a:lnTo>
                  <a:pt x="86200" y="65160"/>
                </a:lnTo>
                <a:lnTo>
                  <a:pt x="86190" y="65160"/>
                </a:lnTo>
                <a:lnTo>
                  <a:pt x="86190" y="65150"/>
                </a:lnTo>
                <a:lnTo>
                  <a:pt x="86180" y="65150"/>
                </a:lnTo>
                <a:lnTo>
                  <a:pt x="86170" y="65150"/>
                </a:lnTo>
                <a:lnTo>
                  <a:pt x="86160" y="65150"/>
                </a:lnTo>
                <a:lnTo>
                  <a:pt x="86160" y="65160"/>
                </a:lnTo>
                <a:lnTo>
                  <a:pt x="86150" y="65160"/>
                </a:lnTo>
                <a:lnTo>
                  <a:pt x="86140" y="65160"/>
                </a:lnTo>
                <a:lnTo>
                  <a:pt x="86140" y="65150"/>
                </a:lnTo>
                <a:lnTo>
                  <a:pt x="86130" y="65140"/>
                </a:lnTo>
                <a:lnTo>
                  <a:pt x="86130" y="65130"/>
                </a:lnTo>
                <a:lnTo>
                  <a:pt x="86120" y="65130"/>
                </a:lnTo>
                <a:lnTo>
                  <a:pt x="86120" y="65120"/>
                </a:lnTo>
                <a:lnTo>
                  <a:pt x="86130" y="65120"/>
                </a:lnTo>
                <a:lnTo>
                  <a:pt x="86130" y="65110"/>
                </a:lnTo>
                <a:lnTo>
                  <a:pt x="86130" y="65100"/>
                </a:lnTo>
                <a:lnTo>
                  <a:pt x="86140" y="65100"/>
                </a:lnTo>
                <a:lnTo>
                  <a:pt x="86150" y="65100"/>
                </a:lnTo>
                <a:lnTo>
                  <a:pt x="86150" y="65110"/>
                </a:lnTo>
                <a:lnTo>
                  <a:pt x="86160" y="65110"/>
                </a:lnTo>
                <a:lnTo>
                  <a:pt x="86170" y="65110"/>
                </a:lnTo>
                <a:lnTo>
                  <a:pt x="86170" y="65100"/>
                </a:lnTo>
                <a:lnTo>
                  <a:pt x="86170" y="65090"/>
                </a:lnTo>
                <a:lnTo>
                  <a:pt x="86180" y="65090"/>
                </a:lnTo>
                <a:lnTo>
                  <a:pt x="86180" y="65100"/>
                </a:lnTo>
                <a:lnTo>
                  <a:pt x="86180" y="65090"/>
                </a:lnTo>
                <a:lnTo>
                  <a:pt x="86180" y="65080"/>
                </a:lnTo>
                <a:lnTo>
                  <a:pt x="86180" y="65070"/>
                </a:lnTo>
                <a:lnTo>
                  <a:pt x="86190" y="65070"/>
                </a:lnTo>
                <a:lnTo>
                  <a:pt x="86200" y="65070"/>
                </a:lnTo>
                <a:lnTo>
                  <a:pt x="86200" y="65080"/>
                </a:lnTo>
                <a:lnTo>
                  <a:pt x="86210" y="65080"/>
                </a:lnTo>
                <a:lnTo>
                  <a:pt x="86210" y="65090"/>
                </a:lnTo>
                <a:lnTo>
                  <a:pt x="86220" y="65080"/>
                </a:lnTo>
                <a:lnTo>
                  <a:pt x="86220" y="65070"/>
                </a:lnTo>
                <a:lnTo>
                  <a:pt x="86220" y="65060"/>
                </a:lnTo>
                <a:lnTo>
                  <a:pt x="86230" y="65060"/>
                </a:lnTo>
                <a:lnTo>
                  <a:pt x="86230" y="65050"/>
                </a:lnTo>
                <a:lnTo>
                  <a:pt x="86240" y="65050"/>
                </a:lnTo>
                <a:close/>
                <a:moveTo>
                  <a:pt x="86110" y="65000"/>
                </a:moveTo>
                <a:lnTo>
                  <a:pt x="86110" y="65010"/>
                </a:lnTo>
                <a:lnTo>
                  <a:pt x="86100" y="65020"/>
                </a:lnTo>
                <a:lnTo>
                  <a:pt x="86100" y="65030"/>
                </a:lnTo>
                <a:lnTo>
                  <a:pt x="86100" y="65040"/>
                </a:lnTo>
                <a:lnTo>
                  <a:pt x="86110" y="65040"/>
                </a:lnTo>
                <a:lnTo>
                  <a:pt x="86110" y="65050"/>
                </a:lnTo>
                <a:lnTo>
                  <a:pt x="86100" y="65050"/>
                </a:lnTo>
                <a:lnTo>
                  <a:pt x="86090" y="65050"/>
                </a:lnTo>
                <a:lnTo>
                  <a:pt x="86090" y="65040"/>
                </a:lnTo>
                <a:lnTo>
                  <a:pt x="86100" y="65040"/>
                </a:lnTo>
                <a:lnTo>
                  <a:pt x="86100" y="65030"/>
                </a:lnTo>
                <a:lnTo>
                  <a:pt x="86100" y="65020"/>
                </a:lnTo>
                <a:lnTo>
                  <a:pt x="86100" y="65010"/>
                </a:lnTo>
                <a:lnTo>
                  <a:pt x="86100" y="65000"/>
                </a:lnTo>
                <a:lnTo>
                  <a:pt x="86110" y="65000"/>
                </a:lnTo>
                <a:close/>
                <a:moveTo>
                  <a:pt x="85950" y="65000"/>
                </a:moveTo>
                <a:lnTo>
                  <a:pt x="85960" y="65000"/>
                </a:lnTo>
                <a:lnTo>
                  <a:pt x="85970" y="65000"/>
                </a:lnTo>
                <a:lnTo>
                  <a:pt x="85970" y="64990"/>
                </a:lnTo>
                <a:lnTo>
                  <a:pt x="85980" y="65000"/>
                </a:lnTo>
                <a:lnTo>
                  <a:pt x="85990" y="65000"/>
                </a:lnTo>
                <a:lnTo>
                  <a:pt x="85990" y="65010"/>
                </a:lnTo>
                <a:lnTo>
                  <a:pt x="85990" y="65020"/>
                </a:lnTo>
                <a:lnTo>
                  <a:pt x="85990" y="65030"/>
                </a:lnTo>
                <a:lnTo>
                  <a:pt x="85980" y="65030"/>
                </a:lnTo>
                <a:lnTo>
                  <a:pt x="85980" y="65040"/>
                </a:lnTo>
                <a:lnTo>
                  <a:pt x="85990" y="65040"/>
                </a:lnTo>
                <a:lnTo>
                  <a:pt x="85990" y="65050"/>
                </a:lnTo>
                <a:lnTo>
                  <a:pt x="85990" y="65060"/>
                </a:lnTo>
                <a:lnTo>
                  <a:pt x="85990" y="65070"/>
                </a:lnTo>
                <a:lnTo>
                  <a:pt x="85990" y="65080"/>
                </a:lnTo>
                <a:lnTo>
                  <a:pt x="85980" y="65080"/>
                </a:lnTo>
                <a:lnTo>
                  <a:pt x="85980" y="65090"/>
                </a:lnTo>
                <a:lnTo>
                  <a:pt x="85970" y="65090"/>
                </a:lnTo>
                <a:lnTo>
                  <a:pt x="85970" y="65100"/>
                </a:lnTo>
                <a:lnTo>
                  <a:pt x="85960" y="65100"/>
                </a:lnTo>
                <a:lnTo>
                  <a:pt x="85960" y="65110"/>
                </a:lnTo>
                <a:lnTo>
                  <a:pt x="85950" y="65110"/>
                </a:lnTo>
                <a:lnTo>
                  <a:pt x="85950" y="65120"/>
                </a:lnTo>
                <a:lnTo>
                  <a:pt x="85940" y="65120"/>
                </a:lnTo>
                <a:lnTo>
                  <a:pt x="85940" y="65130"/>
                </a:lnTo>
                <a:lnTo>
                  <a:pt x="85930" y="65140"/>
                </a:lnTo>
                <a:lnTo>
                  <a:pt x="85920" y="65140"/>
                </a:lnTo>
                <a:lnTo>
                  <a:pt x="85920" y="65150"/>
                </a:lnTo>
                <a:lnTo>
                  <a:pt x="85910" y="65150"/>
                </a:lnTo>
                <a:lnTo>
                  <a:pt x="85910" y="65160"/>
                </a:lnTo>
                <a:lnTo>
                  <a:pt x="85900" y="65170"/>
                </a:lnTo>
                <a:lnTo>
                  <a:pt x="85900" y="65180"/>
                </a:lnTo>
                <a:lnTo>
                  <a:pt x="85890" y="65180"/>
                </a:lnTo>
                <a:lnTo>
                  <a:pt x="85890" y="65170"/>
                </a:lnTo>
                <a:lnTo>
                  <a:pt x="85890" y="65160"/>
                </a:lnTo>
                <a:lnTo>
                  <a:pt x="85900" y="65160"/>
                </a:lnTo>
                <a:lnTo>
                  <a:pt x="85900" y="65150"/>
                </a:lnTo>
                <a:lnTo>
                  <a:pt x="85890" y="65140"/>
                </a:lnTo>
                <a:lnTo>
                  <a:pt x="85890" y="65130"/>
                </a:lnTo>
                <a:lnTo>
                  <a:pt x="85890" y="65120"/>
                </a:lnTo>
                <a:lnTo>
                  <a:pt x="85880" y="65120"/>
                </a:lnTo>
                <a:lnTo>
                  <a:pt x="85880" y="65110"/>
                </a:lnTo>
                <a:lnTo>
                  <a:pt x="85890" y="65110"/>
                </a:lnTo>
                <a:lnTo>
                  <a:pt x="85890" y="65100"/>
                </a:lnTo>
                <a:lnTo>
                  <a:pt x="85900" y="65100"/>
                </a:lnTo>
                <a:lnTo>
                  <a:pt x="85910" y="65100"/>
                </a:lnTo>
                <a:lnTo>
                  <a:pt x="85920" y="65100"/>
                </a:lnTo>
                <a:lnTo>
                  <a:pt x="85920" y="65090"/>
                </a:lnTo>
                <a:lnTo>
                  <a:pt x="85920" y="65080"/>
                </a:lnTo>
                <a:lnTo>
                  <a:pt x="85930" y="65080"/>
                </a:lnTo>
                <a:lnTo>
                  <a:pt x="85930" y="65070"/>
                </a:lnTo>
                <a:lnTo>
                  <a:pt x="85930" y="65060"/>
                </a:lnTo>
                <a:lnTo>
                  <a:pt x="85930" y="65050"/>
                </a:lnTo>
                <a:lnTo>
                  <a:pt x="85930" y="65040"/>
                </a:lnTo>
                <a:lnTo>
                  <a:pt x="85930" y="65030"/>
                </a:lnTo>
                <a:lnTo>
                  <a:pt x="85930" y="65020"/>
                </a:lnTo>
                <a:lnTo>
                  <a:pt x="85930" y="65010"/>
                </a:lnTo>
                <a:lnTo>
                  <a:pt x="85930" y="65000"/>
                </a:lnTo>
                <a:lnTo>
                  <a:pt x="85940" y="65000"/>
                </a:lnTo>
                <a:lnTo>
                  <a:pt x="85940" y="64990"/>
                </a:lnTo>
                <a:lnTo>
                  <a:pt x="85930" y="64990"/>
                </a:lnTo>
                <a:lnTo>
                  <a:pt x="85940" y="64980"/>
                </a:lnTo>
                <a:lnTo>
                  <a:pt x="85940" y="64990"/>
                </a:lnTo>
                <a:lnTo>
                  <a:pt x="85950" y="64990"/>
                </a:lnTo>
                <a:lnTo>
                  <a:pt x="85950" y="65000"/>
                </a:lnTo>
                <a:close/>
                <a:moveTo>
                  <a:pt x="86310" y="64990"/>
                </a:moveTo>
                <a:lnTo>
                  <a:pt x="86310" y="65000"/>
                </a:lnTo>
                <a:lnTo>
                  <a:pt x="86300" y="65000"/>
                </a:lnTo>
                <a:lnTo>
                  <a:pt x="86300" y="65010"/>
                </a:lnTo>
                <a:lnTo>
                  <a:pt x="86290" y="65010"/>
                </a:lnTo>
                <a:lnTo>
                  <a:pt x="86280" y="65010"/>
                </a:lnTo>
                <a:lnTo>
                  <a:pt x="86280" y="65000"/>
                </a:lnTo>
                <a:lnTo>
                  <a:pt x="86280" y="64990"/>
                </a:lnTo>
                <a:lnTo>
                  <a:pt x="86290" y="64990"/>
                </a:lnTo>
                <a:lnTo>
                  <a:pt x="86290" y="65000"/>
                </a:lnTo>
                <a:lnTo>
                  <a:pt x="86300" y="65000"/>
                </a:lnTo>
                <a:lnTo>
                  <a:pt x="86300" y="64990"/>
                </a:lnTo>
                <a:lnTo>
                  <a:pt x="86290" y="64990"/>
                </a:lnTo>
                <a:lnTo>
                  <a:pt x="86290" y="64980"/>
                </a:lnTo>
                <a:lnTo>
                  <a:pt x="86300" y="64980"/>
                </a:lnTo>
                <a:lnTo>
                  <a:pt x="86310" y="64980"/>
                </a:lnTo>
                <a:lnTo>
                  <a:pt x="86310" y="64990"/>
                </a:lnTo>
                <a:close/>
                <a:moveTo>
                  <a:pt x="86200" y="64980"/>
                </a:moveTo>
                <a:lnTo>
                  <a:pt x="86200" y="64990"/>
                </a:lnTo>
                <a:lnTo>
                  <a:pt x="86210" y="64990"/>
                </a:lnTo>
                <a:lnTo>
                  <a:pt x="86200" y="64990"/>
                </a:lnTo>
                <a:lnTo>
                  <a:pt x="86200" y="65000"/>
                </a:lnTo>
                <a:lnTo>
                  <a:pt x="86190" y="65000"/>
                </a:lnTo>
                <a:lnTo>
                  <a:pt x="86190" y="65010"/>
                </a:lnTo>
                <a:lnTo>
                  <a:pt x="86180" y="65010"/>
                </a:lnTo>
                <a:lnTo>
                  <a:pt x="86180" y="65020"/>
                </a:lnTo>
                <a:lnTo>
                  <a:pt x="86180" y="65010"/>
                </a:lnTo>
                <a:lnTo>
                  <a:pt x="86170" y="65010"/>
                </a:lnTo>
                <a:lnTo>
                  <a:pt x="86170" y="65020"/>
                </a:lnTo>
                <a:lnTo>
                  <a:pt x="86170" y="65010"/>
                </a:lnTo>
                <a:lnTo>
                  <a:pt x="86160" y="65010"/>
                </a:lnTo>
                <a:lnTo>
                  <a:pt x="86160" y="65000"/>
                </a:lnTo>
                <a:lnTo>
                  <a:pt x="86170" y="65000"/>
                </a:lnTo>
                <a:lnTo>
                  <a:pt x="86180" y="64990"/>
                </a:lnTo>
                <a:lnTo>
                  <a:pt x="86180" y="64980"/>
                </a:lnTo>
                <a:lnTo>
                  <a:pt x="86180" y="64970"/>
                </a:lnTo>
                <a:lnTo>
                  <a:pt x="86190" y="64970"/>
                </a:lnTo>
                <a:lnTo>
                  <a:pt x="86190" y="64980"/>
                </a:lnTo>
                <a:lnTo>
                  <a:pt x="86200" y="64980"/>
                </a:lnTo>
                <a:close/>
                <a:moveTo>
                  <a:pt x="86190" y="64920"/>
                </a:moveTo>
                <a:lnTo>
                  <a:pt x="86190" y="64930"/>
                </a:lnTo>
                <a:lnTo>
                  <a:pt x="86200" y="64930"/>
                </a:lnTo>
                <a:lnTo>
                  <a:pt x="86190" y="64930"/>
                </a:lnTo>
                <a:lnTo>
                  <a:pt x="86190" y="64940"/>
                </a:lnTo>
                <a:lnTo>
                  <a:pt x="86180" y="64940"/>
                </a:lnTo>
                <a:lnTo>
                  <a:pt x="86180" y="64930"/>
                </a:lnTo>
                <a:lnTo>
                  <a:pt x="86180" y="64920"/>
                </a:lnTo>
                <a:lnTo>
                  <a:pt x="86190" y="64920"/>
                </a:lnTo>
                <a:close/>
                <a:moveTo>
                  <a:pt x="86290" y="64930"/>
                </a:moveTo>
                <a:lnTo>
                  <a:pt x="86280" y="64930"/>
                </a:lnTo>
                <a:lnTo>
                  <a:pt x="86280" y="64940"/>
                </a:lnTo>
                <a:lnTo>
                  <a:pt x="86270" y="64940"/>
                </a:lnTo>
                <a:lnTo>
                  <a:pt x="86270" y="64950"/>
                </a:lnTo>
                <a:lnTo>
                  <a:pt x="86260" y="64950"/>
                </a:lnTo>
                <a:lnTo>
                  <a:pt x="86250" y="64950"/>
                </a:lnTo>
                <a:lnTo>
                  <a:pt x="86250" y="64940"/>
                </a:lnTo>
                <a:lnTo>
                  <a:pt x="86260" y="64940"/>
                </a:lnTo>
                <a:lnTo>
                  <a:pt x="86260" y="64930"/>
                </a:lnTo>
                <a:lnTo>
                  <a:pt x="86270" y="64930"/>
                </a:lnTo>
                <a:lnTo>
                  <a:pt x="86270" y="64920"/>
                </a:lnTo>
                <a:lnTo>
                  <a:pt x="86280" y="64920"/>
                </a:lnTo>
                <a:lnTo>
                  <a:pt x="86280" y="64910"/>
                </a:lnTo>
                <a:lnTo>
                  <a:pt x="86290" y="64910"/>
                </a:lnTo>
                <a:lnTo>
                  <a:pt x="86290" y="64920"/>
                </a:lnTo>
                <a:lnTo>
                  <a:pt x="86290" y="64930"/>
                </a:lnTo>
                <a:close/>
                <a:moveTo>
                  <a:pt x="86370" y="64910"/>
                </a:moveTo>
                <a:lnTo>
                  <a:pt x="86370" y="64920"/>
                </a:lnTo>
                <a:lnTo>
                  <a:pt x="86380" y="64920"/>
                </a:lnTo>
                <a:lnTo>
                  <a:pt x="86380" y="64930"/>
                </a:lnTo>
                <a:lnTo>
                  <a:pt x="86370" y="64940"/>
                </a:lnTo>
                <a:lnTo>
                  <a:pt x="86370" y="64930"/>
                </a:lnTo>
                <a:lnTo>
                  <a:pt x="86360" y="64920"/>
                </a:lnTo>
                <a:lnTo>
                  <a:pt x="86350" y="64930"/>
                </a:lnTo>
                <a:lnTo>
                  <a:pt x="86350" y="64920"/>
                </a:lnTo>
                <a:lnTo>
                  <a:pt x="86350" y="64910"/>
                </a:lnTo>
                <a:lnTo>
                  <a:pt x="86360" y="64910"/>
                </a:lnTo>
                <a:lnTo>
                  <a:pt x="86370" y="64910"/>
                </a:lnTo>
                <a:close/>
                <a:moveTo>
                  <a:pt x="86170" y="64920"/>
                </a:moveTo>
                <a:lnTo>
                  <a:pt x="86170" y="64930"/>
                </a:lnTo>
                <a:lnTo>
                  <a:pt x="86160" y="64930"/>
                </a:lnTo>
                <a:lnTo>
                  <a:pt x="86160" y="64920"/>
                </a:lnTo>
                <a:lnTo>
                  <a:pt x="86150" y="64920"/>
                </a:lnTo>
                <a:lnTo>
                  <a:pt x="86150" y="64910"/>
                </a:lnTo>
                <a:lnTo>
                  <a:pt x="86160" y="64910"/>
                </a:lnTo>
                <a:lnTo>
                  <a:pt x="86160" y="64900"/>
                </a:lnTo>
                <a:lnTo>
                  <a:pt x="86160" y="64910"/>
                </a:lnTo>
                <a:lnTo>
                  <a:pt x="86170" y="64910"/>
                </a:lnTo>
                <a:lnTo>
                  <a:pt x="86170" y="64920"/>
                </a:lnTo>
                <a:close/>
                <a:moveTo>
                  <a:pt x="86250" y="64890"/>
                </a:moveTo>
                <a:lnTo>
                  <a:pt x="86250" y="64900"/>
                </a:lnTo>
                <a:lnTo>
                  <a:pt x="86240" y="64900"/>
                </a:lnTo>
                <a:lnTo>
                  <a:pt x="86240" y="64910"/>
                </a:lnTo>
                <a:lnTo>
                  <a:pt x="86230" y="64910"/>
                </a:lnTo>
                <a:lnTo>
                  <a:pt x="86230" y="64900"/>
                </a:lnTo>
                <a:lnTo>
                  <a:pt x="86230" y="64910"/>
                </a:lnTo>
                <a:lnTo>
                  <a:pt x="86230" y="64920"/>
                </a:lnTo>
                <a:lnTo>
                  <a:pt x="86220" y="64920"/>
                </a:lnTo>
                <a:lnTo>
                  <a:pt x="86220" y="64930"/>
                </a:lnTo>
                <a:lnTo>
                  <a:pt x="86210" y="64940"/>
                </a:lnTo>
                <a:lnTo>
                  <a:pt x="86210" y="64930"/>
                </a:lnTo>
                <a:lnTo>
                  <a:pt x="86210" y="64920"/>
                </a:lnTo>
                <a:lnTo>
                  <a:pt x="86220" y="64920"/>
                </a:lnTo>
                <a:lnTo>
                  <a:pt x="86220" y="64910"/>
                </a:lnTo>
                <a:lnTo>
                  <a:pt x="86220" y="64900"/>
                </a:lnTo>
                <a:lnTo>
                  <a:pt x="86230" y="64900"/>
                </a:lnTo>
                <a:lnTo>
                  <a:pt x="86230" y="64890"/>
                </a:lnTo>
                <a:lnTo>
                  <a:pt x="86240" y="64890"/>
                </a:lnTo>
                <a:lnTo>
                  <a:pt x="86250" y="64890"/>
                </a:lnTo>
                <a:close/>
                <a:moveTo>
                  <a:pt x="86380" y="64870"/>
                </a:moveTo>
                <a:lnTo>
                  <a:pt x="86370" y="64870"/>
                </a:lnTo>
                <a:lnTo>
                  <a:pt x="86370" y="64880"/>
                </a:lnTo>
                <a:lnTo>
                  <a:pt x="86360" y="64880"/>
                </a:lnTo>
                <a:lnTo>
                  <a:pt x="86350" y="64880"/>
                </a:lnTo>
                <a:lnTo>
                  <a:pt x="86340" y="64880"/>
                </a:lnTo>
                <a:lnTo>
                  <a:pt x="86340" y="64890"/>
                </a:lnTo>
                <a:lnTo>
                  <a:pt x="86330" y="64890"/>
                </a:lnTo>
                <a:lnTo>
                  <a:pt x="86320" y="64890"/>
                </a:lnTo>
                <a:lnTo>
                  <a:pt x="86320" y="64880"/>
                </a:lnTo>
                <a:lnTo>
                  <a:pt x="86330" y="64880"/>
                </a:lnTo>
                <a:lnTo>
                  <a:pt x="86340" y="64880"/>
                </a:lnTo>
                <a:lnTo>
                  <a:pt x="86350" y="64880"/>
                </a:lnTo>
                <a:lnTo>
                  <a:pt x="86350" y="64870"/>
                </a:lnTo>
                <a:lnTo>
                  <a:pt x="86360" y="64870"/>
                </a:lnTo>
                <a:lnTo>
                  <a:pt x="86370" y="64870"/>
                </a:lnTo>
                <a:lnTo>
                  <a:pt x="86370" y="64860"/>
                </a:lnTo>
                <a:lnTo>
                  <a:pt x="86380" y="64860"/>
                </a:lnTo>
                <a:lnTo>
                  <a:pt x="86380" y="64870"/>
                </a:lnTo>
                <a:close/>
                <a:moveTo>
                  <a:pt x="86180" y="64890"/>
                </a:moveTo>
                <a:lnTo>
                  <a:pt x="86170" y="64890"/>
                </a:lnTo>
                <a:lnTo>
                  <a:pt x="86170" y="64880"/>
                </a:lnTo>
                <a:lnTo>
                  <a:pt x="86170" y="64870"/>
                </a:lnTo>
                <a:lnTo>
                  <a:pt x="86180" y="64870"/>
                </a:lnTo>
                <a:lnTo>
                  <a:pt x="86180" y="64860"/>
                </a:lnTo>
                <a:lnTo>
                  <a:pt x="86190" y="64860"/>
                </a:lnTo>
                <a:lnTo>
                  <a:pt x="86190" y="64850"/>
                </a:lnTo>
                <a:lnTo>
                  <a:pt x="86190" y="64860"/>
                </a:lnTo>
                <a:lnTo>
                  <a:pt x="86190" y="64870"/>
                </a:lnTo>
                <a:lnTo>
                  <a:pt x="86180" y="64870"/>
                </a:lnTo>
                <a:lnTo>
                  <a:pt x="86180" y="64880"/>
                </a:lnTo>
                <a:lnTo>
                  <a:pt x="86180" y="64890"/>
                </a:lnTo>
                <a:close/>
                <a:moveTo>
                  <a:pt x="85990" y="64870"/>
                </a:moveTo>
                <a:lnTo>
                  <a:pt x="86000" y="64870"/>
                </a:lnTo>
                <a:lnTo>
                  <a:pt x="86000" y="64880"/>
                </a:lnTo>
                <a:lnTo>
                  <a:pt x="86000" y="64870"/>
                </a:lnTo>
                <a:lnTo>
                  <a:pt x="86010" y="64870"/>
                </a:lnTo>
                <a:lnTo>
                  <a:pt x="86010" y="64860"/>
                </a:lnTo>
                <a:lnTo>
                  <a:pt x="86020" y="64870"/>
                </a:lnTo>
                <a:lnTo>
                  <a:pt x="86010" y="64870"/>
                </a:lnTo>
                <a:lnTo>
                  <a:pt x="86010" y="64880"/>
                </a:lnTo>
                <a:lnTo>
                  <a:pt x="86010" y="64890"/>
                </a:lnTo>
                <a:lnTo>
                  <a:pt x="86010" y="64900"/>
                </a:lnTo>
                <a:lnTo>
                  <a:pt x="86020" y="64900"/>
                </a:lnTo>
                <a:lnTo>
                  <a:pt x="86020" y="64910"/>
                </a:lnTo>
                <a:lnTo>
                  <a:pt x="86020" y="64920"/>
                </a:lnTo>
                <a:lnTo>
                  <a:pt x="86010" y="64920"/>
                </a:lnTo>
                <a:lnTo>
                  <a:pt x="86000" y="64920"/>
                </a:lnTo>
                <a:lnTo>
                  <a:pt x="85990" y="64920"/>
                </a:lnTo>
                <a:lnTo>
                  <a:pt x="85980" y="64920"/>
                </a:lnTo>
                <a:lnTo>
                  <a:pt x="85970" y="64920"/>
                </a:lnTo>
                <a:lnTo>
                  <a:pt x="85970" y="64910"/>
                </a:lnTo>
                <a:lnTo>
                  <a:pt x="85970" y="64900"/>
                </a:lnTo>
                <a:lnTo>
                  <a:pt x="85980" y="64900"/>
                </a:lnTo>
                <a:lnTo>
                  <a:pt x="85980" y="64890"/>
                </a:lnTo>
                <a:lnTo>
                  <a:pt x="85980" y="64880"/>
                </a:lnTo>
                <a:lnTo>
                  <a:pt x="85980" y="64870"/>
                </a:lnTo>
                <a:lnTo>
                  <a:pt x="85980" y="64860"/>
                </a:lnTo>
                <a:lnTo>
                  <a:pt x="85990" y="64860"/>
                </a:lnTo>
                <a:lnTo>
                  <a:pt x="85990" y="64850"/>
                </a:lnTo>
                <a:lnTo>
                  <a:pt x="85990" y="64840"/>
                </a:lnTo>
                <a:lnTo>
                  <a:pt x="86000" y="64840"/>
                </a:lnTo>
                <a:lnTo>
                  <a:pt x="86000" y="64850"/>
                </a:lnTo>
                <a:lnTo>
                  <a:pt x="86000" y="64860"/>
                </a:lnTo>
                <a:lnTo>
                  <a:pt x="85990" y="64860"/>
                </a:lnTo>
                <a:lnTo>
                  <a:pt x="85990" y="64870"/>
                </a:lnTo>
                <a:close/>
                <a:moveTo>
                  <a:pt x="86350" y="64850"/>
                </a:moveTo>
                <a:lnTo>
                  <a:pt x="86340" y="64850"/>
                </a:lnTo>
                <a:lnTo>
                  <a:pt x="86340" y="64860"/>
                </a:lnTo>
                <a:lnTo>
                  <a:pt x="86330" y="64860"/>
                </a:lnTo>
                <a:lnTo>
                  <a:pt x="86320" y="64860"/>
                </a:lnTo>
                <a:lnTo>
                  <a:pt x="86320" y="64870"/>
                </a:lnTo>
                <a:lnTo>
                  <a:pt x="86310" y="64870"/>
                </a:lnTo>
                <a:lnTo>
                  <a:pt x="86300" y="64870"/>
                </a:lnTo>
                <a:lnTo>
                  <a:pt x="86300" y="64880"/>
                </a:lnTo>
                <a:lnTo>
                  <a:pt x="86290" y="64880"/>
                </a:lnTo>
                <a:lnTo>
                  <a:pt x="86280" y="64880"/>
                </a:lnTo>
                <a:lnTo>
                  <a:pt x="86280" y="64870"/>
                </a:lnTo>
                <a:lnTo>
                  <a:pt x="86270" y="64870"/>
                </a:lnTo>
                <a:lnTo>
                  <a:pt x="86260" y="64870"/>
                </a:lnTo>
                <a:lnTo>
                  <a:pt x="86260" y="64860"/>
                </a:lnTo>
                <a:lnTo>
                  <a:pt x="86260" y="64870"/>
                </a:lnTo>
                <a:lnTo>
                  <a:pt x="86260" y="64880"/>
                </a:lnTo>
                <a:lnTo>
                  <a:pt x="86250" y="64880"/>
                </a:lnTo>
                <a:lnTo>
                  <a:pt x="86250" y="64870"/>
                </a:lnTo>
                <a:lnTo>
                  <a:pt x="86250" y="64860"/>
                </a:lnTo>
                <a:lnTo>
                  <a:pt x="86250" y="64850"/>
                </a:lnTo>
                <a:lnTo>
                  <a:pt x="86240" y="64850"/>
                </a:lnTo>
                <a:lnTo>
                  <a:pt x="86230" y="64850"/>
                </a:lnTo>
                <a:lnTo>
                  <a:pt x="86230" y="64840"/>
                </a:lnTo>
                <a:lnTo>
                  <a:pt x="86240" y="64840"/>
                </a:lnTo>
                <a:lnTo>
                  <a:pt x="86250" y="64840"/>
                </a:lnTo>
                <a:lnTo>
                  <a:pt x="86250" y="64850"/>
                </a:lnTo>
                <a:lnTo>
                  <a:pt x="86260" y="64850"/>
                </a:lnTo>
                <a:lnTo>
                  <a:pt x="86260" y="64840"/>
                </a:lnTo>
                <a:lnTo>
                  <a:pt x="86260" y="64830"/>
                </a:lnTo>
                <a:lnTo>
                  <a:pt x="86260" y="64840"/>
                </a:lnTo>
                <a:lnTo>
                  <a:pt x="86270" y="64840"/>
                </a:lnTo>
                <a:lnTo>
                  <a:pt x="86280" y="64840"/>
                </a:lnTo>
                <a:lnTo>
                  <a:pt x="86270" y="64840"/>
                </a:lnTo>
                <a:lnTo>
                  <a:pt x="86270" y="64830"/>
                </a:lnTo>
                <a:lnTo>
                  <a:pt x="86280" y="64830"/>
                </a:lnTo>
                <a:lnTo>
                  <a:pt x="86280" y="64820"/>
                </a:lnTo>
                <a:lnTo>
                  <a:pt x="86290" y="64820"/>
                </a:lnTo>
                <a:lnTo>
                  <a:pt x="86290" y="64830"/>
                </a:lnTo>
                <a:lnTo>
                  <a:pt x="86300" y="64830"/>
                </a:lnTo>
                <a:lnTo>
                  <a:pt x="86310" y="64830"/>
                </a:lnTo>
                <a:lnTo>
                  <a:pt x="86320" y="64830"/>
                </a:lnTo>
                <a:lnTo>
                  <a:pt x="86310" y="64830"/>
                </a:lnTo>
                <a:lnTo>
                  <a:pt x="86310" y="64840"/>
                </a:lnTo>
                <a:lnTo>
                  <a:pt x="86300" y="64840"/>
                </a:lnTo>
                <a:lnTo>
                  <a:pt x="86290" y="64840"/>
                </a:lnTo>
                <a:lnTo>
                  <a:pt x="86280" y="64840"/>
                </a:lnTo>
                <a:lnTo>
                  <a:pt x="86280" y="64850"/>
                </a:lnTo>
                <a:lnTo>
                  <a:pt x="86290" y="64850"/>
                </a:lnTo>
                <a:lnTo>
                  <a:pt x="86300" y="64850"/>
                </a:lnTo>
                <a:lnTo>
                  <a:pt x="86310" y="64850"/>
                </a:lnTo>
                <a:lnTo>
                  <a:pt x="86310" y="64840"/>
                </a:lnTo>
                <a:lnTo>
                  <a:pt x="86320" y="64840"/>
                </a:lnTo>
                <a:lnTo>
                  <a:pt x="86320" y="64830"/>
                </a:lnTo>
                <a:lnTo>
                  <a:pt x="86330" y="64830"/>
                </a:lnTo>
                <a:lnTo>
                  <a:pt x="86330" y="64840"/>
                </a:lnTo>
                <a:lnTo>
                  <a:pt x="86330" y="64850"/>
                </a:lnTo>
                <a:lnTo>
                  <a:pt x="86340" y="64840"/>
                </a:lnTo>
                <a:lnTo>
                  <a:pt x="86350" y="64840"/>
                </a:lnTo>
                <a:lnTo>
                  <a:pt x="86350" y="64830"/>
                </a:lnTo>
                <a:lnTo>
                  <a:pt x="86360" y="64830"/>
                </a:lnTo>
                <a:lnTo>
                  <a:pt x="86370" y="64830"/>
                </a:lnTo>
                <a:lnTo>
                  <a:pt x="86380" y="64820"/>
                </a:lnTo>
                <a:lnTo>
                  <a:pt x="86380" y="64830"/>
                </a:lnTo>
                <a:lnTo>
                  <a:pt x="86370" y="64830"/>
                </a:lnTo>
                <a:lnTo>
                  <a:pt x="86370" y="64840"/>
                </a:lnTo>
                <a:lnTo>
                  <a:pt x="86360" y="64840"/>
                </a:lnTo>
                <a:lnTo>
                  <a:pt x="86350" y="64840"/>
                </a:lnTo>
                <a:lnTo>
                  <a:pt x="86350" y="64850"/>
                </a:lnTo>
                <a:close/>
                <a:moveTo>
                  <a:pt x="86450" y="64830"/>
                </a:moveTo>
                <a:lnTo>
                  <a:pt x="86450" y="64840"/>
                </a:lnTo>
                <a:lnTo>
                  <a:pt x="86450" y="64850"/>
                </a:lnTo>
                <a:lnTo>
                  <a:pt x="86460" y="64840"/>
                </a:lnTo>
                <a:lnTo>
                  <a:pt x="86460" y="64830"/>
                </a:lnTo>
                <a:lnTo>
                  <a:pt x="86460" y="64840"/>
                </a:lnTo>
                <a:lnTo>
                  <a:pt x="86460" y="64850"/>
                </a:lnTo>
                <a:lnTo>
                  <a:pt x="86460" y="64860"/>
                </a:lnTo>
                <a:lnTo>
                  <a:pt x="86460" y="64870"/>
                </a:lnTo>
                <a:lnTo>
                  <a:pt x="86450" y="64870"/>
                </a:lnTo>
                <a:lnTo>
                  <a:pt x="86450" y="64880"/>
                </a:lnTo>
                <a:lnTo>
                  <a:pt x="86450" y="64890"/>
                </a:lnTo>
                <a:lnTo>
                  <a:pt x="86450" y="64900"/>
                </a:lnTo>
                <a:lnTo>
                  <a:pt x="86440" y="64910"/>
                </a:lnTo>
                <a:lnTo>
                  <a:pt x="86440" y="64920"/>
                </a:lnTo>
                <a:lnTo>
                  <a:pt x="86440" y="64930"/>
                </a:lnTo>
                <a:lnTo>
                  <a:pt x="86430" y="64930"/>
                </a:lnTo>
                <a:lnTo>
                  <a:pt x="86430" y="64940"/>
                </a:lnTo>
                <a:lnTo>
                  <a:pt x="86430" y="64950"/>
                </a:lnTo>
                <a:lnTo>
                  <a:pt x="86430" y="64940"/>
                </a:lnTo>
                <a:lnTo>
                  <a:pt x="86440" y="64940"/>
                </a:lnTo>
                <a:lnTo>
                  <a:pt x="86440" y="64930"/>
                </a:lnTo>
                <a:lnTo>
                  <a:pt x="86440" y="64920"/>
                </a:lnTo>
                <a:lnTo>
                  <a:pt x="86450" y="64920"/>
                </a:lnTo>
                <a:lnTo>
                  <a:pt x="86450" y="64910"/>
                </a:lnTo>
                <a:lnTo>
                  <a:pt x="86450" y="64920"/>
                </a:lnTo>
                <a:lnTo>
                  <a:pt x="86450" y="64930"/>
                </a:lnTo>
                <a:lnTo>
                  <a:pt x="86450" y="64940"/>
                </a:lnTo>
                <a:lnTo>
                  <a:pt x="86440" y="64940"/>
                </a:lnTo>
                <a:lnTo>
                  <a:pt x="86440" y="64950"/>
                </a:lnTo>
                <a:lnTo>
                  <a:pt x="86440" y="64960"/>
                </a:lnTo>
                <a:lnTo>
                  <a:pt x="86440" y="64970"/>
                </a:lnTo>
                <a:lnTo>
                  <a:pt x="86430" y="64970"/>
                </a:lnTo>
                <a:lnTo>
                  <a:pt x="86430" y="64980"/>
                </a:lnTo>
                <a:lnTo>
                  <a:pt x="86430" y="64990"/>
                </a:lnTo>
                <a:lnTo>
                  <a:pt x="86430" y="65000"/>
                </a:lnTo>
                <a:lnTo>
                  <a:pt x="86420" y="65010"/>
                </a:lnTo>
                <a:lnTo>
                  <a:pt x="86420" y="65020"/>
                </a:lnTo>
                <a:lnTo>
                  <a:pt x="86420" y="65030"/>
                </a:lnTo>
                <a:lnTo>
                  <a:pt x="86420" y="65040"/>
                </a:lnTo>
                <a:lnTo>
                  <a:pt x="86420" y="65050"/>
                </a:lnTo>
                <a:lnTo>
                  <a:pt x="86410" y="65060"/>
                </a:lnTo>
                <a:lnTo>
                  <a:pt x="86410" y="65070"/>
                </a:lnTo>
                <a:lnTo>
                  <a:pt x="86410" y="65080"/>
                </a:lnTo>
                <a:lnTo>
                  <a:pt x="86410" y="65090"/>
                </a:lnTo>
                <a:lnTo>
                  <a:pt x="86410" y="65100"/>
                </a:lnTo>
                <a:lnTo>
                  <a:pt x="86400" y="65100"/>
                </a:lnTo>
                <a:lnTo>
                  <a:pt x="86410" y="65100"/>
                </a:lnTo>
                <a:lnTo>
                  <a:pt x="86410" y="65110"/>
                </a:lnTo>
                <a:lnTo>
                  <a:pt x="86400" y="65110"/>
                </a:lnTo>
                <a:lnTo>
                  <a:pt x="86400" y="65120"/>
                </a:lnTo>
                <a:lnTo>
                  <a:pt x="86400" y="65130"/>
                </a:lnTo>
                <a:lnTo>
                  <a:pt x="86400" y="65140"/>
                </a:lnTo>
                <a:lnTo>
                  <a:pt x="86400" y="65150"/>
                </a:lnTo>
                <a:lnTo>
                  <a:pt x="86400" y="65160"/>
                </a:lnTo>
                <a:lnTo>
                  <a:pt x="86390" y="65170"/>
                </a:lnTo>
                <a:lnTo>
                  <a:pt x="86390" y="65180"/>
                </a:lnTo>
                <a:lnTo>
                  <a:pt x="86390" y="65190"/>
                </a:lnTo>
                <a:lnTo>
                  <a:pt x="86390" y="65200"/>
                </a:lnTo>
                <a:lnTo>
                  <a:pt x="86380" y="65200"/>
                </a:lnTo>
                <a:lnTo>
                  <a:pt x="86380" y="65210"/>
                </a:lnTo>
                <a:lnTo>
                  <a:pt x="86380" y="65220"/>
                </a:lnTo>
                <a:lnTo>
                  <a:pt x="86370" y="65230"/>
                </a:lnTo>
                <a:lnTo>
                  <a:pt x="86370" y="65240"/>
                </a:lnTo>
                <a:lnTo>
                  <a:pt x="86370" y="65250"/>
                </a:lnTo>
                <a:lnTo>
                  <a:pt x="86360" y="65250"/>
                </a:lnTo>
                <a:lnTo>
                  <a:pt x="86360" y="65260"/>
                </a:lnTo>
                <a:lnTo>
                  <a:pt x="86360" y="65270"/>
                </a:lnTo>
                <a:lnTo>
                  <a:pt x="86350" y="65270"/>
                </a:lnTo>
                <a:lnTo>
                  <a:pt x="86350" y="65280"/>
                </a:lnTo>
                <a:lnTo>
                  <a:pt x="86340" y="65280"/>
                </a:lnTo>
                <a:lnTo>
                  <a:pt x="86330" y="65290"/>
                </a:lnTo>
                <a:lnTo>
                  <a:pt x="86320" y="65290"/>
                </a:lnTo>
                <a:lnTo>
                  <a:pt x="86320" y="65280"/>
                </a:lnTo>
                <a:lnTo>
                  <a:pt x="86310" y="65280"/>
                </a:lnTo>
                <a:lnTo>
                  <a:pt x="86310" y="65270"/>
                </a:lnTo>
                <a:lnTo>
                  <a:pt x="86320" y="65270"/>
                </a:lnTo>
                <a:lnTo>
                  <a:pt x="86330" y="65270"/>
                </a:lnTo>
                <a:lnTo>
                  <a:pt x="86330" y="65260"/>
                </a:lnTo>
                <a:lnTo>
                  <a:pt x="86340" y="65260"/>
                </a:lnTo>
                <a:lnTo>
                  <a:pt x="86340" y="65250"/>
                </a:lnTo>
                <a:lnTo>
                  <a:pt x="86330" y="65250"/>
                </a:lnTo>
                <a:lnTo>
                  <a:pt x="86340" y="65250"/>
                </a:lnTo>
                <a:lnTo>
                  <a:pt x="86340" y="65240"/>
                </a:lnTo>
                <a:lnTo>
                  <a:pt x="86350" y="65240"/>
                </a:lnTo>
                <a:lnTo>
                  <a:pt x="86350" y="65230"/>
                </a:lnTo>
                <a:lnTo>
                  <a:pt x="86350" y="65240"/>
                </a:lnTo>
                <a:lnTo>
                  <a:pt x="86340" y="65240"/>
                </a:lnTo>
                <a:lnTo>
                  <a:pt x="86330" y="65240"/>
                </a:lnTo>
                <a:lnTo>
                  <a:pt x="86330" y="65250"/>
                </a:lnTo>
                <a:lnTo>
                  <a:pt x="86330" y="65260"/>
                </a:lnTo>
                <a:lnTo>
                  <a:pt x="86320" y="65270"/>
                </a:lnTo>
                <a:lnTo>
                  <a:pt x="86310" y="65260"/>
                </a:lnTo>
                <a:lnTo>
                  <a:pt x="86300" y="65260"/>
                </a:lnTo>
                <a:lnTo>
                  <a:pt x="86300" y="65250"/>
                </a:lnTo>
                <a:lnTo>
                  <a:pt x="86300" y="65240"/>
                </a:lnTo>
                <a:lnTo>
                  <a:pt x="86290" y="65240"/>
                </a:lnTo>
                <a:lnTo>
                  <a:pt x="86280" y="65230"/>
                </a:lnTo>
                <a:lnTo>
                  <a:pt x="86270" y="65230"/>
                </a:lnTo>
                <a:lnTo>
                  <a:pt x="86270" y="65220"/>
                </a:lnTo>
                <a:lnTo>
                  <a:pt x="86260" y="65220"/>
                </a:lnTo>
                <a:lnTo>
                  <a:pt x="86260" y="65210"/>
                </a:lnTo>
                <a:lnTo>
                  <a:pt x="86250" y="65210"/>
                </a:lnTo>
                <a:lnTo>
                  <a:pt x="86250" y="65200"/>
                </a:lnTo>
                <a:lnTo>
                  <a:pt x="86260" y="65200"/>
                </a:lnTo>
                <a:lnTo>
                  <a:pt x="86260" y="65210"/>
                </a:lnTo>
                <a:lnTo>
                  <a:pt x="86270" y="65210"/>
                </a:lnTo>
                <a:lnTo>
                  <a:pt x="86270" y="65220"/>
                </a:lnTo>
                <a:lnTo>
                  <a:pt x="86280" y="65220"/>
                </a:lnTo>
                <a:lnTo>
                  <a:pt x="86280" y="65210"/>
                </a:lnTo>
                <a:lnTo>
                  <a:pt x="86270" y="65200"/>
                </a:lnTo>
                <a:lnTo>
                  <a:pt x="86270" y="65190"/>
                </a:lnTo>
                <a:lnTo>
                  <a:pt x="86270" y="65180"/>
                </a:lnTo>
                <a:lnTo>
                  <a:pt x="86270" y="65190"/>
                </a:lnTo>
                <a:lnTo>
                  <a:pt x="86280" y="65190"/>
                </a:lnTo>
                <a:lnTo>
                  <a:pt x="86290" y="65190"/>
                </a:lnTo>
                <a:lnTo>
                  <a:pt x="86290" y="65180"/>
                </a:lnTo>
                <a:lnTo>
                  <a:pt x="86300" y="65180"/>
                </a:lnTo>
                <a:lnTo>
                  <a:pt x="86300" y="65170"/>
                </a:lnTo>
                <a:lnTo>
                  <a:pt x="86300" y="65160"/>
                </a:lnTo>
                <a:lnTo>
                  <a:pt x="86310" y="65150"/>
                </a:lnTo>
                <a:lnTo>
                  <a:pt x="86310" y="65140"/>
                </a:lnTo>
                <a:lnTo>
                  <a:pt x="86300" y="65150"/>
                </a:lnTo>
                <a:lnTo>
                  <a:pt x="86290" y="65150"/>
                </a:lnTo>
                <a:lnTo>
                  <a:pt x="86290" y="65160"/>
                </a:lnTo>
                <a:lnTo>
                  <a:pt x="86280" y="65160"/>
                </a:lnTo>
                <a:lnTo>
                  <a:pt x="86280" y="65170"/>
                </a:lnTo>
                <a:lnTo>
                  <a:pt x="86270" y="65170"/>
                </a:lnTo>
                <a:lnTo>
                  <a:pt x="86260" y="65180"/>
                </a:lnTo>
                <a:lnTo>
                  <a:pt x="86260" y="65170"/>
                </a:lnTo>
                <a:lnTo>
                  <a:pt x="86270" y="65170"/>
                </a:lnTo>
                <a:lnTo>
                  <a:pt x="86270" y="65160"/>
                </a:lnTo>
                <a:lnTo>
                  <a:pt x="86270" y="65150"/>
                </a:lnTo>
                <a:lnTo>
                  <a:pt x="86270" y="65140"/>
                </a:lnTo>
                <a:lnTo>
                  <a:pt x="86280" y="65140"/>
                </a:lnTo>
                <a:lnTo>
                  <a:pt x="86290" y="65140"/>
                </a:lnTo>
                <a:lnTo>
                  <a:pt x="86300" y="65140"/>
                </a:lnTo>
                <a:lnTo>
                  <a:pt x="86300" y="65130"/>
                </a:lnTo>
                <a:lnTo>
                  <a:pt x="86310" y="65130"/>
                </a:lnTo>
                <a:lnTo>
                  <a:pt x="86320" y="65130"/>
                </a:lnTo>
                <a:lnTo>
                  <a:pt x="86320" y="65120"/>
                </a:lnTo>
                <a:lnTo>
                  <a:pt x="86320" y="65110"/>
                </a:lnTo>
                <a:lnTo>
                  <a:pt x="86330" y="65110"/>
                </a:lnTo>
                <a:lnTo>
                  <a:pt x="86330" y="65100"/>
                </a:lnTo>
                <a:lnTo>
                  <a:pt x="86340" y="65090"/>
                </a:lnTo>
                <a:lnTo>
                  <a:pt x="86340" y="65080"/>
                </a:lnTo>
                <a:lnTo>
                  <a:pt x="86340" y="65070"/>
                </a:lnTo>
                <a:lnTo>
                  <a:pt x="86340" y="65080"/>
                </a:lnTo>
                <a:lnTo>
                  <a:pt x="86330" y="65080"/>
                </a:lnTo>
                <a:lnTo>
                  <a:pt x="86330" y="65090"/>
                </a:lnTo>
                <a:lnTo>
                  <a:pt x="86320" y="65090"/>
                </a:lnTo>
                <a:lnTo>
                  <a:pt x="86320" y="65080"/>
                </a:lnTo>
                <a:lnTo>
                  <a:pt x="86330" y="65070"/>
                </a:lnTo>
                <a:lnTo>
                  <a:pt x="86330" y="65060"/>
                </a:lnTo>
                <a:lnTo>
                  <a:pt x="86320" y="65060"/>
                </a:lnTo>
                <a:lnTo>
                  <a:pt x="86320" y="65070"/>
                </a:lnTo>
                <a:lnTo>
                  <a:pt x="86310" y="65080"/>
                </a:lnTo>
                <a:lnTo>
                  <a:pt x="86300" y="65080"/>
                </a:lnTo>
                <a:lnTo>
                  <a:pt x="86290" y="65080"/>
                </a:lnTo>
                <a:lnTo>
                  <a:pt x="86300" y="65080"/>
                </a:lnTo>
                <a:lnTo>
                  <a:pt x="86300" y="65070"/>
                </a:lnTo>
                <a:lnTo>
                  <a:pt x="86290" y="65070"/>
                </a:lnTo>
                <a:lnTo>
                  <a:pt x="86280" y="65070"/>
                </a:lnTo>
                <a:lnTo>
                  <a:pt x="86280" y="65060"/>
                </a:lnTo>
                <a:lnTo>
                  <a:pt x="86270" y="65060"/>
                </a:lnTo>
                <a:lnTo>
                  <a:pt x="86270" y="65050"/>
                </a:lnTo>
                <a:lnTo>
                  <a:pt x="86260" y="65050"/>
                </a:lnTo>
                <a:lnTo>
                  <a:pt x="86260" y="65040"/>
                </a:lnTo>
                <a:lnTo>
                  <a:pt x="86270" y="65040"/>
                </a:lnTo>
                <a:lnTo>
                  <a:pt x="86270" y="65050"/>
                </a:lnTo>
                <a:lnTo>
                  <a:pt x="86280" y="65050"/>
                </a:lnTo>
                <a:lnTo>
                  <a:pt x="86290" y="65050"/>
                </a:lnTo>
                <a:lnTo>
                  <a:pt x="86300" y="65050"/>
                </a:lnTo>
                <a:lnTo>
                  <a:pt x="86310" y="65050"/>
                </a:lnTo>
                <a:lnTo>
                  <a:pt x="86310" y="65040"/>
                </a:lnTo>
                <a:lnTo>
                  <a:pt x="86310" y="65050"/>
                </a:lnTo>
                <a:lnTo>
                  <a:pt x="86320" y="65040"/>
                </a:lnTo>
                <a:lnTo>
                  <a:pt x="86330" y="65040"/>
                </a:lnTo>
                <a:lnTo>
                  <a:pt x="86330" y="65030"/>
                </a:lnTo>
                <a:lnTo>
                  <a:pt x="86320" y="65030"/>
                </a:lnTo>
                <a:lnTo>
                  <a:pt x="86320" y="65020"/>
                </a:lnTo>
                <a:lnTo>
                  <a:pt x="86330" y="65020"/>
                </a:lnTo>
                <a:lnTo>
                  <a:pt x="86330" y="65010"/>
                </a:lnTo>
                <a:lnTo>
                  <a:pt x="86320" y="65010"/>
                </a:lnTo>
                <a:lnTo>
                  <a:pt x="86310" y="65000"/>
                </a:lnTo>
                <a:lnTo>
                  <a:pt x="86320" y="65000"/>
                </a:lnTo>
                <a:lnTo>
                  <a:pt x="86320" y="64990"/>
                </a:lnTo>
                <a:lnTo>
                  <a:pt x="86320" y="64980"/>
                </a:lnTo>
                <a:lnTo>
                  <a:pt x="86320" y="64990"/>
                </a:lnTo>
                <a:lnTo>
                  <a:pt x="86330" y="64990"/>
                </a:lnTo>
                <a:lnTo>
                  <a:pt x="86330" y="65000"/>
                </a:lnTo>
                <a:lnTo>
                  <a:pt x="86340" y="65000"/>
                </a:lnTo>
                <a:lnTo>
                  <a:pt x="86340" y="64990"/>
                </a:lnTo>
                <a:lnTo>
                  <a:pt x="86340" y="64980"/>
                </a:lnTo>
                <a:lnTo>
                  <a:pt x="86330" y="64980"/>
                </a:lnTo>
                <a:lnTo>
                  <a:pt x="86330" y="64970"/>
                </a:lnTo>
                <a:lnTo>
                  <a:pt x="86340" y="64970"/>
                </a:lnTo>
                <a:lnTo>
                  <a:pt x="86350" y="64970"/>
                </a:lnTo>
                <a:lnTo>
                  <a:pt x="86350" y="64980"/>
                </a:lnTo>
                <a:lnTo>
                  <a:pt x="86350" y="64970"/>
                </a:lnTo>
                <a:lnTo>
                  <a:pt x="86350" y="64960"/>
                </a:lnTo>
                <a:lnTo>
                  <a:pt x="86350" y="64970"/>
                </a:lnTo>
                <a:lnTo>
                  <a:pt x="86360" y="64970"/>
                </a:lnTo>
                <a:lnTo>
                  <a:pt x="86360" y="64960"/>
                </a:lnTo>
                <a:lnTo>
                  <a:pt x="86370" y="64960"/>
                </a:lnTo>
                <a:lnTo>
                  <a:pt x="86380" y="64960"/>
                </a:lnTo>
                <a:lnTo>
                  <a:pt x="86380" y="64970"/>
                </a:lnTo>
                <a:lnTo>
                  <a:pt x="86370" y="64970"/>
                </a:lnTo>
                <a:lnTo>
                  <a:pt x="86370" y="64980"/>
                </a:lnTo>
                <a:lnTo>
                  <a:pt x="86360" y="64990"/>
                </a:lnTo>
                <a:lnTo>
                  <a:pt x="86360" y="65000"/>
                </a:lnTo>
                <a:lnTo>
                  <a:pt x="86370" y="65000"/>
                </a:lnTo>
                <a:lnTo>
                  <a:pt x="86370" y="64990"/>
                </a:lnTo>
                <a:lnTo>
                  <a:pt x="86380" y="64980"/>
                </a:lnTo>
                <a:lnTo>
                  <a:pt x="86390" y="64980"/>
                </a:lnTo>
                <a:lnTo>
                  <a:pt x="86390" y="64970"/>
                </a:lnTo>
                <a:lnTo>
                  <a:pt x="86400" y="64970"/>
                </a:lnTo>
                <a:lnTo>
                  <a:pt x="86410" y="64960"/>
                </a:lnTo>
                <a:lnTo>
                  <a:pt x="86400" y="64960"/>
                </a:lnTo>
                <a:lnTo>
                  <a:pt x="86390" y="64950"/>
                </a:lnTo>
                <a:lnTo>
                  <a:pt x="86400" y="64950"/>
                </a:lnTo>
                <a:lnTo>
                  <a:pt x="86400" y="64940"/>
                </a:lnTo>
                <a:lnTo>
                  <a:pt x="86410" y="64940"/>
                </a:lnTo>
                <a:lnTo>
                  <a:pt x="86410" y="64930"/>
                </a:lnTo>
                <a:lnTo>
                  <a:pt x="86410" y="64920"/>
                </a:lnTo>
                <a:lnTo>
                  <a:pt x="86420" y="64920"/>
                </a:lnTo>
                <a:lnTo>
                  <a:pt x="86420" y="64910"/>
                </a:lnTo>
                <a:lnTo>
                  <a:pt x="86420" y="64900"/>
                </a:lnTo>
                <a:lnTo>
                  <a:pt x="86430" y="64900"/>
                </a:lnTo>
                <a:lnTo>
                  <a:pt x="86420" y="64900"/>
                </a:lnTo>
                <a:lnTo>
                  <a:pt x="86420" y="64890"/>
                </a:lnTo>
                <a:lnTo>
                  <a:pt x="86420" y="64880"/>
                </a:lnTo>
                <a:lnTo>
                  <a:pt x="86410" y="64880"/>
                </a:lnTo>
                <a:lnTo>
                  <a:pt x="86400" y="64880"/>
                </a:lnTo>
                <a:lnTo>
                  <a:pt x="86400" y="64870"/>
                </a:lnTo>
                <a:lnTo>
                  <a:pt x="86410" y="64870"/>
                </a:lnTo>
                <a:lnTo>
                  <a:pt x="86420" y="64870"/>
                </a:lnTo>
                <a:lnTo>
                  <a:pt x="86420" y="64860"/>
                </a:lnTo>
                <a:lnTo>
                  <a:pt x="86430" y="64860"/>
                </a:lnTo>
                <a:lnTo>
                  <a:pt x="86430" y="64850"/>
                </a:lnTo>
                <a:lnTo>
                  <a:pt x="86440" y="64850"/>
                </a:lnTo>
                <a:lnTo>
                  <a:pt x="86440" y="64860"/>
                </a:lnTo>
                <a:lnTo>
                  <a:pt x="86440" y="64850"/>
                </a:lnTo>
                <a:lnTo>
                  <a:pt x="86450" y="64850"/>
                </a:lnTo>
                <a:lnTo>
                  <a:pt x="86450" y="64840"/>
                </a:lnTo>
                <a:lnTo>
                  <a:pt x="86440" y="64840"/>
                </a:lnTo>
                <a:lnTo>
                  <a:pt x="86440" y="64850"/>
                </a:lnTo>
                <a:lnTo>
                  <a:pt x="86430" y="64840"/>
                </a:lnTo>
                <a:lnTo>
                  <a:pt x="86420" y="64840"/>
                </a:lnTo>
                <a:lnTo>
                  <a:pt x="86410" y="64840"/>
                </a:lnTo>
                <a:lnTo>
                  <a:pt x="86420" y="64840"/>
                </a:lnTo>
                <a:lnTo>
                  <a:pt x="86430" y="64830"/>
                </a:lnTo>
                <a:lnTo>
                  <a:pt x="86440" y="64830"/>
                </a:lnTo>
                <a:lnTo>
                  <a:pt x="86440" y="64820"/>
                </a:lnTo>
                <a:lnTo>
                  <a:pt x="86440" y="64810"/>
                </a:lnTo>
                <a:lnTo>
                  <a:pt x="86440" y="64820"/>
                </a:lnTo>
                <a:lnTo>
                  <a:pt x="86450" y="64830"/>
                </a:lnTo>
                <a:close/>
                <a:moveTo>
                  <a:pt x="85940" y="64830"/>
                </a:moveTo>
                <a:lnTo>
                  <a:pt x="85950" y="64830"/>
                </a:lnTo>
                <a:lnTo>
                  <a:pt x="85960" y="64830"/>
                </a:lnTo>
                <a:lnTo>
                  <a:pt x="85960" y="64840"/>
                </a:lnTo>
                <a:lnTo>
                  <a:pt x="85960" y="64850"/>
                </a:lnTo>
                <a:lnTo>
                  <a:pt x="85970" y="64850"/>
                </a:lnTo>
                <a:lnTo>
                  <a:pt x="85970" y="64860"/>
                </a:lnTo>
                <a:lnTo>
                  <a:pt x="85960" y="64860"/>
                </a:lnTo>
                <a:lnTo>
                  <a:pt x="85950" y="64860"/>
                </a:lnTo>
                <a:lnTo>
                  <a:pt x="85950" y="64850"/>
                </a:lnTo>
                <a:lnTo>
                  <a:pt x="85950" y="64840"/>
                </a:lnTo>
                <a:lnTo>
                  <a:pt x="85940" y="64840"/>
                </a:lnTo>
                <a:lnTo>
                  <a:pt x="85930" y="64840"/>
                </a:lnTo>
                <a:lnTo>
                  <a:pt x="85930" y="64830"/>
                </a:lnTo>
                <a:lnTo>
                  <a:pt x="85940" y="64830"/>
                </a:lnTo>
                <a:lnTo>
                  <a:pt x="85930" y="64830"/>
                </a:lnTo>
                <a:lnTo>
                  <a:pt x="85930" y="64820"/>
                </a:lnTo>
                <a:lnTo>
                  <a:pt x="85930" y="64810"/>
                </a:lnTo>
                <a:lnTo>
                  <a:pt x="85930" y="64800"/>
                </a:lnTo>
                <a:lnTo>
                  <a:pt x="85940" y="64800"/>
                </a:lnTo>
                <a:lnTo>
                  <a:pt x="85940" y="64810"/>
                </a:lnTo>
                <a:lnTo>
                  <a:pt x="85940" y="64820"/>
                </a:lnTo>
                <a:lnTo>
                  <a:pt x="85940" y="64830"/>
                </a:lnTo>
                <a:close/>
                <a:moveTo>
                  <a:pt x="85980" y="64800"/>
                </a:moveTo>
                <a:lnTo>
                  <a:pt x="85980" y="64810"/>
                </a:lnTo>
                <a:lnTo>
                  <a:pt x="85970" y="64810"/>
                </a:lnTo>
                <a:lnTo>
                  <a:pt x="85960" y="64810"/>
                </a:lnTo>
                <a:lnTo>
                  <a:pt x="85960" y="64800"/>
                </a:lnTo>
                <a:lnTo>
                  <a:pt x="85970" y="64800"/>
                </a:lnTo>
                <a:lnTo>
                  <a:pt x="85980" y="64800"/>
                </a:lnTo>
                <a:close/>
                <a:moveTo>
                  <a:pt x="85940" y="64790"/>
                </a:moveTo>
                <a:lnTo>
                  <a:pt x="85940" y="64780"/>
                </a:lnTo>
                <a:lnTo>
                  <a:pt x="85940" y="64770"/>
                </a:lnTo>
                <a:lnTo>
                  <a:pt x="85940" y="64760"/>
                </a:lnTo>
                <a:lnTo>
                  <a:pt x="85950" y="64760"/>
                </a:lnTo>
                <a:lnTo>
                  <a:pt x="85950" y="64770"/>
                </a:lnTo>
                <a:lnTo>
                  <a:pt x="85950" y="64780"/>
                </a:lnTo>
                <a:lnTo>
                  <a:pt x="85940" y="64790"/>
                </a:lnTo>
                <a:close/>
                <a:moveTo>
                  <a:pt x="86390" y="64760"/>
                </a:moveTo>
                <a:lnTo>
                  <a:pt x="86390" y="64770"/>
                </a:lnTo>
                <a:lnTo>
                  <a:pt x="86390" y="64780"/>
                </a:lnTo>
                <a:lnTo>
                  <a:pt x="86380" y="64780"/>
                </a:lnTo>
                <a:lnTo>
                  <a:pt x="86380" y="64770"/>
                </a:lnTo>
                <a:lnTo>
                  <a:pt x="86370" y="64770"/>
                </a:lnTo>
                <a:lnTo>
                  <a:pt x="86360" y="64770"/>
                </a:lnTo>
                <a:lnTo>
                  <a:pt x="86370" y="64770"/>
                </a:lnTo>
                <a:lnTo>
                  <a:pt x="86370" y="64760"/>
                </a:lnTo>
                <a:lnTo>
                  <a:pt x="86370" y="64750"/>
                </a:lnTo>
                <a:lnTo>
                  <a:pt x="86380" y="64750"/>
                </a:lnTo>
                <a:lnTo>
                  <a:pt x="86380" y="64760"/>
                </a:lnTo>
                <a:lnTo>
                  <a:pt x="86390" y="64760"/>
                </a:lnTo>
                <a:close/>
                <a:moveTo>
                  <a:pt x="86480" y="64770"/>
                </a:moveTo>
                <a:lnTo>
                  <a:pt x="86480" y="64760"/>
                </a:lnTo>
                <a:lnTo>
                  <a:pt x="86480" y="64750"/>
                </a:lnTo>
                <a:lnTo>
                  <a:pt x="86490" y="64750"/>
                </a:lnTo>
                <a:lnTo>
                  <a:pt x="86490" y="64760"/>
                </a:lnTo>
                <a:lnTo>
                  <a:pt x="86490" y="64770"/>
                </a:lnTo>
                <a:lnTo>
                  <a:pt x="86500" y="64770"/>
                </a:lnTo>
                <a:lnTo>
                  <a:pt x="86500" y="64780"/>
                </a:lnTo>
                <a:lnTo>
                  <a:pt x="86500" y="64790"/>
                </a:lnTo>
                <a:lnTo>
                  <a:pt x="86500" y="64800"/>
                </a:lnTo>
                <a:lnTo>
                  <a:pt x="86490" y="64800"/>
                </a:lnTo>
                <a:lnTo>
                  <a:pt x="86490" y="64810"/>
                </a:lnTo>
                <a:lnTo>
                  <a:pt x="86490" y="64820"/>
                </a:lnTo>
                <a:lnTo>
                  <a:pt x="86490" y="64830"/>
                </a:lnTo>
                <a:lnTo>
                  <a:pt x="86480" y="64830"/>
                </a:lnTo>
                <a:lnTo>
                  <a:pt x="86480" y="64840"/>
                </a:lnTo>
                <a:lnTo>
                  <a:pt x="86480" y="64830"/>
                </a:lnTo>
                <a:lnTo>
                  <a:pt x="86480" y="64820"/>
                </a:lnTo>
                <a:lnTo>
                  <a:pt x="86480" y="64810"/>
                </a:lnTo>
                <a:lnTo>
                  <a:pt x="86470" y="64800"/>
                </a:lnTo>
                <a:lnTo>
                  <a:pt x="86470" y="64790"/>
                </a:lnTo>
                <a:lnTo>
                  <a:pt x="86470" y="64780"/>
                </a:lnTo>
                <a:lnTo>
                  <a:pt x="86460" y="64780"/>
                </a:lnTo>
                <a:lnTo>
                  <a:pt x="86460" y="64770"/>
                </a:lnTo>
                <a:lnTo>
                  <a:pt x="86450" y="64770"/>
                </a:lnTo>
                <a:lnTo>
                  <a:pt x="86460" y="64770"/>
                </a:lnTo>
                <a:lnTo>
                  <a:pt x="86470" y="64780"/>
                </a:lnTo>
                <a:lnTo>
                  <a:pt x="86470" y="64790"/>
                </a:lnTo>
                <a:lnTo>
                  <a:pt x="86480" y="64780"/>
                </a:lnTo>
                <a:lnTo>
                  <a:pt x="86470" y="64780"/>
                </a:lnTo>
                <a:lnTo>
                  <a:pt x="86470" y="64770"/>
                </a:lnTo>
                <a:lnTo>
                  <a:pt x="86470" y="64760"/>
                </a:lnTo>
                <a:lnTo>
                  <a:pt x="86460" y="64760"/>
                </a:lnTo>
                <a:lnTo>
                  <a:pt x="86460" y="64750"/>
                </a:lnTo>
                <a:lnTo>
                  <a:pt x="86470" y="64750"/>
                </a:lnTo>
                <a:lnTo>
                  <a:pt x="86470" y="64760"/>
                </a:lnTo>
                <a:lnTo>
                  <a:pt x="86480" y="64760"/>
                </a:lnTo>
                <a:lnTo>
                  <a:pt x="86480" y="64770"/>
                </a:lnTo>
                <a:close/>
                <a:moveTo>
                  <a:pt x="86020" y="64720"/>
                </a:moveTo>
                <a:lnTo>
                  <a:pt x="86020" y="64730"/>
                </a:lnTo>
                <a:lnTo>
                  <a:pt x="86030" y="64740"/>
                </a:lnTo>
                <a:lnTo>
                  <a:pt x="86030" y="64750"/>
                </a:lnTo>
                <a:lnTo>
                  <a:pt x="86040" y="64750"/>
                </a:lnTo>
                <a:lnTo>
                  <a:pt x="86040" y="64760"/>
                </a:lnTo>
                <a:lnTo>
                  <a:pt x="86050" y="64760"/>
                </a:lnTo>
                <a:lnTo>
                  <a:pt x="86050" y="64770"/>
                </a:lnTo>
                <a:lnTo>
                  <a:pt x="86040" y="64770"/>
                </a:lnTo>
                <a:lnTo>
                  <a:pt x="86040" y="64760"/>
                </a:lnTo>
                <a:lnTo>
                  <a:pt x="86030" y="64760"/>
                </a:lnTo>
                <a:lnTo>
                  <a:pt x="86030" y="64750"/>
                </a:lnTo>
                <a:lnTo>
                  <a:pt x="86020" y="64750"/>
                </a:lnTo>
                <a:lnTo>
                  <a:pt x="86010" y="64760"/>
                </a:lnTo>
                <a:lnTo>
                  <a:pt x="86000" y="64760"/>
                </a:lnTo>
                <a:lnTo>
                  <a:pt x="85990" y="64760"/>
                </a:lnTo>
                <a:lnTo>
                  <a:pt x="85980" y="64760"/>
                </a:lnTo>
                <a:lnTo>
                  <a:pt x="85970" y="64760"/>
                </a:lnTo>
                <a:lnTo>
                  <a:pt x="85970" y="64750"/>
                </a:lnTo>
                <a:lnTo>
                  <a:pt x="85970" y="64740"/>
                </a:lnTo>
                <a:lnTo>
                  <a:pt x="85980" y="64740"/>
                </a:lnTo>
                <a:lnTo>
                  <a:pt x="85990" y="64730"/>
                </a:lnTo>
                <a:lnTo>
                  <a:pt x="86000" y="64730"/>
                </a:lnTo>
                <a:lnTo>
                  <a:pt x="86000" y="64720"/>
                </a:lnTo>
                <a:lnTo>
                  <a:pt x="86010" y="64720"/>
                </a:lnTo>
                <a:lnTo>
                  <a:pt x="86010" y="64710"/>
                </a:lnTo>
                <a:lnTo>
                  <a:pt x="86010" y="64720"/>
                </a:lnTo>
                <a:lnTo>
                  <a:pt x="86020" y="64720"/>
                </a:lnTo>
                <a:close/>
                <a:moveTo>
                  <a:pt x="86250" y="64740"/>
                </a:moveTo>
                <a:lnTo>
                  <a:pt x="86240" y="64750"/>
                </a:lnTo>
                <a:lnTo>
                  <a:pt x="86230" y="64760"/>
                </a:lnTo>
                <a:lnTo>
                  <a:pt x="86220" y="64770"/>
                </a:lnTo>
                <a:lnTo>
                  <a:pt x="86210" y="64770"/>
                </a:lnTo>
                <a:lnTo>
                  <a:pt x="86210" y="64780"/>
                </a:lnTo>
                <a:lnTo>
                  <a:pt x="86200" y="64790"/>
                </a:lnTo>
                <a:lnTo>
                  <a:pt x="86190" y="64790"/>
                </a:lnTo>
                <a:lnTo>
                  <a:pt x="86190" y="64800"/>
                </a:lnTo>
                <a:lnTo>
                  <a:pt x="86180" y="64810"/>
                </a:lnTo>
                <a:lnTo>
                  <a:pt x="86170" y="64820"/>
                </a:lnTo>
                <a:lnTo>
                  <a:pt x="86160" y="64830"/>
                </a:lnTo>
                <a:lnTo>
                  <a:pt x="86160" y="64840"/>
                </a:lnTo>
                <a:lnTo>
                  <a:pt x="86150" y="64840"/>
                </a:lnTo>
                <a:lnTo>
                  <a:pt x="86150" y="64850"/>
                </a:lnTo>
                <a:lnTo>
                  <a:pt x="86140" y="64850"/>
                </a:lnTo>
                <a:lnTo>
                  <a:pt x="86140" y="64860"/>
                </a:lnTo>
                <a:lnTo>
                  <a:pt x="86140" y="64870"/>
                </a:lnTo>
                <a:lnTo>
                  <a:pt x="86130" y="64870"/>
                </a:lnTo>
                <a:lnTo>
                  <a:pt x="86130" y="64880"/>
                </a:lnTo>
                <a:lnTo>
                  <a:pt x="86120" y="64890"/>
                </a:lnTo>
                <a:lnTo>
                  <a:pt x="86120" y="64900"/>
                </a:lnTo>
                <a:lnTo>
                  <a:pt x="86110" y="64910"/>
                </a:lnTo>
                <a:lnTo>
                  <a:pt x="86110" y="64920"/>
                </a:lnTo>
                <a:lnTo>
                  <a:pt x="86100" y="64920"/>
                </a:lnTo>
                <a:lnTo>
                  <a:pt x="86100" y="64930"/>
                </a:lnTo>
                <a:lnTo>
                  <a:pt x="86110" y="64930"/>
                </a:lnTo>
                <a:lnTo>
                  <a:pt x="86110" y="64940"/>
                </a:lnTo>
                <a:lnTo>
                  <a:pt x="86100" y="64950"/>
                </a:lnTo>
                <a:lnTo>
                  <a:pt x="86100" y="64960"/>
                </a:lnTo>
                <a:lnTo>
                  <a:pt x="86100" y="64970"/>
                </a:lnTo>
                <a:lnTo>
                  <a:pt x="86090" y="64980"/>
                </a:lnTo>
                <a:lnTo>
                  <a:pt x="86090" y="64990"/>
                </a:lnTo>
                <a:lnTo>
                  <a:pt x="86090" y="65000"/>
                </a:lnTo>
                <a:lnTo>
                  <a:pt x="86080" y="65010"/>
                </a:lnTo>
                <a:lnTo>
                  <a:pt x="86080" y="65020"/>
                </a:lnTo>
                <a:lnTo>
                  <a:pt x="86080" y="65030"/>
                </a:lnTo>
                <a:lnTo>
                  <a:pt x="86070" y="65030"/>
                </a:lnTo>
                <a:lnTo>
                  <a:pt x="86070" y="65040"/>
                </a:lnTo>
                <a:lnTo>
                  <a:pt x="86070" y="65050"/>
                </a:lnTo>
                <a:lnTo>
                  <a:pt x="86060" y="65050"/>
                </a:lnTo>
                <a:lnTo>
                  <a:pt x="86060" y="65040"/>
                </a:lnTo>
                <a:lnTo>
                  <a:pt x="86060" y="65030"/>
                </a:lnTo>
                <a:lnTo>
                  <a:pt x="86060" y="65020"/>
                </a:lnTo>
                <a:lnTo>
                  <a:pt x="86060" y="65010"/>
                </a:lnTo>
                <a:lnTo>
                  <a:pt x="86060" y="65000"/>
                </a:lnTo>
                <a:lnTo>
                  <a:pt x="86050" y="65000"/>
                </a:lnTo>
                <a:lnTo>
                  <a:pt x="86050" y="64990"/>
                </a:lnTo>
                <a:lnTo>
                  <a:pt x="86050" y="64980"/>
                </a:lnTo>
                <a:lnTo>
                  <a:pt x="86060" y="64980"/>
                </a:lnTo>
                <a:lnTo>
                  <a:pt x="86070" y="64970"/>
                </a:lnTo>
                <a:lnTo>
                  <a:pt x="86080" y="64970"/>
                </a:lnTo>
                <a:lnTo>
                  <a:pt x="86090" y="64960"/>
                </a:lnTo>
                <a:lnTo>
                  <a:pt x="86090" y="64950"/>
                </a:lnTo>
                <a:lnTo>
                  <a:pt x="86090" y="64940"/>
                </a:lnTo>
                <a:lnTo>
                  <a:pt x="86090" y="64930"/>
                </a:lnTo>
                <a:lnTo>
                  <a:pt x="86090" y="64920"/>
                </a:lnTo>
                <a:lnTo>
                  <a:pt x="86100" y="64910"/>
                </a:lnTo>
                <a:lnTo>
                  <a:pt x="86100" y="64900"/>
                </a:lnTo>
                <a:lnTo>
                  <a:pt x="86090" y="64900"/>
                </a:lnTo>
                <a:lnTo>
                  <a:pt x="86090" y="64890"/>
                </a:lnTo>
                <a:lnTo>
                  <a:pt x="86090" y="64880"/>
                </a:lnTo>
                <a:lnTo>
                  <a:pt x="86100" y="64880"/>
                </a:lnTo>
                <a:lnTo>
                  <a:pt x="86110" y="64870"/>
                </a:lnTo>
                <a:lnTo>
                  <a:pt x="86100" y="64870"/>
                </a:lnTo>
                <a:lnTo>
                  <a:pt x="86090" y="64870"/>
                </a:lnTo>
                <a:lnTo>
                  <a:pt x="86090" y="64860"/>
                </a:lnTo>
                <a:lnTo>
                  <a:pt x="86090" y="64870"/>
                </a:lnTo>
                <a:lnTo>
                  <a:pt x="86080" y="64870"/>
                </a:lnTo>
                <a:lnTo>
                  <a:pt x="86070" y="64870"/>
                </a:lnTo>
                <a:lnTo>
                  <a:pt x="86070" y="64880"/>
                </a:lnTo>
                <a:lnTo>
                  <a:pt x="86070" y="64890"/>
                </a:lnTo>
                <a:lnTo>
                  <a:pt x="86060" y="64890"/>
                </a:lnTo>
                <a:lnTo>
                  <a:pt x="86060" y="64900"/>
                </a:lnTo>
                <a:lnTo>
                  <a:pt x="86050" y="64900"/>
                </a:lnTo>
                <a:lnTo>
                  <a:pt x="86050" y="64890"/>
                </a:lnTo>
                <a:lnTo>
                  <a:pt x="86050" y="64880"/>
                </a:lnTo>
                <a:lnTo>
                  <a:pt x="86060" y="64880"/>
                </a:lnTo>
                <a:lnTo>
                  <a:pt x="86060" y="64870"/>
                </a:lnTo>
                <a:lnTo>
                  <a:pt x="86070" y="64860"/>
                </a:lnTo>
                <a:lnTo>
                  <a:pt x="86070" y="64850"/>
                </a:lnTo>
                <a:lnTo>
                  <a:pt x="86070" y="64840"/>
                </a:lnTo>
                <a:lnTo>
                  <a:pt x="86080" y="64830"/>
                </a:lnTo>
                <a:lnTo>
                  <a:pt x="86080" y="64820"/>
                </a:lnTo>
                <a:lnTo>
                  <a:pt x="86090" y="64820"/>
                </a:lnTo>
                <a:lnTo>
                  <a:pt x="86090" y="64810"/>
                </a:lnTo>
                <a:lnTo>
                  <a:pt x="86100" y="64810"/>
                </a:lnTo>
                <a:lnTo>
                  <a:pt x="86100" y="64800"/>
                </a:lnTo>
                <a:lnTo>
                  <a:pt x="86110" y="64790"/>
                </a:lnTo>
                <a:lnTo>
                  <a:pt x="86110" y="64800"/>
                </a:lnTo>
                <a:lnTo>
                  <a:pt x="86110" y="64810"/>
                </a:lnTo>
                <a:lnTo>
                  <a:pt x="86100" y="64810"/>
                </a:lnTo>
                <a:lnTo>
                  <a:pt x="86100" y="64820"/>
                </a:lnTo>
                <a:lnTo>
                  <a:pt x="86110" y="64820"/>
                </a:lnTo>
                <a:lnTo>
                  <a:pt x="86110" y="64830"/>
                </a:lnTo>
                <a:lnTo>
                  <a:pt x="86120" y="64820"/>
                </a:lnTo>
                <a:lnTo>
                  <a:pt x="86120" y="64810"/>
                </a:lnTo>
                <a:lnTo>
                  <a:pt x="86130" y="64810"/>
                </a:lnTo>
                <a:lnTo>
                  <a:pt x="86130" y="64800"/>
                </a:lnTo>
                <a:lnTo>
                  <a:pt x="86130" y="64790"/>
                </a:lnTo>
                <a:lnTo>
                  <a:pt x="86130" y="64780"/>
                </a:lnTo>
                <a:lnTo>
                  <a:pt x="86140" y="64770"/>
                </a:lnTo>
                <a:lnTo>
                  <a:pt x="86150" y="64770"/>
                </a:lnTo>
                <a:lnTo>
                  <a:pt x="86150" y="64760"/>
                </a:lnTo>
                <a:lnTo>
                  <a:pt x="86160" y="64760"/>
                </a:lnTo>
                <a:lnTo>
                  <a:pt x="86160" y="64750"/>
                </a:lnTo>
                <a:lnTo>
                  <a:pt x="86160" y="64740"/>
                </a:lnTo>
                <a:lnTo>
                  <a:pt x="86160" y="64730"/>
                </a:lnTo>
                <a:lnTo>
                  <a:pt x="86170" y="64730"/>
                </a:lnTo>
                <a:lnTo>
                  <a:pt x="86170" y="64740"/>
                </a:lnTo>
                <a:lnTo>
                  <a:pt x="86180" y="64740"/>
                </a:lnTo>
                <a:lnTo>
                  <a:pt x="86190" y="64740"/>
                </a:lnTo>
                <a:lnTo>
                  <a:pt x="86200" y="64750"/>
                </a:lnTo>
                <a:lnTo>
                  <a:pt x="86210" y="64750"/>
                </a:lnTo>
                <a:lnTo>
                  <a:pt x="86220" y="64740"/>
                </a:lnTo>
                <a:lnTo>
                  <a:pt x="86230" y="64740"/>
                </a:lnTo>
                <a:lnTo>
                  <a:pt x="86240" y="64730"/>
                </a:lnTo>
                <a:lnTo>
                  <a:pt x="86240" y="64720"/>
                </a:lnTo>
                <a:lnTo>
                  <a:pt x="86240" y="64710"/>
                </a:lnTo>
                <a:lnTo>
                  <a:pt x="86240" y="64700"/>
                </a:lnTo>
                <a:lnTo>
                  <a:pt x="86250" y="64710"/>
                </a:lnTo>
                <a:lnTo>
                  <a:pt x="86250" y="64720"/>
                </a:lnTo>
                <a:lnTo>
                  <a:pt x="86250" y="64730"/>
                </a:lnTo>
                <a:lnTo>
                  <a:pt x="86250" y="64740"/>
                </a:lnTo>
                <a:close/>
                <a:moveTo>
                  <a:pt x="86380" y="64700"/>
                </a:moveTo>
                <a:lnTo>
                  <a:pt x="86380" y="64710"/>
                </a:lnTo>
                <a:lnTo>
                  <a:pt x="86370" y="64710"/>
                </a:lnTo>
                <a:lnTo>
                  <a:pt x="86370" y="64720"/>
                </a:lnTo>
                <a:lnTo>
                  <a:pt x="86380" y="64720"/>
                </a:lnTo>
                <a:lnTo>
                  <a:pt x="86380" y="64730"/>
                </a:lnTo>
                <a:lnTo>
                  <a:pt x="86370" y="64730"/>
                </a:lnTo>
                <a:lnTo>
                  <a:pt x="86360" y="64730"/>
                </a:lnTo>
                <a:lnTo>
                  <a:pt x="86360" y="64740"/>
                </a:lnTo>
                <a:lnTo>
                  <a:pt x="86350" y="64740"/>
                </a:lnTo>
                <a:lnTo>
                  <a:pt x="86350" y="64750"/>
                </a:lnTo>
                <a:lnTo>
                  <a:pt x="86340" y="64750"/>
                </a:lnTo>
                <a:lnTo>
                  <a:pt x="86340" y="64760"/>
                </a:lnTo>
                <a:lnTo>
                  <a:pt x="86330" y="64760"/>
                </a:lnTo>
                <a:lnTo>
                  <a:pt x="86320" y="64760"/>
                </a:lnTo>
                <a:lnTo>
                  <a:pt x="86330" y="64760"/>
                </a:lnTo>
                <a:lnTo>
                  <a:pt x="86340" y="64760"/>
                </a:lnTo>
                <a:lnTo>
                  <a:pt x="86340" y="64770"/>
                </a:lnTo>
                <a:lnTo>
                  <a:pt x="86330" y="64770"/>
                </a:lnTo>
                <a:lnTo>
                  <a:pt x="86330" y="64780"/>
                </a:lnTo>
                <a:lnTo>
                  <a:pt x="86340" y="64780"/>
                </a:lnTo>
                <a:lnTo>
                  <a:pt x="86350" y="64780"/>
                </a:lnTo>
                <a:lnTo>
                  <a:pt x="86360" y="64780"/>
                </a:lnTo>
                <a:lnTo>
                  <a:pt x="86360" y="64790"/>
                </a:lnTo>
                <a:lnTo>
                  <a:pt x="86350" y="64790"/>
                </a:lnTo>
                <a:lnTo>
                  <a:pt x="86350" y="64800"/>
                </a:lnTo>
                <a:lnTo>
                  <a:pt x="86340" y="64800"/>
                </a:lnTo>
                <a:lnTo>
                  <a:pt x="86340" y="64810"/>
                </a:lnTo>
                <a:lnTo>
                  <a:pt x="86330" y="64810"/>
                </a:lnTo>
                <a:lnTo>
                  <a:pt x="86320" y="64800"/>
                </a:lnTo>
                <a:lnTo>
                  <a:pt x="86310" y="64790"/>
                </a:lnTo>
                <a:lnTo>
                  <a:pt x="86300" y="64790"/>
                </a:lnTo>
                <a:lnTo>
                  <a:pt x="86300" y="64800"/>
                </a:lnTo>
                <a:lnTo>
                  <a:pt x="86310" y="64800"/>
                </a:lnTo>
                <a:lnTo>
                  <a:pt x="86310" y="64810"/>
                </a:lnTo>
                <a:lnTo>
                  <a:pt x="86300" y="64810"/>
                </a:lnTo>
                <a:lnTo>
                  <a:pt x="86290" y="64810"/>
                </a:lnTo>
                <a:lnTo>
                  <a:pt x="86290" y="64800"/>
                </a:lnTo>
                <a:lnTo>
                  <a:pt x="86290" y="64810"/>
                </a:lnTo>
                <a:lnTo>
                  <a:pt x="86280" y="64810"/>
                </a:lnTo>
                <a:lnTo>
                  <a:pt x="86280" y="64800"/>
                </a:lnTo>
                <a:lnTo>
                  <a:pt x="86270" y="64800"/>
                </a:lnTo>
                <a:lnTo>
                  <a:pt x="86270" y="64810"/>
                </a:lnTo>
                <a:lnTo>
                  <a:pt x="86270" y="64820"/>
                </a:lnTo>
                <a:lnTo>
                  <a:pt x="86260" y="64820"/>
                </a:lnTo>
                <a:lnTo>
                  <a:pt x="86260" y="64810"/>
                </a:lnTo>
                <a:lnTo>
                  <a:pt x="86250" y="64810"/>
                </a:lnTo>
                <a:lnTo>
                  <a:pt x="86240" y="64810"/>
                </a:lnTo>
                <a:lnTo>
                  <a:pt x="86240" y="64820"/>
                </a:lnTo>
                <a:lnTo>
                  <a:pt x="86230" y="64820"/>
                </a:lnTo>
                <a:lnTo>
                  <a:pt x="86220" y="64830"/>
                </a:lnTo>
                <a:lnTo>
                  <a:pt x="86220" y="64820"/>
                </a:lnTo>
                <a:lnTo>
                  <a:pt x="86230" y="64820"/>
                </a:lnTo>
                <a:lnTo>
                  <a:pt x="86230" y="64810"/>
                </a:lnTo>
                <a:lnTo>
                  <a:pt x="86240" y="64800"/>
                </a:lnTo>
                <a:lnTo>
                  <a:pt x="86240" y="64790"/>
                </a:lnTo>
                <a:lnTo>
                  <a:pt x="86250" y="64790"/>
                </a:lnTo>
                <a:lnTo>
                  <a:pt x="86250" y="64780"/>
                </a:lnTo>
                <a:lnTo>
                  <a:pt x="86260" y="64780"/>
                </a:lnTo>
                <a:lnTo>
                  <a:pt x="86260" y="64770"/>
                </a:lnTo>
                <a:lnTo>
                  <a:pt x="86270" y="64760"/>
                </a:lnTo>
                <a:lnTo>
                  <a:pt x="86260" y="64760"/>
                </a:lnTo>
                <a:lnTo>
                  <a:pt x="86260" y="64750"/>
                </a:lnTo>
                <a:lnTo>
                  <a:pt x="86260" y="64740"/>
                </a:lnTo>
                <a:lnTo>
                  <a:pt x="86270" y="64740"/>
                </a:lnTo>
                <a:lnTo>
                  <a:pt x="86280" y="64740"/>
                </a:lnTo>
                <a:lnTo>
                  <a:pt x="86280" y="64750"/>
                </a:lnTo>
                <a:lnTo>
                  <a:pt x="86290" y="64750"/>
                </a:lnTo>
                <a:lnTo>
                  <a:pt x="86280" y="64750"/>
                </a:lnTo>
                <a:lnTo>
                  <a:pt x="86290" y="64750"/>
                </a:lnTo>
                <a:lnTo>
                  <a:pt x="86290" y="64760"/>
                </a:lnTo>
                <a:lnTo>
                  <a:pt x="86300" y="64760"/>
                </a:lnTo>
                <a:lnTo>
                  <a:pt x="86310" y="64750"/>
                </a:lnTo>
                <a:lnTo>
                  <a:pt x="86320" y="64740"/>
                </a:lnTo>
                <a:lnTo>
                  <a:pt x="86320" y="64730"/>
                </a:lnTo>
                <a:lnTo>
                  <a:pt x="86330" y="64730"/>
                </a:lnTo>
                <a:lnTo>
                  <a:pt x="86340" y="64730"/>
                </a:lnTo>
                <a:lnTo>
                  <a:pt x="86340" y="64720"/>
                </a:lnTo>
                <a:lnTo>
                  <a:pt x="86350" y="64720"/>
                </a:lnTo>
                <a:lnTo>
                  <a:pt x="86350" y="64710"/>
                </a:lnTo>
                <a:lnTo>
                  <a:pt x="86360" y="64710"/>
                </a:lnTo>
                <a:lnTo>
                  <a:pt x="86360" y="64700"/>
                </a:lnTo>
                <a:lnTo>
                  <a:pt x="86370" y="64700"/>
                </a:lnTo>
                <a:lnTo>
                  <a:pt x="86380" y="64700"/>
                </a:lnTo>
                <a:close/>
                <a:moveTo>
                  <a:pt x="86130" y="64690"/>
                </a:moveTo>
                <a:lnTo>
                  <a:pt x="86130" y="64700"/>
                </a:lnTo>
                <a:lnTo>
                  <a:pt x="86140" y="64700"/>
                </a:lnTo>
                <a:lnTo>
                  <a:pt x="86140" y="64710"/>
                </a:lnTo>
                <a:lnTo>
                  <a:pt x="86140" y="64720"/>
                </a:lnTo>
                <a:lnTo>
                  <a:pt x="86150" y="64720"/>
                </a:lnTo>
                <a:lnTo>
                  <a:pt x="86150" y="64730"/>
                </a:lnTo>
                <a:lnTo>
                  <a:pt x="86140" y="64730"/>
                </a:lnTo>
                <a:lnTo>
                  <a:pt x="86140" y="64740"/>
                </a:lnTo>
                <a:lnTo>
                  <a:pt x="86130" y="64740"/>
                </a:lnTo>
                <a:lnTo>
                  <a:pt x="86130" y="64750"/>
                </a:lnTo>
                <a:lnTo>
                  <a:pt x="86120" y="64760"/>
                </a:lnTo>
                <a:lnTo>
                  <a:pt x="86110" y="64760"/>
                </a:lnTo>
                <a:lnTo>
                  <a:pt x="86110" y="64770"/>
                </a:lnTo>
                <a:lnTo>
                  <a:pt x="86100" y="64770"/>
                </a:lnTo>
                <a:lnTo>
                  <a:pt x="86100" y="64780"/>
                </a:lnTo>
                <a:lnTo>
                  <a:pt x="86090" y="64780"/>
                </a:lnTo>
                <a:lnTo>
                  <a:pt x="86090" y="64790"/>
                </a:lnTo>
                <a:lnTo>
                  <a:pt x="86080" y="64790"/>
                </a:lnTo>
                <a:lnTo>
                  <a:pt x="86080" y="64800"/>
                </a:lnTo>
                <a:lnTo>
                  <a:pt x="86080" y="64810"/>
                </a:lnTo>
                <a:lnTo>
                  <a:pt x="86070" y="64810"/>
                </a:lnTo>
                <a:lnTo>
                  <a:pt x="86060" y="64810"/>
                </a:lnTo>
                <a:lnTo>
                  <a:pt x="86060" y="64820"/>
                </a:lnTo>
                <a:lnTo>
                  <a:pt x="86050" y="64820"/>
                </a:lnTo>
                <a:lnTo>
                  <a:pt x="86050" y="64810"/>
                </a:lnTo>
                <a:lnTo>
                  <a:pt x="86050" y="64800"/>
                </a:lnTo>
                <a:lnTo>
                  <a:pt x="86050" y="64790"/>
                </a:lnTo>
                <a:lnTo>
                  <a:pt x="86060" y="64790"/>
                </a:lnTo>
                <a:lnTo>
                  <a:pt x="86070" y="64780"/>
                </a:lnTo>
                <a:lnTo>
                  <a:pt x="86070" y="64770"/>
                </a:lnTo>
                <a:lnTo>
                  <a:pt x="86080" y="64760"/>
                </a:lnTo>
                <a:lnTo>
                  <a:pt x="86080" y="64750"/>
                </a:lnTo>
                <a:lnTo>
                  <a:pt x="86090" y="64750"/>
                </a:lnTo>
                <a:lnTo>
                  <a:pt x="86090" y="64740"/>
                </a:lnTo>
                <a:lnTo>
                  <a:pt x="86100" y="64740"/>
                </a:lnTo>
                <a:lnTo>
                  <a:pt x="86100" y="64730"/>
                </a:lnTo>
                <a:lnTo>
                  <a:pt x="86110" y="64730"/>
                </a:lnTo>
                <a:lnTo>
                  <a:pt x="86110" y="64720"/>
                </a:lnTo>
                <a:lnTo>
                  <a:pt x="86110" y="64710"/>
                </a:lnTo>
                <a:lnTo>
                  <a:pt x="86100" y="64710"/>
                </a:lnTo>
                <a:lnTo>
                  <a:pt x="86100" y="64720"/>
                </a:lnTo>
                <a:lnTo>
                  <a:pt x="86090" y="64730"/>
                </a:lnTo>
                <a:lnTo>
                  <a:pt x="86080" y="64730"/>
                </a:lnTo>
                <a:lnTo>
                  <a:pt x="86080" y="64740"/>
                </a:lnTo>
                <a:lnTo>
                  <a:pt x="86080" y="64730"/>
                </a:lnTo>
                <a:lnTo>
                  <a:pt x="86090" y="64720"/>
                </a:lnTo>
                <a:lnTo>
                  <a:pt x="86090" y="64710"/>
                </a:lnTo>
                <a:lnTo>
                  <a:pt x="86080" y="64710"/>
                </a:lnTo>
                <a:lnTo>
                  <a:pt x="86080" y="64700"/>
                </a:lnTo>
                <a:lnTo>
                  <a:pt x="86090" y="64700"/>
                </a:lnTo>
                <a:lnTo>
                  <a:pt x="86090" y="64690"/>
                </a:lnTo>
                <a:lnTo>
                  <a:pt x="86080" y="64690"/>
                </a:lnTo>
                <a:lnTo>
                  <a:pt x="86080" y="64680"/>
                </a:lnTo>
                <a:lnTo>
                  <a:pt x="86090" y="64680"/>
                </a:lnTo>
                <a:lnTo>
                  <a:pt x="86090" y="64690"/>
                </a:lnTo>
                <a:lnTo>
                  <a:pt x="86100" y="64690"/>
                </a:lnTo>
                <a:lnTo>
                  <a:pt x="86110" y="64690"/>
                </a:lnTo>
                <a:lnTo>
                  <a:pt x="86110" y="64680"/>
                </a:lnTo>
                <a:lnTo>
                  <a:pt x="86120" y="64680"/>
                </a:lnTo>
                <a:lnTo>
                  <a:pt x="86130" y="64680"/>
                </a:lnTo>
                <a:lnTo>
                  <a:pt x="86130" y="64690"/>
                </a:lnTo>
                <a:close/>
                <a:moveTo>
                  <a:pt x="86230" y="64550"/>
                </a:moveTo>
                <a:lnTo>
                  <a:pt x="86240" y="64550"/>
                </a:lnTo>
                <a:lnTo>
                  <a:pt x="86240" y="64560"/>
                </a:lnTo>
                <a:lnTo>
                  <a:pt x="86250" y="64560"/>
                </a:lnTo>
                <a:lnTo>
                  <a:pt x="86250" y="64570"/>
                </a:lnTo>
                <a:lnTo>
                  <a:pt x="86260" y="64570"/>
                </a:lnTo>
                <a:lnTo>
                  <a:pt x="86260" y="64580"/>
                </a:lnTo>
                <a:lnTo>
                  <a:pt x="86250" y="64580"/>
                </a:lnTo>
                <a:lnTo>
                  <a:pt x="86240" y="64570"/>
                </a:lnTo>
                <a:lnTo>
                  <a:pt x="86240" y="64580"/>
                </a:lnTo>
                <a:lnTo>
                  <a:pt x="86230" y="64580"/>
                </a:lnTo>
                <a:lnTo>
                  <a:pt x="86220" y="64580"/>
                </a:lnTo>
                <a:lnTo>
                  <a:pt x="86220" y="64570"/>
                </a:lnTo>
                <a:lnTo>
                  <a:pt x="86210" y="64570"/>
                </a:lnTo>
                <a:lnTo>
                  <a:pt x="86200" y="64570"/>
                </a:lnTo>
                <a:lnTo>
                  <a:pt x="86200" y="64560"/>
                </a:lnTo>
                <a:lnTo>
                  <a:pt x="86190" y="64560"/>
                </a:lnTo>
                <a:lnTo>
                  <a:pt x="86190" y="64550"/>
                </a:lnTo>
                <a:lnTo>
                  <a:pt x="86180" y="64550"/>
                </a:lnTo>
                <a:lnTo>
                  <a:pt x="86190" y="64550"/>
                </a:lnTo>
                <a:lnTo>
                  <a:pt x="86200" y="64540"/>
                </a:lnTo>
                <a:lnTo>
                  <a:pt x="86210" y="64530"/>
                </a:lnTo>
                <a:lnTo>
                  <a:pt x="86220" y="64530"/>
                </a:lnTo>
                <a:lnTo>
                  <a:pt x="86220" y="64540"/>
                </a:lnTo>
                <a:lnTo>
                  <a:pt x="86230" y="64540"/>
                </a:lnTo>
                <a:lnTo>
                  <a:pt x="86230" y="64550"/>
                </a:lnTo>
                <a:close/>
                <a:moveTo>
                  <a:pt x="86640" y="64460"/>
                </a:moveTo>
                <a:lnTo>
                  <a:pt x="86640" y="64450"/>
                </a:lnTo>
                <a:lnTo>
                  <a:pt x="86650" y="64450"/>
                </a:lnTo>
                <a:lnTo>
                  <a:pt x="86650" y="64440"/>
                </a:lnTo>
                <a:lnTo>
                  <a:pt x="86640" y="64430"/>
                </a:lnTo>
                <a:lnTo>
                  <a:pt x="86630" y="64430"/>
                </a:lnTo>
                <a:lnTo>
                  <a:pt x="86640" y="64430"/>
                </a:lnTo>
                <a:lnTo>
                  <a:pt x="86640" y="64420"/>
                </a:lnTo>
                <a:lnTo>
                  <a:pt x="86650" y="64420"/>
                </a:lnTo>
                <a:lnTo>
                  <a:pt x="86650" y="64430"/>
                </a:lnTo>
                <a:lnTo>
                  <a:pt x="86660" y="64430"/>
                </a:lnTo>
                <a:lnTo>
                  <a:pt x="86660" y="64440"/>
                </a:lnTo>
                <a:lnTo>
                  <a:pt x="86660" y="64450"/>
                </a:lnTo>
                <a:lnTo>
                  <a:pt x="86650" y="64450"/>
                </a:lnTo>
                <a:lnTo>
                  <a:pt x="86650" y="64460"/>
                </a:lnTo>
                <a:lnTo>
                  <a:pt x="86640" y="64460"/>
                </a:lnTo>
                <a:close/>
                <a:moveTo>
                  <a:pt x="86720" y="64330"/>
                </a:moveTo>
                <a:lnTo>
                  <a:pt x="86710" y="64330"/>
                </a:lnTo>
                <a:lnTo>
                  <a:pt x="86710" y="64320"/>
                </a:lnTo>
                <a:lnTo>
                  <a:pt x="86720" y="64320"/>
                </a:lnTo>
                <a:lnTo>
                  <a:pt x="86720" y="64310"/>
                </a:lnTo>
                <a:lnTo>
                  <a:pt x="86720" y="64300"/>
                </a:lnTo>
                <a:lnTo>
                  <a:pt x="86720" y="64290"/>
                </a:lnTo>
                <a:lnTo>
                  <a:pt x="86710" y="64290"/>
                </a:lnTo>
                <a:lnTo>
                  <a:pt x="86710" y="64280"/>
                </a:lnTo>
                <a:lnTo>
                  <a:pt x="86700" y="64280"/>
                </a:lnTo>
                <a:lnTo>
                  <a:pt x="86700" y="64270"/>
                </a:lnTo>
                <a:lnTo>
                  <a:pt x="86710" y="64270"/>
                </a:lnTo>
                <a:lnTo>
                  <a:pt x="86710" y="64280"/>
                </a:lnTo>
                <a:lnTo>
                  <a:pt x="86720" y="64280"/>
                </a:lnTo>
                <a:lnTo>
                  <a:pt x="86720" y="64290"/>
                </a:lnTo>
                <a:lnTo>
                  <a:pt x="86730" y="64290"/>
                </a:lnTo>
                <a:lnTo>
                  <a:pt x="86730" y="64300"/>
                </a:lnTo>
                <a:lnTo>
                  <a:pt x="86720" y="64310"/>
                </a:lnTo>
                <a:lnTo>
                  <a:pt x="86720" y="64320"/>
                </a:lnTo>
                <a:lnTo>
                  <a:pt x="86720" y="64330"/>
                </a:lnTo>
                <a:close/>
                <a:moveTo>
                  <a:pt x="86810" y="64290"/>
                </a:moveTo>
                <a:lnTo>
                  <a:pt x="86810" y="64300"/>
                </a:lnTo>
                <a:lnTo>
                  <a:pt x="86800" y="64300"/>
                </a:lnTo>
                <a:lnTo>
                  <a:pt x="86790" y="64300"/>
                </a:lnTo>
                <a:lnTo>
                  <a:pt x="86790" y="64310"/>
                </a:lnTo>
                <a:lnTo>
                  <a:pt x="86780" y="64310"/>
                </a:lnTo>
                <a:lnTo>
                  <a:pt x="86770" y="64320"/>
                </a:lnTo>
                <a:lnTo>
                  <a:pt x="86770" y="64330"/>
                </a:lnTo>
                <a:lnTo>
                  <a:pt x="86760" y="64340"/>
                </a:lnTo>
                <a:lnTo>
                  <a:pt x="86750" y="64340"/>
                </a:lnTo>
                <a:lnTo>
                  <a:pt x="86750" y="64350"/>
                </a:lnTo>
                <a:lnTo>
                  <a:pt x="86740" y="64360"/>
                </a:lnTo>
                <a:lnTo>
                  <a:pt x="86730" y="64360"/>
                </a:lnTo>
                <a:lnTo>
                  <a:pt x="86730" y="64370"/>
                </a:lnTo>
                <a:lnTo>
                  <a:pt x="86720" y="64380"/>
                </a:lnTo>
                <a:lnTo>
                  <a:pt x="86710" y="64390"/>
                </a:lnTo>
                <a:lnTo>
                  <a:pt x="86700" y="64400"/>
                </a:lnTo>
                <a:lnTo>
                  <a:pt x="86700" y="64410"/>
                </a:lnTo>
                <a:lnTo>
                  <a:pt x="86690" y="64410"/>
                </a:lnTo>
                <a:lnTo>
                  <a:pt x="86680" y="64420"/>
                </a:lnTo>
                <a:lnTo>
                  <a:pt x="86670" y="64420"/>
                </a:lnTo>
                <a:lnTo>
                  <a:pt x="86660" y="64420"/>
                </a:lnTo>
                <a:lnTo>
                  <a:pt x="86650" y="64420"/>
                </a:lnTo>
                <a:lnTo>
                  <a:pt x="86650" y="64410"/>
                </a:lnTo>
                <a:lnTo>
                  <a:pt x="86660" y="64400"/>
                </a:lnTo>
                <a:lnTo>
                  <a:pt x="86670" y="64390"/>
                </a:lnTo>
                <a:lnTo>
                  <a:pt x="86670" y="64380"/>
                </a:lnTo>
                <a:lnTo>
                  <a:pt x="86680" y="64380"/>
                </a:lnTo>
                <a:lnTo>
                  <a:pt x="86680" y="64370"/>
                </a:lnTo>
                <a:lnTo>
                  <a:pt x="86690" y="64370"/>
                </a:lnTo>
                <a:lnTo>
                  <a:pt x="86690" y="64360"/>
                </a:lnTo>
                <a:lnTo>
                  <a:pt x="86680" y="64350"/>
                </a:lnTo>
                <a:lnTo>
                  <a:pt x="86690" y="64350"/>
                </a:lnTo>
                <a:lnTo>
                  <a:pt x="86700" y="64350"/>
                </a:lnTo>
                <a:lnTo>
                  <a:pt x="86700" y="64340"/>
                </a:lnTo>
                <a:lnTo>
                  <a:pt x="86710" y="64340"/>
                </a:lnTo>
                <a:lnTo>
                  <a:pt x="86710" y="64330"/>
                </a:lnTo>
                <a:lnTo>
                  <a:pt x="86720" y="64330"/>
                </a:lnTo>
                <a:lnTo>
                  <a:pt x="86720" y="64320"/>
                </a:lnTo>
                <a:lnTo>
                  <a:pt x="86730" y="64320"/>
                </a:lnTo>
                <a:lnTo>
                  <a:pt x="86740" y="64310"/>
                </a:lnTo>
                <a:lnTo>
                  <a:pt x="86740" y="64300"/>
                </a:lnTo>
                <a:lnTo>
                  <a:pt x="86740" y="64290"/>
                </a:lnTo>
                <a:lnTo>
                  <a:pt x="86740" y="64280"/>
                </a:lnTo>
                <a:lnTo>
                  <a:pt x="86740" y="64270"/>
                </a:lnTo>
                <a:lnTo>
                  <a:pt x="86750" y="64270"/>
                </a:lnTo>
                <a:lnTo>
                  <a:pt x="86760" y="64270"/>
                </a:lnTo>
                <a:lnTo>
                  <a:pt x="86760" y="64280"/>
                </a:lnTo>
                <a:lnTo>
                  <a:pt x="86760" y="64290"/>
                </a:lnTo>
                <a:lnTo>
                  <a:pt x="86760" y="64300"/>
                </a:lnTo>
                <a:lnTo>
                  <a:pt x="86760" y="64310"/>
                </a:lnTo>
                <a:lnTo>
                  <a:pt x="86760" y="64320"/>
                </a:lnTo>
                <a:lnTo>
                  <a:pt x="86760" y="64310"/>
                </a:lnTo>
                <a:lnTo>
                  <a:pt x="86760" y="64300"/>
                </a:lnTo>
                <a:lnTo>
                  <a:pt x="86770" y="64290"/>
                </a:lnTo>
                <a:lnTo>
                  <a:pt x="86770" y="64280"/>
                </a:lnTo>
                <a:lnTo>
                  <a:pt x="86770" y="64270"/>
                </a:lnTo>
                <a:lnTo>
                  <a:pt x="86770" y="64260"/>
                </a:lnTo>
                <a:lnTo>
                  <a:pt x="86770" y="64250"/>
                </a:lnTo>
                <a:lnTo>
                  <a:pt x="86770" y="64240"/>
                </a:lnTo>
                <a:lnTo>
                  <a:pt x="86780" y="64240"/>
                </a:lnTo>
                <a:lnTo>
                  <a:pt x="86780" y="64230"/>
                </a:lnTo>
                <a:lnTo>
                  <a:pt x="86790" y="64230"/>
                </a:lnTo>
                <a:lnTo>
                  <a:pt x="86790" y="64240"/>
                </a:lnTo>
                <a:lnTo>
                  <a:pt x="86790" y="64250"/>
                </a:lnTo>
                <a:lnTo>
                  <a:pt x="86800" y="64250"/>
                </a:lnTo>
                <a:lnTo>
                  <a:pt x="86800" y="64260"/>
                </a:lnTo>
                <a:lnTo>
                  <a:pt x="86800" y="64270"/>
                </a:lnTo>
                <a:lnTo>
                  <a:pt x="86800" y="64280"/>
                </a:lnTo>
                <a:lnTo>
                  <a:pt x="86810" y="64280"/>
                </a:lnTo>
                <a:lnTo>
                  <a:pt x="86810" y="64290"/>
                </a:lnTo>
                <a:close/>
                <a:moveTo>
                  <a:pt x="86850" y="64100"/>
                </a:moveTo>
                <a:lnTo>
                  <a:pt x="86850" y="64110"/>
                </a:lnTo>
                <a:lnTo>
                  <a:pt x="86850" y="64120"/>
                </a:lnTo>
                <a:lnTo>
                  <a:pt x="86850" y="64130"/>
                </a:lnTo>
                <a:lnTo>
                  <a:pt x="86850" y="64140"/>
                </a:lnTo>
                <a:lnTo>
                  <a:pt x="86850" y="64150"/>
                </a:lnTo>
                <a:lnTo>
                  <a:pt x="86840" y="64150"/>
                </a:lnTo>
                <a:lnTo>
                  <a:pt x="86840" y="64160"/>
                </a:lnTo>
                <a:lnTo>
                  <a:pt x="86840" y="64170"/>
                </a:lnTo>
                <a:lnTo>
                  <a:pt x="86840" y="64180"/>
                </a:lnTo>
                <a:lnTo>
                  <a:pt x="86830" y="64180"/>
                </a:lnTo>
                <a:lnTo>
                  <a:pt x="86830" y="64190"/>
                </a:lnTo>
                <a:lnTo>
                  <a:pt x="86830" y="64200"/>
                </a:lnTo>
                <a:lnTo>
                  <a:pt x="86820" y="64200"/>
                </a:lnTo>
                <a:lnTo>
                  <a:pt x="86820" y="64210"/>
                </a:lnTo>
                <a:lnTo>
                  <a:pt x="86820" y="64200"/>
                </a:lnTo>
                <a:lnTo>
                  <a:pt x="86810" y="64200"/>
                </a:lnTo>
                <a:lnTo>
                  <a:pt x="86810" y="64210"/>
                </a:lnTo>
                <a:lnTo>
                  <a:pt x="86810" y="64220"/>
                </a:lnTo>
                <a:lnTo>
                  <a:pt x="86800" y="64210"/>
                </a:lnTo>
                <a:lnTo>
                  <a:pt x="86790" y="64210"/>
                </a:lnTo>
                <a:lnTo>
                  <a:pt x="86790" y="64200"/>
                </a:lnTo>
                <a:lnTo>
                  <a:pt x="86790" y="64190"/>
                </a:lnTo>
                <a:lnTo>
                  <a:pt x="86790" y="64180"/>
                </a:lnTo>
                <a:lnTo>
                  <a:pt x="86780" y="64180"/>
                </a:lnTo>
                <a:lnTo>
                  <a:pt x="86780" y="64170"/>
                </a:lnTo>
                <a:lnTo>
                  <a:pt x="86790" y="64170"/>
                </a:lnTo>
                <a:lnTo>
                  <a:pt x="86790" y="64160"/>
                </a:lnTo>
                <a:lnTo>
                  <a:pt x="86790" y="64150"/>
                </a:lnTo>
                <a:lnTo>
                  <a:pt x="86800" y="64150"/>
                </a:lnTo>
                <a:lnTo>
                  <a:pt x="86810" y="64150"/>
                </a:lnTo>
                <a:lnTo>
                  <a:pt x="86820" y="64150"/>
                </a:lnTo>
                <a:lnTo>
                  <a:pt x="86820" y="64140"/>
                </a:lnTo>
                <a:lnTo>
                  <a:pt x="86810" y="64140"/>
                </a:lnTo>
                <a:lnTo>
                  <a:pt x="86810" y="64130"/>
                </a:lnTo>
                <a:lnTo>
                  <a:pt x="86820" y="64130"/>
                </a:lnTo>
                <a:lnTo>
                  <a:pt x="86830" y="64130"/>
                </a:lnTo>
                <a:lnTo>
                  <a:pt x="86830" y="64120"/>
                </a:lnTo>
                <a:lnTo>
                  <a:pt x="86840" y="64120"/>
                </a:lnTo>
                <a:lnTo>
                  <a:pt x="86840" y="64110"/>
                </a:lnTo>
                <a:lnTo>
                  <a:pt x="86840" y="64100"/>
                </a:lnTo>
                <a:lnTo>
                  <a:pt x="86840" y="64090"/>
                </a:lnTo>
                <a:lnTo>
                  <a:pt x="86840" y="64080"/>
                </a:lnTo>
                <a:lnTo>
                  <a:pt x="86840" y="64090"/>
                </a:lnTo>
                <a:lnTo>
                  <a:pt x="86850" y="64090"/>
                </a:lnTo>
                <a:lnTo>
                  <a:pt x="86840" y="64100"/>
                </a:lnTo>
                <a:lnTo>
                  <a:pt x="86850" y="64100"/>
                </a:lnTo>
                <a:close/>
                <a:moveTo>
                  <a:pt x="86320" y="64090"/>
                </a:moveTo>
                <a:lnTo>
                  <a:pt x="86320" y="64100"/>
                </a:lnTo>
                <a:lnTo>
                  <a:pt x="86310" y="64100"/>
                </a:lnTo>
                <a:lnTo>
                  <a:pt x="86310" y="64110"/>
                </a:lnTo>
                <a:lnTo>
                  <a:pt x="86310" y="64120"/>
                </a:lnTo>
                <a:lnTo>
                  <a:pt x="86300" y="64120"/>
                </a:lnTo>
                <a:lnTo>
                  <a:pt x="86300" y="64130"/>
                </a:lnTo>
                <a:lnTo>
                  <a:pt x="86290" y="64130"/>
                </a:lnTo>
                <a:lnTo>
                  <a:pt x="86290" y="64140"/>
                </a:lnTo>
                <a:lnTo>
                  <a:pt x="86280" y="64150"/>
                </a:lnTo>
                <a:lnTo>
                  <a:pt x="86280" y="64160"/>
                </a:lnTo>
                <a:lnTo>
                  <a:pt x="86270" y="64160"/>
                </a:lnTo>
                <a:lnTo>
                  <a:pt x="86270" y="64170"/>
                </a:lnTo>
                <a:lnTo>
                  <a:pt x="86270" y="64180"/>
                </a:lnTo>
                <a:lnTo>
                  <a:pt x="86270" y="64190"/>
                </a:lnTo>
                <a:lnTo>
                  <a:pt x="86270" y="64200"/>
                </a:lnTo>
                <a:lnTo>
                  <a:pt x="86260" y="64200"/>
                </a:lnTo>
                <a:lnTo>
                  <a:pt x="86260" y="64210"/>
                </a:lnTo>
                <a:lnTo>
                  <a:pt x="86250" y="64210"/>
                </a:lnTo>
                <a:lnTo>
                  <a:pt x="86250" y="64220"/>
                </a:lnTo>
                <a:lnTo>
                  <a:pt x="86240" y="64220"/>
                </a:lnTo>
                <a:lnTo>
                  <a:pt x="86240" y="64230"/>
                </a:lnTo>
                <a:lnTo>
                  <a:pt x="86230" y="64230"/>
                </a:lnTo>
                <a:lnTo>
                  <a:pt x="86230" y="64240"/>
                </a:lnTo>
                <a:lnTo>
                  <a:pt x="86220" y="64240"/>
                </a:lnTo>
                <a:lnTo>
                  <a:pt x="86210" y="64240"/>
                </a:lnTo>
                <a:lnTo>
                  <a:pt x="86200" y="64240"/>
                </a:lnTo>
                <a:lnTo>
                  <a:pt x="86190" y="64230"/>
                </a:lnTo>
                <a:lnTo>
                  <a:pt x="86180" y="64230"/>
                </a:lnTo>
                <a:lnTo>
                  <a:pt x="86180" y="64220"/>
                </a:lnTo>
                <a:lnTo>
                  <a:pt x="86170" y="64220"/>
                </a:lnTo>
                <a:lnTo>
                  <a:pt x="86170" y="64210"/>
                </a:lnTo>
                <a:lnTo>
                  <a:pt x="86160" y="64210"/>
                </a:lnTo>
                <a:lnTo>
                  <a:pt x="86160" y="64200"/>
                </a:lnTo>
                <a:lnTo>
                  <a:pt x="86160" y="64190"/>
                </a:lnTo>
                <a:lnTo>
                  <a:pt x="86170" y="64190"/>
                </a:lnTo>
                <a:lnTo>
                  <a:pt x="86170" y="64180"/>
                </a:lnTo>
                <a:lnTo>
                  <a:pt x="86160" y="64180"/>
                </a:lnTo>
                <a:lnTo>
                  <a:pt x="86160" y="64170"/>
                </a:lnTo>
                <a:lnTo>
                  <a:pt x="86170" y="64170"/>
                </a:lnTo>
                <a:lnTo>
                  <a:pt x="86180" y="64160"/>
                </a:lnTo>
                <a:lnTo>
                  <a:pt x="86190" y="64160"/>
                </a:lnTo>
                <a:lnTo>
                  <a:pt x="86200" y="64160"/>
                </a:lnTo>
                <a:lnTo>
                  <a:pt x="86210" y="64160"/>
                </a:lnTo>
                <a:lnTo>
                  <a:pt x="86220" y="64160"/>
                </a:lnTo>
                <a:lnTo>
                  <a:pt x="86220" y="64150"/>
                </a:lnTo>
                <a:lnTo>
                  <a:pt x="86230" y="64150"/>
                </a:lnTo>
                <a:lnTo>
                  <a:pt x="86240" y="64140"/>
                </a:lnTo>
                <a:lnTo>
                  <a:pt x="86250" y="64130"/>
                </a:lnTo>
                <a:lnTo>
                  <a:pt x="86250" y="64120"/>
                </a:lnTo>
                <a:lnTo>
                  <a:pt x="86250" y="64110"/>
                </a:lnTo>
                <a:lnTo>
                  <a:pt x="86250" y="64100"/>
                </a:lnTo>
                <a:lnTo>
                  <a:pt x="86250" y="64090"/>
                </a:lnTo>
                <a:lnTo>
                  <a:pt x="86260" y="64090"/>
                </a:lnTo>
                <a:lnTo>
                  <a:pt x="86270" y="64090"/>
                </a:lnTo>
                <a:lnTo>
                  <a:pt x="86280" y="64090"/>
                </a:lnTo>
                <a:lnTo>
                  <a:pt x="86280" y="64100"/>
                </a:lnTo>
                <a:lnTo>
                  <a:pt x="86290" y="64100"/>
                </a:lnTo>
                <a:lnTo>
                  <a:pt x="86300" y="64100"/>
                </a:lnTo>
                <a:lnTo>
                  <a:pt x="86300" y="64090"/>
                </a:lnTo>
                <a:lnTo>
                  <a:pt x="86310" y="64090"/>
                </a:lnTo>
                <a:lnTo>
                  <a:pt x="86310" y="64080"/>
                </a:lnTo>
                <a:lnTo>
                  <a:pt x="86320" y="64080"/>
                </a:lnTo>
                <a:lnTo>
                  <a:pt x="86330" y="64070"/>
                </a:lnTo>
                <a:lnTo>
                  <a:pt x="86330" y="64080"/>
                </a:lnTo>
                <a:lnTo>
                  <a:pt x="86320" y="64080"/>
                </a:lnTo>
                <a:lnTo>
                  <a:pt x="86320" y="64090"/>
                </a:lnTo>
                <a:close/>
                <a:moveTo>
                  <a:pt x="86060" y="64100"/>
                </a:moveTo>
                <a:lnTo>
                  <a:pt x="86050" y="64100"/>
                </a:lnTo>
                <a:lnTo>
                  <a:pt x="86050" y="64090"/>
                </a:lnTo>
                <a:lnTo>
                  <a:pt x="86040" y="64090"/>
                </a:lnTo>
                <a:lnTo>
                  <a:pt x="86040" y="64080"/>
                </a:lnTo>
                <a:lnTo>
                  <a:pt x="86050" y="64080"/>
                </a:lnTo>
                <a:lnTo>
                  <a:pt x="86050" y="64070"/>
                </a:lnTo>
                <a:lnTo>
                  <a:pt x="86060" y="64060"/>
                </a:lnTo>
                <a:lnTo>
                  <a:pt x="86060" y="64070"/>
                </a:lnTo>
                <a:lnTo>
                  <a:pt x="86070" y="64070"/>
                </a:lnTo>
                <a:lnTo>
                  <a:pt x="86070" y="64080"/>
                </a:lnTo>
                <a:lnTo>
                  <a:pt x="86060" y="64080"/>
                </a:lnTo>
                <a:lnTo>
                  <a:pt x="86060" y="64090"/>
                </a:lnTo>
                <a:lnTo>
                  <a:pt x="86060" y="64100"/>
                </a:lnTo>
                <a:close/>
                <a:moveTo>
                  <a:pt x="86270" y="64030"/>
                </a:moveTo>
                <a:lnTo>
                  <a:pt x="86280" y="64030"/>
                </a:lnTo>
                <a:lnTo>
                  <a:pt x="86290" y="64030"/>
                </a:lnTo>
                <a:lnTo>
                  <a:pt x="86300" y="64020"/>
                </a:lnTo>
                <a:lnTo>
                  <a:pt x="86300" y="64030"/>
                </a:lnTo>
                <a:lnTo>
                  <a:pt x="86300" y="64040"/>
                </a:lnTo>
                <a:lnTo>
                  <a:pt x="86310" y="64040"/>
                </a:lnTo>
                <a:lnTo>
                  <a:pt x="86310" y="64030"/>
                </a:lnTo>
                <a:lnTo>
                  <a:pt x="86320" y="64040"/>
                </a:lnTo>
                <a:lnTo>
                  <a:pt x="86320" y="64050"/>
                </a:lnTo>
                <a:lnTo>
                  <a:pt x="86330" y="64050"/>
                </a:lnTo>
                <a:lnTo>
                  <a:pt x="86330" y="64060"/>
                </a:lnTo>
                <a:lnTo>
                  <a:pt x="86320" y="64060"/>
                </a:lnTo>
                <a:lnTo>
                  <a:pt x="86320" y="64070"/>
                </a:lnTo>
                <a:lnTo>
                  <a:pt x="86310" y="64070"/>
                </a:lnTo>
                <a:lnTo>
                  <a:pt x="86310" y="64080"/>
                </a:lnTo>
                <a:lnTo>
                  <a:pt x="86300" y="64080"/>
                </a:lnTo>
                <a:lnTo>
                  <a:pt x="86300" y="64090"/>
                </a:lnTo>
                <a:lnTo>
                  <a:pt x="86290" y="64090"/>
                </a:lnTo>
                <a:lnTo>
                  <a:pt x="86280" y="64090"/>
                </a:lnTo>
                <a:lnTo>
                  <a:pt x="86280" y="64080"/>
                </a:lnTo>
                <a:lnTo>
                  <a:pt x="86270" y="64080"/>
                </a:lnTo>
                <a:lnTo>
                  <a:pt x="86260" y="64080"/>
                </a:lnTo>
                <a:lnTo>
                  <a:pt x="86250" y="64080"/>
                </a:lnTo>
                <a:lnTo>
                  <a:pt x="86250" y="64070"/>
                </a:lnTo>
                <a:lnTo>
                  <a:pt x="86240" y="64070"/>
                </a:lnTo>
                <a:lnTo>
                  <a:pt x="86230" y="64070"/>
                </a:lnTo>
                <a:lnTo>
                  <a:pt x="86220" y="64060"/>
                </a:lnTo>
                <a:lnTo>
                  <a:pt x="86210" y="64060"/>
                </a:lnTo>
                <a:lnTo>
                  <a:pt x="86200" y="64060"/>
                </a:lnTo>
                <a:lnTo>
                  <a:pt x="86200" y="64070"/>
                </a:lnTo>
                <a:lnTo>
                  <a:pt x="86190" y="64070"/>
                </a:lnTo>
                <a:lnTo>
                  <a:pt x="86190" y="64060"/>
                </a:lnTo>
                <a:lnTo>
                  <a:pt x="86200" y="64060"/>
                </a:lnTo>
                <a:lnTo>
                  <a:pt x="86200" y="64050"/>
                </a:lnTo>
                <a:lnTo>
                  <a:pt x="86210" y="64050"/>
                </a:lnTo>
                <a:lnTo>
                  <a:pt x="86220" y="64050"/>
                </a:lnTo>
                <a:lnTo>
                  <a:pt x="86220" y="64060"/>
                </a:lnTo>
                <a:lnTo>
                  <a:pt x="86230" y="64060"/>
                </a:lnTo>
                <a:lnTo>
                  <a:pt x="86240" y="64060"/>
                </a:lnTo>
                <a:lnTo>
                  <a:pt x="86250" y="64060"/>
                </a:lnTo>
                <a:lnTo>
                  <a:pt x="86250" y="64050"/>
                </a:lnTo>
                <a:lnTo>
                  <a:pt x="86260" y="64050"/>
                </a:lnTo>
                <a:lnTo>
                  <a:pt x="86260" y="64040"/>
                </a:lnTo>
                <a:lnTo>
                  <a:pt x="86260" y="64030"/>
                </a:lnTo>
                <a:lnTo>
                  <a:pt x="86260" y="64020"/>
                </a:lnTo>
                <a:lnTo>
                  <a:pt x="86270" y="64020"/>
                </a:lnTo>
                <a:lnTo>
                  <a:pt x="86270" y="64030"/>
                </a:lnTo>
                <a:close/>
                <a:moveTo>
                  <a:pt x="86670" y="64050"/>
                </a:moveTo>
                <a:lnTo>
                  <a:pt x="86670" y="64040"/>
                </a:lnTo>
                <a:lnTo>
                  <a:pt x="86670" y="64030"/>
                </a:lnTo>
                <a:lnTo>
                  <a:pt x="86670" y="64020"/>
                </a:lnTo>
                <a:lnTo>
                  <a:pt x="86670" y="64030"/>
                </a:lnTo>
                <a:lnTo>
                  <a:pt x="86680" y="64030"/>
                </a:lnTo>
                <a:lnTo>
                  <a:pt x="86680" y="64040"/>
                </a:lnTo>
                <a:lnTo>
                  <a:pt x="86670" y="64040"/>
                </a:lnTo>
                <a:lnTo>
                  <a:pt x="86670" y="64050"/>
                </a:lnTo>
                <a:close/>
                <a:moveTo>
                  <a:pt x="86740" y="64040"/>
                </a:moveTo>
                <a:lnTo>
                  <a:pt x="86740" y="64030"/>
                </a:lnTo>
                <a:lnTo>
                  <a:pt x="86740" y="64020"/>
                </a:lnTo>
                <a:lnTo>
                  <a:pt x="86730" y="64010"/>
                </a:lnTo>
                <a:lnTo>
                  <a:pt x="86730" y="64000"/>
                </a:lnTo>
                <a:lnTo>
                  <a:pt x="86740" y="64000"/>
                </a:lnTo>
                <a:lnTo>
                  <a:pt x="86740" y="64010"/>
                </a:lnTo>
                <a:lnTo>
                  <a:pt x="86740" y="64020"/>
                </a:lnTo>
                <a:lnTo>
                  <a:pt x="86740" y="64030"/>
                </a:lnTo>
                <a:lnTo>
                  <a:pt x="86740" y="64040"/>
                </a:lnTo>
                <a:close/>
                <a:moveTo>
                  <a:pt x="86490" y="63990"/>
                </a:moveTo>
                <a:lnTo>
                  <a:pt x="86490" y="64000"/>
                </a:lnTo>
                <a:lnTo>
                  <a:pt x="86490" y="63990"/>
                </a:lnTo>
                <a:lnTo>
                  <a:pt x="86480" y="63990"/>
                </a:lnTo>
                <a:lnTo>
                  <a:pt x="86480" y="64000"/>
                </a:lnTo>
                <a:lnTo>
                  <a:pt x="86490" y="64000"/>
                </a:lnTo>
                <a:lnTo>
                  <a:pt x="86490" y="64010"/>
                </a:lnTo>
                <a:lnTo>
                  <a:pt x="86480" y="64010"/>
                </a:lnTo>
                <a:lnTo>
                  <a:pt x="86480" y="64020"/>
                </a:lnTo>
                <a:lnTo>
                  <a:pt x="86470" y="64020"/>
                </a:lnTo>
                <a:lnTo>
                  <a:pt x="86460" y="64020"/>
                </a:lnTo>
                <a:lnTo>
                  <a:pt x="86460" y="64030"/>
                </a:lnTo>
                <a:lnTo>
                  <a:pt x="86460" y="64040"/>
                </a:lnTo>
                <a:lnTo>
                  <a:pt x="86470" y="64040"/>
                </a:lnTo>
                <a:lnTo>
                  <a:pt x="86460" y="64050"/>
                </a:lnTo>
                <a:lnTo>
                  <a:pt x="86450" y="64050"/>
                </a:lnTo>
                <a:lnTo>
                  <a:pt x="86450" y="64060"/>
                </a:lnTo>
                <a:lnTo>
                  <a:pt x="86460" y="64060"/>
                </a:lnTo>
                <a:lnTo>
                  <a:pt x="86450" y="64060"/>
                </a:lnTo>
                <a:lnTo>
                  <a:pt x="86450" y="64070"/>
                </a:lnTo>
                <a:lnTo>
                  <a:pt x="86440" y="64060"/>
                </a:lnTo>
                <a:lnTo>
                  <a:pt x="86430" y="64060"/>
                </a:lnTo>
                <a:lnTo>
                  <a:pt x="86430" y="64070"/>
                </a:lnTo>
                <a:lnTo>
                  <a:pt x="86440" y="64070"/>
                </a:lnTo>
                <a:lnTo>
                  <a:pt x="86440" y="64080"/>
                </a:lnTo>
                <a:lnTo>
                  <a:pt x="86450" y="64080"/>
                </a:lnTo>
                <a:lnTo>
                  <a:pt x="86450" y="64090"/>
                </a:lnTo>
                <a:lnTo>
                  <a:pt x="86460" y="64090"/>
                </a:lnTo>
                <a:lnTo>
                  <a:pt x="86460" y="64100"/>
                </a:lnTo>
                <a:lnTo>
                  <a:pt x="86450" y="64100"/>
                </a:lnTo>
                <a:lnTo>
                  <a:pt x="86450" y="64110"/>
                </a:lnTo>
                <a:lnTo>
                  <a:pt x="86440" y="64120"/>
                </a:lnTo>
                <a:lnTo>
                  <a:pt x="86440" y="64130"/>
                </a:lnTo>
                <a:lnTo>
                  <a:pt x="86430" y="64140"/>
                </a:lnTo>
                <a:lnTo>
                  <a:pt x="86420" y="64140"/>
                </a:lnTo>
                <a:lnTo>
                  <a:pt x="86420" y="64150"/>
                </a:lnTo>
                <a:lnTo>
                  <a:pt x="86430" y="64150"/>
                </a:lnTo>
                <a:lnTo>
                  <a:pt x="86430" y="64160"/>
                </a:lnTo>
                <a:lnTo>
                  <a:pt x="86420" y="64160"/>
                </a:lnTo>
                <a:lnTo>
                  <a:pt x="86420" y="64170"/>
                </a:lnTo>
                <a:lnTo>
                  <a:pt x="86420" y="64180"/>
                </a:lnTo>
                <a:lnTo>
                  <a:pt x="86410" y="64180"/>
                </a:lnTo>
                <a:lnTo>
                  <a:pt x="86410" y="64190"/>
                </a:lnTo>
                <a:lnTo>
                  <a:pt x="86400" y="64190"/>
                </a:lnTo>
                <a:lnTo>
                  <a:pt x="86400" y="64200"/>
                </a:lnTo>
                <a:lnTo>
                  <a:pt x="86410" y="64200"/>
                </a:lnTo>
                <a:lnTo>
                  <a:pt x="86410" y="64210"/>
                </a:lnTo>
                <a:lnTo>
                  <a:pt x="86420" y="64210"/>
                </a:lnTo>
                <a:lnTo>
                  <a:pt x="86410" y="64220"/>
                </a:lnTo>
                <a:lnTo>
                  <a:pt x="86410" y="64210"/>
                </a:lnTo>
                <a:lnTo>
                  <a:pt x="86400" y="64220"/>
                </a:lnTo>
                <a:lnTo>
                  <a:pt x="86400" y="64230"/>
                </a:lnTo>
                <a:lnTo>
                  <a:pt x="86410" y="64230"/>
                </a:lnTo>
                <a:lnTo>
                  <a:pt x="86420" y="64240"/>
                </a:lnTo>
                <a:lnTo>
                  <a:pt x="86430" y="64240"/>
                </a:lnTo>
                <a:lnTo>
                  <a:pt x="86440" y="64240"/>
                </a:lnTo>
                <a:lnTo>
                  <a:pt x="86450" y="64230"/>
                </a:lnTo>
                <a:lnTo>
                  <a:pt x="86450" y="64240"/>
                </a:lnTo>
                <a:lnTo>
                  <a:pt x="86450" y="64250"/>
                </a:lnTo>
                <a:lnTo>
                  <a:pt x="86460" y="64250"/>
                </a:lnTo>
                <a:lnTo>
                  <a:pt x="86470" y="64250"/>
                </a:lnTo>
                <a:lnTo>
                  <a:pt x="86480" y="64250"/>
                </a:lnTo>
                <a:lnTo>
                  <a:pt x="86480" y="64260"/>
                </a:lnTo>
                <a:lnTo>
                  <a:pt x="86490" y="64260"/>
                </a:lnTo>
                <a:lnTo>
                  <a:pt x="86500" y="64260"/>
                </a:lnTo>
                <a:lnTo>
                  <a:pt x="86500" y="64250"/>
                </a:lnTo>
                <a:lnTo>
                  <a:pt x="86500" y="64240"/>
                </a:lnTo>
                <a:lnTo>
                  <a:pt x="86510" y="64240"/>
                </a:lnTo>
                <a:lnTo>
                  <a:pt x="86510" y="64230"/>
                </a:lnTo>
                <a:lnTo>
                  <a:pt x="86510" y="64220"/>
                </a:lnTo>
                <a:lnTo>
                  <a:pt x="86510" y="64230"/>
                </a:lnTo>
                <a:lnTo>
                  <a:pt x="86520" y="64230"/>
                </a:lnTo>
                <a:lnTo>
                  <a:pt x="86520" y="64220"/>
                </a:lnTo>
                <a:lnTo>
                  <a:pt x="86520" y="64210"/>
                </a:lnTo>
                <a:lnTo>
                  <a:pt x="86520" y="64200"/>
                </a:lnTo>
                <a:lnTo>
                  <a:pt x="86530" y="64200"/>
                </a:lnTo>
                <a:lnTo>
                  <a:pt x="86530" y="64190"/>
                </a:lnTo>
                <a:lnTo>
                  <a:pt x="86540" y="64190"/>
                </a:lnTo>
                <a:lnTo>
                  <a:pt x="86540" y="64180"/>
                </a:lnTo>
                <a:lnTo>
                  <a:pt x="86540" y="64190"/>
                </a:lnTo>
                <a:lnTo>
                  <a:pt x="86540" y="64200"/>
                </a:lnTo>
                <a:lnTo>
                  <a:pt x="86550" y="64200"/>
                </a:lnTo>
                <a:lnTo>
                  <a:pt x="86550" y="64210"/>
                </a:lnTo>
                <a:lnTo>
                  <a:pt x="86550" y="64220"/>
                </a:lnTo>
                <a:lnTo>
                  <a:pt x="86560" y="64220"/>
                </a:lnTo>
                <a:lnTo>
                  <a:pt x="86560" y="64210"/>
                </a:lnTo>
                <a:lnTo>
                  <a:pt x="86560" y="64220"/>
                </a:lnTo>
                <a:lnTo>
                  <a:pt x="86560" y="64230"/>
                </a:lnTo>
                <a:lnTo>
                  <a:pt x="86550" y="64230"/>
                </a:lnTo>
                <a:lnTo>
                  <a:pt x="86560" y="64240"/>
                </a:lnTo>
                <a:lnTo>
                  <a:pt x="86550" y="64240"/>
                </a:lnTo>
                <a:lnTo>
                  <a:pt x="86550" y="64250"/>
                </a:lnTo>
                <a:lnTo>
                  <a:pt x="86550" y="64260"/>
                </a:lnTo>
                <a:lnTo>
                  <a:pt x="86540" y="64270"/>
                </a:lnTo>
                <a:lnTo>
                  <a:pt x="86540" y="64280"/>
                </a:lnTo>
                <a:lnTo>
                  <a:pt x="86530" y="64290"/>
                </a:lnTo>
                <a:lnTo>
                  <a:pt x="86530" y="64300"/>
                </a:lnTo>
                <a:lnTo>
                  <a:pt x="86530" y="64310"/>
                </a:lnTo>
                <a:lnTo>
                  <a:pt x="86540" y="64310"/>
                </a:lnTo>
                <a:lnTo>
                  <a:pt x="86540" y="64320"/>
                </a:lnTo>
                <a:lnTo>
                  <a:pt x="86550" y="64320"/>
                </a:lnTo>
                <a:lnTo>
                  <a:pt x="86550" y="64330"/>
                </a:lnTo>
                <a:lnTo>
                  <a:pt x="86560" y="64330"/>
                </a:lnTo>
                <a:lnTo>
                  <a:pt x="86560" y="64320"/>
                </a:lnTo>
                <a:lnTo>
                  <a:pt x="86560" y="64330"/>
                </a:lnTo>
                <a:lnTo>
                  <a:pt x="86570" y="64330"/>
                </a:lnTo>
                <a:lnTo>
                  <a:pt x="86570" y="64340"/>
                </a:lnTo>
                <a:lnTo>
                  <a:pt x="86570" y="64350"/>
                </a:lnTo>
                <a:lnTo>
                  <a:pt x="86570" y="64340"/>
                </a:lnTo>
                <a:lnTo>
                  <a:pt x="86580" y="64340"/>
                </a:lnTo>
                <a:lnTo>
                  <a:pt x="86580" y="64330"/>
                </a:lnTo>
                <a:lnTo>
                  <a:pt x="86580" y="64320"/>
                </a:lnTo>
                <a:lnTo>
                  <a:pt x="86580" y="64310"/>
                </a:lnTo>
                <a:lnTo>
                  <a:pt x="86580" y="64300"/>
                </a:lnTo>
                <a:lnTo>
                  <a:pt x="86590" y="64300"/>
                </a:lnTo>
                <a:lnTo>
                  <a:pt x="86590" y="64290"/>
                </a:lnTo>
                <a:lnTo>
                  <a:pt x="86590" y="64280"/>
                </a:lnTo>
                <a:lnTo>
                  <a:pt x="86590" y="64270"/>
                </a:lnTo>
                <a:lnTo>
                  <a:pt x="86590" y="64260"/>
                </a:lnTo>
                <a:lnTo>
                  <a:pt x="86590" y="64250"/>
                </a:lnTo>
                <a:lnTo>
                  <a:pt x="86580" y="64240"/>
                </a:lnTo>
                <a:lnTo>
                  <a:pt x="86580" y="64230"/>
                </a:lnTo>
                <a:lnTo>
                  <a:pt x="86590" y="64240"/>
                </a:lnTo>
                <a:lnTo>
                  <a:pt x="86600" y="64250"/>
                </a:lnTo>
                <a:lnTo>
                  <a:pt x="86610" y="64250"/>
                </a:lnTo>
                <a:lnTo>
                  <a:pt x="86610" y="64260"/>
                </a:lnTo>
                <a:lnTo>
                  <a:pt x="86620" y="64260"/>
                </a:lnTo>
                <a:lnTo>
                  <a:pt x="86620" y="64250"/>
                </a:lnTo>
                <a:lnTo>
                  <a:pt x="86620" y="64260"/>
                </a:lnTo>
                <a:lnTo>
                  <a:pt x="86630" y="64260"/>
                </a:lnTo>
                <a:lnTo>
                  <a:pt x="86630" y="64270"/>
                </a:lnTo>
                <a:lnTo>
                  <a:pt x="86630" y="64280"/>
                </a:lnTo>
                <a:lnTo>
                  <a:pt x="86630" y="64290"/>
                </a:lnTo>
                <a:lnTo>
                  <a:pt x="86630" y="64280"/>
                </a:lnTo>
                <a:lnTo>
                  <a:pt x="86640" y="64280"/>
                </a:lnTo>
                <a:lnTo>
                  <a:pt x="86640" y="64270"/>
                </a:lnTo>
                <a:lnTo>
                  <a:pt x="86650" y="64270"/>
                </a:lnTo>
                <a:lnTo>
                  <a:pt x="86650" y="64260"/>
                </a:lnTo>
                <a:lnTo>
                  <a:pt x="86660" y="64260"/>
                </a:lnTo>
                <a:lnTo>
                  <a:pt x="86650" y="64260"/>
                </a:lnTo>
                <a:lnTo>
                  <a:pt x="86660" y="64260"/>
                </a:lnTo>
                <a:lnTo>
                  <a:pt x="86660" y="64270"/>
                </a:lnTo>
                <a:lnTo>
                  <a:pt x="86650" y="64270"/>
                </a:lnTo>
                <a:lnTo>
                  <a:pt x="86650" y="64280"/>
                </a:lnTo>
                <a:lnTo>
                  <a:pt x="86650" y="64290"/>
                </a:lnTo>
                <a:lnTo>
                  <a:pt x="86640" y="64290"/>
                </a:lnTo>
                <a:lnTo>
                  <a:pt x="86640" y="64300"/>
                </a:lnTo>
                <a:lnTo>
                  <a:pt x="86640" y="64310"/>
                </a:lnTo>
                <a:lnTo>
                  <a:pt x="86630" y="64310"/>
                </a:lnTo>
                <a:lnTo>
                  <a:pt x="86630" y="64320"/>
                </a:lnTo>
                <a:lnTo>
                  <a:pt x="86620" y="64330"/>
                </a:lnTo>
                <a:lnTo>
                  <a:pt x="86620" y="64340"/>
                </a:lnTo>
                <a:lnTo>
                  <a:pt x="86620" y="64350"/>
                </a:lnTo>
                <a:lnTo>
                  <a:pt x="86610" y="64350"/>
                </a:lnTo>
                <a:lnTo>
                  <a:pt x="86610" y="64360"/>
                </a:lnTo>
                <a:lnTo>
                  <a:pt x="86610" y="64370"/>
                </a:lnTo>
                <a:lnTo>
                  <a:pt x="86610" y="64380"/>
                </a:lnTo>
                <a:lnTo>
                  <a:pt x="86600" y="64390"/>
                </a:lnTo>
                <a:lnTo>
                  <a:pt x="86610" y="64390"/>
                </a:lnTo>
                <a:lnTo>
                  <a:pt x="86610" y="64380"/>
                </a:lnTo>
                <a:lnTo>
                  <a:pt x="86620" y="64380"/>
                </a:lnTo>
                <a:lnTo>
                  <a:pt x="86630" y="64370"/>
                </a:lnTo>
                <a:lnTo>
                  <a:pt x="86630" y="64360"/>
                </a:lnTo>
                <a:lnTo>
                  <a:pt x="86640" y="64360"/>
                </a:lnTo>
                <a:lnTo>
                  <a:pt x="86630" y="64360"/>
                </a:lnTo>
                <a:lnTo>
                  <a:pt x="86630" y="64370"/>
                </a:lnTo>
                <a:lnTo>
                  <a:pt x="86630" y="64380"/>
                </a:lnTo>
                <a:lnTo>
                  <a:pt x="86620" y="64380"/>
                </a:lnTo>
                <a:lnTo>
                  <a:pt x="86620" y="64390"/>
                </a:lnTo>
                <a:lnTo>
                  <a:pt x="86610" y="64400"/>
                </a:lnTo>
                <a:lnTo>
                  <a:pt x="86620" y="64400"/>
                </a:lnTo>
                <a:lnTo>
                  <a:pt x="86610" y="64400"/>
                </a:lnTo>
                <a:lnTo>
                  <a:pt x="86610" y="64410"/>
                </a:lnTo>
                <a:lnTo>
                  <a:pt x="86600" y="64410"/>
                </a:lnTo>
                <a:lnTo>
                  <a:pt x="86600" y="64400"/>
                </a:lnTo>
                <a:lnTo>
                  <a:pt x="86590" y="64400"/>
                </a:lnTo>
                <a:lnTo>
                  <a:pt x="86590" y="64390"/>
                </a:lnTo>
                <a:lnTo>
                  <a:pt x="86590" y="64400"/>
                </a:lnTo>
                <a:lnTo>
                  <a:pt x="86590" y="64410"/>
                </a:lnTo>
                <a:lnTo>
                  <a:pt x="86590" y="64420"/>
                </a:lnTo>
                <a:lnTo>
                  <a:pt x="86580" y="64420"/>
                </a:lnTo>
                <a:lnTo>
                  <a:pt x="86580" y="64430"/>
                </a:lnTo>
                <a:lnTo>
                  <a:pt x="86580" y="64440"/>
                </a:lnTo>
                <a:lnTo>
                  <a:pt x="86580" y="64450"/>
                </a:lnTo>
                <a:lnTo>
                  <a:pt x="86580" y="64460"/>
                </a:lnTo>
                <a:lnTo>
                  <a:pt x="86580" y="64470"/>
                </a:lnTo>
                <a:lnTo>
                  <a:pt x="86580" y="64480"/>
                </a:lnTo>
                <a:lnTo>
                  <a:pt x="86590" y="64480"/>
                </a:lnTo>
                <a:lnTo>
                  <a:pt x="86590" y="64470"/>
                </a:lnTo>
                <a:lnTo>
                  <a:pt x="86590" y="64460"/>
                </a:lnTo>
                <a:lnTo>
                  <a:pt x="86590" y="64450"/>
                </a:lnTo>
                <a:lnTo>
                  <a:pt x="86600" y="64450"/>
                </a:lnTo>
                <a:lnTo>
                  <a:pt x="86610" y="64450"/>
                </a:lnTo>
                <a:lnTo>
                  <a:pt x="86610" y="64440"/>
                </a:lnTo>
                <a:lnTo>
                  <a:pt x="86610" y="64430"/>
                </a:lnTo>
                <a:lnTo>
                  <a:pt x="86620" y="64430"/>
                </a:lnTo>
                <a:lnTo>
                  <a:pt x="86620" y="64440"/>
                </a:lnTo>
                <a:lnTo>
                  <a:pt x="86610" y="64440"/>
                </a:lnTo>
                <a:lnTo>
                  <a:pt x="86610" y="64450"/>
                </a:lnTo>
                <a:lnTo>
                  <a:pt x="86600" y="64450"/>
                </a:lnTo>
                <a:lnTo>
                  <a:pt x="86600" y="64460"/>
                </a:lnTo>
                <a:lnTo>
                  <a:pt x="86600" y="64470"/>
                </a:lnTo>
                <a:lnTo>
                  <a:pt x="86600" y="64480"/>
                </a:lnTo>
                <a:lnTo>
                  <a:pt x="86600" y="64490"/>
                </a:lnTo>
                <a:lnTo>
                  <a:pt x="86590" y="64490"/>
                </a:lnTo>
                <a:lnTo>
                  <a:pt x="86590" y="64500"/>
                </a:lnTo>
                <a:lnTo>
                  <a:pt x="86590" y="64510"/>
                </a:lnTo>
                <a:lnTo>
                  <a:pt x="86600" y="64510"/>
                </a:lnTo>
                <a:lnTo>
                  <a:pt x="86600" y="64500"/>
                </a:lnTo>
                <a:lnTo>
                  <a:pt x="86600" y="64490"/>
                </a:lnTo>
                <a:lnTo>
                  <a:pt x="86610" y="64490"/>
                </a:lnTo>
                <a:lnTo>
                  <a:pt x="86620" y="64490"/>
                </a:lnTo>
                <a:lnTo>
                  <a:pt x="86610" y="64490"/>
                </a:lnTo>
                <a:lnTo>
                  <a:pt x="86610" y="64500"/>
                </a:lnTo>
                <a:lnTo>
                  <a:pt x="86610" y="64510"/>
                </a:lnTo>
                <a:lnTo>
                  <a:pt x="86600" y="64510"/>
                </a:lnTo>
                <a:lnTo>
                  <a:pt x="86610" y="64520"/>
                </a:lnTo>
                <a:lnTo>
                  <a:pt x="86610" y="64510"/>
                </a:lnTo>
                <a:lnTo>
                  <a:pt x="86620" y="64510"/>
                </a:lnTo>
                <a:lnTo>
                  <a:pt x="86620" y="64500"/>
                </a:lnTo>
                <a:lnTo>
                  <a:pt x="86620" y="64490"/>
                </a:lnTo>
                <a:lnTo>
                  <a:pt x="86630" y="64490"/>
                </a:lnTo>
                <a:lnTo>
                  <a:pt x="86630" y="64480"/>
                </a:lnTo>
                <a:lnTo>
                  <a:pt x="86640" y="64480"/>
                </a:lnTo>
                <a:lnTo>
                  <a:pt x="86640" y="64470"/>
                </a:lnTo>
                <a:lnTo>
                  <a:pt x="86630" y="64470"/>
                </a:lnTo>
                <a:lnTo>
                  <a:pt x="86640" y="64470"/>
                </a:lnTo>
                <a:lnTo>
                  <a:pt x="86640" y="64480"/>
                </a:lnTo>
                <a:lnTo>
                  <a:pt x="86640" y="64490"/>
                </a:lnTo>
                <a:lnTo>
                  <a:pt x="86630" y="64490"/>
                </a:lnTo>
                <a:lnTo>
                  <a:pt x="86630" y="64500"/>
                </a:lnTo>
                <a:lnTo>
                  <a:pt x="86630" y="64510"/>
                </a:lnTo>
                <a:lnTo>
                  <a:pt x="86620" y="64510"/>
                </a:lnTo>
                <a:lnTo>
                  <a:pt x="86620" y="64520"/>
                </a:lnTo>
                <a:lnTo>
                  <a:pt x="86620" y="64530"/>
                </a:lnTo>
                <a:lnTo>
                  <a:pt x="86610" y="64540"/>
                </a:lnTo>
                <a:lnTo>
                  <a:pt x="86610" y="64550"/>
                </a:lnTo>
                <a:lnTo>
                  <a:pt x="86600" y="64560"/>
                </a:lnTo>
                <a:lnTo>
                  <a:pt x="86600" y="64570"/>
                </a:lnTo>
                <a:lnTo>
                  <a:pt x="86600" y="64580"/>
                </a:lnTo>
                <a:lnTo>
                  <a:pt x="86590" y="64580"/>
                </a:lnTo>
                <a:lnTo>
                  <a:pt x="86590" y="64590"/>
                </a:lnTo>
                <a:lnTo>
                  <a:pt x="86590" y="64600"/>
                </a:lnTo>
                <a:lnTo>
                  <a:pt x="86580" y="64600"/>
                </a:lnTo>
                <a:lnTo>
                  <a:pt x="86580" y="64610"/>
                </a:lnTo>
                <a:lnTo>
                  <a:pt x="86580" y="64620"/>
                </a:lnTo>
                <a:lnTo>
                  <a:pt x="86580" y="64630"/>
                </a:lnTo>
                <a:lnTo>
                  <a:pt x="86570" y="64630"/>
                </a:lnTo>
                <a:lnTo>
                  <a:pt x="86570" y="64640"/>
                </a:lnTo>
                <a:lnTo>
                  <a:pt x="86570" y="64650"/>
                </a:lnTo>
                <a:lnTo>
                  <a:pt x="86560" y="64660"/>
                </a:lnTo>
                <a:lnTo>
                  <a:pt x="86550" y="64660"/>
                </a:lnTo>
                <a:lnTo>
                  <a:pt x="86540" y="64660"/>
                </a:lnTo>
                <a:lnTo>
                  <a:pt x="86530" y="64660"/>
                </a:lnTo>
                <a:lnTo>
                  <a:pt x="86530" y="64670"/>
                </a:lnTo>
                <a:lnTo>
                  <a:pt x="86520" y="64670"/>
                </a:lnTo>
                <a:lnTo>
                  <a:pt x="86530" y="64670"/>
                </a:lnTo>
                <a:lnTo>
                  <a:pt x="86520" y="64680"/>
                </a:lnTo>
                <a:lnTo>
                  <a:pt x="86510" y="64680"/>
                </a:lnTo>
                <a:lnTo>
                  <a:pt x="86500" y="64680"/>
                </a:lnTo>
                <a:lnTo>
                  <a:pt x="86510" y="64680"/>
                </a:lnTo>
                <a:lnTo>
                  <a:pt x="86510" y="64690"/>
                </a:lnTo>
                <a:lnTo>
                  <a:pt x="86500" y="64690"/>
                </a:lnTo>
                <a:lnTo>
                  <a:pt x="86490" y="64690"/>
                </a:lnTo>
                <a:lnTo>
                  <a:pt x="86490" y="64680"/>
                </a:lnTo>
                <a:lnTo>
                  <a:pt x="86480" y="64680"/>
                </a:lnTo>
                <a:lnTo>
                  <a:pt x="86470" y="64680"/>
                </a:lnTo>
                <a:lnTo>
                  <a:pt x="86470" y="64670"/>
                </a:lnTo>
                <a:lnTo>
                  <a:pt x="86460" y="64670"/>
                </a:lnTo>
                <a:lnTo>
                  <a:pt x="86450" y="64670"/>
                </a:lnTo>
                <a:lnTo>
                  <a:pt x="86460" y="64670"/>
                </a:lnTo>
                <a:lnTo>
                  <a:pt x="86460" y="64660"/>
                </a:lnTo>
                <a:lnTo>
                  <a:pt x="86470" y="64660"/>
                </a:lnTo>
                <a:lnTo>
                  <a:pt x="86470" y="64670"/>
                </a:lnTo>
                <a:lnTo>
                  <a:pt x="86480" y="64670"/>
                </a:lnTo>
                <a:lnTo>
                  <a:pt x="86490" y="64670"/>
                </a:lnTo>
                <a:lnTo>
                  <a:pt x="86490" y="64660"/>
                </a:lnTo>
                <a:lnTo>
                  <a:pt x="86490" y="64650"/>
                </a:lnTo>
                <a:lnTo>
                  <a:pt x="86480" y="64650"/>
                </a:lnTo>
                <a:lnTo>
                  <a:pt x="86490" y="64640"/>
                </a:lnTo>
                <a:lnTo>
                  <a:pt x="86490" y="64650"/>
                </a:lnTo>
                <a:lnTo>
                  <a:pt x="86500" y="64650"/>
                </a:lnTo>
                <a:lnTo>
                  <a:pt x="86510" y="64650"/>
                </a:lnTo>
                <a:lnTo>
                  <a:pt x="86510" y="64640"/>
                </a:lnTo>
                <a:lnTo>
                  <a:pt x="86510" y="64630"/>
                </a:lnTo>
                <a:lnTo>
                  <a:pt x="86500" y="64630"/>
                </a:lnTo>
                <a:lnTo>
                  <a:pt x="86490" y="64630"/>
                </a:lnTo>
                <a:lnTo>
                  <a:pt x="86490" y="64620"/>
                </a:lnTo>
                <a:lnTo>
                  <a:pt x="86490" y="64610"/>
                </a:lnTo>
                <a:lnTo>
                  <a:pt x="86490" y="64600"/>
                </a:lnTo>
                <a:lnTo>
                  <a:pt x="86490" y="64590"/>
                </a:lnTo>
                <a:lnTo>
                  <a:pt x="86490" y="64580"/>
                </a:lnTo>
                <a:lnTo>
                  <a:pt x="86490" y="64570"/>
                </a:lnTo>
                <a:lnTo>
                  <a:pt x="86480" y="64570"/>
                </a:lnTo>
                <a:lnTo>
                  <a:pt x="86480" y="64560"/>
                </a:lnTo>
                <a:lnTo>
                  <a:pt x="86480" y="64550"/>
                </a:lnTo>
                <a:lnTo>
                  <a:pt x="86480" y="64540"/>
                </a:lnTo>
                <a:lnTo>
                  <a:pt x="86490" y="64530"/>
                </a:lnTo>
                <a:lnTo>
                  <a:pt x="86490" y="64520"/>
                </a:lnTo>
                <a:lnTo>
                  <a:pt x="86490" y="64510"/>
                </a:lnTo>
                <a:lnTo>
                  <a:pt x="86490" y="64500"/>
                </a:lnTo>
                <a:lnTo>
                  <a:pt x="86480" y="64500"/>
                </a:lnTo>
                <a:lnTo>
                  <a:pt x="86480" y="64490"/>
                </a:lnTo>
                <a:lnTo>
                  <a:pt x="86470" y="64490"/>
                </a:lnTo>
                <a:lnTo>
                  <a:pt x="86470" y="64480"/>
                </a:lnTo>
                <a:lnTo>
                  <a:pt x="86470" y="64470"/>
                </a:lnTo>
                <a:lnTo>
                  <a:pt x="86470" y="64460"/>
                </a:lnTo>
                <a:lnTo>
                  <a:pt x="86470" y="64450"/>
                </a:lnTo>
                <a:lnTo>
                  <a:pt x="86470" y="64440"/>
                </a:lnTo>
                <a:lnTo>
                  <a:pt x="86470" y="64430"/>
                </a:lnTo>
                <a:lnTo>
                  <a:pt x="86470" y="64420"/>
                </a:lnTo>
                <a:lnTo>
                  <a:pt x="86470" y="64410"/>
                </a:lnTo>
                <a:lnTo>
                  <a:pt x="86470" y="64400"/>
                </a:lnTo>
                <a:lnTo>
                  <a:pt x="86460" y="64400"/>
                </a:lnTo>
                <a:lnTo>
                  <a:pt x="86460" y="64390"/>
                </a:lnTo>
                <a:lnTo>
                  <a:pt x="86460" y="64400"/>
                </a:lnTo>
                <a:lnTo>
                  <a:pt x="86460" y="64410"/>
                </a:lnTo>
                <a:lnTo>
                  <a:pt x="86460" y="64420"/>
                </a:lnTo>
                <a:lnTo>
                  <a:pt x="86450" y="64420"/>
                </a:lnTo>
                <a:lnTo>
                  <a:pt x="86450" y="64430"/>
                </a:lnTo>
                <a:lnTo>
                  <a:pt x="86440" y="64440"/>
                </a:lnTo>
                <a:lnTo>
                  <a:pt x="86450" y="64450"/>
                </a:lnTo>
                <a:lnTo>
                  <a:pt x="86450" y="64460"/>
                </a:lnTo>
                <a:lnTo>
                  <a:pt x="86450" y="64470"/>
                </a:lnTo>
                <a:lnTo>
                  <a:pt x="86450" y="64480"/>
                </a:lnTo>
                <a:lnTo>
                  <a:pt x="86450" y="64500"/>
                </a:lnTo>
                <a:lnTo>
                  <a:pt x="86450" y="64510"/>
                </a:lnTo>
                <a:lnTo>
                  <a:pt x="86450" y="64520"/>
                </a:lnTo>
                <a:lnTo>
                  <a:pt x="86450" y="64540"/>
                </a:lnTo>
                <a:lnTo>
                  <a:pt x="86450" y="64550"/>
                </a:lnTo>
                <a:lnTo>
                  <a:pt x="86450" y="64560"/>
                </a:lnTo>
                <a:lnTo>
                  <a:pt x="86450" y="64570"/>
                </a:lnTo>
                <a:lnTo>
                  <a:pt x="86450" y="64580"/>
                </a:lnTo>
                <a:lnTo>
                  <a:pt x="86450" y="64590"/>
                </a:lnTo>
                <a:lnTo>
                  <a:pt x="86450" y="64600"/>
                </a:lnTo>
                <a:lnTo>
                  <a:pt x="86440" y="64610"/>
                </a:lnTo>
                <a:lnTo>
                  <a:pt x="86430" y="64610"/>
                </a:lnTo>
                <a:lnTo>
                  <a:pt x="86430" y="64620"/>
                </a:lnTo>
                <a:lnTo>
                  <a:pt x="86420" y="64610"/>
                </a:lnTo>
                <a:lnTo>
                  <a:pt x="86410" y="64600"/>
                </a:lnTo>
                <a:lnTo>
                  <a:pt x="86410" y="64590"/>
                </a:lnTo>
                <a:lnTo>
                  <a:pt x="86400" y="64580"/>
                </a:lnTo>
                <a:lnTo>
                  <a:pt x="86400" y="64570"/>
                </a:lnTo>
                <a:lnTo>
                  <a:pt x="86390" y="64570"/>
                </a:lnTo>
                <a:lnTo>
                  <a:pt x="86390" y="64560"/>
                </a:lnTo>
                <a:lnTo>
                  <a:pt x="86380" y="64560"/>
                </a:lnTo>
                <a:lnTo>
                  <a:pt x="86370" y="64560"/>
                </a:lnTo>
                <a:lnTo>
                  <a:pt x="86360" y="64560"/>
                </a:lnTo>
                <a:lnTo>
                  <a:pt x="86350" y="64560"/>
                </a:lnTo>
                <a:lnTo>
                  <a:pt x="86350" y="64550"/>
                </a:lnTo>
                <a:lnTo>
                  <a:pt x="86350" y="64540"/>
                </a:lnTo>
                <a:lnTo>
                  <a:pt x="86350" y="64530"/>
                </a:lnTo>
                <a:lnTo>
                  <a:pt x="86350" y="64520"/>
                </a:lnTo>
                <a:lnTo>
                  <a:pt x="86340" y="64510"/>
                </a:lnTo>
                <a:lnTo>
                  <a:pt x="86330" y="64510"/>
                </a:lnTo>
                <a:lnTo>
                  <a:pt x="86320" y="64510"/>
                </a:lnTo>
                <a:lnTo>
                  <a:pt x="86330" y="64500"/>
                </a:lnTo>
                <a:lnTo>
                  <a:pt x="86340" y="64500"/>
                </a:lnTo>
                <a:lnTo>
                  <a:pt x="86350" y="64500"/>
                </a:lnTo>
                <a:lnTo>
                  <a:pt x="86360" y="64490"/>
                </a:lnTo>
                <a:lnTo>
                  <a:pt x="86360" y="64480"/>
                </a:lnTo>
                <a:lnTo>
                  <a:pt x="86350" y="64480"/>
                </a:lnTo>
                <a:lnTo>
                  <a:pt x="86350" y="64470"/>
                </a:lnTo>
                <a:lnTo>
                  <a:pt x="86340" y="64470"/>
                </a:lnTo>
                <a:lnTo>
                  <a:pt x="86330" y="64470"/>
                </a:lnTo>
                <a:lnTo>
                  <a:pt x="86320" y="64470"/>
                </a:lnTo>
                <a:lnTo>
                  <a:pt x="86310" y="64470"/>
                </a:lnTo>
                <a:lnTo>
                  <a:pt x="86310" y="64460"/>
                </a:lnTo>
                <a:lnTo>
                  <a:pt x="86310" y="64450"/>
                </a:lnTo>
                <a:lnTo>
                  <a:pt x="86300" y="64450"/>
                </a:lnTo>
                <a:lnTo>
                  <a:pt x="86300" y="64460"/>
                </a:lnTo>
                <a:lnTo>
                  <a:pt x="86300" y="64470"/>
                </a:lnTo>
                <a:lnTo>
                  <a:pt x="86290" y="64470"/>
                </a:lnTo>
                <a:lnTo>
                  <a:pt x="86280" y="64470"/>
                </a:lnTo>
                <a:lnTo>
                  <a:pt x="86280" y="64460"/>
                </a:lnTo>
                <a:lnTo>
                  <a:pt x="86270" y="64460"/>
                </a:lnTo>
                <a:lnTo>
                  <a:pt x="86260" y="64450"/>
                </a:lnTo>
                <a:lnTo>
                  <a:pt x="86260" y="64440"/>
                </a:lnTo>
                <a:lnTo>
                  <a:pt x="86250" y="64440"/>
                </a:lnTo>
                <a:lnTo>
                  <a:pt x="86250" y="64430"/>
                </a:lnTo>
                <a:lnTo>
                  <a:pt x="86250" y="64420"/>
                </a:lnTo>
                <a:lnTo>
                  <a:pt x="86260" y="64420"/>
                </a:lnTo>
                <a:lnTo>
                  <a:pt x="86260" y="64410"/>
                </a:lnTo>
                <a:lnTo>
                  <a:pt x="86250" y="64410"/>
                </a:lnTo>
                <a:lnTo>
                  <a:pt x="86240" y="64410"/>
                </a:lnTo>
                <a:lnTo>
                  <a:pt x="86240" y="64420"/>
                </a:lnTo>
                <a:lnTo>
                  <a:pt x="86240" y="64430"/>
                </a:lnTo>
                <a:lnTo>
                  <a:pt x="86230" y="64430"/>
                </a:lnTo>
                <a:lnTo>
                  <a:pt x="86230" y="64440"/>
                </a:lnTo>
                <a:lnTo>
                  <a:pt x="86220" y="64440"/>
                </a:lnTo>
                <a:lnTo>
                  <a:pt x="86220" y="64430"/>
                </a:lnTo>
                <a:lnTo>
                  <a:pt x="86210" y="64430"/>
                </a:lnTo>
                <a:lnTo>
                  <a:pt x="86200" y="64430"/>
                </a:lnTo>
                <a:lnTo>
                  <a:pt x="86200" y="64440"/>
                </a:lnTo>
                <a:lnTo>
                  <a:pt x="86200" y="64450"/>
                </a:lnTo>
                <a:lnTo>
                  <a:pt x="86190" y="64450"/>
                </a:lnTo>
                <a:lnTo>
                  <a:pt x="86190" y="64460"/>
                </a:lnTo>
                <a:lnTo>
                  <a:pt x="86180" y="64460"/>
                </a:lnTo>
                <a:lnTo>
                  <a:pt x="86170" y="64460"/>
                </a:lnTo>
                <a:lnTo>
                  <a:pt x="86170" y="64470"/>
                </a:lnTo>
                <a:lnTo>
                  <a:pt x="86160" y="64470"/>
                </a:lnTo>
                <a:lnTo>
                  <a:pt x="86160" y="64460"/>
                </a:lnTo>
                <a:lnTo>
                  <a:pt x="86160" y="64450"/>
                </a:lnTo>
                <a:lnTo>
                  <a:pt x="86160" y="64440"/>
                </a:lnTo>
                <a:lnTo>
                  <a:pt x="86160" y="64430"/>
                </a:lnTo>
                <a:lnTo>
                  <a:pt x="86160" y="64420"/>
                </a:lnTo>
                <a:lnTo>
                  <a:pt x="86150" y="64420"/>
                </a:lnTo>
                <a:lnTo>
                  <a:pt x="86150" y="64410"/>
                </a:lnTo>
                <a:lnTo>
                  <a:pt x="86140" y="64410"/>
                </a:lnTo>
                <a:lnTo>
                  <a:pt x="86140" y="64400"/>
                </a:lnTo>
                <a:lnTo>
                  <a:pt x="86130" y="64400"/>
                </a:lnTo>
                <a:lnTo>
                  <a:pt x="86130" y="64390"/>
                </a:lnTo>
                <a:lnTo>
                  <a:pt x="86140" y="64390"/>
                </a:lnTo>
                <a:lnTo>
                  <a:pt x="86140" y="64380"/>
                </a:lnTo>
                <a:lnTo>
                  <a:pt x="86130" y="64380"/>
                </a:lnTo>
                <a:lnTo>
                  <a:pt x="86130" y="64370"/>
                </a:lnTo>
                <a:lnTo>
                  <a:pt x="86120" y="64370"/>
                </a:lnTo>
                <a:lnTo>
                  <a:pt x="86110" y="64370"/>
                </a:lnTo>
                <a:lnTo>
                  <a:pt x="86110" y="64380"/>
                </a:lnTo>
                <a:lnTo>
                  <a:pt x="86100" y="64380"/>
                </a:lnTo>
                <a:lnTo>
                  <a:pt x="86090" y="64380"/>
                </a:lnTo>
                <a:lnTo>
                  <a:pt x="86090" y="64370"/>
                </a:lnTo>
                <a:lnTo>
                  <a:pt x="86090" y="64360"/>
                </a:lnTo>
                <a:lnTo>
                  <a:pt x="86100" y="64350"/>
                </a:lnTo>
                <a:lnTo>
                  <a:pt x="86100" y="64340"/>
                </a:lnTo>
                <a:lnTo>
                  <a:pt x="86090" y="64340"/>
                </a:lnTo>
                <a:lnTo>
                  <a:pt x="86080" y="64340"/>
                </a:lnTo>
                <a:lnTo>
                  <a:pt x="86080" y="64350"/>
                </a:lnTo>
                <a:lnTo>
                  <a:pt x="86070" y="64350"/>
                </a:lnTo>
                <a:lnTo>
                  <a:pt x="86070" y="64360"/>
                </a:lnTo>
                <a:lnTo>
                  <a:pt x="86060" y="64360"/>
                </a:lnTo>
                <a:lnTo>
                  <a:pt x="86060" y="64350"/>
                </a:lnTo>
                <a:lnTo>
                  <a:pt x="86050" y="64350"/>
                </a:lnTo>
                <a:lnTo>
                  <a:pt x="86050" y="64340"/>
                </a:lnTo>
                <a:lnTo>
                  <a:pt x="86050" y="64330"/>
                </a:lnTo>
                <a:lnTo>
                  <a:pt x="86060" y="64330"/>
                </a:lnTo>
                <a:lnTo>
                  <a:pt x="86060" y="64320"/>
                </a:lnTo>
                <a:lnTo>
                  <a:pt x="86050" y="64320"/>
                </a:lnTo>
                <a:lnTo>
                  <a:pt x="86050" y="64310"/>
                </a:lnTo>
                <a:lnTo>
                  <a:pt x="86050" y="64300"/>
                </a:lnTo>
                <a:lnTo>
                  <a:pt x="86050" y="64290"/>
                </a:lnTo>
                <a:lnTo>
                  <a:pt x="86040" y="64290"/>
                </a:lnTo>
                <a:lnTo>
                  <a:pt x="86030" y="64290"/>
                </a:lnTo>
                <a:lnTo>
                  <a:pt x="86020" y="64290"/>
                </a:lnTo>
                <a:lnTo>
                  <a:pt x="86020" y="64280"/>
                </a:lnTo>
                <a:lnTo>
                  <a:pt x="86030" y="64280"/>
                </a:lnTo>
                <a:lnTo>
                  <a:pt x="86030" y="64270"/>
                </a:lnTo>
                <a:lnTo>
                  <a:pt x="86030" y="64260"/>
                </a:lnTo>
                <a:lnTo>
                  <a:pt x="86020" y="64260"/>
                </a:lnTo>
                <a:lnTo>
                  <a:pt x="86010" y="64260"/>
                </a:lnTo>
                <a:lnTo>
                  <a:pt x="86000" y="64260"/>
                </a:lnTo>
                <a:lnTo>
                  <a:pt x="86000" y="64250"/>
                </a:lnTo>
                <a:lnTo>
                  <a:pt x="85990" y="64250"/>
                </a:lnTo>
                <a:lnTo>
                  <a:pt x="85990" y="64240"/>
                </a:lnTo>
                <a:lnTo>
                  <a:pt x="86000" y="64230"/>
                </a:lnTo>
                <a:lnTo>
                  <a:pt x="86000" y="64220"/>
                </a:lnTo>
                <a:lnTo>
                  <a:pt x="86010" y="64220"/>
                </a:lnTo>
                <a:lnTo>
                  <a:pt x="86010" y="64210"/>
                </a:lnTo>
                <a:lnTo>
                  <a:pt x="86010" y="64200"/>
                </a:lnTo>
                <a:lnTo>
                  <a:pt x="86010" y="64190"/>
                </a:lnTo>
                <a:lnTo>
                  <a:pt x="86010" y="64180"/>
                </a:lnTo>
                <a:lnTo>
                  <a:pt x="86010" y="64170"/>
                </a:lnTo>
                <a:lnTo>
                  <a:pt x="86010" y="64160"/>
                </a:lnTo>
                <a:lnTo>
                  <a:pt x="86020" y="64150"/>
                </a:lnTo>
                <a:lnTo>
                  <a:pt x="86020" y="64140"/>
                </a:lnTo>
                <a:lnTo>
                  <a:pt x="86020" y="64130"/>
                </a:lnTo>
                <a:lnTo>
                  <a:pt x="86020" y="64120"/>
                </a:lnTo>
                <a:lnTo>
                  <a:pt x="86020" y="64110"/>
                </a:lnTo>
                <a:lnTo>
                  <a:pt x="86020" y="64100"/>
                </a:lnTo>
                <a:lnTo>
                  <a:pt x="86020" y="64090"/>
                </a:lnTo>
                <a:lnTo>
                  <a:pt x="86030" y="64090"/>
                </a:lnTo>
                <a:lnTo>
                  <a:pt x="86030" y="64080"/>
                </a:lnTo>
                <a:lnTo>
                  <a:pt x="86030" y="64090"/>
                </a:lnTo>
                <a:lnTo>
                  <a:pt x="86030" y="64100"/>
                </a:lnTo>
                <a:lnTo>
                  <a:pt x="86040" y="64110"/>
                </a:lnTo>
                <a:lnTo>
                  <a:pt x="86040" y="64120"/>
                </a:lnTo>
                <a:lnTo>
                  <a:pt x="86050" y="64120"/>
                </a:lnTo>
                <a:lnTo>
                  <a:pt x="86070" y="64120"/>
                </a:lnTo>
                <a:lnTo>
                  <a:pt x="86080" y="64120"/>
                </a:lnTo>
                <a:lnTo>
                  <a:pt x="86080" y="64130"/>
                </a:lnTo>
                <a:lnTo>
                  <a:pt x="86090" y="64120"/>
                </a:lnTo>
                <a:lnTo>
                  <a:pt x="86100" y="64120"/>
                </a:lnTo>
                <a:lnTo>
                  <a:pt x="86110" y="64120"/>
                </a:lnTo>
                <a:lnTo>
                  <a:pt x="86120" y="64110"/>
                </a:lnTo>
                <a:lnTo>
                  <a:pt x="86130" y="64110"/>
                </a:lnTo>
                <a:lnTo>
                  <a:pt x="86140" y="64110"/>
                </a:lnTo>
                <a:lnTo>
                  <a:pt x="86150" y="64100"/>
                </a:lnTo>
                <a:lnTo>
                  <a:pt x="86160" y="64090"/>
                </a:lnTo>
                <a:lnTo>
                  <a:pt x="86170" y="64090"/>
                </a:lnTo>
                <a:lnTo>
                  <a:pt x="86180" y="64090"/>
                </a:lnTo>
                <a:lnTo>
                  <a:pt x="86200" y="64090"/>
                </a:lnTo>
                <a:lnTo>
                  <a:pt x="86210" y="64100"/>
                </a:lnTo>
                <a:lnTo>
                  <a:pt x="86220" y="64110"/>
                </a:lnTo>
                <a:lnTo>
                  <a:pt x="86210" y="64120"/>
                </a:lnTo>
                <a:lnTo>
                  <a:pt x="86220" y="64120"/>
                </a:lnTo>
                <a:lnTo>
                  <a:pt x="86220" y="64130"/>
                </a:lnTo>
                <a:lnTo>
                  <a:pt x="86210" y="64140"/>
                </a:lnTo>
                <a:lnTo>
                  <a:pt x="86200" y="64150"/>
                </a:lnTo>
                <a:lnTo>
                  <a:pt x="86190" y="64150"/>
                </a:lnTo>
                <a:lnTo>
                  <a:pt x="86180" y="64150"/>
                </a:lnTo>
                <a:lnTo>
                  <a:pt x="86170" y="64150"/>
                </a:lnTo>
                <a:lnTo>
                  <a:pt x="86170" y="64160"/>
                </a:lnTo>
                <a:lnTo>
                  <a:pt x="86160" y="64160"/>
                </a:lnTo>
                <a:lnTo>
                  <a:pt x="86150" y="64160"/>
                </a:lnTo>
                <a:lnTo>
                  <a:pt x="86140" y="64160"/>
                </a:lnTo>
                <a:lnTo>
                  <a:pt x="86130" y="64170"/>
                </a:lnTo>
                <a:lnTo>
                  <a:pt x="86130" y="64180"/>
                </a:lnTo>
                <a:lnTo>
                  <a:pt x="86120" y="64190"/>
                </a:lnTo>
                <a:lnTo>
                  <a:pt x="86120" y="64200"/>
                </a:lnTo>
                <a:lnTo>
                  <a:pt x="86120" y="64210"/>
                </a:lnTo>
                <a:lnTo>
                  <a:pt x="86130" y="64210"/>
                </a:lnTo>
                <a:lnTo>
                  <a:pt x="86140" y="64220"/>
                </a:lnTo>
                <a:lnTo>
                  <a:pt x="86150" y="64220"/>
                </a:lnTo>
                <a:lnTo>
                  <a:pt x="86160" y="64230"/>
                </a:lnTo>
                <a:lnTo>
                  <a:pt x="86160" y="64240"/>
                </a:lnTo>
                <a:lnTo>
                  <a:pt x="86170" y="64240"/>
                </a:lnTo>
                <a:lnTo>
                  <a:pt x="86170" y="64250"/>
                </a:lnTo>
                <a:lnTo>
                  <a:pt x="86180" y="64250"/>
                </a:lnTo>
                <a:lnTo>
                  <a:pt x="86190" y="64250"/>
                </a:lnTo>
                <a:lnTo>
                  <a:pt x="86200" y="64250"/>
                </a:lnTo>
                <a:lnTo>
                  <a:pt x="86210" y="64250"/>
                </a:lnTo>
                <a:lnTo>
                  <a:pt x="86220" y="64250"/>
                </a:lnTo>
                <a:lnTo>
                  <a:pt x="86230" y="64250"/>
                </a:lnTo>
                <a:lnTo>
                  <a:pt x="86240" y="64250"/>
                </a:lnTo>
                <a:lnTo>
                  <a:pt x="86250" y="64250"/>
                </a:lnTo>
                <a:lnTo>
                  <a:pt x="86250" y="64240"/>
                </a:lnTo>
                <a:lnTo>
                  <a:pt x="86260" y="64240"/>
                </a:lnTo>
                <a:lnTo>
                  <a:pt x="86260" y="64230"/>
                </a:lnTo>
                <a:lnTo>
                  <a:pt x="86270" y="64230"/>
                </a:lnTo>
                <a:lnTo>
                  <a:pt x="86270" y="64220"/>
                </a:lnTo>
                <a:lnTo>
                  <a:pt x="86270" y="64210"/>
                </a:lnTo>
                <a:lnTo>
                  <a:pt x="86280" y="64210"/>
                </a:lnTo>
                <a:lnTo>
                  <a:pt x="86280" y="64200"/>
                </a:lnTo>
                <a:lnTo>
                  <a:pt x="86280" y="64190"/>
                </a:lnTo>
                <a:lnTo>
                  <a:pt x="86280" y="64180"/>
                </a:lnTo>
                <a:lnTo>
                  <a:pt x="86280" y="64170"/>
                </a:lnTo>
                <a:lnTo>
                  <a:pt x="86290" y="64170"/>
                </a:lnTo>
                <a:lnTo>
                  <a:pt x="86290" y="64160"/>
                </a:lnTo>
                <a:lnTo>
                  <a:pt x="86300" y="64160"/>
                </a:lnTo>
                <a:lnTo>
                  <a:pt x="86300" y="64150"/>
                </a:lnTo>
                <a:lnTo>
                  <a:pt x="86310" y="64150"/>
                </a:lnTo>
                <a:lnTo>
                  <a:pt x="86310" y="64140"/>
                </a:lnTo>
                <a:lnTo>
                  <a:pt x="86310" y="64130"/>
                </a:lnTo>
                <a:lnTo>
                  <a:pt x="86320" y="64120"/>
                </a:lnTo>
                <a:lnTo>
                  <a:pt x="86320" y="64110"/>
                </a:lnTo>
                <a:lnTo>
                  <a:pt x="86330" y="64110"/>
                </a:lnTo>
                <a:lnTo>
                  <a:pt x="86330" y="64100"/>
                </a:lnTo>
                <a:lnTo>
                  <a:pt x="86340" y="64100"/>
                </a:lnTo>
                <a:lnTo>
                  <a:pt x="86340" y="64090"/>
                </a:lnTo>
                <a:lnTo>
                  <a:pt x="86340" y="64080"/>
                </a:lnTo>
                <a:lnTo>
                  <a:pt x="86350" y="64080"/>
                </a:lnTo>
                <a:lnTo>
                  <a:pt x="86350" y="64070"/>
                </a:lnTo>
                <a:lnTo>
                  <a:pt x="86360" y="64070"/>
                </a:lnTo>
                <a:lnTo>
                  <a:pt x="86370" y="64060"/>
                </a:lnTo>
                <a:lnTo>
                  <a:pt x="86380" y="64050"/>
                </a:lnTo>
                <a:lnTo>
                  <a:pt x="86390" y="64050"/>
                </a:lnTo>
                <a:lnTo>
                  <a:pt x="86400" y="64040"/>
                </a:lnTo>
                <a:lnTo>
                  <a:pt x="86400" y="64030"/>
                </a:lnTo>
                <a:lnTo>
                  <a:pt x="86410" y="64030"/>
                </a:lnTo>
                <a:lnTo>
                  <a:pt x="86420" y="64020"/>
                </a:lnTo>
                <a:lnTo>
                  <a:pt x="86430" y="64020"/>
                </a:lnTo>
                <a:lnTo>
                  <a:pt x="86440" y="64010"/>
                </a:lnTo>
                <a:lnTo>
                  <a:pt x="86450" y="64010"/>
                </a:lnTo>
                <a:lnTo>
                  <a:pt x="86460" y="64000"/>
                </a:lnTo>
                <a:lnTo>
                  <a:pt x="86470" y="64000"/>
                </a:lnTo>
                <a:lnTo>
                  <a:pt x="86470" y="63990"/>
                </a:lnTo>
                <a:lnTo>
                  <a:pt x="86480" y="63980"/>
                </a:lnTo>
                <a:lnTo>
                  <a:pt x="86480" y="63970"/>
                </a:lnTo>
                <a:lnTo>
                  <a:pt x="86490" y="63970"/>
                </a:lnTo>
                <a:lnTo>
                  <a:pt x="86490" y="63980"/>
                </a:lnTo>
                <a:lnTo>
                  <a:pt x="86490" y="63990"/>
                </a:lnTo>
                <a:close/>
                <a:moveTo>
                  <a:pt x="86120" y="64060"/>
                </a:moveTo>
                <a:lnTo>
                  <a:pt x="86130" y="64060"/>
                </a:lnTo>
                <a:lnTo>
                  <a:pt x="86140" y="64060"/>
                </a:lnTo>
                <a:lnTo>
                  <a:pt x="86150" y="64060"/>
                </a:lnTo>
                <a:lnTo>
                  <a:pt x="86160" y="64060"/>
                </a:lnTo>
                <a:lnTo>
                  <a:pt x="86170" y="64060"/>
                </a:lnTo>
                <a:lnTo>
                  <a:pt x="86170" y="64070"/>
                </a:lnTo>
                <a:lnTo>
                  <a:pt x="86160" y="64070"/>
                </a:lnTo>
                <a:lnTo>
                  <a:pt x="86150" y="64080"/>
                </a:lnTo>
                <a:lnTo>
                  <a:pt x="86140" y="64080"/>
                </a:lnTo>
                <a:lnTo>
                  <a:pt x="86140" y="64090"/>
                </a:lnTo>
                <a:lnTo>
                  <a:pt x="86130" y="64090"/>
                </a:lnTo>
                <a:lnTo>
                  <a:pt x="86130" y="64100"/>
                </a:lnTo>
                <a:lnTo>
                  <a:pt x="86120" y="64100"/>
                </a:lnTo>
                <a:lnTo>
                  <a:pt x="86110" y="64100"/>
                </a:lnTo>
                <a:lnTo>
                  <a:pt x="86110" y="64110"/>
                </a:lnTo>
                <a:lnTo>
                  <a:pt x="86100" y="64110"/>
                </a:lnTo>
                <a:lnTo>
                  <a:pt x="86090" y="64110"/>
                </a:lnTo>
                <a:lnTo>
                  <a:pt x="86080" y="64110"/>
                </a:lnTo>
                <a:lnTo>
                  <a:pt x="86070" y="64110"/>
                </a:lnTo>
                <a:lnTo>
                  <a:pt x="86060" y="64110"/>
                </a:lnTo>
                <a:lnTo>
                  <a:pt x="86060" y="64100"/>
                </a:lnTo>
                <a:lnTo>
                  <a:pt x="86070" y="64100"/>
                </a:lnTo>
                <a:lnTo>
                  <a:pt x="86070" y="64090"/>
                </a:lnTo>
                <a:lnTo>
                  <a:pt x="86070" y="64080"/>
                </a:lnTo>
                <a:lnTo>
                  <a:pt x="86070" y="64070"/>
                </a:lnTo>
                <a:lnTo>
                  <a:pt x="86070" y="64060"/>
                </a:lnTo>
                <a:lnTo>
                  <a:pt x="86070" y="64050"/>
                </a:lnTo>
                <a:lnTo>
                  <a:pt x="86080" y="64040"/>
                </a:lnTo>
                <a:lnTo>
                  <a:pt x="86090" y="64030"/>
                </a:lnTo>
                <a:lnTo>
                  <a:pt x="86100" y="64030"/>
                </a:lnTo>
                <a:lnTo>
                  <a:pt x="86110" y="64030"/>
                </a:lnTo>
                <a:lnTo>
                  <a:pt x="86110" y="64020"/>
                </a:lnTo>
                <a:lnTo>
                  <a:pt x="86110" y="64010"/>
                </a:lnTo>
                <a:lnTo>
                  <a:pt x="86120" y="64010"/>
                </a:lnTo>
                <a:lnTo>
                  <a:pt x="86120" y="64000"/>
                </a:lnTo>
                <a:lnTo>
                  <a:pt x="86130" y="64000"/>
                </a:lnTo>
                <a:lnTo>
                  <a:pt x="86130" y="63990"/>
                </a:lnTo>
                <a:lnTo>
                  <a:pt x="86130" y="63980"/>
                </a:lnTo>
                <a:lnTo>
                  <a:pt x="86140" y="63980"/>
                </a:lnTo>
                <a:lnTo>
                  <a:pt x="86140" y="63970"/>
                </a:lnTo>
                <a:lnTo>
                  <a:pt x="86140" y="63960"/>
                </a:lnTo>
                <a:lnTo>
                  <a:pt x="86140" y="63970"/>
                </a:lnTo>
                <a:lnTo>
                  <a:pt x="86140" y="63980"/>
                </a:lnTo>
                <a:lnTo>
                  <a:pt x="86140" y="63990"/>
                </a:lnTo>
                <a:lnTo>
                  <a:pt x="86140" y="64000"/>
                </a:lnTo>
                <a:lnTo>
                  <a:pt x="86140" y="64010"/>
                </a:lnTo>
                <a:lnTo>
                  <a:pt x="86140" y="64020"/>
                </a:lnTo>
                <a:lnTo>
                  <a:pt x="86130" y="64020"/>
                </a:lnTo>
                <a:lnTo>
                  <a:pt x="86130" y="64030"/>
                </a:lnTo>
                <a:lnTo>
                  <a:pt x="86130" y="64040"/>
                </a:lnTo>
                <a:lnTo>
                  <a:pt x="86130" y="64050"/>
                </a:lnTo>
                <a:lnTo>
                  <a:pt x="86120" y="64060"/>
                </a:lnTo>
                <a:close/>
                <a:moveTo>
                  <a:pt x="86790" y="63930"/>
                </a:moveTo>
                <a:lnTo>
                  <a:pt x="86800" y="63930"/>
                </a:lnTo>
                <a:lnTo>
                  <a:pt x="86800" y="63940"/>
                </a:lnTo>
                <a:lnTo>
                  <a:pt x="86800" y="63950"/>
                </a:lnTo>
                <a:lnTo>
                  <a:pt x="86800" y="63960"/>
                </a:lnTo>
                <a:lnTo>
                  <a:pt x="86800" y="63970"/>
                </a:lnTo>
                <a:lnTo>
                  <a:pt x="86800" y="63980"/>
                </a:lnTo>
                <a:lnTo>
                  <a:pt x="86800" y="63990"/>
                </a:lnTo>
                <a:lnTo>
                  <a:pt x="86800" y="64000"/>
                </a:lnTo>
                <a:lnTo>
                  <a:pt x="86800" y="64010"/>
                </a:lnTo>
                <a:lnTo>
                  <a:pt x="86800" y="64020"/>
                </a:lnTo>
                <a:lnTo>
                  <a:pt x="86800" y="64030"/>
                </a:lnTo>
                <a:lnTo>
                  <a:pt x="86800" y="64040"/>
                </a:lnTo>
                <a:lnTo>
                  <a:pt x="86810" y="64040"/>
                </a:lnTo>
                <a:lnTo>
                  <a:pt x="86810" y="64050"/>
                </a:lnTo>
                <a:lnTo>
                  <a:pt x="86810" y="64060"/>
                </a:lnTo>
                <a:lnTo>
                  <a:pt x="86800" y="64060"/>
                </a:lnTo>
                <a:lnTo>
                  <a:pt x="86800" y="64050"/>
                </a:lnTo>
                <a:lnTo>
                  <a:pt x="86800" y="64040"/>
                </a:lnTo>
                <a:lnTo>
                  <a:pt x="86800" y="64030"/>
                </a:lnTo>
                <a:lnTo>
                  <a:pt x="86800" y="64020"/>
                </a:lnTo>
                <a:lnTo>
                  <a:pt x="86800" y="64010"/>
                </a:lnTo>
                <a:lnTo>
                  <a:pt x="86790" y="64000"/>
                </a:lnTo>
                <a:lnTo>
                  <a:pt x="86790" y="63990"/>
                </a:lnTo>
                <a:lnTo>
                  <a:pt x="86790" y="63980"/>
                </a:lnTo>
                <a:lnTo>
                  <a:pt x="86790" y="63970"/>
                </a:lnTo>
                <a:lnTo>
                  <a:pt x="86790" y="63960"/>
                </a:lnTo>
                <a:lnTo>
                  <a:pt x="86790" y="63950"/>
                </a:lnTo>
                <a:lnTo>
                  <a:pt x="86790" y="63940"/>
                </a:lnTo>
                <a:lnTo>
                  <a:pt x="86780" y="63940"/>
                </a:lnTo>
                <a:lnTo>
                  <a:pt x="86790" y="63940"/>
                </a:lnTo>
                <a:lnTo>
                  <a:pt x="86790" y="63930"/>
                </a:lnTo>
                <a:close/>
                <a:moveTo>
                  <a:pt x="86040" y="63920"/>
                </a:moveTo>
                <a:lnTo>
                  <a:pt x="86040" y="63930"/>
                </a:lnTo>
                <a:lnTo>
                  <a:pt x="86040" y="63940"/>
                </a:lnTo>
                <a:lnTo>
                  <a:pt x="86050" y="63950"/>
                </a:lnTo>
                <a:lnTo>
                  <a:pt x="86060" y="63950"/>
                </a:lnTo>
                <a:lnTo>
                  <a:pt x="86060" y="63940"/>
                </a:lnTo>
                <a:lnTo>
                  <a:pt x="86070" y="63940"/>
                </a:lnTo>
                <a:lnTo>
                  <a:pt x="86080" y="63940"/>
                </a:lnTo>
                <a:lnTo>
                  <a:pt x="86080" y="63950"/>
                </a:lnTo>
                <a:lnTo>
                  <a:pt x="86090" y="63950"/>
                </a:lnTo>
                <a:lnTo>
                  <a:pt x="86090" y="63960"/>
                </a:lnTo>
                <a:lnTo>
                  <a:pt x="86080" y="63960"/>
                </a:lnTo>
                <a:lnTo>
                  <a:pt x="86080" y="63970"/>
                </a:lnTo>
                <a:lnTo>
                  <a:pt x="86070" y="63980"/>
                </a:lnTo>
                <a:lnTo>
                  <a:pt x="86070" y="63990"/>
                </a:lnTo>
                <a:lnTo>
                  <a:pt x="86060" y="63990"/>
                </a:lnTo>
                <a:lnTo>
                  <a:pt x="86050" y="63990"/>
                </a:lnTo>
                <a:lnTo>
                  <a:pt x="86040" y="63990"/>
                </a:lnTo>
                <a:lnTo>
                  <a:pt x="86030" y="63980"/>
                </a:lnTo>
                <a:lnTo>
                  <a:pt x="86030" y="63970"/>
                </a:lnTo>
                <a:lnTo>
                  <a:pt x="86030" y="63960"/>
                </a:lnTo>
                <a:lnTo>
                  <a:pt x="86030" y="63950"/>
                </a:lnTo>
                <a:lnTo>
                  <a:pt x="86030" y="63940"/>
                </a:lnTo>
                <a:lnTo>
                  <a:pt x="86020" y="63940"/>
                </a:lnTo>
                <a:lnTo>
                  <a:pt x="86020" y="63930"/>
                </a:lnTo>
                <a:lnTo>
                  <a:pt x="86020" y="63920"/>
                </a:lnTo>
                <a:lnTo>
                  <a:pt x="86030" y="63920"/>
                </a:lnTo>
                <a:lnTo>
                  <a:pt x="86040" y="63910"/>
                </a:lnTo>
                <a:lnTo>
                  <a:pt x="86040" y="63920"/>
                </a:lnTo>
                <a:close/>
                <a:moveTo>
                  <a:pt x="86910" y="63970"/>
                </a:moveTo>
                <a:lnTo>
                  <a:pt x="86910" y="63980"/>
                </a:lnTo>
                <a:lnTo>
                  <a:pt x="86900" y="63990"/>
                </a:lnTo>
                <a:lnTo>
                  <a:pt x="86900" y="64000"/>
                </a:lnTo>
                <a:lnTo>
                  <a:pt x="86890" y="64010"/>
                </a:lnTo>
                <a:lnTo>
                  <a:pt x="86890" y="64020"/>
                </a:lnTo>
                <a:lnTo>
                  <a:pt x="86890" y="64030"/>
                </a:lnTo>
                <a:lnTo>
                  <a:pt x="86880" y="64040"/>
                </a:lnTo>
                <a:lnTo>
                  <a:pt x="86880" y="64050"/>
                </a:lnTo>
                <a:lnTo>
                  <a:pt x="86880" y="64060"/>
                </a:lnTo>
                <a:lnTo>
                  <a:pt x="86870" y="64060"/>
                </a:lnTo>
                <a:lnTo>
                  <a:pt x="86870" y="64070"/>
                </a:lnTo>
                <a:lnTo>
                  <a:pt x="86860" y="64070"/>
                </a:lnTo>
                <a:lnTo>
                  <a:pt x="86850" y="64070"/>
                </a:lnTo>
                <a:lnTo>
                  <a:pt x="86840" y="64060"/>
                </a:lnTo>
                <a:lnTo>
                  <a:pt x="86850" y="64060"/>
                </a:lnTo>
                <a:lnTo>
                  <a:pt x="86850" y="64070"/>
                </a:lnTo>
                <a:lnTo>
                  <a:pt x="86860" y="64070"/>
                </a:lnTo>
                <a:lnTo>
                  <a:pt x="86860" y="64060"/>
                </a:lnTo>
                <a:lnTo>
                  <a:pt x="86870" y="64060"/>
                </a:lnTo>
                <a:lnTo>
                  <a:pt x="86870" y="64050"/>
                </a:lnTo>
                <a:lnTo>
                  <a:pt x="86870" y="64040"/>
                </a:lnTo>
                <a:lnTo>
                  <a:pt x="86880" y="64030"/>
                </a:lnTo>
                <a:lnTo>
                  <a:pt x="86880" y="64020"/>
                </a:lnTo>
                <a:lnTo>
                  <a:pt x="86880" y="64010"/>
                </a:lnTo>
                <a:lnTo>
                  <a:pt x="86890" y="64000"/>
                </a:lnTo>
                <a:lnTo>
                  <a:pt x="86890" y="63990"/>
                </a:lnTo>
                <a:lnTo>
                  <a:pt x="86900" y="63980"/>
                </a:lnTo>
                <a:lnTo>
                  <a:pt x="86900" y="63970"/>
                </a:lnTo>
                <a:lnTo>
                  <a:pt x="86910" y="63960"/>
                </a:lnTo>
                <a:lnTo>
                  <a:pt x="86910" y="63950"/>
                </a:lnTo>
                <a:lnTo>
                  <a:pt x="86910" y="63940"/>
                </a:lnTo>
                <a:lnTo>
                  <a:pt x="86920" y="63940"/>
                </a:lnTo>
                <a:lnTo>
                  <a:pt x="86920" y="63930"/>
                </a:lnTo>
                <a:lnTo>
                  <a:pt x="86930" y="63920"/>
                </a:lnTo>
                <a:lnTo>
                  <a:pt x="86930" y="63910"/>
                </a:lnTo>
                <a:lnTo>
                  <a:pt x="86940" y="63900"/>
                </a:lnTo>
                <a:lnTo>
                  <a:pt x="86940" y="63890"/>
                </a:lnTo>
                <a:lnTo>
                  <a:pt x="86950" y="63890"/>
                </a:lnTo>
                <a:lnTo>
                  <a:pt x="86950" y="63900"/>
                </a:lnTo>
                <a:lnTo>
                  <a:pt x="86940" y="63900"/>
                </a:lnTo>
                <a:lnTo>
                  <a:pt x="86940" y="63910"/>
                </a:lnTo>
                <a:lnTo>
                  <a:pt x="86940" y="63920"/>
                </a:lnTo>
                <a:lnTo>
                  <a:pt x="86930" y="63920"/>
                </a:lnTo>
                <a:lnTo>
                  <a:pt x="86930" y="63930"/>
                </a:lnTo>
                <a:lnTo>
                  <a:pt x="86930" y="63940"/>
                </a:lnTo>
                <a:lnTo>
                  <a:pt x="86920" y="63940"/>
                </a:lnTo>
                <a:lnTo>
                  <a:pt x="86920" y="63950"/>
                </a:lnTo>
                <a:lnTo>
                  <a:pt x="86920" y="63960"/>
                </a:lnTo>
                <a:lnTo>
                  <a:pt x="86910" y="63960"/>
                </a:lnTo>
                <a:lnTo>
                  <a:pt x="86910" y="63970"/>
                </a:lnTo>
                <a:close/>
                <a:moveTo>
                  <a:pt x="86790" y="63920"/>
                </a:moveTo>
                <a:lnTo>
                  <a:pt x="86790" y="63910"/>
                </a:lnTo>
                <a:lnTo>
                  <a:pt x="86790" y="63900"/>
                </a:lnTo>
                <a:lnTo>
                  <a:pt x="86780" y="63890"/>
                </a:lnTo>
                <a:lnTo>
                  <a:pt x="86780" y="63880"/>
                </a:lnTo>
                <a:lnTo>
                  <a:pt x="86780" y="63870"/>
                </a:lnTo>
                <a:lnTo>
                  <a:pt x="86780" y="63860"/>
                </a:lnTo>
                <a:lnTo>
                  <a:pt x="86780" y="63850"/>
                </a:lnTo>
                <a:lnTo>
                  <a:pt x="86790" y="63850"/>
                </a:lnTo>
                <a:lnTo>
                  <a:pt x="86790" y="63860"/>
                </a:lnTo>
                <a:lnTo>
                  <a:pt x="86790" y="63870"/>
                </a:lnTo>
                <a:lnTo>
                  <a:pt x="86790" y="63880"/>
                </a:lnTo>
                <a:lnTo>
                  <a:pt x="86790" y="63890"/>
                </a:lnTo>
                <a:lnTo>
                  <a:pt x="86800" y="63890"/>
                </a:lnTo>
                <a:lnTo>
                  <a:pt x="86800" y="63900"/>
                </a:lnTo>
                <a:lnTo>
                  <a:pt x="86800" y="63910"/>
                </a:lnTo>
                <a:lnTo>
                  <a:pt x="86800" y="63920"/>
                </a:lnTo>
                <a:lnTo>
                  <a:pt x="86790" y="63920"/>
                </a:lnTo>
                <a:close/>
                <a:moveTo>
                  <a:pt x="86240" y="63840"/>
                </a:moveTo>
                <a:lnTo>
                  <a:pt x="86250" y="63840"/>
                </a:lnTo>
                <a:lnTo>
                  <a:pt x="86250" y="63850"/>
                </a:lnTo>
                <a:lnTo>
                  <a:pt x="86260" y="63850"/>
                </a:lnTo>
                <a:lnTo>
                  <a:pt x="86260" y="63860"/>
                </a:lnTo>
                <a:lnTo>
                  <a:pt x="86250" y="63860"/>
                </a:lnTo>
                <a:lnTo>
                  <a:pt x="86250" y="63870"/>
                </a:lnTo>
                <a:lnTo>
                  <a:pt x="86250" y="63880"/>
                </a:lnTo>
                <a:lnTo>
                  <a:pt x="86250" y="63890"/>
                </a:lnTo>
                <a:lnTo>
                  <a:pt x="86240" y="63890"/>
                </a:lnTo>
                <a:lnTo>
                  <a:pt x="86240" y="63900"/>
                </a:lnTo>
                <a:lnTo>
                  <a:pt x="86230" y="63900"/>
                </a:lnTo>
                <a:lnTo>
                  <a:pt x="86230" y="63910"/>
                </a:lnTo>
                <a:lnTo>
                  <a:pt x="86220" y="63910"/>
                </a:lnTo>
                <a:lnTo>
                  <a:pt x="86210" y="63910"/>
                </a:lnTo>
                <a:lnTo>
                  <a:pt x="86200" y="63910"/>
                </a:lnTo>
                <a:lnTo>
                  <a:pt x="86200" y="63900"/>
                </a:lnTo>
                <a:lnTo>
                  <a:pt x="86200" y="63890"/>
                </a:lnTo>
                <a:lnTo>
                  <a:pt x="86200" y="63880"/>
                </a:lnTo>
                <a:lnTo>
                  <a:pt x="86200" y="63870"/>
                </a:lnTo>
                <a:lnTo>
                  <a:pt x="86210" y="63870"/>
                </a:lnTo>
                <a:lnTo>
                  <a:pt x="86210" y="63860"/>
                </a:lnTo>
                <a:lnTo>
                  <a:pt x="86220" y="63850"/>
                </a:lnTo>
                <a:lnTo>
                  <a:pt x="86230" y="63850"/>
                </a:lnTo>
                <a:lnTo>
                  <a:pt x="86230" y="63840"/>
                </a:lnTo>
                <a:lnTo>
                  <a:pt x="86240" y="63840"/>
                </a:lnTo>
                <a:close/>
                <a:moveTo>
                  <a:pt x="86640" y="63770"/>
                </a:moveTo>
                <a:lnTo>
                  <a:pt x="86650" y="63770"/>
                </a:lnTo>
                <a:lnTo>
                  <a:pt x="86660" y="63770"/>
                </a:lnTo>
                <a:lnTo>
                  <a:pt x="86660" y="63780"/>
                </a:lnTo>
                <a:lnTo>
                  <a:pt x="86670" y="63780"/>
                </a:lnTo>
                <a:lnTo>
                  <a:pt x="86670" y="63790"/>
                </a:lnTo>
                <a:lnTo>
                  <a:pt x="86680" y="63800"/>
                </a:lnTo>
                <a:lnTo>
                  <a:pt x="86690" y="63800"/>
                </a:lnTo>
                <a:lnTo>
                  <a:pt x="86700" y="63800"/>
                </a:lnTo>
                <a:lnTo>
                  <a:pt x="86700" y="63810"/>
                </a:lnTo>
                <a:lnTo>
                  <a:pt x="86710" y="63810"/>
                </a:lnTo>
                <a:lnTo>
                  <a:pt x="86710" y="63800"/>
                </a:lnTo>
                <a:lnTo>
                  <a:pt x="86720" y="63800"/>
                </a:lnTo>
                <a:lnTo>
                  <a:pt x="86720" y="63810"/>
                </a:lnTo>
                <a:lnTo>
                  <a:pt x="86730" y="63810"/>
                </a:lnTo>
                <a:lnTo>
                  <a:pt x="86740" y="63820"/>
                </a:lnTo>
                <a:lnTo>
                  <a:pt x="86740" y="63830"/>
                </a:lnTo>
                <a:lnTo>
                  <a:pt x="86740" y="63820"/>
                </a:lnTo>
                <a:lnTo>
                  <a:pt x="86740" y="63810"/>
                </a:lnTo>
                <a:lnTo>
                  <a:pt x="86740" y="63800"/>
                </a:lnTo>
                <a:lnTo>
                  <a:pt x="86730" y="63800"/>
                </a:lnTo>
                <a:lnTo>
                  <a:pt x="86730" y="63790"/>
                </a:lnTo>
                <a:lnTo>
                  <a:pt x="86740" y="63790"/>
                </a:lnTo>
                <a:lnTo>
                  <a:pt x="86740" y="63800"/>
                </a:lnTo>
                <a:lnTo>
                  <a:pt x="86750" y="63800"/>
                </a:lnTo>
                <a:lnTo>
                  <a:pt x="86750" y="63810"/>
                </a:lnTo>
                <a:lnTo>
                  <a:pt x="86750" y="63820"/>
                </a:lnTo>
                <a:lnTo>
                  <a:pt x="86750" y="63830"/>
                </a:lnTo>
                <a:lnTo>
                  <a:pt x="86750" y="63840"/>
                </a:lnTo>
                <a:lnTo>
                  <a:pt x="86750" y="63850"/>
                </a:lnTo>
                <a:lnTo>
                  <a:pt x="86760" y="63850"/>
                </a:lnTo>
                <a:lnTo>
                  <a:pt x="86750" y="63850"/>
                </a:lnTo>
                <a:lnTo>
                  <a:pt x="86750" y="63860"/>
                </a:lnTo>
                <a:lnTo>
                  <a:pt x="86760" y="63860"/>
                </a:lnTo>
                <a:lnTo>
                  <a:pt x="86760" y="63870"/>
                </a:lnTo>
                <a:lnTo>
                  <a:pt x="86760" y="63880"/>
                </a:lnTo>
                <a:lnTo>
                  <a:pt x="86750" y="63880"/>
                </a:lnTo>
                <a:lnTo>
                  <a:pt x="86760" y="63880"/>
                </a:lnTo>
                <a:lnTo>
                  <a:pt x="86760" y="63890"/>
                </a:lnTo>
                <a:lnTo>
                  <a:pt x="86750" y="63890"/>
                </a:lnTo>
                <a:lnTo>
                  <a:pt x="86750" y="63900"/>
                </a:lnTo>
                <a:lnTo>
                  <a:pt x="86760" y="63900"/>
                </a:lnTo>
                <a:lnTo>
                  <a:pt x="86760" y="63910"/>
                </a:lnTo>
                <a:lnTo>
                  <a:pt x="86760" y="63920"/>
                </a:lnTo>
                <a:lnTo>
                  <a:pt x="86770" y="63930"/>
                </a:lnTo>
                <a:lnTo>
                  <a:pt x="86770" y="63940"/>
                </a:lnTo>
                <a:lnTo>
                  <a:pt x="86760" y="63950"/>
                </a:lnTo>
                <a:lnTo>
                  <a:pt x="86770" y="63950"/>
                </a:lnTo>
                <a:lnTo>
                  <a:pt x="86770" y="63960"/>
                </a:lnTo>
                <a:lnTo>
                  <a:pt x="86770" y="63970"/>
                </a:lnTo>
                <a:lnTo>
                  <a:pt x="86780" y="63980"/>
                </a:lnTo>
                <a:lnTo>
                  <a:pt x="86780" y="63990"/>
                </a:lnTo>
                <a:lnTo>
                  <a:pt x="86770" y="63990"/>
                </a:lnTo>
                <a:lnTo>
                  <a:pt x="86770" y="64000"/>
                </a:lnTo>
                <a:lnTo>
                  <a:pt x="86770" y="64010"/>
                </a:lnTo>
                <a:lnTo>
                  <a:pt x="86760" y="64010"/>
                </a:lnTo>
                <a:lnTo>
                  <a:pt x="86760" y="64000"/>
                </a:lnTo>
                <a:lnTo>
                  <a:pt x="86760" y="63990"/>
                </a:lnTo>
                <a:lnTo>
                  <a:pt x="86750" y="63980"/>
                </a:lnTo>
                <a:lnTo>
                  <a:pt x="86750" y="63970"/>
                </a:lnTo>
                <a:lnTo>
                  <a:pt x="86740" y="63970"/>
                </a:lnTo>
                <a:lnTo>
                  <a:pt x="86730" y="63970"/>
                </a:lnTo>
                <a:lnTo>
                  <a:pt x="86720" y="63970"/>
                </a:lnTo>
                <a:lnTo>
                  <a:pt x="86710" y="63970"/>
                </a:lnTo>
                <a:lnTo>
                  <a:pt x="86700" y="63970"/>
                </a:lnTo>
                <a:lnTo>
                  <a:pt x="86700" y="63960"/>
                </a:lnTo>
                <a:lnTo>
                  <a:pt x="86700" y="63970"/>
                </a:lnTo>
                <a:lnTo>
                  <a:pt x="86690" y="63970"/>
                </a:lnTo>
                <a:lnTo>
                  <a:pt x="86690" y="63980"/>
                </a:lnTo>
                <a:lnTo>
                  <a:pt x="86680" y="63980"/>
                </a:lnTo>
                <a:lnTo>
                  <a:pt x="86680" y="63990"/>
                </a:lnTo>
                <a:lnTo>
                  <a:pt x="86670" y="63990"/>
                </a:lnTo>
                <a:lnTo>
                  <a:pt x="86670" y="64000"/>
                </a:lnTo>
                <a:lnTo>
                  <a:pt x="86660" y="64000"/>
                </a:lnTo>
                <a:lnTo>
                  <a:pt x="86660" y="64010"/>
                </a:lnTo>
                <a:lnTo>
                  <a:pt x="86650" y="64010"/>
                </a:lnTo>
                <a:lnTo>
                  <a:pt x="86650" y="64020"/>
                </a:lnTo>
                <a:lnTo>
                  <a:pt x="86640" y="64020"/>
                </a:lnTo>
                <a:lnTo>
                  <a:pt x="86630" y="64030"/>
                </a:lnTo>
                <a:lnTo>
                  <a:pt x="86620" y="64030"/>
                </a:lnTo>
                <a:lnTo>
                  <a:pt x="86620" y="64020"/>
                </a:lnTo>
                <a:lnTo>
                  <a:pt x="86630" y="64020"/>
                </a:lnTo>
                <a:lnTo>
                  <a:pt x="86630" y="64010"/>
                </a:lnTo>
                <a:lnTo>
                  <a:pt x="86620" y="64010"/>
                </a:lnTo>
                <a:lnTo>
                  <a:pt x="86620" y="64020"/>
                </a:lnTo>
                <a:lnTo>
                  <a:pt x="86610" y="64020"/>
                </a:lnTo>
                <a:lnTo>
                  <a:pt x="86610" y="64010"/>
                </a:lnTo>
                <a:lnTo>
                  <a:pt x="86600" y="64010"/>
                </a:lnTo>
                <a:lnTo>
                  <a:pt x="86590" y="64010"/>
                </a:lnTo>
                <a:lnTo>
                  <a:pt x="86590" y="64000"/>
                </a:lnTo>
                <a:lnTo>
                  <a:pt x="86580" y="64000"/>
                </a:lnTo>
                <a:lnTo>
                  <a:pt x="86570" y="64000"/>
                </a:lnTo>
                <a:lnTo>
                  <a:pt x="86560" y="64000"/>
                </a:lnTo>
                <a:lnTo>
                  <a:pt x="86560" y="63990"/>
                </a:lnTo>
                <a:lnTo>
                  <a:pt x="86560" y="63980"/>
                </a:lnTo>
                <a:lnTo>
                  <a:pt x="86550" y="63970"/>
                </a:lnTo>
                <a:lnTo>
                  <a:pt x="86540" y="63970"/>
                </a:lnTo>
                <a:lnTo>
                  <a:pt x="86540" y="63960"/>
                </a:lnTo>
                <a:lnTo>
                  <a:pt x="86540" y="63950"/>
                </a:lnTo>
                <a:lnTo>
                  <a:pt x="86530" y="63950"/>
                </a:lnTo>
                <a:lnTo>
                  <a:pt x="86520" y="63950"/>
                </a:lnTo>
                <a:lnTo>
                  <a:pt x="86520" y="63940"/>
                </a:lnTo>
                <a:lnTo>
                  <a:pt x="86510" y="63940"/>
                </a:lnTo>
                <a:lnTo>
                  <a:pt x="86500" y="63940"/>
                </a:lnTo>
                <a:lnTo>
                  <a:pt x="86500" y="63930"/>
                </a:lnTo>
                <a:lnTo>
                  <a:pt x="86510" y="63930"/>
                </a:lnTo>
                <a:lnTo>
                  <a:pt x="86520" y="63930"/>
                </a:lnTo>
                <a:lnTo>
                  <a:pt x="86530" y="63930"/>
                </a:lnTo>
                <a:lnTo>
                  <a:pt x="86540" y="63940"/>
                </a:lnTo>
                <a:lnTo>
                  <a:pt x="86550" y="63940"/>
                </a:lnTo>
                <a:lnTo>
                  <a:pt x="86560" y="63940"/>
                </a:lnTo>
                <a:lnTo>
                  <a:pt x="86560" y="63950"/>
                </a:lnTo>
                <a:lnTo>
                  <a:pt x="86570" y="63950"/>
                </a:lnTo>
                <a:lnTo>
                  <a:pt x="86580" y="63950"/>
                </a:lnTo>
                <a:lnTo>
                  <a:pt x="86590" y="63950"/>
                </a:lnTo>
                <a:lnTo>
                  <a:pt x="86600" y="63950"/>
                </a:lnTo>
                <a:lnTo>
                  <a:pt x="86610" y="63950"/>
                </a:lnTo>
                <a:lnTo>
                  <a:pt x="86620" y="63950"/>
                </a:lnTo>
                <a:lnTo>
                  <a:pt x="86620" y="63960"/>
                </a:lnTo>
                <a:lnTo>
                  <a:pt x="86610" y="63960"/>
                </a:lnTo>
                <a:lnTo>
                  <a:pt x="86620" y="63960"/>
                </a:lnTo>
                <a:lnTo>
                  <a:pt x="86630" y="63960"/>
                </a:lnTo>
                <a:lnTo>
                  <a:pt x="86640" y="63960"/>
                </a:lnTo>
                <a:lnTo>
                  <a:pt x="86650" y="63960"/>
                </a:lnTo>
                <a:lnTo>
                  <a:pt x="86660" y="63960"/>
                </a:lnTo>
                <a:lnTo>
                  <a:pt x="86670" y="63950"/>
                </a:lnTo>
                <a:lnTo>
                  <a:pt x="86680" y="63950"/>
                </a:lnTo>
                <a:lnTo>
                  <a:pt x="86690" y="63940"/>
                </a:lnTo>
                <a:lnTo>
                  <a:pt x="86700" y="63940"/>
                </a:lnTo>
                <a:lnTo>
                  <a:pt x="86700" y="63930"/>
                </a:lnTo>
                <a:lnTo>
                  <a:pt x="86700" y="63920"/>
                </a:lnTo>
                <a:lnTo>
                  <a:pt x="86700" y="63910"/>
                </a:lnTo>
                <a:lnTo>
                  <a:pt x="86710" y="63910"/>
                </a:lnTo>
                <a:lnTo>
                  <a:pt x="86710" y="63900"/>
                </a:lnTo>
                <a:lnTo>
                  <a:pt x="86710" y="63890"/>
                </a:lnTo>
                <a:lnTo>
                  <a:pt x="86700" y="63880"/>
                </a:lnTo>
                <a:lnTo>
                  <a:pt x="86700" y="63870"/>
                </a:lnTo>
                <a:lnTo>
                  <a:pt x="86700" y="63860"/>
                </a:lnTo>
                <a:lnTo>
                  <a:pt x="86690" y="63860"/>
                </a:lnTo>
                <a:lnTo>
                  <a:pt x="86690" y="63850"/>
                </a:lnTo>
                <a:lnTo>
                  <a:pt x="86680" y="63840"/>
                </a:lnTo>
                <a:lnTo>
                  <a:pt x="86680" y="63830"/>
                </a:lnTo>
                <a:lnTo>
                  <a:pt x="86670" y="63830"/>
                </a:lnTo>
                <a:lnTo>
                  <a:pt x="86660" y="63820"/>
                </a:lnTo>
                <a:lnTo>
                  <a:pt x="86660" y="63810"/>
                </a:lnTo>
                <a:lnTo>
                  <a:pt x="86650" y="63810"/>
                </a:lnTo>
                <a:lnTo>
                  <a:pt x="86650" y="63800"/>
                </a:lnTo>
                <a:lnTo>
                  <a:pt x="86640" y="63800"/>
                </a:lnTo>
                <a:lnTo>
                  <a:pt x="86640" y="63790"/>
                </a:lnTo>
                <a:lnTo>
                  <a:pt x="86630" y="63790"/>
                </a:lnTo>
                <a:lnTo>
                  <a:pt x="86630" y="63780"/>
                </a:lnTo>
                <a:lnTo>
                  <a:pt x="86620" y="63780"/>
                </a:lnTo>
                <a:lnTo>
                  <a:pt x="86620" y="63770"/>
                </a:lnTo>
                <a:lnTo>
                  <a:pt x="86620" y="63760"/>
                </a:lnTo>
                <a:lnTo>
                  <a:pt x="86630" y="63760"/>
                </a:lnTo>
                <a:lnTo>
                  <a:pt x="86630" y="63770"/>
                </a:lnTo>
                <a:lnTo>
                  <a:pt x="86630" y="63760"/>
                </a:lnTo>
                <a:lnTo>
                  <a:pt x="86630" y="63750"/>
                </a:lnTo>
                <a:lnTo>
                  <a:pt x="86630" y="63760"/>
                </a:lnTo>
                <a:lnTo>
                  <a:pt x="86640" y="63760"/>
                </a:lnTo>
                <a:lnTo>
                  <a:pt x="86640" y="63770"/>
                </a:lnTo>
                <a:close/>
                <a:moveTo>
                  <a:pt x="86390" y="63740"/>
                </a:moveTo>
                <a:lnTo>
                  <a:pt x="86400" y="63740"/>
                </a:lnTo>
                <a:lnTo>
                  <a:pt x="86410" y="63740"/>
                </a:lnTo>
                <a:lnTo>
                  <a:pt x="86420" y="63750"/>
                </a:lnTo>
                <a:lnTo>
                  <a:pt x="86430" y="63750"/>
                </a:lnTo>
                <a:lnTo>
                  <a:pt x="86430" y="63760"/>
                </a:lnTo>
                <a:lnTo>
                  <a:pt x="86430" y="63770"/>
                </a:lnTo>
                <a:lnTo>
                  <a:pt x="86430" y="63780"/>
                </a:lnTo>
                <a:lnTo>
                  <a:pt x="86430" y="63790"/>
                </a:lnTo>
                <a:lnTo>
                  <a:pt x="86430" y="63800"/>
                </a:lnTo>
                <a:lnTo>
                  <a:pt x="86440" y="63810"/>
                </a:lnTo>
                <a:lnTo>
                  <a:pt x="86450" y="63820"/>
                </a:lnTo>
                <a:lnTo>
                  <a:pt x="86450" y="63830"/>
                </a:lnTo>
                <a:lnTo>
                  <a:pt x="86460" y="63830"/>
                </a:lnTo>
                <a:lnTo>
                  <a:pt x="86460" y="63840"/>
                </a:lnTo>
                <a:lnTo>
                  <a:pt x="86460" y="63850"/>
                </a:lnTo>
                <a:lnTo>
                  <a:pt x="86470" y="63850"/>
                </a:lnTo>
                <a:lnTo>
                  <a:pt x="86480" y="63850"/>
                </a:lnTo>
                <a:lnTo>
                  <a:pt x="86490" y="63850"/>
                </a:lnTo>
                <a:lnTo>
                  <a:pt x="86490" y="63860"/>
                </a:lnTo>
                <a:lnTo>
                  <a:pt x="86500" y="63860"/>
                </a:lnTo>
                <a:lnTo>
                  <a:pt x="86500" y="63850"/>
                </a:lnTo>
                <a:lnTo>
                  <a:pt x="86510" y="63850"/>
                </a:lnTo>
                <a:lnTo>
                  <a:pt x="86510" y="63840"/>
                </a:lnTo>
                <a:lnTo>
                  <a:pt x="86520" y="63840"/>
                </a:lnTo>
                <a:lnTo>
                  <a:pt x="86520" y="63830"/>
                </a:lnTo>
                <a:lnTo>
                  <a:pt x="86530" y="63830"/>
                </a:lnTo>
                <a:lnTo>
                  <a:pt x="86540" y="63830"/>
                </a:lnTo>
                <a:lnTo>
                  <a:pt x="86550" y="63820"/>
                </a:lnTo>
                <a:lnTo>
                  <a:pt x="86560" y="63830"/>
                </a:lnTo>
                <a:lnTo>
                  <a:pt x="86560" y="63840"/>
                </a:lnTo>
                <a:lnTo>
                  <a:pt x="86560" y="63850"/>
                </a:lnTo>
                <a:lnTo>
                  <a:pt x="86560" y="63860"/>
                </a:lnTo>
                <a:lnTo>
                  <a:pt x="86560" y="63870"/>
                </a:lnTo>
                <a:lnTo>
                  <a:pt x="86570" y="63870"/>
                </a:lnTo>
                <a:lnTo>
                  <a:pt x="86570" y="63880"/>
                </a:lnTo>
                <a:lnTo>
                  <a:pt x="86570" y="63890"/>
                </a:lnTo>
                <a:lnTo>
                  <a:pt x="86560" y="63890"/>
                </a:lnTo>
                <a:lnTo>
                  <a:pt x="86550" y="63890"/>
                </a:lnTo>
                <a:lnTo>
                  <a:pt x="86540" y="63900"/>
                </a:lnTo>
                <a:lnTo>
                  <a:pt x="86530" y="63900"/>
                </a:lnTo>
                <a:lnTo>
                  <a:pt x="86530" y="63910"/>
                </a:lnTo>
                <a:lnTo>
                  <a:pt x="86520" y="63910"/>
                </a:lnTo>
                <a:lnTo>
                  <a:pt x="86520" y="63920"/>
                </a:lnTo>
                <a:lnTo>
                  <a:pt x="86510" y="63920"/>
                </a:lnTo>
                <a:lnTo>
                  <a:pt x="86510" y="63930"/>
                </a:lnTo>
                <a:lnTo>
                  <a:pt x="86500" y="63930"/>
                </a:lnTo>
                <a:lnTo>
                  <a:pt x="86500" y="63940"/>
                </a:lnTo>
                <a:lnTo>
                  <a:pt x="86490" y="63940"/>
                </a:lnTo>
                <a:lnTo>
                  <a:pt x="86490" y="63950"/>
                </a:lnTo>
                <a:lnTo>
                  <a:pt x="86490" y="63960"/>
                </a:lnTo>
                <a:lnTo>
                  <a:pt x="86480" y="63960"/>
                </a:lnTo>
                <a:lnTo>
                  <a:pt x="86480" y="63970"/>
                </a:lnTo>
                <a:lnTo>
                  <a:pt x="86470" y="63970"/>
                </a:lnTo>
                <a:lnTo>
                  <a:pt x="86470" y="63980"/>
                </a:lnTo>
                <a:lnTo>
                  <a:pt x="86460" y="63980"/>
                </a:lnTo>
                <a:lnTo>
                  <a:pt x="86450" y="63980"/>
                </a:lnTo>
                <a:lnTo>
                  <a:pt x="86450" y="63990"/>
                </a:lnTo>
                <a:lnTo>
                  <a:pt x="86440" y="63990"/>
                </a:lnTo>
                <a:lnTo>
                  <a:pt x="86440" y="64000"/>
                </a:lnTo>
                <a:lnTo>
                  <a:pt x="86430" y="64000"/>
                </a:lnTo>
                <a:lnTo>
                  <a:pt x="86430" y="64010"/>
                </a:lnTo>
                <a:lnTo>
                  <a:pt x="86420" y="64000"/>
                </a:lnTo>
                <a:lnTo>
                  <a:pt x="86420" y="64010"/>
                </a:lnTo>
                <a:lnTo>
                  <a:pt x="86410" y="64010"/>
                </a:lnTo>
                <a:lnTo>
                  <a:pt x="86400" y="64010"/>
                </a:lnTo>
                <a:lnTo>
                  <a:pt x="86390" y="64020"/>
                </a:lnTo>
                <a:lnTo>
                  <a:pt x="86380" y="64020"/>
                </a:lnTo>
                <a:lnTo>
                  <a:pt x="86370" y="64020"/>
                </a:lnTo>
                <a:lnTo>
                  <a:pt x="86370" y="64030"/>
                </a:lnTo>
                <a:lnTo>
                  <a:pt x="86360" y="64030"/>
                </a:lnTo>
                <a:lnTo>
                  <a:pt x="86360" y="64040"/>
                </a:lnTo>
                <a:lnTo>
                  <a:pt x="86350" y="64040"/>
                </a:lnTo>
                <a:lnTo>
                  <a:pt x="86350" y="64050"/>
                </a:lnTo>
                <a:lnTo>
                  <a:pt x="86340" y="64060"/>
                </a:lnTo>
                <a:lnTo>
                  <a:pt x="86330" y="64070"/>
                </a:lnTo>
                <a:lnTo>
                  <a:pt x="86320" y="64070"/>
                </a:lnTo>
                <a:lnTo>
                  <a:pt x="86320" y="64060"/>
                </a:lnTo>
                <a:lnTo>
                  <a:pt x="86330" y="64060"/>
                </a:lnTo>
                <a:lnTo>
                  <a:pt x="86330" y="64050"/>
                </a:lnTo>
                <a:lnTo>
                  <a:pt x="86330" y="64040"/>
                </a:lnTo>
                <a:lnTo>
                  <a:pt x="86320" y="64040"/>
                </a:lnTo>
                <a:lnTo>
                  <a:pt x="86320" y="64030"/>
                </a:lnTo>
                <a:lnTo>
                  <a:pt x="86310" y="64030"/>
                </a:lnTo>
                <a:lnTo>
                  <a:pt x="86310" y="64020"/>
                </a:lnTo>
                <a:lnTo>
                  <a:pt x="86320" y="64010"/>
                </a:lnTo>
                <a:lnTo>
                  <a:pt x="86330" y="64000"/>
                </a:lnTo>
                <a:lnTo>
                  <a:pt x="86320" y="64000"/>
                </a:lnTo>
                <a:lnTo>
                  <a:pt x="86310" y="64000"/>
                </a:lnTo>
                <a:lnTo>
                  <a:pt x="86310" y="64010"/>
                </a:lnTo>
                <a:lnTo>
                  <a:pt x="86300" y="64010"/>
                </a:lnTo>
                <a:lnTo>
                  <a:pt x="86290" y="64010"/>
                </a:lnTo>
                <a:lnTo>
                  <a:pt x="86290" y="64020"/>
                </a:lnTo>
                <a:lnTo>
                  <a:pt x="86280" y="64020"/>
                </a:lnTo>
                <a:lnTo>
                  <a:pt x="86280" y="64010"/>
                </a:lnTo>
                <a:lnTo>
                  <a:pt x="86270" y="64010"/>
                </a:lnTo>
                <a:lnTo>
                  <a:pt x="86270" y="64000"/>
                </a:lnTo>
                <a:lnTo>
                  <a:pt x="86280" y="64000"/>
                </a:lnTo>
                <a:lnTo>
                  <a:pt x="86280" y="63990"/>
                </a:lnTo>
                <a:lnTo>
                  <a:pt x="86280" y="63980"/>
                </a:lnTo>
                <a:lnTo>
                  <a:pt x="86280" y="63990"/>
                </a:lnTo>
                <a:lnTo>
                  <a:pt x="86280" y="63980"/>
                </a:lnTo>
                <a:lnTo>
                  <a:pt x="86270" y="63980"/>
                </a:lnTo>
                <a:lnTo>
                  <a:pt x="86270" y="63970"/>
                </a:lnTo>
                <a:lnTo>
                  <a:pt x="86280" y="63970"/>
                </a:lnTo>
                <a:lnTo>
                  <a:pt x="86280" y="63960"/>
                </a:lnTo>
                <a:lnTo>
                  <a:pt x="86270" y="63960"/>
                </a:lnTo>
                <a:lnTo>
                  <a:pt x="86270" y="63950"/>
                </a:lnTo>
                <a:lnTo>
                  <a:pt x="86270" y="63940"/>
                </a:lnTo>
                <a:lnTo>
                  <a:pt x="86280" y="63940"/>
                </a:lnTo>
                <a:lnTo>
                  <a:pt x="86290" y="63940"/>
                </a:lnTo>
                <a:lnTo>
                  <a:pt x="86290" y="63930"/>
                </a:lnTo>
                <a:lnTo>
                  <a:pt x="86290" y="63920"/>
                </a:lnTo>
                <a:lnTo>
                  <a:pt x="86290" y="63910"/>
                </a:lnTo>
                <a:lnTo>
                  <a:pt x="86290" y="63900"/>
                </a:lnTo>
                <a:lnTo>
                  <a:pt x="86290" y="63890"/>
                </a:lnTo>
                <a:lnTo>
                  <a:pt x="86300" y="63880"/>
                </a:lnTo>
                <a:lnTo>
                  <a:pt x="86300" y="63870"/>
                </a:lnTo>
                <a:lnTo>
                  <a:pt x="86300" y="63860"/>
                </a:lnTo>
                <a:lnTo>
                  <a:pt x="86300" y="63850"/>
                </a:lnTo>
                <a:lnTo>
                  <a:pt x="86300" y="63840"/>
                </a:lnTo>
                <a:lnTo>
                  <a:pt x="86310" y="63840"/>
                </a:lnTo>
                <a:lnTo>
                  <a:pt x="86310" y="63830"/>
                </a:lnTo>
                <a:lnTo>
                  <a:pt x="86310" y="63820"/>
                </a:lnTo>
                <a:lnTo>
                  <a:pt x="86310" y="63810"/>
                </a:lnTo>
                <a:lnTo>
                  <a:pt x="86300" y="63810"/>
                </a:lnTo>
                <a:lnTo>
                  <a:pt x="86290" y="63820"/>
                </a:lnTo>
                <a:lnTo>
                  <a:pt x="86290" y="63810"/>
                </a:lnTo>
                <a:lnTo>
                  <a:pt x="86280" y="63810"/>
                </a:lnTo>
                <a:lnTo>
                  <a:pt x="86270" y="63810"/>
                </a:lnTo>
                <a:lnTo>
                  <a:pt x="86280" y="63810"/>
                </a:lnTo>
                <a:lnTo>
                  <a:pt x="86280" y="63800"/>
                </a:lnTo>
                <a:lnTo>
                  <a:pt x="86280" y="63790"/>
                </a:lnTo>
                <a:lnTo>
                  <a:pt x="86290" y="63790"/>
                </a:lnTo>
                <a:lnTo>
                  <a:pt x="86290" y="63780"/>
                </a:lnTo>
                <a:lnTo>
                  <a:pt x="86300" y="63780"/>
                </a:lnTo>
                <a:lnTo>
                  <a:pt x="86300" y="63770"/>
                </a:lnTo>
                <a:lnTo>
                  <a:pt x="86310" y="63770"/>
                </a:lnTo>
                <a:lnTo>
                  <a:pt x="86310" y="63760"/>
                </a:lnTo>
                <a:lnTo>
                  <a:pt x="86310" y="63750"/>
                </a:lnTo>
                <a:lnTo>
                  <a:pt x="86310" y="63740"/>
                </a:lnTo>
                <a:lnTo>
                  <a:pt x="86310" y="63730"/>
                </a:lnTo>
                <a:lnTo>
                  <a:pt x="86320" y="63730"/>
                </a:lnTo>
                <a:lnTo>
                  <a:pt x="86330" y="63730"/>
                </a:lnTo>
                <a:lnTo>
                  <a:pt x="86340" y="63740"/>
                </a:lnTo>
                <a:lnTo>
                  <a:pt x="86350" y="63740"/>
                </a:lnTo>
                <a:lnTo>
                  <a:pt x="86360" y="63740"/>
                </a:lnTo>
                <a:lnTo>
                  <a:pt x="86360" y="63730"/>
                </a:lnTo>
                <a:lnTo>
                  <a:pt x="86360" y="63720"/>
                </a:lnTo>
                <a:lnTo>
                  <a:pt x="86360" y="63710"/>
                </a:lnTo>
                <a:lnTo>
                  <a:pt x="86370" y="63710"/>
                </a:lnTo>
                <a:lnTo>
                  <a:pt x="86370" y="63720"/>
                </a:lnTo>
                <a:lnTo>
                  <a:pt x="86370" y="63730"/>
                </a:lnTo>
                <a:lnTo>
                  <a:pt x="86380" y="63730"/>
                </a:lnTo>
                <a:lnTo>
                  <a:pt x="86380" y="63740"/>
                </a:lnTo>
                <a:lnTo>
                  <a:pt x="86390" y="63740"/>
                </a:lnTo>
                <a:close/>
                <a:moveTo>
                  <a:pt x="86430" y="63710"/>
                </a:moveTo>
                <a:lnTo>
                  <a:pt x="86440" y="63710"/>
                </a:lnTo>
                <a:lnTo>
                  <a:pt x="86440" y="63720"/>
                </a:lnTo>
                <a:lnTo>
                  <a:pt x="86450" y="63720"/>
                </a:lnTo>
                <a:lnTo>
                  <a:pt x="86450" y="63730"/>
                </a:lnTo>
                <a:lnTo>
                  <a:pt x="86450" y="63740"/>
                </a:lnTo>
                <a:lnTo>
                  <a:pt x="86450" y="63750"/>
                </a:lnTo>
                <a:lnTo>
                  <a:pt x="86460" y="63750"/>
                </a:lnTo>
                <a:lnTo>
                  <a:pt x="86460" y="63760"/>
                </a:lnTo>
                <a:lnTo>
                  <a:pt x="86470" y="63760"/>
                </a:lnTo>
                <a:lnTo>
                  <a:pt x="86470" y="63770"/>
                </a:lnTo>
                <a:lnTo>
                  <a:pt x="86470" y="63780"/>
                </a:lnTo>
                <a:lnTo>
                  <a:pt x="86480" y="63780"/>
                </a:lnTo>
                <a:lnTo>
                  <a:pt x="86490" y="63780"/>
                </a:lnTo>
                <a:lnTo>
                  <a:pt x="86500" y="63780"/>
                </a:lnTo>
                <a:lnTo>
                  <a:pt x="86500" y="63770"/>
                </a:lnTo>
                <a:lnTo>
                  <a:pt x="86510" y="63770"/>
                </a:lnTo>
                <a:lnTo>
                  <a:pt x="86520" y="63770"/>
                </a:lnTo>
                <a:lnTo>
                  <a:pt x="86530" y="63770"/>
                </a:lnTo>
                <a:lnTo>
                  <a:pt x="86530" y="63780"/>
                </a:lnTo>
                <a:lnTo>
                  <a:pt x="86540" y="63780"/>
                </a:lnTo>
                <a:lnTo>
                  <a:pt x="86540" y="63790"/>
                </a:lnTo>
                <a:lnTo>
                  <a:pt x="86530" y="63790"/>
                </a:lnTo>
                <a:lnTo>
                  <a:pt x="86520" y="63790"/>
                </a:lnTo>
                <a:lnTo>
                  <a:pt x="86520" y="63780"/>
                </a:lnTo>
                <a:lnTo>
                  <a:pt x="86510" y="63780"/>
                </a:lnTo>
                <a:lnTo>
                  <a:pt x="86510" y="63790"/>
                </a:lnTo>
                <a:lnTo>
                  <a:pt x="86510" y="63800"/>
                </a:lnTo>
                <a:lnTo>
                  <a:pt x="86510" y="63810"/>
                </a:lnTo>
                <a:lnTo>
                  <a:pt x="86500" y="63810"/>
                </a:lnTo>
                <a:lnTo>
                  <a:pt x="86490" y="63810"/>
                </a:lnTo>
                <a:lnTo>
                  <a:pt x="86480" y="63810"/>
                </a:lnTo>
                <a:lnTo>
                  <a:pt x="86480" y="63820"/>
                </a:lnTo>
                <a:lnTo>
                  <a:pt x="86470" y="63820"/>
                </a:lnTo>
                <a:lnTo>
                  <a:pt x="86470" y="63830"/>
                </a:lnTo>
                <a:lnTo>
                  <a:pt x="86460" y="63830"/>
                </a:lnTo>
                <a:lnTo>
                  <a:pt x="86460" y="63820"/>
                </a:lnTo>
                <a:lnTo>
                  <a:pt x="86450" y="63820"/>
                </a:lnTo>
                <a:lnTo>
                  <a:pt x="86450" y="63810"/>
                </a:lnTo>
                <a:lnTo>
                  <a:pt x="86440" y="63810"/>
                </a:lnTo>
                <a:lnTo>
                  <a:pt x="86440" y="63800"/>
                </a:lnTo>
                <a:lnTo>
                  <a:pt x="86440" y="63790"/>
                </a:lnTo>
                <a:lnTo>
                  <a:pt x="86440" y="63780"/>
                </a:lnTo>
                <a:lnTo>
                  <a:pt x="86430" y="63780"/>
                </a:lnTo>
                <a:lnTo>
                  <a:pt x="86430" y="63770"/>
                </a:lnTo>
                <a:lnTo>
                  <a:pt x="86430" y="63760"/>
                </a:lnTo>
                <a:lnTo>
                  <a:pt x="86430" y="63750"/>
                </a:lnTo>
                <a:lnTo>
                  <a:pt x="86420" y="63750"/>
                </a:lnTo>
                <a:lnTo>
                  <a:pt x="86420" y="63740"/>
                </a:lnTo>
                <a:lnTo>
                  <a:pt x="86410" y="63740"/>
                </a:lnTo>
                <a:lnTo>
                  <a:pt x="86400" y="63740"/>
                </a:lnTo>
                <a:lnTo>
                  <a:pt x="86390" y="63740"/>
                </a:lnTo>
                <a:lnTo>
                  <a:pt x="86390" y="63730"/>
                </a:lnTo>
                <a:lnTo>
                  <a:pt x="86380" y="63730"/>
                </a:lnTo>
                <a:lnTo>
                  <a:pt x="86380" y="63720"/>
                </a:lnTo>
                <a:lnTo>
                  <a:pt x="86390" y="63720"/>
                </a:lnTo>
                <a:lnTo>
                  <a:pt x="86390" y="63710"/>
                </a:lnTo>
                <a:lnTo>
                  <a:pt x="86400" y="63700"/>
                </a:lnTo>
                <a:lnTo>
                  <a:pt x="86400" y="63710"/>
                </a:lnTo>
                <a:lnTo>
                  <a:pt x="86410" y="63710"/>
                </a:lnTo>
                <a:lnTo>
                  <a:pt x="86420" y="63710"/>
                </a:lnTo>
                <a:lnTo>
                  <a:pt x="86420" y="63700"/>
                </a:lnTo>
                <a:lnTo>
                  <a:pt x="86430" y="63700"/>
                </a:lnTo>
                <a:lnTo>
                  <a:pt x="86430" y="63710"/>
                </a:lnTo>
                <a:close/>
                <a:moveTo>
                  <a:pt x="85850" y="63690"/>
                </a:moveTo>
                <a:lnTo>
                  <a:pt x="85850" y="63700"/>
                </a:lnTo>
                <a:lnTo>
                  <a:pt x="85860" y="63700"/>
                </a:lnTo>
                <a:lnTo>
                  <a:pt x="85850" y="63710"/>
                </a:lnTo>
                <a:lnTo>
                  <a:pt x="85850" y="63720"/>
                </a:lnTo>
                <a:lnTo>
                  <a:pt x="85850" y="63730"/>
                </a:lnTo>
                <a:lnTo>
                  <a:pt x="85860" y="63730"/>
                </a:lnTo>
                <a:lnTo>
                  <a:pt x="85860" y="63740"/>
                </a:lnTo>
                <a:lnTo>
                  <a:pt x="85870" y="63750"/>
                </a:lnTo>
                <a:lnTo>
                  <a:pt x="85880" y="63750"/>
                </a:lnTo>
                <a:lnTo>
                  <a:pt x="85890" y="63760"/>
                </a:lnTo>
                <a:lnTo>
                  <a:pt x="85880" y="63760"/>
                </a:lnTo>
                <a:lnTo>
                  <a:pt x="85880" y="63770"/>
                </a:lnTo>
                <a:lnTo>
                  <a:pt x="85890" y="63770"/>
                </a:lnTo>
                <a:lnTo>
                  <a:pt x="85890" y="63780"/>
                </a:lnTo>
                <a:lnTo>
                  <a:pt x="85890" y="63790"/>
                </a:lnTo>
                <a:lnTo>
                  <a:pt x="85900" y="63790"/>
                </a:lnTo>
                <a:lnTo>
                  <a:pt x="85900" y="63800"/>
                </a:lnTo>
                <a:lnTo>
                  <a:pt x="85910" y="63800"/>
                </a:lnTo>
                <a:lnTo>
                  <a:pt x="85910" y="63810"/>
                </a:lnTo>
                <a:lnTo>
                  <a:pt x="85920" y="63810"/>
                </a:lnTo>
                <a:lnTo>
                  <a:pt x="85920" y="63820"/>
                </a:lnTo>
                <a:lnTo>
                  <a:pt x="85930" y="63820"/>
                </a:lnTo>
                <a:lnTo>
                  <a:pt x="85940" y="63820"/>
                </a:lnTo>
                <a:lnTo>
                  <a:pt x="85940" y="63810"/>
                </a:lnTo>
                <a:lnTo>
                  <a:pt x="85950" y="63810"/>
                </a:lnTo>
                <a:lnTo>
                  <a:pt x="85960" y="63810"/>
                </a:lnTo>
                <a:lnTo>
                  <a:pt x="85960" y="63820"/>
                </a:lnTo>
                <a:lnTo>
                  <a:pt x="85950" y="63820"/>
                </a:lnTo>
                <a:lnTo>
                  <a:pt x="85940" y="63820"/>
                </a:lnTo>
                <a:lnTo>
                  <a:pt x="85940" y="63830"/>
                </a:lnTo>
                <a:lnTo>
                  <a:pt x="85930" y="63830"/>
                </a:lnTo>
                <a:lnTo>
                  <a:pt x="85930" y="63840"/>
                </a:lnTo>
                <a:lnTo>
                  <a:pt x="85920" y="63840"/>
                </a:lnTo>
                <a:lnTo>
                  <a:pt x="85920" y="63850"/>
                </a:lnTo>
                <a:lnTo>
                  <a:pt x="85920" y="63860"/>
                </a:lnTo>
                <a:lnTo>
                  <a:pt x="85910" y="63860"/>
                </a:lnTo>
                <a:lnTo>
                  <a:pt x="85900" y="63860"/>
                </a:lnTo>
                <a:lnTo>
                  <a:pt x="85900" y="63850"/>
                </a:lnTo>
                <a:lnTo>
                  <a:pt x="85900" y="63840"/>
                </a:lnTo>
                <a:lnTo>
                  <a:pt x="85900" y="63830"/>
                </a:lnTo>
                <a:lnTo>
                  <a:pt x="85900" y="63820"/>
                </a:lnTo>
                <a:lnTo>
                  <a:pt x="85890" y="63810"/>
                </a:lnTo>
                <a:lnTo>
                  <a:pt x="85890" y="63800"/>
                </a:lnTo>
                <a:lnTo>
                  <a:pt x="85880" y="63800"/>
                </a:lnTo>
                <a:lnTo>
                  <a:pt x="85880" y="63790"/>
                </a:lnTo>
                <a:lnTo>
                  <a:pt x="85870" y="63790"/>
                </a:lnTo>
                <a:lnTo>
                  <a:pt x="85870" y="63780"/>
                </a:lnTo>
                <a:lnTo>
                  <a:pt x="85860" y="63780"/>
                </a:lnTo>
                <a:lnTo>
                  <a:pt x="85850" y="63770"/>
                </a:lnTo>
                <a:lnTo>
                  <a:pt x="85850" y="63760"/>
                </a:lnTo>
                <a:lnTo>
                  <a:pt x="85840" y="63750"/>
                </a:lnTo>
                <a:lnTo>
                  <a:pt x="85840" y="63740"/>
                </a:lnTo>
                <a:lnTo>
                  <a:pt x="85840" y="63730"/>
                </a:lnTo>
                <a:lnTo>
                  <a:pt x="85840" y="63720"/>
                </a:lnTo>
                <a:lnTo>
                  <a:pt x="85840" y="63710"/>
                </a:lnTo>
                <a:lnTo>
                  <a:pt x="85840" y="63700"/>
                </a:lnTo>
                <a:lnTo>
                  <a:pt x="85840" y="63690"/>
                </a:lnTo>
                <a:lnTo>
                  <a:pt x="85850" y="63690"/>
                </a:lnTo>
                <a:close/>
                <a:moveTo>
                  <a:pt x="86180" y="63670"/>
                </a:moveTo>
                <a:lnTo>
                  <a:pt x="86190" y="63670"/>
                </a:lnTo>
                <a:lnTo>
                  <a:pt x="86200" y="63670"/>
                </a:lnTo>
                <a:lnTo>
                  <a:pt x="86210" y="63670"/>
                </a:lnTo>
                <a:lnTo>
                  <a:pt x="86210" y="63680"/>
                </a:lnTo>
                <a:lnTo>
                  <a:pt x="86210" y="63690"/>
                </a:lnTo>
                <a:lnTo>
                  <a:pt x="86220" y="63700"/>
                </a:lnTo>
                <a:lnTo>
                  <a:pt x="86230" y="63700"/>
                </a:lnTo>
                <a:lnTo>
                  <a:pt x="86230" y="63690"/>
                </a:lnTo>
                <a:lnTo>
                  <a:pt x="86240" y="63690"/>
                </a:lnTo>
                <a:lnTo>
                  <a:pt x="86250" y="63690"/>
                </a:lnTo>
                <a:lnTo>
                  <a:pt x="86250" y="63680"/>
                </a:lnTo>
                <a:lnTo>
                  <a:pt x="86260" y="63680"/>
                </a:lnTo>
                <a:lnTo>
                  <a:pt x="86270" y="63680"/>
                </a:lnTo>
                <a:lnTo>
                  <a:pt x="86270" y="63690"/>
                </a:lnTo>
                <a:lnTo>
                  <a:pt x="86260" y="63700"/>
                </a:lnTo>
                <a:lnTo>
                  <a:pt x="86260" y="63710"/>
                </a:lnTo>
                <a:lnTo>
                  <a:pt x="86260" y="63720"/>
                </a:lnTo>
                <a:lnTo>
                  <a:pt x="86260" y="63730"/>
                </a:lnTo>
                <a:lnTo>
                  <a:pt x="86260" y="63740"/>
                </a:lnTo>
                <a:lnTo>
                  <a:pt x="86260" y="63750"/>
                </a:lnTo>
                <a:lnTo>
                  <a:pt x="86260" y="63760"/>
                </a:lnTo>
                <a:lnTo>
                  <a:pt x="86250" y="63760"/>
                </a:lnTo>
                <a:lnTo>
                  <a:pt x="86250" y="63770"/>
                </a:lnTo>
                <a:lnTo>
                  <a:pt x="86240" y="63770"/>
                </a:lnTo>
                <a:lnTo>
                  <a:pt x="86240" y="63760"/>
                </a:lnTo>
                <a:lnTo>
                  <a:pt x="86230" y="63760"/>
                </a:lnTo>
                <a:lnTo>
                  <a:pt x="86220" y="63760"/>
                </a:lnTo>
                <a:lnTo>
                  <a:pt x="86210" y="63760"/>
                </a:lnTo>
                <a:lnTo>
                  <a:pt x="86200" y="63760"/>
                </a:lnTo>
                <a:lnTo>
                  <a:pt x="86200" y="63750"/>
                </a:lnTo>
                <a:lnTo>
                  <a:pt x="86200" y="63740"/>
                </a:lnTo>
                <a:lnTo>
                  <a:pt x="86200" y="63750"/>
                </a:lnTo>
                <a:lnTo>
                  <a:pt x="86200" y="63760"/>
                </a:lnTo>
                <a:lnTo>
                  <a:pt x="86200" y="63770"/>
                </a:lnTo>
                <a:lnTo>
                  <a:pt x="86200" y="63780"/>
                </a:lnTo>
                <a:lnTo>
                  <a:pt x="86200" y="63790"/>
                </a:lnTo>
                <a:lnTo>
                  <a:pt x="86200" y="63800"/>
                </a:lnTo>
                <a:lnTo>
                  <a:pt x="86190" y="63800"/>
                </a:lnTo>
                <a:lnTo>
                  <a:pt x="86190" y="63810"/>
                </a:lnTo>
                <a:lnTo>
                  <a:pt x="86190" y="63820"/>
                </a:lnTo>
                <a:lnTo>
                  <a:pt x="86190" y="63830"/>
                </a:lnTo>
                <a:lnTo>
                  <a:pt x="86180" y="63830"/>
                </a:lnTo>
                <a:lnTo>
                  <a:pt x="86180" y="63820"/>
                </a:lnTo>
                <a:lnTo>
                  <a:pt x="86180" y="63830"/>
                </a:lnTo>
                <a:lnTo>
                  <a:pt x="86170" y="63830"/>
                </a:lnTo>
                <a:lnTo>
                  <a:pt x="86170" y="63820"/>
                </a:lnTo>
                <a:lnTo>
                  <a:pt x="86170" y="63810"/>
                </a:lnTo>
                <a:lnTo>
                  <a:pt x="86170" y="63800"/>
                </a:lnTo>
                <a:lnTo>
                  <a:pt x="86170" y="63790"/>
                </a:lnTo>
                <a:lnTo>
                  <a:pt x="86180" y="63790"/>
                </a:lnTo>
                <a:lnTo>
                  <a:pt x="86180" y="63780"/>
                </a:lnTo>
                <a:lnTo>
                  <a:pt x="86170" y="63780"/>
                </a:lnTo>
                <a:lnTo>
                  <a:pt x="86170" y="63770"/>
                </a:lnTo>
                <a:lnTo>
                  <a:pt x="86170" y="63760"/>
                </a:lnTo>
                <a:lnTo>
                  <a:pt x="86160" y="63750"/>
                </a:lnTo>
                <a:lnTo>
                  <a:pt x="86170" y="63750"/>
                </a:lnTo>
                <a:lnTo>
                  <a:pt x="86170" y="63740"/>
                </a:lnTo>
                <a:lnTo>
                  <a:pt x="86160" y="63740"/>
                </a:lnTo>
                <a:lnTo>
                  <a:pt x="86160" y="63730"/>
                </a:lnTo>
                <a:lnTo>
                  <a:pt x="86170" y="63730"/>
                </a:lnTo>
                <a:lnTo>
                  <a:pt x="86170" y="63720"/>
                </a:lnTo>
                <a:lnTo>
                  <a:pt x="86170" y="63710"/>
                </a:lnTo>
                <a:lnTo>
                  <a:pt x="86160" y="63710"/>
                </a:lnTo>
                <a:lnTo>
                  <a:pt x="86160" y="63700"/>
                </a:lnTo>
                <a:lnTo>
                  <a:pt x="86160" y="63690"/>
                </a:lnTo>
                <a:lnTo>
                  <a:pt x="86170" y="63690"/>
                </a:lnTo>
                <a:lnTo>
                  <a:pt x="86170" y="63680"/>
                </a:lnTo>
                <a:lnTo>
                  <a:pt x="86170" y="63670"/>
                </a:lnTo>
                <a:lnTo>
                  <a:pt x="86180" y="63670"/>
                </a:lnTo>
                <a:close/>
                <a:moveTo>
                  <a:pt x="86410" y="63670"/>
                </a:moveTo>
                <a:lnTo>
                  <a:pt x="86410" y="63680"/>
                </a:lnTo>
                <a:lnTo>
                  <a:pt x="86410" y="63690"/>
                </a:lnTo>
                <a:lnTo>
                  <a:pt x="86400" y="63690"/>
                </a:lnTo>
                <a:lnTo>
                  <a:pt x="86400" y="63700"/>
                </a:lnTo>
                <a:lnTo>
                  <a:pt x="86390" y="63700"/>
                </a:lnTo>
                <a:lnTo>
                  <a:pt x="86390" y="63710"/>
                </a:lnTo>
                <a:lnTo>
                  <a:pt x="86380" y="63710"/>
                </a:lnTo>
                <a:lnTo>
                  <a:pt x="86380" y="63720"/>
                </a:lnTo>
                <a:lnTo>
                  <a:pt x="86380" y="63730"/>
                </a:lnTo>
                <a:lnTo>
                  <a:pt x="86380" y="63720"/>
                </a:lnTo>
                <a:lnTo>
                  <a:pt x="86370" y="63720"/>
                </a:lnTo>
                <a:lnTo>
                  <a:pt x="86370" y="63710"/>
                </a:lnTo>
                <a:lnTo>
                  <a:pt x="86360" y="63710"/>
                </a:lnTo>
                <a:lnTo>
                  <a:pt x="86360" y="63720"/>
                </a:lnTo>
                <a:lnTo>
                  <a:pt x="86360" y="63730"/>
                </a:lnTo>
                <a:lnTo>
                  <a:pt x="86350" y="63730"/>
                </a:lnTo>
                <a:lnTo>
                  <a:pt x="86350" y="63740"/>
                </a:lnTo>
                <a:lnTo>
                  <a:pt x="86340" y="63740"/>
                </a:lnTo>
                <a:lnTo>
                  <a:pt x="86340" y="63730"/>
                </a:lnTo>
                <a:lnTo>
                  <a:pt x="86330" y="63730"/>
                </a:lnTo>
                <a:lnTo>
                  <a:pt x="86320" y="63720"/>
                </a:lnTo>
                <a:lnTo>
                  <a:pt x="86310" y="63720"/>
                </a:lnTo>
                <a:lnTo>
                  <a:pt x="86310" y="63710"/>
                </a:lnTo>
                <a:lnTo>
                  <a:pt x="86310" y="63700"/>
                </a:lnTo>
                <a:lnTo>
                  <a:pt x="86310" y="63690"/>
                </a:lnTo>
                <a:lnTo>
                  <a:pt x="86300" y="63690"/>
                </a:lnTo>
                <a:lnTo>
                  <a:pt x="86300" y="63680"/>
                </a:lnTo>
                <a:lnTo>
                  <a:pt x="86310" y="63680"/>
                </a:lnTo>
                <a:lnTo>
                  <a:pt x="86320" y="63680"/>
                </a:lnTo>
                <a:lnTo>
                  <a:pt x="86320" y="63690"/>
                </a:lnTo>
                <a:lnTo>
                  <a:pt x="86330" y="63690"/>
                </a:lnTo>
                <a:lnTo>
                  <a:pt x="86330" y="63700"/>
                </a:lnTo>
                <a:lnTo>
                  <a:pt x="86340" y="63690"/>
                </a:lnTo>
                <a:lnTo>
                  <a:pt x="86350" y="63690"/>
                </a:lnTo>
                <a:lnTo>
                  <a:pt x="86360" y="63690"/>
                </a:lnTo>
                <a:lnTo>
                  <a:pt x="86360" y="63700"/>
                </a:lnTo>
                <a:lnTo>
                  <a:pt x="86370" y="63700"/>
                </a:lnTo>
                <a:lnTo>
                  <a:pt x="86380" y="63700"/>
                </a:lnTo>
                <a:lnTo>
                  <a:pt x="86380" y="63690"/>
                </a:lnTo>
                <a:lnTo>
                  <a:pt x="86370" y="63690"/>
                </a:lnTo>
                <a:lnTo>
                  <a:pt x="86370" y="63680"/>
                </a:lnTo>
                <a:lnTo>
                  <a:pt x="86370" y="63670"/>
                </a:lnTo>
                <a:lnTo>
                  <a:pt x="86380" y="63670"/>
                </a:lnTo>
                <a:lnTo>
                  <a:pt x="86390" y="63670"/>
                </a:lnTo>
                <a:lnTo>
                  <a:pt x="86400" y="63670"/>
                </a:lnTo>
                <a:lnTo>
                  <a:pt x="86400" y="63660"/>
                </a:lnTo>
                <a:lnTo>
                  <a:pt x="86400" y="63670"/>
                </a:lnTo>
                <a:lnTo>
                  <a:pt x="86410" y="63670"/>
                </a:lnTo>
                <a:close/>
                <a:moveTo>
                  <a:pt x="85850" y="63670"/>
                </a:moveTo>
                <a:lnTo>
                  <a:pt x="85840" y="63680"/>
                </a:lnTo>
                <a:lnTo>
                  <a:pt x="85830" y="63680"/>
                </a:lnTo>
                <a:lnTo>
                  <a:pt x="85830" y="63670"/>
                </a:lnTo>
                <a:lnTo>
                  <a:pt x="85820" y="63660"/>
                </a:lnTo>
                <a:lnTo>
                  <a:pt x="85810" y="63660"/>
                </a:lnTo>
                <a:lnTo>
                  <a:pt x="85810" y="63650"/>
                </a:lnTo>
                <a:lnTo>
                  <a:pt x="85810" y="63640"/>
                </a:lnTo>
                <a:lnTo>
                  <a:pt x="85810" y="63630"/>
                </a:lnTo>
                <a:lnTo>
                  <a:pt x="85810" y="63620"/>
                </a:lnTo>
                <a:lnTo>
                  <a:pt x="85820" y="63620"/>
                </a:lnTo>
                <a:lnTo>
                  <a:pt x="85830" y="63630"/>
                </a:lnTo>
                <a:lnTo>
                  <a:pt x="85840" y="63630"/>
                </a:lnTo>
                <a:lnTo>
                  <a:pt x="85850" y="63640"/>
                </a:lnTo>
                <a:lnTo>
                  <a:pt x="85860" y="63640"/>
                </a:lnTo>
                <a:lnTo>
                  <a:pt x="85860" y="63650"/>
                </a:lnTo>
                <a:lnTo>
                  <a:pt x="85850" y="63650"/>
                </a:lnTo>
                <a:lnTo>
                  <a:pt x="85850" y="63660"/>
                </a:lnTo>
                <a:lnTo>
                  <a:pt x="85850" y="63670"/>
                </a:lnTo>
                <a:close/>
                <a:moveTo>
                  <a:pt x="86520" y="63620"/>
                </a:moveTo>
                <a:lnTo>
                  <a:pt x="86530" y="63620"/>
                </a:lnTo>
                <a:lnTo>
                  <a:pt x="86530" y="63610"/>
                </a:lnTo>
                <a:lnTo>
                  <a:pt x="86540" y="63620"/>
                </a:lnTo>
                <a:lnTo>
                  <a:pt x="86530" y="63620"/>
                </a:lnTo>
                <a:lnTo>
                  <a:pt x="86540" y="63630"/>
                </a:lnTo>
                <a:lnTo>
                  <a:pt x="86530" y="63630"/>
                </a:lnTo>
                <a:lnTo>
                  <a:pt x="86530" y="63640"/>
                </a:lnTo>
                <a:lnTo>
                  <a:pt x="86520" y="63640"/>
                </a:lnTo>
                <a:lnTo>
                  <a:pt x="86520" y="63630"/>
                </a:lnTo>
                <a:lnTo>
                  <a:pt x="86520" y="63620"/>
                </a:lnTo>
                <a:lnTo>
                  <a:pt x="86510" y="63620"/>
                </a:lnTo>
                <a:lnTo>
                  <a:pt x="86510" y="63630"/>
                </a:lnTo>
                <a:lnTo>
                  <a:pt x="86510" y="63640"/>
                </a:lnTo>
                <a:lnTo>
                  <a:pt x="86510" y="63650"/>
                </a:lnTo>
                <a:lnTo>
                  <a:pt x="86510" y="63660"/>
                </a:lnTo>
                <a:lnTo>
                  <a:pt x="86510" y="63650"/>
                </a:lnTo>
                <a:lnTo>
                  <a:pt x="86520" y="63650"/>
                </a:lnTo>
                <a:lnTo>
                  <a:pt x="86530" y="63650"/>
                </a:lnTo>
                <a:lnTo>
                  <a:pt x="86540" y="63640"/>
                </a:lnTo>
                <a:lnTo>
                  <a:pt x="86550" y="63640"/>
                </a:lnTo>
                <a:lnTo>
                  <a:pt x="86560" y="63630"/>
                </a:lnTo>
                <a:lnTo>
                  <a:pt x="86570" y="63630"/>
                </a:lnTo>
                <a:lnTo>
                  <a:pt x="86580" y="63630"/>
                </a:lnTo>
                <a:lnTo>
                  <a:pt x="86590" y="63640"/>
                </a:lnTo>
                <a:lnTo>
                  <a:pt x="86590" y="63650"/>
                </a:lnTo>
                <a:lnTo>
                  <a:pt x="86580" y="63660"/>
                </a:lnTo>
                <a:lnTo>
                  <a:pt x="86580" y="63670"/>
                </a:lnTo>
                <a:lnTo>
                  <a:pt x="86580" y="63680"/>
                </a:lnTo>
                <a:lnTo>
                  <a:pt x="86570" y="63680"/>
                </a:lnTo>
                <a:lnTo>
                  <a:pt x="86570" y="63690"/>
                </a:lnTo>
                <a:lnTo>
                  <a:pt x="86570" y="63700"/>
                </a:lnTo>
                <a:lnTo>
                  <a:pt x="86560" y="63700"/>
                </a:lnTo>
                <a:lnTo>
                  <a:pt x="86560" y="63710"/>
                </a:lnTo>
                <a:lnTo>
                  <a:pt x="86550" y="63710"/>
                </a:lnTo>
                <a:lnTo>
                  <a:pt x="86540" y="63710"/>
                </a:lnTo>
                <a:lnTo>
                  <a:pt x="86540" y="63720"/>
                </a:lnTo>
                <a:lnTo>
                  <a:pt x="86530" y="63730"/>
                </a:lnTo>
                <a:lnTo>
                  <a:pt x="86520" y="63730"/>
                </a:lnTo>
                <a:lnTo>
                  <a:pt x="86520" y="63740"/>
                </a:lnTo>
                <a:lnTo>
                  <a:pt x="86510" y="63740"/>
                </a:lnTo>
                <a:lnTo>
                  <a:pt x="86510" y="63750"/>
                </a:lnTo>
                <a:lnTo>
                  <a:pt x="86510" y="63760"/>
                </a:lnTo>
                <a:lnTo>
                  <a:pt x="86500" y="63760"/>
                </a:lnTo>
                <a:lnTo>
                  <a:pt x="86490" y="63760"/>
                </a:lnTo>
                <a:lnTo>
                  <a:pt x="86490" y="63770"/>
                </a:lnTo>
                <a:lnTo>
                  <a:pt x="86490" y="63760"/>
                </a:lnTo>
                <a:lnTo>
                  <a:pt x="86490" y="63750"/>
                </a:lnTo>
                <a:lnTo>
                  <a:pt x="86490" y="63740"/>
                </a:lnTo>
                <a:lnTo>
                  <a:pt x="86500" y="63740"/>
                </a:lnTo>
                <a:lnTo>
                  <a:pt x="86500" y="63730"/>
                </a:lnTo>
                <a:lnTo>
                  <a:pt x="86510" y="63730"/>
                </a:lnTo>
                <a:lnTo>
                  <a:pt x="86510" y="63720"/>
                </a:lnTo>
                <a:lnTo>
                  <a:pt x="86520" y="63720"/>
                </a:lnTo>
                <a:lnTo>
                  <a:pt x="86510" y="63720"/>
                </a:lnTo>
                <a:lnTo>
                  <a:pt x="86510" y="63710"/>
                </a:lnTo>
                <a:lnTo>
                  <a:pt x="86520" y="63710"/>
                </a:lnTo>
                <a:lnTo>
                  <a:pt x="86520" y="63700"/>
                </a:lnTo>
                <a:lnTo>
                  <a:pt x="86530" y="63700"/>
                </a:lnTo>
                <a:lnTo>
                  <a:pt x="86530" y="63690"/>
                </a:lnTo>
                <a:lnTo>
                  <a:pt x="86540" y="63690"/>
                </a:lnTo>
                <a:lnTo>
                  <a:pt x="86540" y="63680"/>
                </a:lnTo>
                <a:lnTo>
                  <a:pt x="86530" y="63680"/>
                </a:lnTo>
                <a:lnTo>
                  <a:pt x="86540" y="63670"/>
                </a:lnTo>
                <a:lnTo>
                  <a:pt x="86540" y="63660"/>
                </a:lnTo>
                <a:lnTo>
                  <a:pt x="86530" y="63660"/>
                </a:lnTo>
                <a:lnTo>
                  <a:pt x="86530" y="63670"/>
                </a:lnTo>
                <a:lnTo>
                  <a:pt x="86520" y="63670"/>
                </a:lnTo>
                <a:lnTo>
                  <a:pt x="86520" y="63680"/>
                </a:lnTo>
                <a:lnTo>
                  <a:pt x="86520" y="63690"/>
                </a:lnTo>
                <a:lnTo>
                  <a:pt x="86510" y="63690"/>
                </a:lnTo>
                <a:lnTo>
                  <a:pt x="86510" y="63700"/>
                </a:lnTo>
                <a:lnTo>
                  <a:pt x="86500" y="63700"/>
                </a:lnTo>
                <a:lnTo>
                  <a:pt x="86490" y="63710"/>
                </a:lnTo>
                <a:lnTo>
                  <a:pt x="86490" y="63700"/>
                </a:lnTo>
                <a:lnTo>
                  <a:pt x="86480" y="63700"/>
                </a:lnTo>
                <a:lnTo>
                  <a:pt x="86480" y="63710"/>
                </a:lnTo>
                <a:lnTo>
                  <a:pt x="86470" y="63710"/>
                </a:lnTo>
                <a:lnTo>
                  <a:pt x="86470" y="63720"/>
                </a:lnTo>
                <a:lnTo>
                  <a:pt x="86460" y="63720"/>
                </a:lnTo>
                <a:lnTo>
                  <a:pt x="86450" y="63720"/>
                </a:lnTo>
                <a:lnTo>
                  <a:pt x="86450" y="63710"/>
                </a:lnTo>
                <a:lnTo>
                  <a:pt x="86440" y="63710"/>
                </a:lnTo>
                <a:lnTo>
                  <a:pt x="86440" y="63700"/>
                </a:lnTo>
                <a:lnTo>
                  <a:pt x="86430" y="63700"/>
                </a:lnTo>
                <a:lnTo>
                  <a:pt x="86430" y="63690"/>
                </a:lnTo>
                <a:lnTo>
                  <a:pt x="86440" y="63690"/>
                </a:lnTo>
                <a:lnTo>
                  <a:pt x="86450" y="63690"/>
                </a:lnTo>
                <a:lnTo>
                  <a:pt x="86460" y="63690"/>
                </a:lnTo>
                <a:lnTo>
                  <a:pt x="86470" y="63690"/>
                </a:lnTo>
                <a:lnTo>
                  <a:pt x="86470" y="63680"/>
                </a:lnTo>
                <a:lnTo>
                  <a:pt x="86480" y="63680"/>
                </a:lnTo>
                <a:lnTo>
                  <a:pt x="86480" y="63670"/>
                </a:lnTo>
                <a:lnTo>
                  <a:pt x="86470" y="63670"/>
                </a:lnTo>
                <a:lnTo>
                  <a:pt x="86470" y="63680"/>
                </a:lnTo>
                <a:lnTo>
                  <a:pt x="86460" y="63680"/>
                </a:lnTo>
                <a:lnTo>
                  <a:pt x="86450" y="63680"/>
                </a:lnTo>
                <a:lnTo>
                  <a:pt x="86450" y="63670"/>
                </a:lnTo>
                <a:lnTo>
                  <a:pt x="86450" y="63660"/>
                </a:lnTo>
                <a:lnTo>
                  <a:pt x="86450" y="63650"/>
                </a:lnTo>
                <a:lnTo>
                  <a:pt x="86440" y="63650"/>
                </a:lnTo>
                <a:lnTo>
                  <a:pt x="86440" y="63640"/>
                </a:lnTo>
                <a:lnTo>
                  <a:pt x="86450" y="63640"/>
                </a:lnTo>
                <a:lnTo>
                  <a:pt x="86440" y="63640"/>
                </a:lnTo>
                <a:lnTo>
                  <a:pt x="86440" y="63630"/>
                </a:lnTo>
                <a:lnTo>
                  <a:pt x="86450" y="63630"/>
                </a:lnTo>
                <a:lnTo>
                  <a:pt x="86450" y="63640"/>
                </a:lnTo>
                <a:lnTo>
                  <a:pt x="86460" y="63640"/>
                </a:lnTo>
                <a:lnTo>
                  <a:pt x="86470" y="63640"/>
                </a:lnTo>
                <a:lnTo>
                  <a:pt x="86470" y="63650"/>
                </a:lnTo>
                <a:lnTo>
                  <a:pt x="86470" y="63640"/>
                </a:lnTo>
                <a:lnTo>
                  <a:pt x="86480" y="63640"/>
                </a:lnTo>
                <a:lnTo>
                  <a:pt x="86490" y="63630"/>
                </a:lnTo>
                <a:lnTo>
                  <a:pt x="86490" y="63620"/>
                </a:lnTo>
                <a:lnTo>
                  <a:pt x="86500" y="63620"/>
                </a:lnTo>
                <a:lnTo>
                  <a:pt x="86510" y="63610"/>
                </a:lnTo>
                <a:lnTo>
                  <a:pt x="86520" y="63610"/>
                </a:lnTo>
                <a:lnTo>
                  <a:pt x="86520" y="63620"/>
                </a:lnTo>
                <a:close/>
                <a:moveTo>
                  <a:pt x="86390" y="63640"/>
                </a:moveTo>
                <a:lnTo>
                  <a:pt x="86400" y="63640"/>
                </a:lnTo>
                <a:lnTo>
                  <a:pt x="86400" y="63650"/>
                </a:lnTo>
                <a:lnTo>
                  <a:pt x="86410" y="63650"/>
                </a:lnTo>
                <a:lnTo>
                  <a:pt x="86420" y="63660"/>
                </a:lnTo>
                <a:lnTo>
                  <a:pt x="86410" y="63660"/>
                </a:lnTo>
                <a:lnTo>
                  <a:pt x="86410" y="63670"/>
                </a:lnTo>
                <a:lnTo>
                  <a:pt x="86420" y="63670"/>
                </a:lnTo>
                <a:lnTo>
                  <a:pt x="86420" y="63680"/>
                </a:lnTo>
                <a:lnTo>
                  <a:pt x="86410" y="63680"/>
                </a:lnTo>
                <a:lnTo>
                  <a:pt x="86410" y="63690"/>
                </a:lnTo>
                <a:lnTo>
                  <a:pt x="86410" y="63700"/>
                </a:lnTo>
                <a:lnTo>
                  <a:pt x="86400" y="63700"/>
                </a:lnTo>
                <a:lnTo>
                  <a:pt x="86400" y="63690"/>
                </a:lnTo>
                <a:lnTo>
                  <a:pt x="86410" y="63690"/>
                </a:lnTo>
                <a:lnTo>
                  <a:pt x="86410" y="63680"/>
                </a:lnTo>
                <a:lnTo>
                  <a:pt x="86410" y="63670"/>
                </a:lnTo>
                <a:lnTo>
                  <a:pt x="86400" y="63660"/>
                </a:lnTo>
                <a:lnTo>
                  <a:pt x="86390" y="63660"/>
                </a:lnTo>
                <a:lnTo>
                  <a:pt x="86390" y="63670"/>
                </a:lnTo>
                <a:lnTo>
                  <a:pt x="86380" y="63670"/>
                </a:lnTo>
                <a:lnTo>
                  <a:pt x="86380" y="63660"/>
                </a:lnTo>
                <a:lnTo>
                  <a:pt x="86390" y="63660"/>
                </a:lnTo>
                <a:lnTo>
                  <a:pt x="86390" y="63650"/>
                </a:lnTo>
                <a:lnTo>
                  <a:pt x="86380" y="63650"/>
                </a:lnTo>
                <a:lnTo>
                  <a:pt x="86370" y="63650"/>
                </a:lnTo>
                <a:lnTo>
                  <a:pt x="86370" y="63660"/>
                </a:lnTo>
                <a:lnTo>
                  <a:pt x="86360" y="63660"/>
                </a:lnTo>
                <a:lnTo>
                  <a:pt x="86350" y="63660"/>
                </a:lnTo>
                <a:lnTo>
                  <a:pt x="86350" y="63650"/>
                </a:lnTo>
                <a:lnTo>
                  <a:pt x="86350" y="63640"/>
                </a:lnTo>
                <a:lnTo>
                  <a:pt x="86340" y="63640"/>
                </a:lnTo>
                <a:lnTo>
                  <a:pt x="86340" y="63630"/>
                </a:lnTo>
                <a:lnTo>
                  <a:pt x="86340" y="63620"/>
                </a:lnTo>
                <a:lnTo>
                  <a:pt x="86340" y="63610"/>
                </a:lnTo>
                <a:lnTo>
                  <a:pt x="86340" y="63600"/>
                </a:lnTo>
                <a:lnTo>
                  <a:pt x="86350" y="63600"/>
                </a:lnTo>
                <a:lnTo>
                  <a:pt x="86350" y="63610"/>
                </a:lnTo>
                <a:lnTo>
                  <a:pt x="86350" y="63620"/>
                </a:lnTo>
                <a:lnTo>
                  <a:pt x="86360" y="63630"/>
                </a:lnTo>
                <a:lnTo>
                  <a:pt x="86370" y="63630"/>
                </a:lnTo>
                <a:lnTo>
                  <a:pt x="86380" y="63630"/>
                </a:lnTo>
                <a:lnTo>
                  <a:pt x="86390" y="63630"/>
                </a:lnTo>
                <a:lnTo>
                  <a:pt x="86390" y="63640"/>
                </a:lnTo>
                <a:close/>
                <a:moveTo>
                  <a:pt x="86530" y="63600"/>
                </a:moveTo>
                <a:lnTo>
                  <a:pt x="86520" y="63600"/>
                </a:lnTo>
                <a:lnTo>
                  <a:pt x="86510" y="63600"/>
                </a:lnTo>
                <a:lnTo>
                  <a:pt x="86510" y="63610"/>
                </a:lnTo>
                <a:lnTo>
                  <a:pt x="86500" y="63610"/>
                </a:lnTo>
                <a:lnTo>
                  <a:pt x="86490" y="63610"/>
                </a:lnTo>
                <a:lnTo>
                  <a:pt x="86480" y="63610"/>
                </a:lnTo>
                <a:lnTo>
                  <a:pt x="86470" y="63620"/>
                </a:lnTo>
                <a:lnTo>
                  <a:pt x="86460" y="63620"/>
                </a:lnTo>
                <a:lnTo>
                  <a:pt x="86450" y="63620"/>
                </a:lnTo>
                <a:lnTo>
                  <a:pt x="86440" y="63630"/>
                </a:lnTo>
                <a:lnTo>
                  <a:pt x="86430" y="63630"/>
                </a:lnTo>
                <a:lnTo>
                  <a:pt x="86420" y="63630"/>
                </a:lnTo>
                <a:lnTo>
                  <a:pt x="86420" y="63620"/>
                </a:lnTo>
                <a:lnTo>
                  <a:pt x="86410" y="63620"/>
                </a:lnTo>
                <a:lnTo>
                  <a:pt x="86410" y="63610"/>
                </a:lnTo>
                <a:lnTo>
                  <a:pt x="86420" y="63610"/>
                </a:lnTo>
                <a:lnTo>
                  <a:pt x="86430" y="63610"/>
                </a:lnTo>
                <a:lnTo>
                  <a:pt x="86440" y="63600"/>
                </a:lnTo>
                <a:lnTo>
                  <a:pt x="86440" y="63610"/>
                </a:lnTo>
                <a:lnTo>
                  <a:pt x="86450" y="63610"/>
                </a:lnTo>
                <a:lnTo>
                  <a:pt x="86450" y="63600"/>
                </a:lnTo>
                <a:lnTo>
                  <a:pt x="86460" y="63600"/>
                </a:lnTo>
                <a:lnTo>
                  <a:pt x="86460" y="63610"/>
                </a:lnTo>
                <a:lnTo>
                  <a:pt x="86470" y="63610"/>
                </a:lnTo>
                <a:lnTo>
                  <a:pt x="86480" y="63610"/>
                </a:lnTo>
                <a:lnTo>
                  <a:pt x="86490" y="63610"/>
                </a:lnTo>
                <a:lnTo>
                  <a:pt x="86490" y="63600"/>
                </a:lnTo>
                <a:lnTo>
                  <a:pt x="86500" y="63600"/>
                </a:lnTo>
                <a:lnTo>
                  <a:pt x="86510" y="63600"/>
                </a:lnTo>
                <a:lnTo>
                  <a:pt x="86520" y="63600"/>
                </a:lnTo>
                <a:lnTo>
                  <a:pt x="86520" y="63590"/>
                </a:lnTo>
                <a:lnTo>
                  <a:pt x="86530" y="63590"/>
                </a:lnTo>
                <a:lnTo>
                  <a:pt x="86530" y="63600"/>
                </a:lnTo>
                <a:close/>
                <a:moveTo>
                  <a:pt x="89270" y="63630"/>
                </a:moveTo>
                <a:lnTo>
                  <a:pt x="89270" y="63640"/>
                </a:lnTo>
                <a:lnTo>
                  <a:pt x="89270" y="63630"/>
                </a:lnTo>
                <a:lnTo>
                  <a:pt x="89270" y="63640"/>
                </a:lnTo>
                <a:lnTo>
                  <a:pt x="89280" y="63650"/>
                </a:lnTo>
                <a:lnTo>
                  <a:pt x="89290" y="63660"/>
                </a:lnTo>
                <a:lnTo>
                  <a:pt x="89290" y="63670"/>
                </a:lnTo>
                <a:lnTo>
                  <a:pt x="89290" y="63680"/>
                </a:lnTo>
                <a:lnTo>
                  <a:pt x="89290" y="63690"/>
                </a:lnTo>
                <a:lnTo>
                  <a:pt x="89300" y="63710"/>
                </a:lnTo>
                <a:lnTo>
                  <a:pt x="89310" y="63720"/>
                </a:lnTo>
                <a:lnTo>
                  <a:pt x="89310" y="63730"/>
                </a:lnTo>
                <a:lnTo>
                  <a:pt x="89320" y="63740"/>
                </a:lnTo>
                <a:lnTo>
                  <a:pt x="89330" y="63740"/>
                </a:lnTo>
                <a:lnTo>
                  <a:pt x="89340" y="63750"/>
                </a:lnTo>
                <a:lnTo>
                  <a:pt x="89350" y="63760"/>
                </a:lnTo>
                <a:lnTo>
                  <a:pt x="89360" y="63760"/>
                </a:lnTo>
                <a:lnTo>
                  <a:pt x="89370" y="63770"/>
                </a:lnTo>
                <a:lnTo>
                  <a:pt x="89380" y="63780"/>
                </a:lnTo>
                <a:lnTo>
                  <a:pt x="89400" y="63790"/>
                </a:lnTo>
                <a:lnTo>
                  <a:pt x="89410" y="63790"/>
                </a:lnTo>
                <a:lnTo>
                  <a:pt x="89420" y="63800"/>
                </a:lnTo>
                <a:lnTo>
                  <a:pt x="89430" y="63790"/>
                </a:lnTo>
                <a:lnTo>
                  <a:pt x="89440" y="63800"/>
                </a:lnTo>
                <a:lnTo>
                  <a:pt x="89450" y="63810"/>
                </a:lnTo>
                <a:lnTo>
                  <a:pt x="89460" y="63820"/>
                </a:lnTo>
                <a:lnTo>
                  <a:pt x="89470" y="63830"/>
                </a:lnTo>
                <a:lnTo>
                  <a:pt x="89480" y="63840"/>
                </a:lnTo>
                <a:lnTo>
                  <a:pt x="89480" y="63850"/>
                </a:lnTo>
                <a:lnTo>
                  <a:pt x="89490" y="63860"/>
                </a:lnTo>
                <a:lnTo>
                  <a:pt x="89500" y="63870"/>
                </a:lnTo>
                <a:lnTo>
                  <a:pt x="89510" y="63880"/>
                </a:lnTo>
                <a:lnTo>
                  <a:pt x="89520" y="63890"/>
                </a:lnTo>
                <a:lnTo>
                  <a:pt x="89530" y="63900"/>
                </a:lnTo>
                <a:lnTo>
                  <a:pt x="89540" y="63910"/>
                </a:lnTo>
                <a:lnTo>
                  <a:pt x="89550" y="63920"/>
                </a:lnTo>
                <a:lnTo>
                  <a:pt x="89560" y="63940"/>
                </a:lnTo>
                <a:lnTo>
                  <a:pt x="89560" y="63950"/>
                </a:lnTo>
                <a:lnTo>
                  <a:pt x="89550" y="63950"/>
                </a:lnTo>
                <a:lnTo>
                  <a:pt x="89540" y="63960"/>
                </a:lnTo>
                <a:lnTo>
                  <a:pt x="89530" y="63960"/>
                </a:lnTo>
                <a:lnTo>
                  <a:pt x="89530" y="63970"/>
                </a:lnTo>
                <a:lnTo>
                  <a:pt x="89520" y="63970"/>
                </a:lnTo>
                <a:lnTo>
                  <a:pt x="89510" y="63970"/>
                </a:lnTo>
                <a:lnTo>
                  <a:pt x="89510" y="63980"/>
                </a:lnTo>
                <a:lnTo>
                  <a:pt x="89500" y="63980"/>
                </a:lnTo>
                <a:lnTo>
                  <a:pt x="89490" y="63980"/>
                </a:lnTo>
                <a:lnTo>
                  <a:pt x="89490" y="63990"/>
                </a:lnTo>
                <a:lnTo>
                  <a:pt x="89480" y="64000"/>
                </a:lnTo>
                <a:lnTo>
                  <a:pt x="89470" y="64000"/>
                </a:lnTo>
                <a:lnTo>
                  <a:pt x="89470" y="64010"/>
                </a:lnTo>
                <a:lnTo>
                  <a:pt x="89460" y="64010"/>
                </a:lnTo>
                <a:lnTo>
                  <a:pt x="89450" y="64020"/>
                </a:lnTo>
                <a:lnTo>
                  <a:pt x="89440" y="64020"/>
                </a:lnTo>
                <a:lnTo>
                  <a:pt x="89440" y="64030"/>
                </a:lnTo>
                <a:lnTo>
                  <a:pt x="89430" y="64030"/>
                </a:lnTo>
                <a:lnTo>
                  <a:pt x="89430" y="64040"/>
                </a:lnTo>
                <a:lnTo>
                  <a:pt x="89420" y="64050"/>
                </a:lnTo>
                <a:lnTo>
                  <a:pt x="89410" y="64040"/>
                </a:lnTo>
                <a:lnTo>
                  <a:pt x="89400" y="64050"/>
                </a:lnTo>
                <a:lnTo>
                  <a:pt x="89410" y="64050"/>
                </a:lnTo>
                <a:lnTo>
                  <a:pt x="89400" y="64050"/>
                </a:lnTo>
                <a:lnTo>
                  <a:pt x="89400" y="64060"/>
                </a:lnTo>
                <a:lnTo>
                  <a:pt x="89400" y="64070"/>
                </a:lnTo>
                <a:lnTo>
                  <a:pt x="89390" y="64070"/>
                </a:lnTo>
                <a:lnTo>
                  <a:pt x="89390" y="64080"/>
                </a:lnTo>
                <a:lnTo>
                  <a:pt x="89390" y="64090"/>
                </a:lnTo>
                <a:lnTo>
                  <a:pt x="89390" y="64100"/>
                </a:lnTo>
                <a:lnTo>
                  <a:pt x="89390" y="64110"/>
                </a:lnTo>
                <a:lnTo>
                  <a:pt x="89380" y="64120"/>
                </a:lnTo>
                <a:lnTo>
                  <a:pt x="89380" y="64130"/>
                </a:lnTo>
                <a:lnTo>
                  <a:pt x="89370" y="64130"/>
                </a:lnTo>
                <a:lnTo>
                  <a:pt x="89370" y="64140"/>
                </a:lnTo>
                <a:lnTo>
                  <a:pt x="89360" y="64140"/>
                </a:lnTo>
                <a:lnTo>
                  <a:pt x="89360" y="64150"/>
                </a:lnTo>
                <a:lnTo>
                  <a:pt x="89360" y="64160"/>
                </a:lnTo>
                <a:lnTo>
                  <a:pt x="89350" y="64160"/>
                </a:lnTo>
                <a:lnTo>
                  <a:pt x="89340" y="64170"/>
                </a:lnTo>
                <a:lnTo>
                  <a:pt x="89330" y="64170"/>
                </a:lnTo>
                <a:lnTo>
                  <a:pt x="89320" y="64180"/>
                </a:lnTo>
                <a:lnTo>
                  <a:pt x="89310" y="64190"/>
                </a:lnTo>
                <a:lnTo>
                  <a:pt x="89300" y="64190"/>
                </a:lnTo>
                <a:lnTo>
                  <a:pt x="89290" y="64190"/>
                </a:lnTo>
                <a:lnTo>
                  <a:pt x="89280" y="64190"/>
                </a:lnTo>
                <a:lnTo>
                  <a:pt x="89270" y="64200"/>
                </a:lnTo>
                <a:lnTo>
                  <a:pt x="89270" y="64210"/>
                </a:lnTo>
                <a:lnTo>
                  <a:pt x="89260" y="64210"/>
                </a:lnTo>
                <a:lnTo>
                  <a:pt x="89270" y="64220"/>
                </a:lnTo>
                <a:lnTo>
                  <a:pt x="89280" y="64220"/>
                </a:lnTo>
                <a:lnTo>
                  <a:pt x="89280" y="64230"/>
                </a:lnTo>
                <a:lnTo>
                  <a:pt x="89270" y="64240"/>
                </a:lnTo>
                <a:lnTo>
                  <a:pt x="89260" y="64250"/>
                </a:lnTo>
                <a:lnTo>
                  <a:pt x="89250" y="64250"/>
                </a:lnTo>
                <a:lnTo>
                  <a:pt x="89240" y="64250"/>
                </a:lnTo>
                <a:lnTo>
                  <a:pt x="89230" y="64250"/>
                </a:lnTo>
                <a:lnTo>
                  <a:pt x="89220" y="64250"/>
                </a:lnTo>
                <a:lnTo>
                  <a:pt x="89210" y="64240"/>
                </a:lnTo>
                <a:lnTo>
                  <a:pt x="89200" y="64240"/>
                </a:lnTo>
                <a:lnTo>
                  <a:pt x="89190" y="64240"/>
                </a:lnTo>
                <a:lnTo>
                  <a:pt x="89190" y="64250"/>
                </a:lnTo>
                <a:lnTo>
                  <a:pt x="89180" y="64250"/>
                </a:lnTo>
                <a:lnTo>
                  <a:pt x="89170" y="64260"/>
                </a:lnTo>
                <a:lnTo>
                  <a:pt x="89180" y="64260"/>
                </a:lnTo>
                <a:lnTo>
                  <a:pt x="89170" y="64270"/>
                </a:lnTo>
                <a:lnTo>
                  <a:pt x="89180" y="64280"/>
                </a:lnTo>
                <a:lnTo>
                  <a:pt x="89170" y="64280"/>
                </a:lnTo>
                <a:lnTo>
                  <a:pt x="89170" y="64290"/>
                </a:lnTo>
                <a:lnTo>
                  <a:pt x="89180" y="64290"/>
                </a:lnTo>
                <a:lnTo>
                  <a:pt x="89180" y="64300"/>
                </a:lnTo>
                <a:lnTo>
                  <a:pt x="89170" y="64310"/>
                </a:lnTo>
                <a:lnTo>
                  <a:pt x="89160" y="64310"/>
                </a:lnTo>
                <a:lnTo>
                  <a:pt x="89150" y="64320"/>
                </a:lnTo>
                <a:lnTo>
                  <a:pt x="89140" y="64320"/>
                </a:lnTo>
                <a:lnTo>
                  <a:pt x="89130" y="64320"/>
                </a:lnTo>
                <a:lnTo>
                  <a:pt x="89130" y="64330"/>
                </a:lnTo>
                <a:lnTo>
                  <a:pt x="89120" y="64330"/>
                </a:lnTo>
                <a:lnTo>
                  <a:pt x="89110" y="64330"/>
                </a:lnTo>
                <a:lnTo>
                  <a:pt x="89110" y="64340"/>
                </a:lnTo>
                <a:lnTo>
                  <a:pt x="89100" y="64340"/>
                </a:lnTo>
                <a:lnTo>
                  <a:pt x="89090" y="64340"/>
                </a:lnTo>
                <a:lnTo>
                  <a:pt x="89080" y="64340"/>
                </a:lnTo>
                <a:lnTo>
                  <a:pt x="89070" y="64350"/>
                </a:lnTo>
                <a:lnTo>
                  <a:pt x="89060" y="64350"/>
                </a:lnTo>
                <a:lnTo>
                  <a:pt x="89050" y="64350"/>
                </a:lnTo>
                <a:lnTo>
                  <a:pt x="89040" y="64360"/>
                </a:lnTo>
                <a:lnTo>
                  <a:pt x="89030" y="64360"/>
                </a:lnTo>
                <a:lnTo>
                  <a:pt x="89020" y="64360"/>
                </a:lnTo>
                <a:lnTo>
                  <a:pt x="89020" y="64370"/>
                </a:lnTo>
                <a:lnTo>
                  <a:pt x="89010" y="64370"/>
                </a:lnTo>
                <a:lnTo>
                  <a:pt x="89010" y="64380"/>
                </a:lnTo>
                <a:lnTo>
                  <a:pt x="89000" y="64380"/>
                </a:lnTo>
                <a:lnTo>
                  <a:pt x="89000" y="64390"/>
                </a:lnTo>
                <a:lnTo>
                  <a:pt x="88990" y="64390"/>
                </a:lnTo>
                <a:lnTo>
                  <a:pt x="88980" y="64390"/>
                </a:lnTo>
                <a:lnTo>
                  <a:pt x="88980" y="64400"/>
                </a:lnTo>
                <a:lnTo>
                  <a:pt x="88980" y="64390"/>
                </a:lnTo>
                <a:lnTo>
                  <a:pt x="88970" y="64390"/>
                </a:lnTo>
                <a:lnTo>
                  <a:pt x="88980" y="64380"/>
                </a:lnTo>
                <a:lnTo>
                  <a:pt x="88970" y="64380"/>
                </a:lnTo>
                <a:lnTo>
                  <a:pt x="88960" y="64370"/>
                </a:lnTo>
                <a:lnTo>
                  <a:pt x="88950" y="64370"/>
                </a:lnTo>
                <a:lnTo>
                  <a:pt x="88940" y="64360"/>
                </a:lnTo>
                <a:lnTo>
                  <a:pt x="88930" y="64370"/>
                </a:lnTo>
                <a:lnTo>
                  <a:pt x="88920" y="64370"/>
                </a:lnTo>
                <a:lnTo>
                  <a:pt x="88910" y="64380"/>
                </a:lnTo>
                <a:lnTo>
                  <a:pt x="88900" y="64380"/>
                </a:lnTo>
                <a:lnTo>
                  <a:pt x="88890" y="64380"/>
                </a:lnTo>
                <a:lnTo>
                  <a:pt x="88880" y="64370"/>
                </a:lnTo>
                <a:lnTo>
                  <a:pt x="88880" y="64360"/>
                </a:lnTo>
                <a:lnTo>
                  <a:pt x="88890" y="64360"/>
                </a:lnTo>
                <a:lnTo>
                  <a:pt x="88880" y="64350"/>
                </a:lnTo>
                <a:lnTo>
                  <a:pt x="88870" y="64350"/>
                </a:lnTo>
                <a:lnTo>
                  <a:pt x="88860" y="64350"/>
                </a:lnTo>
                <a:lnTo>
                  <a:pt x="88850" y="64350"/>
                </a:lnTo>
                <a:lnTo>
                  <a:pt x="88840" y="64350"/>
                </a:lnTo>
                <a:lnTo>
                  <a:pt x="88830" y="64350"/>
                </a:lnTo>
                <a:lnTo>
                  <a:pt x="88830" y="64340"/>
                </a:lnTo>
                <a:lnTo>
                  <a:pt x="88830" y="64330"/>
                </a:lnTo>
                <a:lnTo>
                  <a:pt x="88830" y="64320"/>
                </a:lnTo>
                <a:lnTo>
                  <a:pt x="88830" y="64310"/>
                </a:lnTo>
                <a:lnTo>
                  <a:pt x="88840" y="64310"/>
                </a:lnTo>
                <a:lnTo>
                  <a:pt x="88830" y="64300"/>
                </a:lnTo>
                <a:lnTo>
                  <a:pt x="88840" y="64300"/>
                </a:lnTo>
                <a:lnTo>
                  <a:pt x="88840" y="64290"/>
                </a:lnTo>
                <a:lnTo>
                  <a:pt x="88850" y="64270"/>
                </a:lnTo>
                <a:lnTo>
                  <a:pt x="88860" y="64260"/>
                </a:lnTo>
                <a:lnTo>
                  <a:pt x="88870" y="64250"/>
                </a:lnTo>
                <a:lnTo>
                  <a:pt x="88870" y="64240"/>
                </a:lnTo>
                <a:lnTo>
                  <a:pt x="88880" y="64240"/>
                </a:lnTo>
                <a:lnTo>
                  <a:pt x="88890" y="64240"/>
                </a:lnTo>
                <a:lnTo>
                  <a:pt x="88890" y="64230"/>
                </a:lnTo>
                <a:lnTo>
                  <a:pt x="88900" y="64230"/>
                </a:lnTo>
                <a:lnTo>
                  <a:pt x="88910" y="64230"/>
                </a:lnTo>
                <a:lnTo>
                  <a:pt x="88910" y="64240"/>
                </a:lnTo>
                <a:lnTo>
                  <a:pt x="88920" y="64240"/>
                </a:lnTo>
                <a:lnTo>
                  <a:pt x="88930" y="64240"/>
                </a:lnTo>
                <a:lnTo>
                  <a:pt x="88940" y="64240"/>
                </a:lnTo>
                <a:lnTo>
                  <a:pt x="88950" y="64230"/>
                </a:lnTo>
                <a:lnTo>
                  <a:pt x="88960" y="64230"/>
                </a:lnTo>
                <a:lnTo>
                  <a:pt x="88970" y="64230"/>
                </a:lnTo>
                <a:lnTo>
                  <a:pt x="88970" y="64220"/>
                </a:lnTo>
                <a:lnTo>
                  <a:pt x="88980" y="64220"/>
                </a:lnTo>
                <a:lnTo>
                  <a:pt x="88990" y="64220"/>
                </a:lnTo>
                <a:lnTo>
                  <a:pt x="88990" y="64210"/>
                </a:lnTo>
                <a:lnTo>
                  <a:pt x="89000" y="64210"/>
                </a:lnTo>
                <a:lnTo>
                  <a:pt x="89000" y="64200"/>
                </a:lnTo>
                <a:lnTo>
                  <a:pt x="89000" y="64190"/>
                </a:lnTo>
                <a:lnTo>
                  <a:pt x="89010" y="64190"/>
                </a:lnTo>
                <a:lnTo>
                  <a:pt x="89020" y="64190"/>
                </a:lnTo>
                <a:lnTo>
                  <a:pt x="89030" y="64200"/>
                </a:lnTo>
                <a:lnTo>
                  <a:pt x="89030" y="64190"/>
                </a:lnTo>
                <a:lnTo>
                  <a:pt x="89040" y="64190"/>
                </a:lnTo>
                <a:lnTo>
                  <a:pt x="89050" y="64180"/>
                </a:lnTo>
                <a:lnTo>
                  <a:pt x="89060" y="64170"/>
                </a:lnTo>
                <a:lnTo>
                  <a:pt x="89070" y="64160"/>
                </a:lnTo>
                <a:lnTo>
                  <a:pt x="89080" y="64150"/>
                </a:lnTo>
                <a:lnTo>
                  <a:pt x="89080" y="64140"/>
                </a:lnTo>
                <a:lnTo>
                  <a:pt x="89080" y="64130"/>
                </a:lnTo>
                <a:lnTo>
                  <a:pt x="89090" y="64130"/>
                </a:lnTo>
                <a:lnTo>
                  <a:pt x="89090" y="64120"/>
                </a:lnTo>
                <a:lnTo>
                  <a:pt x="89090" y="64110"/>
                </a:lnTo>
                <a:lnTo>
                  <a:pt x="89100" y="64110"/>
                </a:lnTo>
                <a:lnTo>
                  <a:pt x="89110" y="64110"/>
                </a:lnTo>
                <a:lnTo>
                  <a:pt x="89110" y="64100"/>
                </a:lnTo>
                <a:lnTo>
                  <a:pt x="89120" y="64090"/>
                </a:lnTo>
                <a:lnTo>
                  <a:pt x="89120" y="64080"/>
                </a:lnTo>
                <a:lnTo>
                  <a:pt x="89120" y="64070"/>
                </a:lnTo>
                <a:lnTo>
                  <a:pt x="89130" y="64070"/>
                </a:lnTo>
                <a:lnTo>
                  <a:pt x="89130" y="64060"/>
                </a:lnTo>
                <a:lnTo>
                  <a:pt x="89140" y="64060"/>
                </a:lnTo>
                <a:lnTo>
                  <a:pt x="89150" y="64050"/>
                </a:lnTo>
                <a:lnTo>
                  <a:pt x="89160" y="64050"/>
                </a:lnTo>
                <a:lnTo>
                  <a:pt x="89160" y="64040"/>
                </a:lnTo>
                <a:lnTo>
                  <a:pt x="89170" y="64040"/>
                </a:lnTo>
                <a:lnTo>
                  <a:pt x="89180" y="64030"/>
                </a:lnTo>
                <a:lnTo>
                  <a:pt x="89190" y="64020"/>
                </a:lnTo>
                <a:lnTo>
                  <a:pt x="89190" y="64010"/>
                </a:lnTo>
                <a:lnTo>
                  <a:pt x="89200" y="64000"/>
                </a:lnTo>
                <a:lnTo>
                  <a:pt x="89200" y="63990"/>
                </a:lnTo>
                <a:lnTo>
                  <a:pt x="89210" y="63980"/>
                </a:lnTo>
                <a:lnTo>
                  <a:pt x="89210" y="63970"/>
                </a:lnTo>
                <a:lnTo>
                  <a:pt x="89200" y="63960"/>
                </a:lnTo>
                <a:lnTo>
                  <a:pt x="89210" y="63960"/>
                </a:lnTo>
                <a:lnTo>
                  <a:pt x="89210" y="63950"/>
                </a:lnTo>
                <a:lnTo>
                  <a:pt x="89220" y="63940"/>
                </a:lnTo>
                <a:lnTo>
                  <a:pt x="89220" y="63930"/>
                </a:lnTo>
                <a:lnTo>
                  <a:pt x="89230" y="63920"/>
                </a:lnTo>
                <a:lnTo>
                  <a:pt x="89230" y="63910"/>
                </a:lnTo>
                <a:lnTo>
                  <a:pt x="89230" y="63900"/>
                </a:lnTo>
                <a:lnTo>
                  <a:pt x="89220" y="63900"/>
                </a:lnTo>
                <a:lnTo>
                  <a:pt x="89220" y="63890"/>
                </a:lnTo>
                <a:lnTo>
                  <a:pt x="89210" y="63880"/>
                </a:lnTo>
                <a:lnTo>
                  <a:pt x="89200" y="63870"/>
                </a:lnTo>
                <a:lnTo>
                  <a:pt x="89190" y="63870"/>
                </a:lnTo>
                <a:lnTo>
                  <a:pt x="89180" y="63870"/>
                </a:lnTo>
                <a:lnTo>
                  <a:pt x="89180" y="63880"/>
                </a:lnTo>
                <a:lnTo>
                  <a:pt x="89170" y="63890"/>
                </a:lnTo>
                <a:lnTo>
                  <a:pt x="89160" y="63900"/>
                </a:lnTo>
                <a:lnTo>
                  <a:pt x="89150" y="63900"/>
                </a:lnTo>
                <a:lnTo>
                  <a:pt x="89150" y="63910"/>
                </a:lnTo>
                <a:lnTo>
                  <a:pt x="89140" y="63900"/>
                </a:lnTo>
                <a:lnTo>
                  <a:pt x="89140" y="63890"/>
                </a:lnTo>
                <a:lnTo>
                  <a:pt x="89150" y="63880"/>
                </a:lnTo>
                <a:lnTo>
                  <a:pt x="89150" y="63870"/>
                </a:lnTo>
                <a:lnTo>
                  <a:pt x="89150" y="63860"/>
                </a:lnTo>
                <a:lnTo>
                  <a:pt x="89150" y="63850"/>
                </a:lnTo>
                <a:lnTo>
                  <a:pt x="89150" y="63840"/>
                </a:lnTo>
                <a:lnTo>
                  <a:pt x="89140" y="63830"/>
                </a:lnTo>
                <a:lnTo>
                  <a:pt x="89130" y="63830"/>
                </a:lnTo>
                <a:lnTo>
                  <a:pt x="89140" y="63830"/>
                </a:lnTo>
                <a:lnTo>
                  <a:pt x="89140" y="63840"/>
                </a:lnTo>
                <a:lnTo>
                  <a:pt x="89130" y="63840"/>
                </a:lnTo>
                <a:lnTo>
                  <a:pt x="89130" y="63850"/>
                </a:lnTo>
                <a:lnTo>
                  <a:pt x="89140" y="63850"/>
                </a:lnTo>
                <a:lnTo>
                  <a:pt x="89130" y="63860"/>
                </a:lnTo>
                <a:lnTo>
                  <a:pt x="89120" y="63870"/>
                </a:lnTo>
                <a:lnTo>
                  <a:pt x="89110" y="63870"/>
                </a:lnTo>
                <a:lnTo>
                  <a:pt x="89100" y="63860"/>
                </a:lnTo>
                <a:lnTo>
                  <a:pt x="89100" y="63850"/>
                </a:lnTo>
                <a:lnTo>
                  <a:pt x="89100" y="63840"/>
                </a:lnTo>
                <a:lnTo>
                  <a:pt x="89090" y="63830"/>
                </a:lnTo>
                <a:lnTo>
                  <a:pt x="89090" y="63820"/>
                </a:lnTo>
                <a:lnTo>
                  <a:pt x="89090" y="63810"/>
                </a:lnTo>
                <a:lnTo>
                  <a:pt x="89080" y="63800"/>
                </a:lnTo>
                <a:lnTo>
                  <a:pt x="89080" y="63790"/>
                </a:lnTo>
                <a:lnTo>
                  <a:pt x="89070" y="63780"/>
                </a:lnTo>
                <a:lnTo>
                  <a:pt x="89070" y="63770"/>
                </a:lnTo>
                <a:lnTo>
                  <a:pt x="89070" y="63760"/>
                </a:lnTo>
                <a:lnTo>
                  <a:pt x="89080" y="63750"/>
                </a:lnTo>
                <a:lnTo>
                  <a:pt x="89080" y="63740"/>
                </a:lnTo>
                <a:lnTo>
                  <a:pt x="89080" y="63730"/>
                </a:lnTo>
                <a:lnTo>
                  <a:pt x="89080" y="63720"/>
                </a:lnTo>
                <a:lnTo>
                  <a:pt x="89090" y="63720"/>
                </a:lnTo>
                <a:lnTo>
                  <a:pt x="89090" y="63710"/>
                </a:lnTo>
                <a:lnTo>
                  <a:pt x="89090" y="63700"/>
                </a:lnTo>
                <a:lnTo>
                  <a:pt x="89090" y="63690"/>
                </a:lnTo>
                <a:lnTo>
                  <a:pt x="89100" y="63690"/>
                </a:lnTo>
                <a:lnTo>
                  <a:pt x="89100" y="63680"/>
                </a:lnTo>
                <a:lnTo>
                  <a:pt x="89100" y="63670"/>
                </a:lnTo>
                <a:lnTo>
                  <a:pt x="89110" y="63670"/>
                </a:lnTo>
                <a:lnTo>
                  <a:pt x="89110" y="63660"/>
                </a:lnTo>
                <a:lnTo>
                  <a:pt x="89130" y="63660"/>
                </a:lnTo>
                <a:lnTo>
                  <a:pt x="89140" y="63660"/>
                </a:lnTo>
                <a:lnTo>
                  <a:pt x="89160" y="63660"/>
                </a:lnTo>
                <a:lnTo>
                  <a:pt x="89160" y="63670"/>
                </a:lnTo>
                <a:lnTo>
                  <a:pt x="89170" y="63670"/>
                </a:lnTo>
                <a:lnTo>
                  <a:pt x="89180" y="63670"/>
                </a:lnTo>
                <a:lnTo>
                  <a:pt x="89190" y="63660"/>
                </a:lnTo>
                <a:lnTo>
                  <a:pt x="89200" y="63660"/>
                </a:lnTo>
                <a:lnTo>
                  <a:pt x="89210" y="63650"/>
                </a:lnTo>
                <a:lnTo>
                  <a:pt x="89220" y="63640"/>
                </a:lnTo>
                <a:lnTo>
                  <a:pt x="89220" y="63630"/>
                </a:lnTo>
                <a:lnTo>
                  <a:pt x="89220" y="63620"/>
                </a:lnTo>
                <a:lnTo>
                  <a:pt x="89220" y="63610"/>
                </a:lnTo>
                <a:lnTo>
                  <a:pt x="89220" y="63600"/>
                </a:lnTo>
                <a:lnTo>
                  <a:pt x="89230" y="63600"/>
                </a:lnTo>
                <a:lnTo>
                  <a:pt x="89230" y="63590"/>
                </a:lnTo>
                <a:lnTo>
                  <a:pt x="89240" y="63590"/>
                </a:lnTo>
                <a:lnTo>
                  <a:pt x="89250" y="63600"/>
                </a:lnTo>
                <a:lnTo>
                  <a:pt x="89250" y="63610"/>
                </a:lnTo>
                <a:lnTo>
                  <a:pt x="89260" y="63610"/>
                </a:lnTo>
                <a:lnTo>
                  <a:pt x="89250" y="63620"/>
                </a:lnTo>
                <a:lnTo>
                  <a:pt x="89260" y="63620"/>
                </a:lnTo>
                <a:lnTo>
                  <a:pt x="89260" y="63630"/>
                </a:lnTo>
                <a:lnTo>
                  <a:pt x="89270" y="63630"/>
                </a:lnTo>
                <a:close/>
                <a:moveTo>
                  <a:pt x="86310" y="63610"/>
                </a:moveTo>
                <a:lnTo>
                  <a:pt x="86310" y="63620"/>
                </a:lnTo>
                <a:lnTo>
                  <a:pt x="86300" y="63620"/>
                </a:lnTo>
                <a:lnTo>
                  <a:pt x="86300" y="63630"/>
                </a:lnTo>
                <a:lnTo>
                  <a:pt x="86290" y="63630"/>
                </a:lnTo>
                <a:lnTo>
                  <a:pt x="86290" y="63640"/>
                </a:lnTo>
                <a:lnTo>
                  <a:pt x="86280" y="63640"/>
                </a:lnTo>
                <a:lnTo>
                  <a:pt x="86270" y="63640"/>
                </a:lnTo>
                <a:lnTo>
                  <a:pt x="86270" y="63630"/>
                </a:lnTo>
                <a:lnTo>
                  <a:pt x="86260" y="63630"/>
                </a:lnTo>
                <a:lnTo>
                  <a:pt x="86260" y="63620"/>
                </a:lnTo>
                <a:lnTo>
                  <a:pt x="86270" y="63620"/>
                </a:lnTo>
                <a:lnTo>
                  <a:pt x="86270" y="63610"/>
                </a:lnTo>
                <a:lnTo>
                  <a:pt x="86280" y="63610"/>
                </a:lnTo>
                <a:lnTo>
                  <a:pt x="86290" y="63610"/>
                </a:lnTo>
                <a:lnTo>
                  <a:pt x="86290" y="63600"/>
                </a:lnTo>
                <a:lnTo>
                  <a:pt x="86290" y="63590"/>
                </a:lnTo>
                <a:lnTo>
                  <a:pt x="86300" y="63590"/>
                </a:lnTo>
                <a:lnTo>
                  <a:pt x="86300" y="63580"/>
                </a:lnTo>
                <a:lnTo>
                  <a:pt x="86300" y="63570"/>
                </a:lnTo>
                <a:lnTo>
                  <a:pt x="86310" y="63570"/>
                </a:lnTo>
                <a:lnTo>
                  <a:pt x="86310" y="63560"/>
                </a:lnTo>
                <a:lnTo>
                  <a:pt x="86320" y="63560"/>
                </a:lnTo>
                <a:lnTo>
                  <a:pt x="86320" y="63570"/>
                </a:lnTo>
                <a:lnTo>
                  <a:pt x="86320" y="63580"/>
                </a:lnTo>
                <a:lnTo>
                  <a:pt x="86320" y="63590"/>
                </a:lnTo>
                <a:lnTo>
                  <a:pt x="86310" y="63590"/>
                </a:lnTo>
                <a:lnTo>
                  <a:pt x="86310" y="63600"/>
                </a:lnTo>
                <a:lnTo>
                  <a:pt x="86310" y="63610"/>
                </a:lnTo>
                <a:close/>
                <a:moveTo>
                  <a:pt x="85830" y="63600"/>
                </a:moveTo>
                <a:lnTo>
                  <a:pt x="85820" y="63590"/>
                </a:lnTo>
                <a:lnTo>
                  <a:pt x="85820" y="63580"/>
                </a:lnTo>
                <a:lnTo>
                  <a:pt x="85820" y="63570"/>
                </a:lnTo>
                <a:lnTo>
                  <a:pt x="85820" y="63560"/>
                </a:lnTo>
                <a:lnTo>
                  <a:pt x="85820" y="63550"/>
                </a:lnTo>
                <a:lnTo>
                  <a:pt x="85820" y="63540"/>
                </a:lnTo>
                <a:lnTo>
                  <a:pt x="85830" y="63540"/>
                </a:lnTo>
                <a:lnTo>
                  <a:pt x="85830" y="63530"/>
                </a:lnTo>
                <a:lnTo>
                  <a:pt x="85840" y="63530"/>
                </a:lnTo>
                <a:lnTo>
                  <a:pt x="85840" y="63520"/>
                </a:lnTo>
                <a:lnTo>
                  <a:pt x="85850" y="63520"/>
                </a:lnTo>
                <a:lnTo>
                  <a:pt x="85850" y="63530"/>
                </a:lnTo>
                <a:lnTo>
                  <a:pt x="85860" y="63530"/>
                </a:lnTo>
                <a:lnTo>
                  <a:pt x="85860" y="63540"/>
                </a:lnTo>
                <a:lnTo>
                  <a:pt x="85850" y="63550"/>
                </a:lnTo>
                <a:lnTo>
                  <a:pt x="85850" y="63560"/>
                </a:lnTo>
                <a:lnTo>
                  <a:pt x="85840" y="63560"/>
                </a:lnTo>
                <a:lnTo>
                  <a:pt x="85840" y="63570"/>
                </a:lnTo>
                <a:lnTo>
                  <a:pt x="85840" y="63580"/>
                </a:lnTo>
                <a:lnTo>
                  <a:pt x="85840" y="63590"/>
                </a:lnTo>
                <a:lnTo>
                  <a:pt x="85830" y="63590"/>
                </a:lnTo>
                <a:lnTo>
                  <a:pt x="85830" y="63600"/>
                </a:lnTo>
                <a:close/>
                <a:moveTo>
                  <a:pt x="85620" y="63520"/>
                </a:moveTo>
                <a:lnTo>
                  <a:pt x="85600" y="63500"/>
                </a:lnTo>
                <a:lnTo>
                  <a:pt x="85590" y="63490"/>
                </a:lnTo>
                <a:lnTo>
                  <a:pt x="85600" y="63490"/>
                </a:lnTo>
                <a:lnTo>
                  <a:pt x="85600" y="63500"/>
                </a:lnTo>
                <a:lnTo>
                  <a:pt x="85610" y="63510"/>
                </a:lnTo>
                <a:lnTo>
                  <a:pt x="85620" y="63510"/>
                </a:lnTo>
                <a:lnTo>
                  <a:pt x="85620" y="63520"/>
                </a:lnTo>
                <a:close/>
                <a:moveTo>
                  <a:pt x="85720" y="63470"/>
                </a:moveTo>
                <a:lnTo>
                  <a:pt x="85720" y="63480"/>
                </a:lnTo>
                <a:lnTo>
                  <a:pt x="85710" y="63480"/>
                </a:lnTo>
                <a:lnTo>
                  <a:pt x="85700" y="63480"/>
                </a:lnTo>
                <a:lnTo>
                  <a:pt x="85690" y="63490"/>
                </a:lnTo>
                <a:lnTo>
                  <a:pt x="85680" y="63490"/>
                </a:lnTo>
                <a:lnTo>
                  <a:pt x="85680" y="63500"/>
                </a:lnTo>
                <a:lnTo>
                  <a:pt x="85690" y="63500"/>
                </a:lnTo>
                <a:lnTo>
                  <a:pt x="85700" y="63500"/>
                </a:lnTo>
                <a:lnTo>
                  <a:pt x="85700" y="63490"/>
                </a:lnTo>
                <a:lnTo>
                  <a:pt x="85700" y="63500"/>
                </a:lnTo>
                <a:lnTo>
                  <a:pt x="85690" y="63500"/>
                </a:lnTo>
                <a:lnTo>
                  <a:pt x="85690" y="63510"/>
                </a:lnTo>
                <a:lnTo>
                  <a:pt x="85690" y="63520"/>
                </a:lnTo>
                <a:lnTo>
                  <a:pt x="85700" y="63510"/>
                </a:lnTo>
                <a:lnTo>
                  <a:pt x="85700" y="63520"/>
                </a:lnTo>
                <a:lnTo>
                  <a:pt x="85690" y="63520"/>
                </a:lnTo>
                <a:lnTo>
                  <a:pt x="85680" y="63520"/>
                </a:lnTo>
                <a:lnTo>
                  <a:pt x="85670" y="63520"/>
                </a:lnTo>
                <a:lnTo>
                  <a:pt x="85660" y="63520"/>
                </a:lnTo>
                <a:lnTo>
                  <a:pt x="85660" y="63510"/>
                </a:lnTo>
                <a:lnTo>
                  <a:pt x="85660" y="63500"/>
                </a:lnTo>
                <a:lnTo>
                  <a:pt x="85660" y="63490"/>
                </a:lnTo>
                <a:lnTo>
                  <a:pt x="85670" y="63490"/>
                </a:lnTo>
                <a:lnTo>
                  <a:pt x="85680" y="63480"/>
                </a:lnTo>
                <a:lnTo>
                  <a:pt x="85690" y="63480"/>
                </a:lnTo>
                <a:lnTo>
                  <a:pt x="85690" y="63470"/>
                </a:lnTo>
                <a:lnTo>
                  <a:pt x="85700" y="63470"/>
                </a:lnTo>
                <a:lnTo>
                  <a:pt x="85710" y="63470"/>
                </a:lnTo>
                <a:lnTo>
                  <a:pt x="85720" y="63470"/>
                </a:lnTo>
                <a:lnTo>
                  <a:pt x="85720" y="63460"/>
                </a:lnTo>
                <a:lnTo>
                  <a:pt x="85730" y="63460"/>
                </a:lnTo>
                <a:lnTo>
                  <a:pt x="85730" y="63470"/>
                </a:lnTo>
                <a:lnTo>
                  <a:pt x="85720" y="63470"/>
                </a:lnTo>
                <a:close/>
                <a:moveTo>
                  <a:pt x="87090" y="63440"/>
                </a:moveTo>
                <a:lnTo>
                  <a:pt x="87080" y="63430"/>
                </a:lnTo>
                <a:lnTo>
                  <a:pt x="87080" y="63420"/>
                </a:lnTo>
                <a:lnTo>
                  <a:pt x="87090" y="63430"/>
                </a:lnTo>
                <a:lnTo>
                  <a:pt x="87090" y="63440"/>
                </a:lnTo>
                <a:lnTo>
                  <a:pt x="87090" y="63450"/>
                </a:lnTo>
                <a:lnTo>
                  <a:pt x="87100" y="63450"/>
                </a:lnTo>
                <a:lnTo>
                  <a:pt x="87100" y="63460"/>
                </a:lnTo>
                <a:lnTo>
                  <a:pt x="87100" y="63470"/>
                </a:lnTo>
                <a:lnTo>
                  <a:pt x="87090" y="63470"/>
                </a:lnTo>
                <a:lnTo>
                  <a:pt x="87090" y="63480"/>
                </a:lnTo>
                <a:lnTo>
                  <a:pt x="87090" y="63490"/>
                </a:lnTo>
                <a:lnTo>
                  <a:pt x="87090" y="63500"/>
                </a:lnTo>
                <a:lnTo>
                  <a:pt x="87090" y="63510"/>
                </a:lnTo>
                <a:lnTo>
                  <a:pt x="87090" y="63520"/>
                </a:lnTo>
                <a:lnTo>
                  <a:pt x="87090" y="63530"/>
                </a:lnTo>
                <a:lnTo>
                  <a:pt x="87090" y="63540"/>
                </a:lnTo>
                <a:lnTo>
                  <a:pt x="87090" y="63550"/>
                </a:lnTo>
                <a:lnTo>
                  <a:pt x="87080" y="63560"/>
                </a:lnTo>
                <a:lnTo>
                  <a:pt x="87080" y="63570"/>
                </a:lnTo>
                <a:lnTo>
                  <a:pt x="87080" y="63580"/>
                </a:lnTo>
                <a:lnTo>
                  <a:pt x="87080" y="63590"/>
                </a:lnTo>
                <a:lnTo>
                  <a:pt x="87070" y="63590"/>
                </a:lnTo>
                <a:lnTo>
                  <a:pt x="87070" y="63600"/>
                </a:lnTo>
                <a:lnTo>
                  <a:pt x="87070" y="63610"/>
                </a:lnTo>
                <a:lnTo>
                  <a:pt x="87070" y="63620"/>
                </a:lnTo>
                <a:lnTo>
                  <a:pt x="87060" y="63620"/>
                </a:lnTo>
                <a:lnTo>
                  <a:pt x="87060" y="63630"/>
                </a:lnTo>
                <a:lnTo>
                  <a:pt x="87060" y="63640"/>
                </a:lnTo>
                <a:lnTo>
                  <a:pt x="87050" y="63650"/>
                </a:lnTo>
                <a:lnTo>
                  <a:pt x="87050" y="63660"/>
                </a:lnTo>
                <a:lnTo>
                  <a:pt x="87050" y="63670"/>
                </a:lnTo>
                <a:lnTo>
                  <a:pt x="87040" y="63670"/>
                </a:lnTo>
                <a:lnTo>
                  <a:pt x="87040" y="63680"/>
                </a:lnTo>
                <a:lnTo>
                  <a:pt x="87040" y="63690"/>
                </a:lnTo>
                <a:lnTo>
                  <a:pt x="87040" y="63680"/>
                </a:lnTo>
                <a:lnTo>
                  <a:pt x="87040" y="63670"/>
                </a:lnTo>
                <a:lnTo>
                  <a:pt x="87040" y="63660"/>
                </a:lnTo>
                <a:lnTo>
                  <a:pt x="87050" y="63650"/>
                </a:lnTo>
                <a:lnTo>
                  <a:pt x="87050" y="63640"/>
                </a:lnTo>
                <a:lnTo>
                  <a:pt x="87050" y="63630"/>
                </a:lnTo>
                <a:lnTo>
                  <a:pt x="87050" y="63620"/>
                </a:lnTo>
                <a:lnTo>
                  <a:pt x="87040" y="63620"/>
                </a:lnTo>
                <a:lnTo>
                  <a:pt x="87040" y="63610"/>
                </a:lnTo>
                <a:lnTo>
                  <a:pt x="87040" y="63600"/>
                </a:lnTo>
                <a:lnTo>
                  <a:pt x="87050" y="63600"/>
                </a:lnTo>
                <a:lnTo>
                  <a:pt x="87050" y="63590"/>
                </a:lnTo>
                <a:lnTo>
                  <a:pt x="87050" y="63580"/>
                </a:lnTo>
                <a:lnTo>
                  <a:pt x="87050" y="63570"/>
                </a:lnTo>
                <a:lnTo>
                  <a:pt x="87050" y="63560"/>
                </a:lnTo>
                <a:lnTo>
                  <a:pt x="87050" y="63550"/>
                </a:lnTo>
                <a:lnTo>
                  <a:pt x="87060" y="63550"/>
                </a:lnTo>
                <a:lnTo>
                  <a:pt x="87060" y="63540"/>
                </a:lnTo>
                <a:lnTo>
                  <a:pt x="87050" y="63540"/>
                </a:lnTo>
                <a:lnTo>
                  <a:pt x="87050" y="63530"/>
                </a:lnTo>
                <a:lnTo>
                  <a:pt x="87060" y="63530"/>
                </a:lnTo>
                <a:lnTo>
                  <a:pt x="87050" y="63520"/>
                </a:lnTo>
                <a:lnTo>
                  <a:pt x="87060" y="63520"/>
                </a:lnTo>
                <a:lnTo>
                  <a:pt x="87060" y="63510"/>
                </a:lnTo>
                <a:lnTo>
                  <a:pt x="87060" y="63520"/>
                </a:lnTo>
                <a:lnTo>
                  <a:pt x="87070" y="63520"/>
                </a:lnTo>
                <a:lnTo>
                  <a:pt x="87070" y="63510"/>
                </a:lnTo>
                <a:lnTo>
                  <a:pt x="87060" y="63510"/>
                </a:lnTo>
                <a:lnTo>
                  <a:pt x="87060" y="63500"/>
                </a:lnTo>
                <a:lnTo>
                  <a:pt x="87070" y="63500"/>
                </a:lnTo>
                <a:lnTo>
                  <a:pt x="87070" y="63510"/>
                </a:lnTo>
                <a:lnTo>
                  <a:pt x="87080" y="63510"/>
                </a:lnTo>
                <a:lnTo>
                  <a:pt x="87080" y="63500"/>
                </a:lnTo>
                <a:lnTo>
                  <a:pt x="87080" y="63490"/>
                </a:lnTo>
                <a:lnTo>
                  <a:pt x="87080" y="63480"/>
                </a:lnTo>
                <a:lnTo>
                  <a:pt x="87080" y="63470"/>
                </a:lnTo>
                <a:lnTo>
                  <a:pt x="87080" y="63460"/>
                </a:lnTo>
                <a:lnTo>
                  <a:pt x="87090" y="63460"/>
                </a:lnTo>
                <a:lnTo>
                  <a:pt x="87080" y="63450"/>
                </a:lnTo>
                <a:lnTo>
                  <a:pt x="87080" y="63440"/>
                </a:lnTo>
                <a:lnTo>
                  <a:pt x="87080" y="63430"/>
                </a:lnTo>
                <a:lnTo>
                  <a:pt x="87070" y="63430"/>
                </a:lnTo>
                <a:lnTo>
                  <a:pt x="87070" y="63420"/>
                </a:lnTo>
                <a:lnTo>
                  <a:pt x="87060" y="63410"/>
                </a:lnTo>
                <a:lnTo>
                  <a:pt x="87070" y="63410"/>
                </a:lnTo>
                <a:lnTo>
                  <a:pt x="87070" y="63420"/>
                </a:lnTo>
                <a:lnTo>
                  <a:pt x="87080" y="63430"/>
                </a:lnTo>
                <a:lnTo>
                  <a:pt x="87080" y="63440"/>
                </a:lnTo>
                <a:lnTo>
                  <a:pt x="87090" y="63440"/>
                </a:lnTo>
                <a:close/>
                <a:moveTo>
                  <a:pt x="85680" y="63370"/>
                </a:moveTo>
                <a:lnTo>
                  <a:pt x="85690" y="63370"/>
                </a:lnTo>
                <a:lnTo>
                  <a:pt x="85680" y="63370"/>
                </a:lnTo>
                <a:lnTo>
                  <a:pt x="85680" y="63380"/>
                </a:lnTo>
                <a:lnTo>
                  <a:pt x="85670" y="63380"/>
                </a:lnTo>
                <a:lnTo>
                  <a:pt x="85660" y="63380"/>
                </a:lnTo>
                <a:lnTo>
                  <a:pt x="85660" y="63390"/>
                </a:lnTo>
                <a:lnTo>
                  <a:pt x="85650" y="63390"/>
                </a:lnTo>
                <a:lnTo>
                  <a:pt x="85640" y="63390"/>
                </a:lnTo>
                <a:lnTo>
                  <a:pt x="85630" y="63400"/>
                </a:lnTo>
                <a:lnTo>
                  <a:pt x="85620" y="63400"/>
                </a:lnTo>
                <a:lnTo>
                  <a:pt x="85610" y="63400"/>
                </a:lnTo>
                <a:lnTo>
                  <a:pt x="85610" y="63410"/>
                </a:lnTo>
                <a:lnTo>
                  <a:pt x="85600" y="63420"/>
                </a:lnTo>
                <a:lnTo>
                  <a:pt x="85590" y="63430"/>
                </a:lnTo>
                <a:lnTo>
                  <a:pt x="85590" y="63440"/>
                </a:lnTo>
                <a:lnTo>
                  <a:pt x="85590" y="63450"/>
                </a:lnTo>
                <a:lnTo>
                  <a:pt x="85580" y="63450"/>
                </a:lnTo>
                <a:lnTo>
                  <a:pt x="85580" y="63460"/>
                </a:lnTo>
                <a:lnTo>
                  <a:pt x="85570" y="63470"/>
                </a:lnTo>
                <a:lnTo>
                  <a:pt x="85570" y="63480"/>
                </a:lnTo>
                <a:lnTo>
                  <a:pt x="85570" y="63490"/>
                </a:lnTo>
                <a:lnTo>
                  <a:pt x="85580" y="63490"/>
                </a:lnTo>
                <a:lnTo>
                  <a:pt x="85580" y="63500"/>
                </a:lnTo>
                <a:lnTo>
                  <a:pt x="85590" y="63510"/>
                </a:lnTo>
                <a:lnTo>
                  <a:pt x="85590" y="63520"/>
                </a:lnTo>
                <a:lnTo>
                  <a:pt x="85600" y="63520"/>
                </a:lnTo>
                <a:lnTo>
                  <a:pt x="85600" y="63530"/>
                </a:lnTo>
                <a:lnTo>
                  <a:pt x="85610" y="63530"/>
                </a:lnTo>
                <a:lnTo>
                  <a:pt x="85620" y="63530"/>
                </a:lnTo>
                <a:lnTo>
                  <a:pt x="85620" y="63540"/>
                </a:lnTo>
                <a:lnTo>
                  <a:pt x="85630" y="63550"/>
                </a:lnTo>
                <a:lnTo>
                  <a:pt x="85640" y="63560"/>
                </a:lnTo>
                <a:lnTo>
                  <a:pt x="85640" y="63570"/>
                </a:lnTo>
                <a:lnTo>
                  <a:pt x="85650" y="63570"/>
                </a:lnTo>
                <a:lnTo>
                  <a:pt x="85650" y="63560"/>
                </a:lnTo>
                <a:lnTo>
                  <a:pt x="85640" y="63550"/>
                </a:lnTo>
                <a:lnTo>
                  <a:pt x="85630" y="63550"/>
                </a:lnTo>
                <a:lnTo>
                  <a:pt x="85630" y="63540"/>
                </a:lnTo>
                <a:lnTo>
                  <a:pt x="85630" y="63530"/>
                </a:lnTo>
                <a:lnTo>
                  <a:pt x="85640" y="63540"/>
                </a:lnTo>
                <a:lnTo>
                  <a:pt x="85640" y="63550"/>
                </a:lnTo>
                <a:lnTo>
                  <a:pt x="85650" y="63550"/>
                </a:lnTo>
                <a:lnTo>
                  <a:pt x="85650" y="63560"/>
                </a:lnTo>
                <a:lnTo>
                  <a:pt x="85660" y="63570"/>
                </a:lnTo>
                <a:lnTo>
                  <a:pt x="85660" y="63580"/>
                </a:lnTo>
                <a:lnTo>
                  <a:pt x="85660" y="63590"/>
                </a:lnTo>
                <a:lnTo>
                  <a:pt x="85660" y="63600"/>
                </a:lnTo>
                <a:lnTo>
                  <a:pt x="85660" y="63610"/>
                </a:lnTo>
                <a:lnTo>
                  <a:pt x="85650" y="63610"/>
                </a:lnTo>
                <a:lnTo>
                  <a:pt x="85650" y="63620"/>
                </a:lnTo>
                <a:lnTo>
                  <a:pt x="85650" y="63630"/>
                </a:lnTo>
                <a:lnTo>
                  <a:pt x="85640" y="63640"/>
                </a:lnTo>
                <a:lnTo>
                  <a:pt x="85630" y="63650"/>
                </a:lnTo>
                <a:lnTo>
                  <a:pt x="85620" y="63650"/>
                </a:lnTo>
                <a:lnTo>
                  <a:pt x="85610" y="63640"/>
                </a:lnTo>
                <a:lnTo>
                  <a:pt x="85600" y="63640"/>
                </a:lnTo>
                <a:lnTo>
                  <a:pt x="85590" y="63640"/>
                </a:lnTo>
                <a:lnTo>
                  <a:pt x="85580" y="63630"/>
                </a:lnTo>
                <a:lnTo>
                  <a:pt x="85560" y="63620"/>
                </a:lnTo>
                <a:lnTo>
                  <a:pt x="85550" y="63620"/>
                </a:lnTo>
                <a:lnTo>
                  <a:pt x="85540" y="63610"/>
                </a:lnTo>
                <a:lnTo>
                  <a:pt x="85530" y="63610"/>
                </a:lnTo>
                <a:lnTo>
                  <a:pt x="85520" y="63610"/>
                </a:lnTo>
                <a:lnTo>
                  <a:pt x="85510" y="63600"/>
                </a:lnTo>
                <a:lnTo>
                  <a:pt x="85500" y="63600"/>
                </a:lnTo>
                <a:lnTo>
                  <a:pt x="85490" y="63590"/>
                </a:lnTo>
                <a:lnTo>
                  <a:pt x="85480" y="63590"/>
                </a:lnTo>
                <a:lnTo>
                  <a:pt x="85470" y="63590"/>
                </a:lnTo>
                <a:lnTo>
                  <a:pt x="85460" y="63580"/>
                </a:lnTo>
                <a:lnTo>
                  <a:pt x="85450" y="63580"/>
                </a:lnTo>
                <a:lnTo>
                  <a:pt x="85440" y="63580"/>
                </a:lnTo>
                <a:lnTo>
                  <a:pt x="85430" y="63580"/>
                </a:lnTo>
                <a:lnTo>
                  <a:pt x="85420" y="63580"/>
                </a:lnTo>
                <a:lnTo>
                  <a:pt x="85420" y="63570"/>
                </a:lnTo>
                <a:lnTo>
                  <a:pt x="85410" y="63570"/>
                </a:lnTo>
                <a:lnTo>
                  <a:pt x="85400" y="63560"/>
                </a:lnTo>
                <a:lnTo>
                  <a:pt x="85390" y="63560"/>
                </a:lnTo>
                <a:lnTo>
                  <a:pt x="85390" y="63550"/>
                </a:lnTo>
                <a:lnTo>
                  <a:pt x="85390" y="63540"/>
                </a:lnTo>
                <a:lnTo>
                  <a:pt x="85380" y="63540"/>
                </a:lnTo>
                <a:lnTo>
                  <a:pt x="85390" y="63530"/>
                </a:lnTo>
                <a:lnTo>
                  <a:pt x="85390" y="63520"/>
                </a:lnTo>
                <a:lnTo>
                  <a:pt x="85400" y="63530"/>
                </a:lnTo>
                <a:lnTo>
                  <a:pt x="85410" y="63530"/>
                </a:lnTo>
                <a:lnTo>
                  <a:pt x="85410" y="63540"/>
                </a:lnTo>
                <a:lnTo>
                  <a:pt x="85420" y="63540"/>
                </a:lnTo>
                <a:lnTo>
                  <a:pt x="85430" y="63540"/>
                </a:lnTo>
                <a:lnTo>
                  <a:pt x="85440" y="63540"/>
                </a:lnTo>
                <a:lnTo>
                  <a:pt x="85440" y="63530"/>
                </a:lnTo>
                <a:lnTo>
                  <a:pt x="85440" y="63520"/>
                </a:lnTo>
                <a:lnTo>
                  <a:pt x="85430" y="63520"/>
                </a:lnTo>
                <a:lnTo>
                  <a:pt x="85430" y="63510"/>
                </a:lnTo>
                <a:lnTo>
                  <a:pt x="85430" y="63500"/>
                </a:lnTo>
                <a:lnTo>
                  <a:pt x="85440" y="63500"/>
                </a:lnTo>
                <a:lnTo>
                  <a:pt x="85440" y="63490"/>
                </a:lnTo>
                <a:lnTo>
                  <a:pt x="85450" y="63490"/>
                </a:lnTo>
                <a:lnTo>
                  <a:pt x="85450" y="63500"/>
                </a:lnTo>
                <a:lnTo>
                  <a:pt x="85450" y="63510"/>
                </a:lnTo>
                <a:lnTo>
                  <a:pt x="85450" y="63520"/>
                </a:lnTo>
                <a:lnTo>
                  <a:pt x="85460" y="63520"/>
                </a:lnTo>
                <a:lnTo>
                  <a:pt x="85470" y="63520"/>
                </a:lnTo>
                <a:lnTo>
                  <a:pt x="85480" y="63520"/>
                </a:lnTo>
                <a:lnTo>
                  <a:pt x="85480" y="63530"/>
                </a:lnTo>
                <a:lnTo>
                  <a:pt x="85480" y="63540"/>
                </a:lnTo>
                <a:lnTo>
                  <a:pt x="85480" y="63550"/>
                </a:lnTo>
                <a:lnTo>
                  <a:pt x="85490" y="63550"/>
                </a:lnTo>
                <a:lnTo>
                  <a:pt x="85490" y="63560"/>
                </a:lnTo>
                <a:lnTo>
                  <a:pt x="85500" y="63570"/>
                </a:lnTo>
                <a:lnTo>
                  <a:pt x="85510" y="63570"/>
                </a:lnTo>
                <a:lnTo>
                  <a:pt x="85520" y="63580"/>
                </a:lnTo>
                <a:lnTo>
                  <a:pt x="85520" y="63590"/>
                </a:lnTo>
                <a:lnTo>
                  <a:pt x="85530" y="63590"/>
                </a:lnTo>
                <a:lnTo>
                  <a:pt x="85540" y="63590"/>
                </a:lnTo>
                <a:lnTo>
                  <a:pt x="85550" y="63580"/>
                </a:lnTo>
                <a:lnTo>
                  <a:pt x="85550" y="63570"/>
                </a:lnTo>
                <a:lnTo>
                  <a:pt x="85560" y="63570"/>
                </a:lnTo>
                <a:lnTo>
                  <a:pt x="85560" y="63560"/>
                </a:lnTo>
                <a:lnTo>
                  <a:pt x="85560" y="63550"/>
                </a:lnTo>
                <a:lnTo>
                  <a:pt x="85570" y="63550"/>
                </a:lnTo>
                <a:lnTo>
                  <a:pt x="85570" y="63540"/>
                </a:lnTo>
                <a:lnTo>
                  <a:pt x="85570" y="63530"/>
                </a:lnTo>
                <a:lnTo>
                  <a:pt x="85560" y="63530"/>
                </a:lnTo>
                <a:lnTo>
                  <a:pt x="85560" y="63520"/>
                </a:lnTo>
                <a:lnTo>
                  <a:pt x="85550" y="63520"/>
                </a:lnTo>
                <a:lnTo>
                  <a:pt x="85550" y="63510"/>
                </a:lnTo>
                <a:lnTo>
                  <a:pt x="85540" y="63510"/>
                </a:lnTo>
                <a:lnTo>
                  <a:pt x="85530" y="63500"/>
                </a:lnTo>
                <a:lnTo>
                  <a:pt x="85530" y="63490"/>
                </a:lnTo>
                <a:lnTo>
                  <a:pt x="85520" y="63490"/>
                </a:lnTo>
                <a:lnTo>
                  <a:pt x="85510" y="63480"/>
                </a:lnTo>
                <a:lnTo>
                  <a:pt x="85500" y="63480"/>
                </a:lnTo>
                <a:lnTo>
                  <a:pt x="85500" y="63470"/>
                </a:lnTo>
                <a:lnTo>
                  <a:pt x="85500" y="63460"/>
                </a:lnTo>
                <a:lnTo>
                  <a:pt x="85510" y="63460"/>
                </a:lnTo>
                <a:lnTo>
                  <a:pt x="85520" y="63450"/>
                </a:lnTo>
                <a:lnTo>
                  <a:pt x="85530" y="63450"/>
                </a:lnTo>
                <a:lnTo>
                  <a:pt x="85540" y="63440"/>
                </a:lnTo>
                <a:lnTo>
                  <a:pt x="85550" y="63440"/>
                </a:lnTo>
                <a:lnTo>
                  <a:pt x="85550" y="63450"/>
                </a:lnTo>
                <a:lnTo>
                  <a:pt x="85560" y="63450"/>
                </a:lnTo>
                <a:lnTo>
                  <a:pt x="85560" y="63440"/>
                </a:lnTo>
                <a:lnTo>
                  <a:pt x="85570" y="63440"/>
                </a:lnTo>
                <a:lnTo>
                  <a:pt x="85570" y="63430"/>
                </a:lnTo>
                <a:lnTo>
                  <a:pt x="85570" y="63420"/>
                </a:lnTo>
                <a:lnTo>
                  <a:pt x="85580" y="63420"/>
                </a:lnTo>
                <a:lnTo>
                  <a:pt x="85570" y="63420"/>
                </a:lnTo>
                <a:lnTo>
                  <a:pt x="85560" y="63420"/>
                </a:lnTo>
                <a:lnTo>
                  <a:pt x="85560" y="63430"/>
                </a:lnTo>
                <a:lnTo>
                  <a:pt x="85550" y="63420"/>
                </a:lnTo>
                <a:lnTo>
                  <a:pt x="85540" y="63420"/>
                </a:lnTo>
                <a:lnTo>
                  <a:pt x="85530" y="63420"/>
                </a:lnTo>
                <a:lnTo>
                  <a:pt x="85530" y="63410"/>
                </a:lnTo>
                <a:lnTo>
                  <a:pt x="85540" y="63400"/>
                </a:lnTo>
                <a:lnTo>
                  <a:pt x="85550" y="63400"/>
                </a:lnTo>
                <a:lnTo>
                  <a:pt x="85560" y="63400"/>
                </a:lnTo>
                <a:lnTo>
                  <a:pt x="85570" y="63390"/>
                </a:lnTo>
                <a:lnTo>
                  <a:pt x="85570" y="63380"/>
                </a:lnTo>
                <a:lnTo>
                  <a:pt x="85580" y="63380"/>
                </a:lnTo>
                <a:lnTo>
                  <a:pt x="85590" y="63380"/>
                </a:lnTo>
                <a:lnTo>
                  <a:pt x="85590" y="63390"/>
                </a:lnTo>
                <a:lnTo>
                  <a:pt x="85600" y="63390"/>
                </a:lnTo>
                <a:lnTo>
                  <a:pt x="85610" y="63390"/>
                </a:lnTo>
                <a:lnTo>
                  <a:pt x="85620" y="63390"/>
                </a:lnTo>
                <a:lnTo>
                  <a:pt x="85630" y="63380"/>
                </a:lnTo>
                <a:lnTo>
                  <a:pt x="85640" y="63380"/>
                </a:lnTo>
                <a:lnTo>
                  <a:pt x="85650" y="63370"/>
                </a:lnTo>
                <a:lnTo>
                  <a:pt x="85660" y="63370"/>
                </a:lnTo>
                <a:lnTo>
                  <a:pt x="85670" y="63370"/>
                </a:lnTo>
                <a:lnTo>
                  <a:pt x="85670" y="63360"/>
                </a:lnTo>
                <a:lnTo>
                  <a:pt x="85680" y="63360"/>
                </a:lnTo>
                <a:lnTo>
                  <a:pt x="85680" y="63370"/>
                </a:lnTo>
                <a:close/>
                <a:moveTo>
                  <a:pt x="85930" y="63310"/>
                </a:moveTo>
                <a:lnTo>
                  <a:pt x="85940" y="63310"/>
                </a:lnTo>
                <a:lnTo>
                  <a:pt x="85950" y="63310"/>
                </a:lnTo>
                <a:lnTo>
                  <a:pt x="85950" y="63320"/>
                </a:lnTo>
                <a:lnTo>
                  <a:pt x="85950" y="63330"/>
                </a:lnTo>
                <a:lnTo>
                  <a:pt x="85940" y="63330"/>
                </a:lnTo>
                <a:lnTo>
                  <a:pt x="85930" y="63330"/>
                </a:lnTo>
                <a:lnTo>
                  <a:pt x="85930" y="63340"/>
                </a:lnTo>
                <a:lnTo>
                  <a:pt x="85930" y="63330"/>
                </a:lnTo>
                <a:lnTo>
                  <a:pt x="85920" y="63330"/>
                </a:lnTo>
                <a:lnTo>
                  <a:pt x="85920" y="63320"/>
                </a:lnTo>
                <a:lnTo>
                  <a:pt x="85920" y="63310"/>
                </a:lnTo>
                <a:lnTo>
                  <a:pt x="85910" y="63310"/>
                </a:lnTo>
                <a:lnTo>
                  <a:pt x="85910" y="63300"/>
                </a:lnTo>
                <a:lnTo>
                  <a:pt x="85900" y="63300"/>
                </a:lnTo>
                <a:lnTo>
                  <a:pt x="85900" y="63290"/>
                </a:lnTo>
                <a:lnTo>
                  <a:pt x="85910" y="63300"/>
                </a:lnTo>
                <a:lnTo>
                  <a:pt x="85920" y="63300"/>
                </a:lnTo>
                <a:lnTo>
                  <a:pt x="85930" y="63300"/>
                </a:lnTo>
                <a:lnTo>
                  <a:pt x="85930" y="63310"/>
                </a:lnTo>
                <a:close/>
                <a:moveTo>
                  <a:pt x="86440" y="63290"/>
                </a:moveTo>
                <a:lnTo>
                  <a:pt x="86440" y="63300"/>
                </a:lnTo>
                <a:lnTo>
                  <a:pt x="86430" y="63310"/>
                </a:lnTo>
                <a:lnTo>
                  <a:pt x="86440" y="63320"/>
                </a:lnTo>
                <a:lnTo>
                  <a:pt x="86430" y="63320"/>
                </a:lnTo>
                <a:lnTo>
                  <a:pt x="86430" y="63330"/>
                </a:lnTo>
                <a:lnTo>
                  <a:pt x="86420" y="63330"/>
                </a:lnTo>
                <a:lnTo>
                  <a:pt x="86420" y="63320"/>
                </a:lnTo>
                <a:lnTo>
                  <a:pt x="86420" y="63310"/>
                </a:lnTo>
                <a:lnTo>
                  <a:pt x="86430" y="63300"/>
                </a:lnTo>
                <a:lnTo>
                  <a:pt x="86430" y="63290"/>
                </a:lnTo>
                <a:lnTo>
                  <a:pt x="86440" y="63290"/>
                </a:lnTo>
                <a:close/>
                <a:moveTo>
                  <a:pt x="85750" y="63330"/>
                </a:moveTo>
                <a:lnTo>
                  <a:pt x="85750" y="63340"/>
                </a:lnTo>
                <a:lnTo>
                  <a:pt x="85760" y="63340"/>
                </a:lnTo>
                <a:lnTo>
                  <a:pt x="85760" y="63350"/>
                </a:lnTo>
                <a:lnTo>
                  <a:pt x="85770" y="63350"/>
                </a:lnTo>
                <a:lnTo>
                  <a:pt x="85770" y="63360"/>
                </a:lnTo>
                <a:lnTo>
                  <a:pt x="85780" y="63370"/>
                </a:lnTo>
                <a:lnTo>
                  <a:pt x="85790" y="63370"/>
                </a:lnTo>
                <a:lnTo>
                  <a:pt x="85790" y="63380"/>
                </a:lnTo>
                <a:lnTo>
                  <a:pt x="85790" y="63390"/>
                </a:lnTo>
                <a:lnTo>
                  <a:pt x="85800" y="63400"/>
                </a:lnTo>
                <a:lnTo>
                  <a:pt x="85790" y="63400"/>
                </a:lnTo>
                <a:lnTo>
                  <a:pt x="85790" y="63410"/>
                </a:lnTo>
                <a:lnTo>
                  <a:pt x="85780" y="63410"/>
                </a:lnTo>
                <a:lnTo>
                  <a:pt x="85780" y="63400"/>
                </a:lnTo>
                <a:lnTo>
                  <a:pt x="85770" y="63400"/>
                </a:lnTo>
                <a:lnTo>
                  <a:pt x="85770" y="63390"/>
                </a:lnTo>
                <a:lnTo>
                  <a:pt x="85760" y="63380"/>
                </a:lnTo>
                <a:lnTo>
                  <a:pt x="85760" y="63370"/>
                </a:lnTo>
                <a:lnTo>
                  <a:pt x="85750" y="63370"/>
                </a:lnTo>
                <a:lnTo>
                  <a:pt x="85750" y="63360"/>
                </a:lnTo>
                <a:lnTo>
                  <a:pt x="85750" y="63350"/>
                </a:lnTo>
                <a:lnTo>
                  <a:pt x="85750" y="63340"/>
                </a:lnTo>
                <a:lnTo>
                  <a:pt x="85740" y="63340"/>
                </a:lnTo>
                <a:lnTo>
                  <a:pt x="85740" y="63350"/>
                </a:lnTo>
                <a:lnTo>
                  <a:pt x="85730" y="63350"/>
                </a:lnTo>
                <a:lnTo>
                  <a:pt x="85730" y="63340"/>
                </a:lnTo>
                <a:lnTo>
                  <a:pt x="85720" y="63340"/>
                </a:lnTo>
                <a:lnTo>
                  <a:pt x="85720" y="63330"/>
                </a:lnTo>
                <a:lnTo>
                  <a:pt x="85730" y="63330"/>
                </a:lnTo>
                <a:lnTo>
                  <a:pt x="85730" y="63320"/>
                </a:lnTo>
                <a:lnTo>
                  <a:pt x="85730" y="63310"/>
                </a:lnTo>
                <a:lnTo>
                  <a:pt x="85730" y="63300"/>
                </a:lnTo>
                <a:lnTo>
                  <a:pt x="85730" y="63290"/>
                </a:lnTo>
                <a:lnTo>
                  <a:pt x="85740" y="63290"/>
                </a:lnTo>
                <a:lnTo>
                  <a:pt x="85750" y="63290"/>
                </a:lnTo>
                <a:lnTo>
                  <a:pt x="85750" y="63300"/>
                </a:lnTo>
                <a:lnTo>
                  <a:pt x="85750" y="63310"/>
                </a:lnTo>
                <a:lnTo>
                  <a:pt x="85750" y="63320"/>
                </a:lnTo>
                <a:lnTo>
                  <a:pt x="85750" y="63330"/>
                </a:lnTo>
                <a:close/>
                <a:moveTo>
                  <a:pt x="85370" y="63290"/>
                </a:moveTo>
                <a:lnTo>
                  <a:pt x="85380" y="63290"/>
                </a:lnTo>
                <a:lnTo>
                  <a:pt x="85380" y="63300"/>
                </a:lnTo>
                <a:lnTo>
                  <a:pt x="85370" y="63300"/>
                </a:lnTo>
                <a:lnTo>
                  <a:pt x="85370" y="63290"/>
                </a:lnTo>
                <a:close/>
                <a:moveTo>
                  <a:pt x="85840" y="63280"/>
                </a:moveTo>
                <a:lnTo>
                  <a:pt x="85830" y="63290"/>
                </a:lnTo>
                <a:lnTo>
                  <a:pt x="85830" y="63300"/>
                </a:lnTo>
                <a:lnTo>
                  <a:pt x="85820" y="63300"/>
                </a:lnTo>
                <a:lnTo>
                  <a:pt x="85820" y="63310"/>
                </a:lnTo>
                <a:lnTo>
                  <a:pt x="85820" y="63320"/>
                </a:lnTo>
                <a:lnTo>
                  <a:pt x="85810" y="63320"/>
                </a:lnTo>
                <a:lnTo>
                  <a:pt x="85810" y="63330"/>
                </a:lnTo>
                <a:lnTo>
                  <a:pt x="85800" y="63330"/>
                </a:lnTo>
                <a:lnTo>
                  <a:pt x="85800" y="63340"/>
                </a:lnTo>
                <a:lnTo>
                  <a:pt x="85810" y="63340"/>
                </a:lnTo>
                <a:lnTo>
                  <a:pt x="85810" y="63350"/>
                </a:lnTo>
                <a:lnTo>
                  <a:pt x="85800" y="63350"/>
                </a:lnTo>
                <a:lnTo>
                  <a:pt x="85800" y="63360"/>
                </a:lnTo>
                <a:lnTo>
                  <a:pt x="85810" y="63370"/>
                </a:lnTo>
                <a:lnTo>
                  <a:pt x="85810" y="63380"/>
                </a:lnTo>
                <a:lnTo>
                  <a:pt x="85820" y="63380"/>
                </a:lnTo>
                <a:lnTo>
                  <a:pt x="85820" y="63390"/>
                </a:lnTo>
                <a:lnTo>
                  <a:pt x="85830" y="63390"/>
                </a:lnTo>
                <a:lnTo>
                  <a:pt x="85830" y="63400"/>
                </a:lnTo>
                <a:lnTo>
                  <a:pt x="85840" y="63400"/>
                </a:lnTo>
                <a:lnTo>
                  <a:pt x="85840" y="63410"/>
                </a:lnTo>
                <a:lnTo>
                  <a:pt x="85850" y="63420"/>
                </a:lnTo>
                <a:lnTo>
                  <a:pt x="85850" y="63430"/>
                </a:lnTo>
                <a:lnTo>
                  <a:pt x="85850" y="63440"/>
                </a:lnTo>
                <a:lnTo>
                  <a:pt x="85850" y="63450"/>
                </a:lnTo>
                <a:lnTo>
                  <a:pt x="85840" y="63450"/>
                </a:lnTo>
                <a:lnTo>
                  <a:pt x="85830" y="63450"/>
                </a:lnTo>
                <a:lnTo>
                  <a:pt x="85820" y="63450"/>
                </a:lnTo>
                <a:lnTo>
                  <a:pt x="85820" y="63440"/>
                </a:lnTo>
                <a:lnTo>
                  <a:pt x="85810" y="63430"/>
                </a:lnTo>
                <a:lnTo>
                  <a:pt x="85810" y="63420"/>
                </a:lnTo>
                <a:lnTo>
                  <a:pt x="85820" y="63420"/>
                </a:lnTo>
                <a:lnTo>
                  <a:pt x="85820" y="63410"/>
                </a:lnTo>
                <a:lnTo>
                  <a:pt x="85820" y="63400"/>
                </a:lnTo>
                <a:lnTo>
                  <a:pt x="85810" y="63390"/>
                </a:lnTo>
                <a:lnTo>
                  <a:pt x="85810" y="63380"/>
                </a:lnTo>
                <a:lnTo>
                  <a:pt x="85800" y="63380"/>
                </a:lnTo>
                <a:lnTo>
                  <a:pt x="85800" y="63370"/>
                </a:lnTo>
                <a:lnTo>
                  <a:pt x="85790" y="63370"/>
                </a:lnTo>
                <a:lnTo>
                  <a:pt x="85790" y="63360"/>
                </a:lnTo>
                <a:lnTo>
                  <a:pt x="85780" y="63360"/>
                </a:lnTo>
                <a:lnTo>
                  <a:pt x="85780" y="63350"/>
                </a:lnTo>
                <a:lnTo>
                  <a:pt x="85770" y="63340"/>
                </a:lnTo>
                <a:lnTo>
                  <a:pt x="85770" y="63330"/>
                </a:lnTo>
                <a:lnTo>
                  <a:pt x="85770" y="63320"/>
                </a:lnTo>
                <a:lnTo>
                  <a:pt x="85770" y="63310"/>
                </a:lnTo>
                <a:lnTo>
                  <a:pt x="85770" y="63300"/>
                </a:lnTo>
                <a:lnTo>
                  <a:pt x="85770" y="63290"/>
                </a:lnTo>
                <a:lnTo>
                  <a:pt x="85780" y="63290"/>
                </a:lnTo>
                <a:lnTo>
                  <a:pt x="85790" y="63280"/>
                </a:lnTo>
                <a:lnTo>
                  <a:pt x="85800" y="63280"/>
                </a:lnTo>
                <a:lnTo>
                  <a:pt x="85810" y="63280"/>
                </a:lnTo>
                <a:lnTo>
                  <a:pt x="85820" y="63280"/>
                </a:lnTo>
                <a:lnTo>
                  <a:pt x="85830" y="63280"/>
                </a:lnTo>
                <a:lnTo>
                  <a:pt x="85840" y="63280"/>
                </a:lnTo>
                <a:close/>
                <a:moveTo>
                  <a:pt x="85910" y="63290"/>
                </a:moveTo>
                <a:lnTo>
                  <a:pt x="85910" y="63280"/>
                </a:lnTo>
                <a:lnTo>
                  <a:pt x="85920" y="63270"/>
                </a:lnTo>
                <a:lnTo>
                  <a:pt x="85930" y="63270"/>
                </a:lnTo>
                <a:lnTo>
                  <a:pt x="85930" y="63280"/>
                </a:lnTo>
                <a:lnTo>
                  <a:pt x="85920" y="63280"/>
                </a:lnTo>
                <a:lnTo>
                  <a:pt x="85920" y="63290"/>
                </a:lnTo>
                <a:lnTo>
                  <a:pt x="85910" y="63290"/>
                </a:lnTo>
                <a:close/>
                <a:moveTo>
                  <a:pt x="85400" y="63270"/>
                </a:moveTo>
                <a:lnTo>
                  <a:pt x="85410" y="63270"/>
                </a:lnTo>
                <a:lnTo>
                  <a:pt x="85410" y="63280"/>
                </a:lnTo>
                <a:lnTo>
                  <a:pt x="85410" y="63290"/>
                </a:lnTo>
                <a:lnTo>
                  <a:pt x="85420" y="63290"/>
                </a:lnTo>
                <a:lnTo>
                  <a:pt x="85420" y="63300"/>
                </a:lnTo>
                <a:lnTo>
                  <a:pt x="85420" y="63310"/>
                </a:lnTo>
                <a:lnTo>
                  <a:pt x="85420" y="63320"/>
                </a:lnTo>
                <a:lnTo>
                  <a:pt x="85410" y="63320"/>
                </a:lnTo>
                <a:lnTo>
                  <a:pt x="85410" y="63330"/>
                </a:lnTo>
                <a:lnTo>
                  <a:pt x="85410" y="63320"/>
                </a:lnTo>
                <a:lnTo>
                  <a:pt x="85400" y="63320"/>
                </a:lnTo>
                <a:lnTo>
                  <a:pt x="85400" y="63310"/>
                </a:lnTo>
                <a:lnTo>
                  <a:pt x="85400" y="63300"/>
                </a:lnTo>
                <a:lnTo>
                  <a:pt x="85400" y="63290"/>
                </a:lnTo>
                <a:lnTo>
                  <a:pt x="85390" y="63280"/>
                </a:lnTo>
                <a:lnTo>
                  <a:pt x="85390" y="63270"/>
                </a:lnTo>
                <a:lnTo>
                  <a:pt x="85400" y="63270"/>
                </a:lnTo>
                <a:close/>
                <a:moveTo>
                  <a:pt x="86010" y="63260"/>
                </a:moveTo>
                <a:lnTo>
                  <a:pt x="86020" y="63260"/>
                </a:lnTo>
                <a:lnTo>
                  <a:pt x="86030" y="63260"/>
                </a:lnTo>
                <a:lnTo>
                  <a:pt x="86030" y="63270"/>
                </a:lnTo>
                <a:lnTo>
                  <a:pt x="86040" y="63270"/>
                </a:lnTo>
                <a:lnTo>
                  <a:pt x="86050" y="63270"/>
                </a:lnTo>
                <a:lnTo>
                  <a:pt x="86060" y="63270"/>
                </a:lnTo>
                <a:lnTo>
                  <a:pt x="86050" y="63270"/>
                </a:lnTo>
                <a:lnTo>
                  <a:pt x="86050" y="63280"/>
                </a:lnTo>
                <a:lnTo>
                  <a:pt x="86040" y="63280"/>
                </a:lnTo>
                <a:lnTo>
                  <a:pt x="86040" y="63270"/>
                </a:lnTo>
                <a:lnTo>
                  <a:pt x="86030" y="63270"/>
                </a:lnTo>
                <a:lnTo>
                  <a:pt x="86020" y="63270"/>
                </a:lnTo>
                <a:lnTo>
                  <a:pt x="86010" y="63270"/>
                </a:lnTo>
                <a:lnTo>
                  <a:pt x="86000" y="63260"/>
                </a:lnTo>
                <a:lnTo>
                  <a:pt x="86010" y="63260"/>
                </a:lnTo>
                <a:close/>
                <a:moveTo>
                  <a:pt x="86370" y="63240"/>
                </a:moveTo>
                <a:lnTo>
                  <a:pt x="86370" y="63250"/>
                </a:lnTo>
                <a:lnTo>
                  <a:pt x="86380" y="63250"/>
                </a:lnTo>
                <a:lnTo>
                  <a:pt x="86390" y="63250"/>
                </a:lnTo>
                <a:lnTo>
                  <a:pt x="86390" y="63260"/>
                </a:lnTo>
                <a:lnTo>
                  <a:pt x="86400" y="63260"/>
                </a:lnTo>
                <a:lnTo>
                  <a:pt x="86400" y="63270"/>
                </a:lnTo>
                <a:lnTo>
                  <a:pt x="86410" y="63270"/>
                </a:lnTo>
                <a:lnTo>
                  <a:pt x="86410" y="63280"/>
                </a:lnTo>
                <a:lnTo>
                  <a:pt x="86410" y="63290"/>
                </a:lnTo>
                <a:lnTo>
                  <a:pt x="86400" y="63290"/>
                </a:lnTo>
                <a:lnTo>
                  <a:pt x="86400" y="63300"/>
                </a:lnTo>
                <a:lnTo>
                  <a:pt x="86390" y="63300"/>
                </a:lnTo>
                <a:lnTo>
                  <a:pt x="86380" y="63300"/>
                </a:lnTo>
                <a:lnTo>
                  <a:pt x="86370" y="63300"/>
                </a:lnTo>
                <a:lnTo>
                  <a:pt x="86360" y="63300"/>
                </a:lnTo>
                <a:lnTo>
                  <a:pt x="86360" y="63290"/>
                </a:lnTo>
                <a:lnTo>
                  <a:pt x="86350" y="63290"/>
                </a:lnTo>
                <a:lnTo>
                  <a:pt x="86350" y="63300"/>
                </a:lnTo>
                <a:lnTo>
                  <a:pt x="86340" y="63310"/>
                </a:lnTo>
                <a:lnTo>
                  <a:pt x="86340" y="63300"/>
                </a:lnTo>
                <a:lnTo>
                  <a:pt x="86340" y="63290"/>
                </a:lnTo>
                <a:lnTo>
                  <a:pt x="86330" y="63290"/>
                </a:lnTo>
                <a:lnTo>
                  <a:pt x="86320" y="63290"/>
                </a:lnTo>
                <a:lnTo>
                  <a:pt x="86320" y="63280"/>
                </a:lnTo>
                <a:lnTo>
                  <a:pt x="86330" y="63280"/>
                </a:lnTo>
                <a:lnTo>
                  <a:pt x="86330" y="63270"/>
                </a:lnTo>
                <a:lnTo>
                  <a:pt x="86320" y="63270"/>
                </a:lnTo>
                <a:lnTo>
                  <a:pt x="86320" y="63260"/>
                </a:lnTo>
                <a:lnTo>
                  <a:pt x="86330" y="63260"/>
                </a:lnTo>
                <a:lnTo>
                  <a:pt x="86340" y="63260"/>
                </a:lnTo>
                <a:lnTo>
                  <a:pt x="86350" y="63260"/>
                </a:lnTo>
                <a:lnTo>
                  <a:pt x="86350" y="63250"/>
                </a:lnTo>
                <a:lnTo>
                  <a:pt x="86360" y="63250"/>
                </a:lnTo>
                <a:lnTo>
                  <a:pt x="86360" y="63240"/>
                </a:lnTo>
                <a:lnTo>
                  <a:pt x="86370" y="63240"/>
                </a:lnTo>
                <a:close/>
                <a:moveTo>
                  <a:pt x="86110" y="63260"/>
                </a:moveTo>
                <a:lnTo>
                  <a:pt x="86120" y="63260"/>
                </a:lnTo>
                <a:lnTo>
                  <a:pt x="86120" y="63270"/>
                </a:lnTo>
                <a:lnTo>
                  <a:pt x="86120" y="63280"/>
                </a:lnTo>
                <a:lnTo>
                  <a:pt x="86110" y="63280"/>
                </a:lnTo>
                <a:lnTo>
                  <a:pt x="86110" y="63290"/>
                </a:lnTo>
                <a:lnTo>
                  <a:pt x="86110" y="63300"/>
                </a:lnTo>
                <a:lnTo>
                  <a:pt x="86110" y="63310"/>
                </a:lnTo>
                <a:lnTo>
                  <a:pt x="86110" y="63320"/>
                </a:lnTo>
                <a:lnTo>
                  <a:pt x="86110" y="63330"/>
                </a:lnTo>
                <a:lnTo>
                  <a:pt x="86110" y="63340"/>
                </a:lnTo>
                <a:lnTo>
                  <a:pt x="86110" y="63350"/>
                </a:lnTo>
                <a:lnTo>
                  <a:pt x="86110" y="63360"/>
                </a:lnTo>
                <a:lnTo>
                  <a:pt x="86100" y="63360"/>
                </a:lnTo>
                <a:lnTo>
                  <a:pt x="86100" y="63370"/>
                </a:lnTo>
                <a:lnTo>
                  <a:pt x="86100" y="63380"/>
                </a:lnTo>
                <a:lnTo>
                  <a:pt x="86100" y="63390"/>
                </a:lnTo>
                <a:lnTo>
                  <a:pt x="86100" y="63400"/>
                </a:lnTo>
                <a:lnTo>
                  <a:pt x="86090" y="63410"/>
                </a:lnTo>
                <a:lnTo>
                  <a:pt x="86080" y="63410"/>
                </a:lnTo>
                <a:lnTo>
                  <a:pt x="86080" y="63400"/>
                </a:lnTo>
                <a:lnTo>
                  <a:pt x="86080" y="63390"/>
                </a:lnTo>
                <a:lnTo>
                  <a:pt x="86090" y="63380"/>
                </a:lnTo>
                <a:lnTo>
                  <a:pt x="86080" y="63370"/>
                </a:lnTo>
                <a:lnTo>
                  <a:pt x="86070" y="63370"/>
                </a:lnTo>
                <a:lnTo>
                  <a:pt x="86070" y="63380"/>
                </a:lnTo>
                <a:lnTo>
                  <a:pt x="86060" y="63380"/>
                </a:lnTo>
                <a:lnTo>
                  <a:pt x="86050" y="63380"/>
                </a:lnTo>
                <a:lnTo>
                  <a:pt x="86050" y="63390"/>
                </a:lnTo>
                <a:lnTo>
                  <a:pt x="86060" y="63390"/>
                </a:lnTo>
                <a:lnTo>
                  <a:pt x="86060" y="63400"/>
                </a:lnTo>
                <a:lnTo>
                  <a:pt x="86050" y="63400"/>
                </a:lnTo>
                <a:lnTo>
                  <a:pt x="86040" y="63400"/>
                </a:lnTo>
                <a:lnTo>
                  <a:pt x="86040" y="63390"/>
                </a:lnTo>
                <a:lnTo>
                  <a:pt x="86040" y="63380"/>
                </a:lnTo>
                <a:lnTo>
                  <a:pt x="86030" y="63380"/>
                </a:lnTo>
                <a:lnTo>
                  <a:pt x="86030" y="63370"/>
                </a:lnTo>
                <a:lnTo>
                  <a:pt x="86020" y="63370"/>
                </a:lnTo>
                <a:lnTo>
                  <a:pt x="86010" y="63360"/>
                </a:lnTo>
                <a:lnTo>
                  <a:pt x="86010" y="63350"/>
                </a:lnTo>
                <a:lnTo>
                  <a:pt x="86000" y="63350"/>
                </a:lnTo>
                <a:lnTo>
                  <a:pt x="86000" y="63340"/>
                </a:lnTo>
                <a:lnTo>
                  <a:pt x="85990" y="63340"/>
                </a:lnTo>
                <a:lnTo>
                  <a:pt x="85990" y="63330"/>
                </a:lnTo>
                <a:lnTo>
                  <a:pt x="86000" y="63330"/>
                </a:lnTo>
                <a:lnTo>
                  <a:pt x="86000" y="63320"/>
                </a:lnTo>
                <a:lnTo>
                  <a:pt x="85990" y="63320"/>
                </a:lnTo>
                <a:lnTo>
                  <a:pt x="85990" y="63310"/>
                </a:lnTo>
                <a:lnTo>
                  <a:pt x="86000" y="63310"/>
                </a:lnTo>
                <a:lnTo>
                  <a:pt x="86000" y="63320"/>
                </a:lnTo>
                <a:lnTo>
                  <a:pt x="86010" y="63320"/>
                </a:lnTo>
                <a:lnTo>
                  <a:pt x="86020" y="63320"/>
                </a:lnTo>
                <a:lnTo>
                  <a:pt x="86030" y="63320"/>
                </a:lnTo>
                <a:lnTo>
                  <a:pt x="86040" y="63320"/>
                </a:lnTo>
                <a:lnTo>
                  <a:pt x="86050" y="63310"/>
                </a:lnTo>
                <a:lnTo>
                  <a:pt x="86060" y="63310"/>
                </a:lnTo>
                <a:lnTo>
                  <a:pt x="86060" y="63300"/>
                </a:lnTo>
                <a:lnTo>
                  <a:pt x="86070" y="63300"/>
                </a:lnTo>
                <a:lnTo>
                  <a:pt x="86070" y="63290"/>
                </a:lnTo>
                <a:lnTo>
                  <a:pt x="86070" y="63280"/>
                </a:lnTo>
                <a:lnTo>
                  <a:pt x="86080" y="63270"/>
                </a:lnTo>
                <a:lnTo>
                  <a:pt x="86080" y="63260"/>
                </a:lnTo>
                <a:lnTo>
                  <a:pt x="86090" y="63250"/>
                </a:lnTo>
                <a:lnTo>
                  <a:pt x="86090" y="63240"/>
                </a:lnTo>
                <a:lnTo>
                  <a:pt x="86100" y="63240"/>
                </a:lnTo>
                <a:lnTo>
                  <a:pt x="86100" y="63250"/>
                </a:lnTo>
                <a:lnTo>
                  <a:pt x="86100" y="63260"/>
                </a:lnTo>
                <a:lnTo>
                  <a:pt x="86110" y="63260"/>
                </a:lnTo>
                <a:close/>
                <a:moveTo>
                  <a:pt x="85890" y="63230"/>
                </a:moveTo>
                <a:lnTo>
                  <a:pt x="85900" y="63230"/>
                </a:lnTo>
                <a:lnTo>
                  <a:pt x="85900" y="63240"/>
                </a:lnTo>
                <a:lnTo>
                  <a:pt x="85910" y="63240"/>
                </a:lnTo>
                <a:lnTo>
                  <a:pt x="85910" y="63250"/>
                </a:lnTo>
                <a:lnTo>
                  <a:pt x="85910" y="63260"/>
                </a:lnTo>
                <a:lnTo>
                  <a:pt x="85900" y="63260"/>
                </a:lnTo>
                <a:lnTo>
                  <a:pt x="85900" y="63270"/>
                </a:lnTo>
                <a:lnTo>
                  <a:pt x="85890" y="63270"/>
                </a:lnTo>
                <a:lnTo>
                  <a:pt x="85890" y="63280"/>
                </a:lnTo>
                <a:lnTo>
                  <a:pt x="85890" y="63290"/>
                </a:lnTo>
                <a:lnTo>
                  <a:pt x="85880" y="63290"/>
                </a:lnTo>
                <a:lnTo>
                  <a:pt x="85880" y="63280"/>
                </a:lnTo>
                <a:lnTo>
                  <a:pt x="85870" y="63280"/>
                </a:lnTo>
                <a:lnTo>
                  <a:pt x="85870" y="63270"/>
                </a:lnTo>
                <a:lnTo>
                  <a:pt x="85860" y="63270"/>
                </a:lnTo>
                <a:lnTo>
                  <a:pt x="85850" y="63270"/>
                </a:lnTo>
                <a:lnTo>
                  <a:pt x="85870" y="63260"/>
                </a:lnTo>
                <a:lnTo>
                  <a:pt x="85880" y="63240"/>
                </a:lnTo>
                <a:lnTo>
                  <a:pt x="85890" y="63230"/>
                </a:lnTo>
                <a:close/>
                <a:moveTo>
                  <a:pt x="86930" y="63270"/>
                </a:moveTo>
                <a:lnTo>
                  <a:pt x="86930" y="63280"/>
                </a:lnTo>
                <a:lnTo>
                  <a:pt x="86930" y="63290"/>
                </a:lnTo>
                <a:lnTo>
                  <a:pt x="86920" y="63290"/>
                </a:lnTo>
                <a:lnTo>
                  <a:pt x="86920" y="63300"/>
                </a:lnTo>
                <a:lnTo>
                  <a:pt x="86930" y="63300"/>
                </a:lnTo>
                <a:lnTo>
                  <a:pt x="86930" y="63310"/>
                </a:lnTo>
                <a:lnTo>
                  <a:pt x="86930" y="63320"/>
                </a:lnTo>
                <a:lnTo>
                  <a:pt x="86930" y="63330"/>
                </a:lnTo>
                <a:lnTo>
                  <a:pt x="86930" y="63340"/>
                </a:lnTo>
                <a:lnTo>
                  <a:pt x="86930" y="63350"/>
                </a:lnTo>
                <a:lnTo>
                  <a:pt x="86930" y="63360"/>
                </a:lnTo>
                <a:lnTo>
                  <a:pt x="86930" y="63370"/>
                </a:lnTo>
                <a:lnTo>
                  <a:pt x="86930" y="63380"/>
                </a:lnTo>
                <a:lnTo>
                  <a:pt x="86920" y="63380"/>
                </a:lnTo>
                <a:lnTo>
                  <a:pt x="86920" y="63390"/>
                </a:lnTo>
                <a:lnTo>
                  <a:pt x="86910" y="63390"/>
                </a:lnTo>
                <a:lnTo>
                  <a:pt x="86910" y="63400"/>
                </a:lnTo>
                <a:lnTo>
                  <a:pt x="86900" y="63400"/>
                </a:lnTo>
                <a:lnTo>
                  <a:pt x="86900" y="63410"/>
                </a:lnTo>
                <a:lnTo>
                  <a:pt x="86900" y="63420"/>
                </a:lnTo>
                <a:lnTo>
                  <a:pt x="86910" y="63410"/>
                </a:lnTo>
                <a:lnTo>
                  <a:pt x="86910" y="63420"/>
                </a:lnTo>
                <a:lnTo>
                  <a:pt x="86910" y="63430"/>
                </a:lnTo>
                <a:lnTo>
                  <a:pt x="86910" y="63440"/>
                </a:lnTo>
                <a:lnTo>
                  <a:pt x="86900" y="63440"/>
                </a:lnTo>
                <a:lnTo>
                  <a:pt x="86900" y="63450"/>
                </a:lnTo>
                <a:lnTo>
                  <a:pt x="86900" y="63460"/>
                </a:lnTo>
                <a:lnTo>
                  <a:pt x="86900" y="63470"/>
                </a:lnTo>
                <a:lnTo>
                  <a:pt x="86900" y="63480"/>
                </a:lnTo>
                <a:lnTo>
                  <a:pt x="86900" y="63490"/>
                </a:lnTo>
                <a:lnTo>
                  <a:pt x="86900" y="63500"/>
                </a:lnTo>
                <a:lnTo>
                  <a:pt x="86890" y="63510"/>
                </a:lnTo>
                <a:lnTo>
                  <a:pt x="86900" y="63510"/>
                </a:lnTo>
                <a:lnTo>
                  <a:pt x="86900" y="63520"/>
                </a:lnTo>
                <a:lnTo>
                  <a:pt x="86900" y="63510"/>
                </a:lnTo>
                <a:lnTo>
                  <a:pt x="86910" y="63510"/>
                </a:lnTo>
                <a:lnTo>
                  <a:pt x="86910" y="63500"/>
                </a:lnTo>
                <a:lnTo>
                  <a:pt x="86920" y="63500"/>
                </a:lnTo>
                <a:lnTo>
                  <a:pt x="86920" y="63490"/>
                </a:lnTo>
                <a:lnTo>
                  <a:pt x="86930" y="63490"/>
                </a:lnTo>
                <a:lnTo>
                  <a:pt x="86930" y="63480"/>
                </a:lnTo>
                <a:lnTo>
                  <a:pt x="86920" y="63470"/>
                </a:lnTo>
                <a:lnTo>
                  <a:pt x="86920" y="63460"/>
                </a:lnTo>
                <a:lnTo>
                  <a:pt x="86920" y="63450"/>
                </a:lnTo>
                <a:lnTo>
                  <a:pt x="86920" y="63440"/>
                </a:lnTo>
                <a:lnTo>
                  <a:pt x="86930" y="63440"/>
                </a:lnTo>
                <a:lnTo>
                  <a:pt x="86930" y="63430"/>
                </a:lnTo>
                <a:lnTo>
                  <a:pt x="86930" y="63440"/>
                </a:lnTo>
                <a:lnTo>
                  <a:pt x="86940" y="63440"/>
                </a:lnTo>
                <a:lnTo>
                  <a:pt x="86940" y="63450"/>
                </a:lnTo>
                <a:lnTo>
                  <a:pt x="86940" y="63460"/>
                </a:lnTo>
                <a:lnTo>
                  <a:pt x="86940" y="63470"/>
                </a:lnTo>
                <a:lnTo>
                  <a:pt x="86940" y="63480"/>
                </a:lnTo>
                <a:lnTo>
                  <a:pt x="86930" y="63480"/>
                </a:lnTo>
                <a:lnTo>
                  <a:pt x="86930" y="63490"/>
                </a:lnTo>
                <a:lnTo>
                  <a:pt x="86930" y="63500"/>
                </a:lnTo>
                <a:lnTo>
                  <a:pt x="86930" y="63510"/>
                </a:lnTo>
                <a:lnTo>
                  <a:pt x="86930" y="63520"/>
                </a:lnTo>
                <a:lnTo>
                  <a:pt x="86930" y="63530"/>
                </a:lnTo>
                <a:lnTo>
                  <a:pt x="86930" y="63540"/>
                </a:lnTo>
                <a:lnTo>
                  <a:pt x="86930" y="63550"/>
                </a:lnTo>
                <a:lnTo>
                  <a:pt x="86930" y="63560"/>
                </a:lnTo>
                <a:lnTo>
                  <a:pt x="86930" y="63570"/>
                </a:lnTo>
                <a:lnTo>
                  <a:pt x="86930" y="63580"/>
                </a:lnTo>
                <a:lnTo>
                  <a:pt x="86930" y="63590"/>
                </a:lnTo>
                <a:lnTo>
                  <a:pt x="86930" y="63600"/>
                </a:lnTo>
                <a:lnTo>
                  <a:pt x="86920" y="63600"/>
                </a:lnTo>
                <a:lnTo>
                  <a:pt x="86920" y="63610"/>
                </a:lnTo>
                <a:lnTo>
                  <a:pt x="86920" y="63620"/>
                </a:lnTo>
                <a:lnTo>
                  <a:pt x="86920" y="63630"/>
                </a:lnTo>
                <a:lnTo>
                  <a:pt x="86910" y="63640"/>
                </a:lnTo>
                <a:lnTo>
                  <a:pt x="86900" y="63640"/>
                </a:lnTo>
                <a:lnTo>
                  <a:pt x="86900" y="63630"/>
                </a:lnTo>
                <a:lnTo>
                  <a:pt x="86910" y="63630"/>
                </a:lnTo>
                <a:lnTo>
                  <a:pt x="86910" y="63620"/>
                </a:lnTo>
                <a:lnTo>
                  <a:pt x="86910" y="63610"/>
                </a:lnTo>
                <a:lnTo>
                  <a:pt x="86900" y="63610"/>
                </a:lnTo>
                <a:lnTo>
                  <a:pt x="86900" y="63600"/>
                </a:lnTo>
                <a:lnTo>
                  <a:pt x="86910" y="63600"/>
                </a:lnTo>
                <a:lnTo>
                  <a:pt x="86910" y="63590"/>
                </a:lnTo>
                <a:lnTo>
                  <a:pt x="86920" y="63590"/>
                </a:lnTo>
                <a:lnTo>
                  <a:pt x="86920" y="63580"/>
                </a:lnTo>
                <a:lnTo>
                  <a:pt x="86920" y="63570"/>
                </a:lnTo>
                <a:lnTo>
                  <a:pt x="86920" y="63560"/>
                </a:lnTo>
                <a:lnTo>
                  <a:pt x="86910" y="63560"/>
                </a:lnTo>
                <a:lnTo>
                  <a:pt x="86910" y="63570"/>
                </a:lnTo>
                <a:lnTo>
                  <a:pt x="86910" y="63580"/>
                </a:lnTo>
                <a:lnTo>
                  <a:pt x="86910" y="63590"/>
                </a:lnTo>
                <a:lnTo>
                  <a:pt x="86900" y="63590"/>
                </a:lnTo>
                <a:lnTo>
                  <a:pt x="86890" y="63590"/>
                </a:lnTo>
                <a:lnTo>
                  <a:pt x="86900" y="63590"/>
                </a:lnTo>
                <a:lnTo>
                  <a:pt x="86900" y="63580"/>
                </a:lnTo>
                <a:lnTo>
                  <a:pt x="86900" y="63570"/>
                </a:lnTo>
                <a:lnTo>
                  <a:pt x="86910" y="63570"/>
                </a:lnTo>
                <a:lnTo>
                  <a:pt x="86910" y="63560"/>
                </a:lnTo>
                <a:lnTo>
                  <a:pt x="86910" y="63550"/>
                </a:lnTo>
                <a:lnTo>
                  <a:pt x="86900" y="63560"/>
                </a:lnTo>
                <a:lnTo>
                  <a:pt x="86900" y="63570"/>
                </a:lnTo>
                <a:lnTo>
                  <a:pt x="86890" y="63570"/>
                </a:lnTo>
                <a:lnTo>
                  <a:pt x="86890" y="63580"/>
                </a:lnTo>
                <a:lnTo>
                  <a:pt x="86880" y="63580"/>
                </a:lnTo>
                <a:lnTo>
                  <a:pt x="86880" y="63590"/>
                </a:lnTo>
                <a:lnTo>
                  <a:pt x="86880" y="63600"/>
                </a:lnTo>
                <a:lnTo>
                  <a:pt x="86870" y="63600"/>
                </a:lnTo>
                <a:lnTo>
                  <a:pt x="86860" y="63610"/>
                </a:lnTo>
                <a:lnTo>
                  <a:pt x="86850" y="63610"/>
                </a:lnTo>
                <a:lnTo>
                  <a:pt x="86850" y="63620"/>
                </a:lnTo>
                <a:lnTo>
                  <a:pt x="86840" y="63620"/>
                </a:lnTo>
                <a:lnTo>
                  <a:pt x="86840" y="63630"/>
                </a:lnTo>
                <a:lnTo>
                  <a:pt x="86830" y="63630"/>
                </a:lnTo>
                <a:lnTo>
                  <a:pt x="86820" y="63640"/>
                </a:lnTo>
                <a:lnTo>
                  <a:pt x="86820" y="63650"/>
                </a:lnTo>
                <a:lnTo>
                  <a:pt x="86810" y="63650"/>
                </a:lnTo>
                <a:lnTo>
                  <a:pt x="86810" y="63660"/>
                </a:lnTo>
                <a:lnTo>
                  <a:pt x="86800" y="63660"/>
                </a:lnTo>
                <a:lnTo>
                  <a:pt x="86790" y="63660"/>
                </a:lnTo>
                <a:lnTo>
                  <a:pt x="86780" y="63670"/>
                </a:lnTo>
                <a:lnTo>
                  <a:pt x="86770" y="63670"/>
                </a:lnTo>
                <a:lnTo>
                  <a:pt x="86770" y="63680"/>
                </a:lnTo>
                <a:lnTo>
                  <a:pt x="86760" y="63680"/>
                </a:lnTo>
                <a:lnTo>
                  <a:pt x="86750" y="63680"/>
                </a:lnTo>
                <a:lnTo>
                  <a:pt x="86750" y="63670"/>
                </a:lnTo>
                <a:lnTo>
                  <a:pt x="86760" y="63670"/>
                </a:lnTo>
                <a:lnTo>
                  <a:pt x="86770" y="63670"/>
                </a:lnTo>
                <a:lnTo>
                  <a:pt x="86780" y="63660"/>
                </a:lnTo>
                <a:lnTo>
                  <a:pt x="86790" y="63650"/>
                </a:lnTo>
                <a:lnTo>
                  <a:pt x="86800" y="63640"/>
                </a:lnTo>
                <a:lnTo>
                  <a:pt x="86810" y="63640"/>
                </a:lnTo>
                <a:lnTo>
                  <a:pt x="86820" y="63640"/>
                </a:lnTo>
                <a:lnTo>
                  <a:pt x="86820" y="63630"/>
                </a:lnTo>
                <a:lnTo>
                  <a:pt x="86810" y="63630"/>
                </a:lnTo>
                <a:lnTo>
                  <a:pt x="86820" y="63630"/>
                </a:lnTo>
                <a:lnTo>
                  <a:pt x="86810" y="63620"/>
                </a:lnTo>
                <a:lnTo>
                  <a:pt x="86820" y="63620"/>
                </a:lnTo>
                <a:lnTo>
                  <a:pt x="86830" y="63620"/>
                </a:lnTo>
                <a:lnTo>
                  <a:pt x="86840" y="63620"/>
                </a:lnTo>
                <a:lnTo>
                  <a:pt x="86840" y="63610"/>
                </a:lnTo>
                <a:lnTo>
                  <a:pt x="86850" y="63610"/>
                </a:lnTo>
                <a:lnTo>
                  <a:pt x="86850" y="63600"/>
                </a:lnTo>
                <a:lnTo>
                  <a:pt x="86860" y="63600"/>
                </a:lnTo>
                <a:lnTo>
                  <a:pt x="86860" y="63590"/>
                </a:lnTo>
                <a:lnTo>
                  <a:pt x="86860" y="63580"/>
                </a:lnTo>
                <a:lnTo>
                  <a:pt x="86870" y="63580"/>
                </a:lnTo>
                <a:lnTo>
                  <a:pt x="86870" y="63570"/>
                </a:lnTo>
                <a:lnTo>
                  <a:pt x="86870" y="63560"/>
                </a:lnTo>
                <a:lnTo>
                  <a:pt x="86870" y="63550"/>
                </a:lnTo>
                <a:lnTo>
                  <a:pt x="86870" y="63560"/>
                </a:lnTo>
                <a:lnTo>
                  <a:pt x="86860" y="63560"/>
                </a:lnTo>
                <a:lnTo>
                  <a:pt x="86860" y="63570"/>
                </a:lnTo>
                <a:lnTo>
                  <a:pt x="86850" y="63570"/>
                </a:lnTo>
                <a:lnTo>
                  <a:pt x="86850" y="63580"/>
                </a:lnTo>
                <a:lnTo>
                  <a:pt x="86840" y="63580"/>
                </a:lnTo>
                <a:lnTo>
                  <a:pt x="86840" y="63590"/>
                </a:lnTo>
                <a:lnTo>
                  <a:pt x="86840" y="63580"/>
                </a:lnTo>
                <a:lnTo>
                  <a:pt x="86830" y="63580"/>
                </a:lnTo>
                <a:lnTo>
                  <a:pt x="86840" y="63580"/>
                </a:lnTo>
                <a:lnTo>
                  <a:pt x="86840" y="63570"/>
                </a:lnTo>
                <a:lnTo>
                  <a:pt x="86840" y="63560"/>
                </a:lnTo>
                <a:lnTo>
                  <a:pt x="86840" y="63550"/>
                </a:lnTo>
                <a:lnTo>
                  <a:pt x="86830" y="63550"/>
                </a:lnTo>
                <a:lnTo>
                  <a:pt x="86830" y="63540"/>
                </a:lnTo>
                <a:lnTo>
                  <a:pt x="86820" y="63540"/>
                </a:lnTo>
                <a:lnTo>
                  <a:pt x="86830" y="63540"/>
                </a:lnTo>
                <a:lnTo>
                  <a:pt x="86830" y="63530"/>
                </a:lnTo>
                <a:lnTo>
                  <a:pt x="86830" y="63540"/>
                </a:lnTo>
                <a:lnTo>
                  <a:pt x="86840" y="63540"/>
                </a:lnTo>
                <a:lnTo>
                  <a:pt x="86840" y="63530"/>
                </a:lnTo>
                <a:lnTo>
                  <a:pt x="86840" y="63520"/>
                </a:lnTo>
                <a:lnTo>
                  <a:pt x="86840" y="63510"/>
                </a:lnTo>
                <a:lnTo>
                  <a:pt x="86840" y="63500"/>
                </a:lnTo>
                <a:lnTo>
                  <a:pt x="86850" y="63500"/>
                </a:lnTo>
                <a:lnTo>
                  <a:pt x="86840" y="63490"/>
                </a:lnTo>
                <a:lnTo>
                  <a:pt x="86840" y="63480"/>
                </a:lnTo>
                <a:lnTo>
                  <a:pt x="86850" y="63480"/>
                </a:lnTo>
                <a:lnTo>
                  <a:pt x="86850" y="63470"/>
                </a:lnTo>
                <a:lnTo>
                  <a:pt x="86850" y="63460"/>
                </a:lnTo>
                <a:lnTo>
                  <a:pt x="86850" y="63450"/>
                </a:lnTo>
                <a:lnTo>
                  <a:pt x="86840" y="63450"/>
                </a:lnTo>
                <a:lnTo>
                  <a:pt x="86840" y="63440"/>
                </a:lnTo>
                <a:lnTo>
                  <a:pt x="86840" y="63430"/>
                </a:lnTo>
                <a:lnTo>
                  <a:pt x="86830" y="63430"/>
                </a:lnTo>
                <a:lnTo>
                  <a:pt x="86830" y="63420"/>
                </a:lnTo>
                <a:lnTo>
                  <a:pt x="86840" y="63420"/>
                </a:lnTo>
                <a:lnTo>
                  <a:pt x="86840" y="63430"/>
                </a:lnTo>
                <a:lnTo>
                  <a:pt x="86850" y="63440"/>
                </a:lnTo>
                <a:lnTo>
                  <a:pt x="86850" y="63450"/>
                </a:lnTo>
                <a:lnTo>
                  <a:pt x="86850" y="63460"/>
                </a:lnTo>
                <a:lnTo>
                  <a:pt x="86860" y="63460"/>
                </a:lnTo>
                <a:lnTo>
                  <a:pt x="86860" y="63470"/>
                </a:lnTo>
                <a:lnTo>
                  <a:pt x="86860" y="63480"/>
                </a:lnTo>
                <a:lnTo>
                  <a:pt x="86870" y="63490"/>
                </a:lnTo>
                <a:lnTo>
                  <a:pt x="86870" y="63500"/>
                </a:lnTo>
                <a:lnTo>
                  <a:pt x="86870" y="63510"/>
                </a:lnTo>
                <a:lnTo>
                  <a:pt x="86880" y="63510"/>
                </a:lnTo>
                <a:lnTo>
                  <a:pt x="86880" y="63500"/>
                </a:lnTo>
                <a:lnTo>
                  <a:pt x="86870" y="63490"/>
                </a:lnTo>
                <a:lnTo>
                  <a:pt x="86870" y="63480"/>
                </a:lnTo>
                <a:lnTo>
                  <a:pt x="86880" y="63490"/>
                </a:lnTo>
                <a:lnTo>
                  <a:pt x="86880" y="63480"/>
                </a:lnTo>
                <a:lnTo>
                  <a:pt x="86880" y="63470"/>
                </a:lnTo>
                <a:lnTo>
                  <a:pt x="86870" y="63460"/>
                </a:lnTo>
                <a:lnTo>
                  <a:pt x="86870" y="63450"/>
                </a:lnTo>
                <a:lnTo>
                  <a:pt x="86870" y="63440"/>
                </a:lnTo>
                <a:lnTo>
                  <a:pt x="86860" y="63440"/>
                </a:lnTo>
                <a:lnTo>
                  <a:pt x="86860" y="63430"/>
                </a:lnTo>
                <a:lnTo>
                  <a:pt x="86860" y="63420"/>
                </a:lnTo>
                <a:lnTo>
                  <a:pt x="86850" y="63410"/>
                </a:lnTo>
                <a:lnTo>
                  <a:pt x="86840" y="63400"/>
                </a:lnTo>
                <a:lnTo>
                  <a:pt x="86850" y="63400"/>
                </a:lnTo>
                <a:lnTo>
                  <a:pt x="86850" y="63390"/>
                </a:lnTo>
                <a:lnTo>
                  <a:pt x="86850" y="63400"/>
                </a:lnTo>
                <a:lnTo>
                  <a:pt x="86860" y="63400"/>
                </a:lnTo>
                <a:lnTo>
                  <a:pt x="86860" y="63410"/>
                </a:lnTo>
                <a:lnTo>
                  <a:pt x="86870" y="63410"/>
                </a:lnTo>
                <a:lnTo>
                  <a:pt x="86870" y="63400"/>
                </a:lnTo>
                <a:lnTo>
                  <a:pt x="86870" y="63390"/>
                </a:lnTo>
                <a:lnTo>
                  <a:pt x="86870" y="63380"/>
                </a:lnTo>
                <a:lnTo>
                  <a:pt x="86870" y="63370"/>
                </a:lnTo>
                <a:lnTo>
                  <a:pt x="86870" y="63380"/>
                </a:lnTo>
                <a:lnTo>
                  <a:pt x="86870" y="63370"/>
                </a:lnTo>
                <a:lnTo>
                  <a:pt x="86870" y="63360"/>
                </a:lnTo>
                <a:lnTo>
                  <a:pt x="86860" y="63350"/>
                </a:lnTo>
                <a:lnTo>
                  <a:pt x="86870" y="63350"/>
                </a:lnTo>
                <a:lnTo>
                  <a:pt x="86880" y="63350"/>
                </a:lnTo>
                <a:lnTo>
                  <a:pt x="86890" y="63350"/>
                </a:lnTo>
                <a:lnTo>
                  <a:pt x="86890" y="63340"/>
                </a:lnTo>
                <a:lnTo>
                  <a:pt x="86890" y="63330"/>
                </a:lnTo>
                <a:lnTo>
                  <a:pt x="86880" y="63330"/>
                </a:lnTo>
                <a:lnTo>
                  <a:pt x="86880" y="63320"/>
                </a:lnTo>
                <a:lnTo>
                  <a:pt x="86890" y="63320"/>
                </a:lnTo>
                <a:lnTo>
                  <a:pt x="86890" y="63330"/>
                </a:lnTo>
                <a:lnTo>
                  <a:pt x="86900" y="63330"/>
                </a:lnTo>
                <a:lnTo>
                  <a:pt x="86900" y="63340"/>
                </a:lnTo>
                <a:lnTo>
                  <a:pt x="86910" y="63340"/>
                </a:lnTo>
                <a:lnTo>
                  <a:pt x="86900" y="63340"/>
                </a:lnTo>
                <a:lnTo>
                  <a:pt x="86900" y="63330"/>
                </a:lnTo>
                <a:lnTo>
                  <a:pt x="86900" y="63320"/>
                </a:lnTo>
                <a:lnTo>
                  <a:pt x="86900" y="63330"/>
                </a:lnTo>
                <a:lnTo>
                  <a:pt x="86910" y="63330"/>
                </a:lnTo>
                <a:lnTo>
                  <a:pt x="86920" y="63340"/>
                </a:lnTo>
                <a:lnTo>
                  <a:pt x="86920" y="63330"/>
                </a:lnTo>
                <a:lnTo>
                  <a:pt x="86920" y="63320"/>
                </a:lnTo>
                <a:lnTo>
                  <a:pt x="86910" y="63320"/>
                </a:lnTo>
                <a:lnTo>
                  <a:pt x="86910" y="63310"/>
                </a:lnTo>
                <a:lnTo>
                  <a:pt x="86910" y="63300"/>
                </a:lnTo>
                <a:lnTo>
                  <a:pt x="86900" y="63300"/>
                </a:lnTo>
                <a:lnTo>
                  <a:pt x="86900" y="63290"/>
                </a:lnTo>
                <a:lnTo>
                  <a:pt x="86910" y="63300"/>
                </a:lnTo>
                <a:lnTo>
                  <a:pt x="86910" y="63290"/>
                </a:lnTo>
                <a:lnTo>
                  <a:pt x="86920" y="63290"/>
                </a:lnTo>
                <a:lnTo>
                  <a:pt x="86920" y="63280"/>
                </a:lnTo>
                <a:lnTo>
                  <a:pt x="86910" y="63280"/>
                </a:lnTo>
                <a:lnTo>
                  <a:pt x="86910" y="63270"/>
                </a:lnTo>
                <a:lnTo>
                  <a:pt x="86900" y="63270"/>
                </a:lnTo>
                <a:lnTo>
                  <a:pt x="86900" y="63280"/>
                </a:lnTo>
                <a:lnTo>
                  <a:pt x="86890" y="63280"/>
                </a:lnTo>
                <a:lnTo>
                  <a:pt x="86890" y="63270"/>
                </a:lnTo>
                <a:lnTo>
                  <a:pt x="86900" y="63270"/>
                </a:lnTo>
                <a:lnTo>
                  <a:pt x="86900" y="63260"/>
                </a:lnTo>
                <a:lnTo>
                  <a:pt x="86900" y="63250"/>
                </a:lnTo>
                <a:lnTo>
                  <a:pt x="86910" y="63240"/>
                </a:lnTo>
                <a:lnTo>
                  <a:pt x="86920" y="63230"/>
                </a:lnTo>
                <a:lnTo>
                  <a:pt x="86920" y="63220"/>
                </a:lnTo>
                <a:lnTo>
                  <a:pt x="86930" y="63220"/>
                </a:lnTo>
                <a:lnTo>
                  <a:pt x="86930" y="63230"/>
                </a:lnTo>
                <a:lnTo>
                  <a:pt x="86930" y="63240"/>
                </a:lnTo>
                <a:lnTo>
                  <a:pt x="86920" y="63240"/>
                </a:lnTo>
                <a:lnTo>
                  <a:pt x="86930" y="63240"/>
                </a:lnTo>
                <a:lnTo>
                  <a:pt x="86930" y="63250"/>
                </a:lnTo>
                <a:lnTo>
                  <a:pt x="86930" y="63260"/>
                </a:lnTo>
                <a:lnTo>
                  <a:pt x="86930" y="63270"/>
                </a:lnTo>
                <a:close/>
                <a:moveTo>
                  <a:pt x="85860" y="63210"/>
                </a:moveTo>
                <a:lnTo>
                  <a:pt x="85870" y="63210"/>
                </a:lnTo>
                <a:lnTo>
                  <a:pt x="85870" y="63220"/>
                </a:lnTo>
                <a:lnTo>
                  <a:pt x="85870" y="63230"/>
                </a:lnTo>
                <a:lnTo>
                  <a:pt x="85880" y="63230"/>
                </a:lnTo>
                <a:lnTo>
                  <a:pt x="85880" y="63240"/>
                </a:lnTo>
                <a:lnTo>
                  <a:pt x="85870" y="63240"/>
                </a:lnTo>
                <a:lnTo>
                  <a:pt x="85860" y="63240"/>
                </a:lnTo>
                <a:lnTo>
                  <a:pt x="85860" y="63250"/>
                </a:lnTo>
                <a:lnTo>
                  <a:pt x="85850" y="63250"/>
                </a:lnTo>
                <a:lnTo>
                  <a:pt x="85840" y="63250"/>
                </a:lnTo>
                <a:lnTo>
                  <a:pt x="85840" y="63260"/>
                </a:lnTo>
                <a:lnTo>
                  <a:pt x="85830" y="63270"/>
                </a:lnTo>
                <a:lnTo>
                  <a:pt x="85820" y="63270"/>
                </a:lnTo>
                <a:lnTo>
                  <a:pt x="85810" y="63270"/>
                </a:lnTo>
                <a:lnTo>
                  <a:pt x="85800" y="63270"/>
                </a:lnTo>
                <a:lnTo>
                  <a:pt x="85800" y="63260"/>
                </a:lnTo>
                <a:lnTo>
                  <a:pt x="85810" y="63260"/>
                </a:lnTo>
                <a:lnTo>
                  <a:pt x="85820" y="63250"/>
                </a:lnTo>
                <a:lnTo>
                  <a:pt x="85820" y="63240"/>
                </a:lnTo>
                <a:lnTo>
                  <a:pt x="85830" y="63240"/>
                </a:lnTo>
                <a:lnTo>
                  <a:pt x="85840" y="63240"/>
                </a:lnTo>
                <a:lnTo>
                  <a:pt x="85850" y="63230"/>
                </a:lnTo>
                <a:lnTo>
                  <a:pt x="85850" y="63220"/>
                </a:lnTo>
                <a:lnTo>
                  <a:pt x="85860" y="63210"/>
                </a:lnTo>
                <a:close/>
                <a:moveTo>
                  <a:pt x="86850" y="63200"/>
                </a:moveTo>
                <a:lnTo>
                  <a:pt x="86850" y="63210"/>
                </a:lnTo>
                <a:lnTo>
                  <a:pt x="86860" y="63210"/>
                </a:lnTo>
                <a:lnTo>
                  <a:pt x="86860" y="63200"/>
                </a:lnTo>
                <a:lnTo>
                  <a:pt x="86860" y="63210"/>
                </a:lnTo>
                <a:lnTo>
                  <a:pt x="86870" y="63210"/>
                </a:lnTo>
                <a:lnTo>
                  <a:pt x="86860" y="63220"/>
                </a:lnTo>
                <a:lnTo>
                  <a:pt x="86850" y="63220"/>
                </a:lnTo>
                <a:lnTo>
                  <a:pt x="86850" y="63210"/>
                </a:lnTo>
                <a:lnTo>
                  <a:pt x="86840" y="63210"/>
                </a:lnTo>
                <a:lnTo>
                  <a:pt x="86840" y="63200"/>
                </a:lnTo>
                <a:lnTo>
                  <a:pt x="86850" y="63200"/>
                </a:lnTo>
                <a:close/>
                <a:moveTo>
                  <a:pt x="86820" y="63220"/>
                </a:moveTo>
                <a:lnTo>
                  <a:pt x="86820" y="63230"/>
                </a:lnTo>
                <a:lnTo>
                  <a:pt x="86830" y="63230"/>
                </a:lnTo>
                <a:lnTo>
                  <a:pt x="86830" y="63240"/>
                </a:lnTo>
                <a:lnTo>
                  <a:pt x="86840" y="63240"/>
                </a:lnTo>
                <a:lnTo>
                  <a:pt x="86850" y="63250"/>
                </a:lnTo>
                <a:lnTo>
                  <a:pt x="86840" y="63250"/>
                </a:lnTo>
                <a:lnTo>
                  <a:pt x="86830" y="63250"/>
                </a:lnTo>
                <a:lnTo>
                  <a:pt x="86820" y="63250"/>
                </a:lnTo>
                <a:lnTo>
                  <a:pt x="86820" y="63240"/>
                </a:lnTo>
                <a:lnTo>
                  <a:pt x="86810" y="63240"/>
                </a:lnTo>
                <a:lnTo>
                  <a:pt x="86810" y="63230"/>
                </a:lnTo>
                <a:lnTo>
                  <a:pt x="86810" y="63240"/>
                </a:lnTo>
                <a:lnTo>
                  <a:pt x="86800" y="63240"/>
                </a:lnTo>
                <a:lnTo>
                  <a:pt x="86800" y="63230"/>
                </a:lnTo>
                <a:lnTo>
                  <a:pt x="86790" y="63230"/>
                </a:lnTo>
                <a:lnTo>
                  <a:pt x="86790" y="63240"/>
                </a:lnTo>
                <a:lnTo>
                  <a:pt x="86800" y="63240"/>
                </a:lnTo>
                <a:lnTo>
                  <a:pt x="86800" y="63250"/>
                </a:lnTo>
                <a:lnTo>
                  <a:pt x="86790" y="63250"/>
                </a:lnTo>
                <a:lnTo>
                  <a:pt x="86780" y="63250"/>
                </a:lnTo>
                <a:lnTo>
                  <a:pt x="86780" y="63260"/>
                </a:lnTo>
                <a:lnTo>
                  <a:pt x="86780" y="63270"/>
                </a:lnTo>
                <a:lnTo>
                  <a:pt x="86770" y="63270"/>
                </a:lnTo>
                <a:lnTo>
                  <a:pt x="86770" y="63280"/>
                </a:lnTo>
                <a:lnTo>
                  <a:pt x="86770" y="63290"/>
                </a:lnTo>
                <a:lnTo>
                  <a:pt x="86760" y="63290"/>
                </a:lnTo>
                <a:lnTo>
                  <a:pt x="86750" y="63290"/>
                </a:lnTo>
                <a:lnTo>
                  <a:pt x="86750" y="63280"/>
                </a:lnTo>
                <a:lnTo>
                  <a:pt x="86750" y="63270"/>
                </a:lnTo>
                <a:lnTo>
                  <a:pt x="86750" y="63260"/>
                </a:lnTo>
                <a:lnTo>
                  <a:pt x="86760" y="63250"/>
                </a:lnTo>
                <a:lnTo>
                  <a:pt x="86760" y="63240"/>
                </a:lnTo>
                <a:lnTo>
                  <a:pt x="86760" y="63230"/>
                </a:lnTo>
                <a:lnTo>
                  <a:pt x="86760" y="63220"/>
                </a:lnTo>
                <a:lnTo>
                  <a:pt x="86750" y="63210"/>
                </a:lnTo>
                <a:lnTo>
                  <a:pt x="86740" y="63220"/>
                </a:lnTo>
                <a:lnTo>
                  <a:pt x="86740" y="63210"/>
                </a:lnTo>
                <a:lnTo>
                  <a:pt x="86740" y="63200"/>
                </a:lnTo>
                <a:lnTo>
                  <a:pt x="86750" y="63200"/>
                </a:lnTo>
                <a:lnTo>
                  <a:pt x="86760" y="63200"/>
                </a:lnTo>
                <a:lnTo>
                  <a:pt x="86760" y="63210"/>
                </a:lnTo>
                <a:lnTo>
                  <a:pt x="86770" y="63210"/>
                </a:lnTo>
                <a:lnTo>
                  <a:pt x="86780" y="63220"/>
                </a:lnTo>
                <a:lnTo>
                  <a:pt x="86790" y="63220"/>
                </a:lnTo>
                <a:lnTo>
                  <a:pt x="86790" y="63210"/>
                </a:lnTo>
                <a:lnTo>
                  <a:pt x="86790" y="63220"/>
                </a:lnTo>
                <a:lnTo>
                  <a:pt x="86800" y="63220"/>
                </a:lnTo>
                <a:lnTo>
                  <a:pt x="86800" y="63210"/>
                </a:lnTo>
                <a:lnTo>
                  <a:pt x="86800" y="63200"/>
                </a:lnTo>
                <a:lnTo>
                  <a:pt x="86810" y="63200"/>
                </a:lnTo>
                <a:lnTo>
                  <a:pt x="86810" y="63190"/>
                </a:lnTo>
                <a:lnTo>
                  <a:pt x="86820" y="63190"/>
                </a:lnTo>
                <a:lnTo>
                  <a:pt x="86820" y="63200"/>
                </a:lnTo>
                <a:lnTo>
                  <a:pt x="86820" y="63210"/>
                </a:lnTo>
                <a:lnTo>
                  <a:pt x="86820" y="63220"/>
                </a:lnTo>
                <a:close/>
                <a:moveTo>
                  <a:pt x="86370" y="63210"/>
                </a:moveTo>
                <a:lnTo>
                  <a:pt x="86360" y="63220"/>
                </a:lnTo>
                <a:lnTo>
                  <a:pt x="86350" y="63220"/>
                </a:lnTo>
                <a:lnTo>
                  <a:pt x="86340" y="63220"/>
                </a:lnTo>
                <a:lnTo>
                  <a:pt x="86340" y="63230"/>
                </a:lnTo>
                <a:lnTo>
                  <a:pt x="86330" y="63230"/>
                </a:lnTo>
                <a:lnTo>
                  <a:pt x="86330" y="63240"/>
                </a:lnTo>
                <a:lnTo>
                  <a:pt x="86330" y="63250"/>
                </a:lnTo>
                <a:lnTo>
                  <a:pt x="86320" y="63250"/>
                </a:lnTo>
                <a:lnTo>
                  <a:pt x="86320" y="63260"/>
                </a:lnTo>
                <a:lnTo>
                  <a:pt x="86310" y="63260"/>
                </a:lnTo>
                <a:lnTo>
                  <a:pt x="86310" y="63270"/>
                </a:lnTo>
                <a:lnTo>
                  <a:pt x="86300" y="63260"/>
                </a:lnTo>
                <a:lnTo>
                  <a:pt x="86290" y="63260"/>
                </a:lnTo>
                <a:lnTo>
                  <a:pt x="86290" y="63270"/>
                </a:lnTo>
                <a:lnTo>
                  <a:pt x="86290" y="63280"/>
                </a:lnTo>
                <a:lnTo>
                  <a:pt x="86300" y="63280"/>
                </a:lnTo>
                <a:lnTo>
                  <a:pt x="86310" y="63280"/>
                </a:lnTo>
                <a:lnTo>
                  <a:pt x="86310" y="63290"/>
                </a:lnTo>
                <a:lnTo>
                  <a:pt x="86300" y="63300"/>
                </a:lnTo>
                <a:lnTo>
                  <a:pt x="86300" y="63310"/>
                </a:lnTo>
                <a:lnTo>
                  <a:pt x="86290" y="63310"/>
                </a:lnTo>
                <a:lnTo>
                  <a:pt x="86280" y="63310"/>
                </a:lnTo>
                <a:lnTo>
                  <a:pt x="86270" y="63310"/>
                </a:lnTo>
                <a:lnTo>
                  <a:pt x="86270" y="63320"/>
                </a:lnTo>
                <a:lnTo>
                  <a:pt x="86260" y="63320"/>
                </a:lnTo>
                <a:lnTo>
                  <a:pt x="86250" y="63320"/>
                </a:lnTo>
                <a:lnTo>
                  <a:pt x="86240" y="63320"/>
                </a:lnTo>
                <a:lnTo>
                  <a:pt x="86240" y="63330"/>
                </a:lnTo>
                <a:lnTo>
                  <a:pt x="86230" y="63330"/>
                </a:lnTo>
                <a:lnTo>
                  <a:pt x="86230" y="63340"/>
                </a:lnTo>
                <a:lnTo>
                  <a:pt x="86220" y="63340"/>
                </a:lnTo>
                <a:lnTo>
                  <a:pt x="86220" y="63350"/>
                </a:lnTo>
                <a:lnTo>
                  <a:pt x="86210" y="63360"/>
                </a:lnTo>
                <a:lnTo>
                  <a:pt x="86210" y="63370"/>
                </a:lnTo>
                <a:lnTo>
                  <a:pt x="86200" y="63370"/>
                </a:lnTo>
                <a:lnTo>
                  <a:pt x="86190" y="63370"/>
                </a:lnTo>
                <a:lnTo>
                  <a:pt x="86190" y="63380"/>
                </a:lnTo>
                <a:lnTo>
                  <a:pt x="86180" y="63380"/>
                </a:lnTo>
                <a:lnTo>
                  <a:pt x="86170" y="63380"/>
                </a:lnTo>
                <a:lnTo>
                  <a:pt x="86170" y="63390"/>
                </a:lnTo>
                <a:lnTo>
                  <a:pt x="86170" y="63400"/>
                </a:lnTo>
                <a:lnTo>
                  <a:pt x="86160" y="63400"/>
                </a:lnTo>
                <a:lnTo>
                  <a:pt x="86160" y="63410"/>
                </a:lnTo>
                <a:lnTo>
                  <a:pt x="86160" y="63420"/>
                </a:lnTo>
                <a:lnTo>
                  <a:pt x="86150" y="63420"/>
                </a:lnTo>
                <a:lnTo>
                  <a:pt x="86150" y="63430"/>
                </a:lnTo>
                <a:lnTo>
                  <a:pt x="86140" y="63440"/>
                </a:lnTo>
                <a:lnTo>
                  <a:pt x="86130" y="63440"/>
                </a:lnTo>
                <a:lnTo>
                  <a:pt x="86130" y="63450"/>
                </a:lnTo>
                <a:lnTo>
                  <a:pt x="86130" y="63460"/>
                </a:lnTo>
                <a:lnTo>
                  <a:pt x="86140" y="63460"/>
                </a:lnTo>
                <a:lnTo>
                  <a:pt x="86140" y="63450"/>
                </a:lnTo>
                <a:lnTo>
                  <a:pt x="86150" y="63450"/>
                </a:lnTo>
                <a:lnTo>
                  <a:pt x="86140" y="63460"/>
                </a:lnTo>
                <a:lnTo>
                  <a:pt x="86140" y="63470"/>
                </a:lnTo>
                <a:lnTo>
                  <a:pt x="86140" y="63480"/>
                </a:lnTo>
                <a:lnTo>
                  <a:pt x="86130" y="63480"/>
                </a:lnTo>
                <a:lnTo>
                  <a:pt x="86130" y="63490"/>
                </a:lnTo>
                <a:lnTo>
                  <a:pt x="86120" y="63490"/>
                </a:lnTo>
                <a:lnTo>
                  <a:pt x="86110" y="63500"/>
                </a:lnTo>
                <a:lnTo>
                  <a:pt x="86110" y="63490"/>
                </a:lnTo>
                <a:lnTo>
                  <a:pt x="86110" y="63480"/>
                </a:lnTo>
                <a:lnTo>
                  <a:pt x="86120" y="63480"/>
                </a:lnTo>
                <a:lnTo>
                  <a:pt x="86120" y="63470"/>
                </a:lnTo>
                <a:lnTo>
                  <a:pt x="86120" y="63460"/>
                </a:lnTo>
                <a:lnTo>
                  <a:pt x="86120" y="63450"/>
                </a:lnTo>
                <a:lnTo>
                  <a:pt x="86120" y="63440"/>
                </a:lnTo>
                <a:lnTo>
                  <a:pt x="86120" y="63430"/>
                </a:lnTo>
                <a:lnTo>
                  <a:pt x="86110" y="63420"/>
                </a:lnTo>
                <a:lnTo>
                  <a:pt x="86110" y="63410"/>
                </a:lnTo>
                <a:lnTo>
                  <a:pt x="86110" y="63400"/>
                </a:lnTo>
                <a:lnTo>
                  <a:pt x="86120" y="63400"/>
                </a:lnTo>
                <a:lnTo>
                  <a:pt x="86130" y="63410"/>
                </a:lnTo>
                <a:lnTo>
                  <a:pt x="86130" y="63400"/>
                </a:lnTo>
                <a:lnTo>
                  <a:pt x="86120" y="63390"/>
                </a:lnTo>
                <a:lnTo>
                  <a:pt x="86110" y="63380"/>
                </a:lnTo>
                <a:lnTo>
                  <a:pt x="86120" y="63380"/>
                </a:lnTo>
                <a:lnTo>
                  <a:pt x="86120" y="63370"/>
                </a:lnTo>
                <a:lnTo>
                  <a:pt x="86120" y="63360"/>
                </a:lnTo>
                <a:lnTo>
                  <a:pt x="86130" y="63360"/>
                </a:lnTo>
                <a:lnTo>
                  <a:pt x="86140" y="63360"/>
                </a:lnTo>
                <a:lnTo>
                  <a:pt x="86140" y="63350"/>
                </a:lnTo>
                <a:lnTo>
                  <a:pt x="86150" y="63350"/>
                </a:lnTo>
                <a:lnTo>
                  <a:pt x="86160" y="63350"/>
                </a:lnTo>
                <a:lnTo>
                  <a:pt x="86160" y="63340"/>
                </a:lnTo>
                <a:lnTo>
                  <a:pt x="86170" y="63340"/>
                </a:lnTo>
                <a:lnTo>
                  <a:pt x="86170" y="63330"/>
                </a:lnTo>
                <a:lnTo>
                  <a:pt x="86170" y="63320"/>
                </a:lnTo>
                <a:lnTo>
                  <a:pt x="86180" y="63320"/>
                </a:lnTo>
                <a:lnTo>
                  <a:pt x="86190" y="63320"/>
                </a:lnTo>
                <a:lnTo>
                  <a:pt x="86200" y="63320"/>
                </a:lnTo>
                <a:lnTo>
                  <a:pt x="86200" y="63310"/>
                </a:lnTo>
                <a:lnTo>
                  <a:pt x="86210" y="63300"/>
                </a:lnTo>
                <a:lnTo>
                  <a:pt x="86220" y="63300"/>
                </a:lnTo>
                <a:lnTo>
                  <a:pt x="86220" y="63290"/>
                </a:lnTo>
                <a:lnTo>
                  <a:pt x="86230" y="63290"/>
                </a:lnTo>
                <a:lnTo>
                  <a:pt x="86230" y="63280"/>
                </a:lnTo>
                <a:lnTo>
                  <a:pt x="86220" y="63280"/>
                </a:lnTo>
                <a:lnTo>
                  <a:pt x="86220" y="63270"/>
                </a:lnTo>
                <a:lnTo>
                  <a:pt x="86220" y="63260"/>
                </a:lnTo>
                <a:lnTo>
                  <a:pt x="86220" y="63250"/>
                </a:lnTo>
                <a:lnTo>
                  <a:pt x="86220" y="63240"/>
                </a:lnTo>
                <a:lnTo>
                  <a:pt x="86220" y="63230"/>
                </a:lnTo>
                <a:lnTo>
                  <a:pt x="86220" y="63220"/>
                </a:lnTo>
                <a:lnTo>
                  <a:pt x="86230" y="63220"/>
                </a:lnTo>
                <a:lnTo>
                  <a:pt x="86230" y="63230"/>
                </a:lnTo>
                <a:lnTo>
                  <a:pt x="86230" y="63240"/>
                </a:lnTo>
                <a:lnTo>
                  <a:pt x="86230" y="63250"/>
                </a:lnTo>
                <a:lnTo>
                  <a:pt x="86240" y="63250"/>
                </a:lnTo>
                <a:lnTo>
                  <a:pt x="86240" y="63260"/>
                </a:lnTo>
                <a:lnTo>
                  <a:pt x="86240" y="63270"/>
                </a:lnTo>
                <a:lnTo>
                  <a:pt x="86240" y="63280"/>
                </a:lnTo>
                <a:lnTo>
                  <a:pt x="86240" y="63270"/>
                </a:lnTo>
                <a:lnTo>
                  <a:pt x="86250" y="63270"/>
                </a:lnTo>
                <a:lnTo>
                  <a:pt x="86250" y="63260"/>
                </a:lnTo>
                <a:lnTo>
                  <a:pt x="86250" y="63250"/>
                </a:lnTo>
                <a:lnTo>
                  <a:pt x="86250" y="63240"/>
                </a:lnTo>
                <a:lnTo>
                  <a:pt x="86250" y="63230"/>
                </a:lnTo>
                <a:lnTo>
                  <a:pt x="86250" y="63220"/>
                </a:lnTo>
                <a:lnTo>
                  <a:pt x="86250" y="63210"/>
                </a:lnTo>
                <a:lnTo>
                  <a:pt x="86240" y="63210"/>
                </a:lnTo>
                <a:lnTo>
                  <a:pt x="86250" y="63210"/>
                </a:lnTo>
                <a:lnTo>
                  <a:pt x="86250" y="63220"/>
                </a:lnTo>
                <a:lnTo>
                  <a:pt x="86260" y="63220"/>
                </a:lnTo>
                <a:lnTo>
                  <a:pt x="86270" y="63220"/>
                </a:lnTo>
                <a:lnTo>
                  <a:pt x="86280" y="63220"/>
                </a:lnTo>
                <a:lnTo>
                  <a:pt x="86290" y="63220"/>
                </a:lnTo>
                <a:lnTo>
                  <a:pt x="86300" y="63220"/>
                </a:lnTo>
                <a:lnTo>
                  <a:pt x="86310" y="63220"/>
                </a:lnTo>
                <a:lnTo>
                  <a:pt x="86310" y="63210"/>
                </a:lnTo>
                <a:lnTo>
                  <a:pt x="86320" y="63210"/>
                </a:lnTo>
                <a:lnTo>
                  <a:pt x="86330" y="63210"/>
                </a:lnTo>
                <a:lnTo>
                  <a:pt x="86330" y="63200"/>
                </a:lnTo>
                <a:lnTo>
                  <a:pt x="86340" y="63190"/>
                </a:lnTo>
                <a:lnTo>
                  <a:pt x="86340" y="63180"/>
                </a:lnTo>
                <a:lnTo>
                  <a:pt x="86350" y="63180"/>
                </a:lnTo>
                <a:lnTo>
                  <a:pt x="86350" y="63170"/>
                </a:lnTo>
                <a:lnTo>
                  <a:pt x="86350" y="63160"/>
                </a:lnTo>
                <a:lnTo>
                  <a:pt x="86360" y="63170"/>
                </a:lnTo>
                <a:lnTo>
                  <a:pt x="86360" y="63180"/>
                </a:lnTo>
                <a:lnTo>
                  <a:pt x="86370" y="63180"/>
                </a:lnTo>
                <a:lnTo>
                  <a:pt x="86370" y="63190"/>
                </a:lnTo>
                <a:lnTo>
                  <a:pt x="86370" y="63200"/>
                </a:lnTo>
                <a:lnTo>
                  <a:pt x="86370" y="63210"/>
                </a:lnTo>
                <a:close/>
                <a:moveTo>
                  <a:pt x="86080" y="63180"/>
                </a:moveTo>
                <a:lnTo>
                  <a:pt x="86090" y="63180"/>
                </a:lnTo>
                <a:lnTo>
                  <a:pt x="86100" y="63180"/>
                </a:lnTo>
                <a:lnTo>
                  <a:pt x="86110" y="63170"/>
                </a:lnTo>
                <a:lnTo>
                  <a:pt x="86120" y="63170"/>
                </a:lnTo>
                <a:lnTo>
                  <a:pt x="86120" y="63180"/>
                </a:lnTo>
                <a:lnTo>
                  <a:pt x="86110" y="63180"/>
                </a:lnTo>
                <a:lnTo>
                  <a:pt x="86110" y="63190"/>
                </a:lnTo>
                <a:lnTo>
                  <a:pt x="86100" y="63190"/>
                </a:lnTo>
                <a:lnTo>
                  <a:pt x="86100" y="63200"/>
                </a:lnTo>
                <a:lnTo>
                  <a:pt x="86110" y="63200"/>
                </a:lnTo>
                <a:lnTo>
                  <a:pt x="86120" y="63200"/>
                </a:lnTo>
                <a:lnTo>
                  <a:pt x="86120" y="63210"/>
                </a:lnTo>
                <a:lnTo>
                  <a:pt x="86130" y="63200"/>
                </a:lnTo>
                <a:lnTo>
                  <a:pt x="86140" y="63200"/>
                </a:lnTo>
                <a:lnTo>
                  <a:pt x="86140" y="63210"/>
                </a:lnTo>
                <a:lnTo>
                  <a:pt x="86130" y="63210"/>
                </a:lnTo>
                <a:lnTo>
                  <a:pt x="86130" y="63220"/>
                </a:lnTo>
                <a:lnTo>
                  <a:pt x="86140" y="63220"/>
                </a:lnTo>
                <a:lnTo>
                  <a:pt x="86140" y="63230"/>
                </a:lnTo>
                <a:lnTo>
                  <a:pt x="86130" y="63240"/>
                </a:lnTo>
                <a:lnTo>
                  <a:pt x="86120" y="63240"/>
                </a:lnTo>
                <a:lnTo>
                  <a:pt x="86110" y="63240"/>
                </a:lnTo>
                <a:lnTo>
                  <a:pt x="86100" y="63230"/>
                </a:lnTo>
                <a:lnTo>
                  <a:pt x="86090" y="63230"/>
                </a:lnTo>
                <a:lnTo>
                  <a:pt x="86090" y="63220"/>
                </a:lnTo>
                <a:lnTo>
                  <a:pt x="86090" y="63210"/>
                </a:lnTo>
                <a:lnTo>
                  <a:pt x="86090" y="63200"/>
                </a:lnTo>
                <a:lnTo>
                  <a:pt x="86080" y="63190"/>
                </a:lnTo>
                <a:lnTo>
                  <a:pt x="86080" y="63180"/>
                </a:lnTo>
                <a:lnTo>
                  <a:pt x="86070" y="63180"/>
                </a:lnTo>
                <a:lnTo>
                  <a:pt x="86070" y="63170"/>
                </a:lnTo>
                <a:lnTo>
                  <a:pt x="86070" y="63160"/>
                </a:lnTo>
                <a:lnTo>
                  <a:pt x="86070" y="63150"/>
                </a:lnTo>
                <a:lnTo>
                  <a:pt x="86080" y="63150"/>
                </a:lnTo>
                <a:lnTo>
                  <a:pt x="86090" y="63160"/>
                </a:lnTo>
                <a:lnTo>
                  <a:pt x="86090" y="63170"/>
                </a:lnTo>
                <a:lnTo>
                  <a:pt x="86080" y="63170"/>
                </a:lnTo>
                <a:lnTo>
                  <a:pt x="86080" y="63180"/>
                </a:lnTo>
                <a:close/>
                <a:moveTo>
                  <a:pt x="86540" y="63160"/>
                </a:moveTo>
                <a:lnTo>
                  <a:pt x="86550" y="63160"/>
                </a:lnTo>
                <a:lnTo>
                  <a:pt x="86560" y="63160"/>
                </a:lnTo>
                <a:lnTo>
                  <a:pt x="86560" y="63170"/>
                </a:lnTo>
                <a:lnTo>
                  <a:pt x="86560" y="63180"/>
                </a:lnTo>
                <a:lnTo>
                  <a:pt x="86570" y="63180"/>
                </a:lnTo>
                <a:lnTo>
                  <a:pt x="86570" y="63190"/>
                </a:lnTo>
                <a:lnTo>
                  <a:pt x="86570" y="63200"/>
                </a:lnTo>
                <a:lnTo>
                  <a:pt x="86560" y="63200"/>
                </a:lnTo>
                <a:lnTo>
                  <a:pt x="86560" y="63210"/>
                </a:lnTo>
                <a:lnTo>
                  <a:pt x="86560" y="63200"/>
                </a:lnTo>
                <a:lnTo>
                  <a:pt x="86550" y="63200"/>
                </a:lnTo>
                <a:lnTo>
                  <a:pt x="86550" y="63210"/>
                </a:lnTo>
                <a:lnTo>
                  <a:pt x="86560" y="63210"/>
                </a:lnTo>
                <a:lnTo>
                  <a:pt x="86560" y="63220"/>
                </a:lnTo>
                <a:lnTo>
                  <a:pt x="86550" y="63220"/>
                </a:lnTo>
                <a:lnTo>
                  <a:pt x="86540" y="63220"/>
                </a:lnTo>
                <a:lnTo>
                  <a:pt x="86540" y="63230"/>
                </a:lnTo>
                <a:lnTo>
                  <a:pt x="86540" y="63240"/>
                </a:lnTo>
                <a:lnTo>
                  <a:pt x="86540" y="63250"/>
                </a:lnTo>
                <a:lnTo>
                  <a:pt x="86540" y="63260"/>
                </a:lnTo>
                <a:lnTo>
                  <a:pt x="86540" y="63270"/>
                </a:lnTo>
                <a:lnTo>
                  <a:pt x="86530" y="63280"/>
                </a:lnTo>
                <a:lnTo>
                  <a:pt x="86520" y="63280"/>
                </a:lnTo>
                <a:lnTo>
                  <a:pt x="86520" y="63270"/>
                </a:lnTo>
                <a:lnTo>
                  <a:pt x="86510" y="63270"/>
                </a:lnTo>
                <a:lnTo>
                  <a:pt x="86510" y="63260"/>
                </a:lnTo>
                <a:lnTo>
                  <a:pt x="86510" y="63250"/>
                </a:lnTo>
                <a:lnTo>
                  <a:pt x="86510" y="63240"/>
                </a:lnTo>
                <a:lnTo>
                  <a:pt x="86510" y="63230"/>
                </a:lnTo>
                <a:lnTo>
                  <a:pt x="86520" y="63220"/>
                </a:lnTo>
                <a:lnTo>
                  <a:pt x="86520" y="63210"/>
                </a:lnTo>
                <a:lnTo>
                  <a:pt x="86520" y="63200"/>
                </a:lnTo>
                <a:lnTo>
                  <a:pt x="86520" y="63190"/>
                </a:lnTo>
                <a:lnTo>
                  <a:pt x="86530" y="63190"/>
                </a:lnTo>
                <a:lnTo>
                  <a:pt x="86530" y="63180"/>
                </a:lnTo>
                <a:lnTo>
                  <a:pt x="86530" y="63170"/>
                </a:lnTo>
                <a:lnTo>
                  <a:pt x="86540" y="63170"/>
                </a:lnTo>
                <a:lnTo>
                  <a:pt x="86540" y="63160"/>
                </a:lnTo>
                <a:lnTo>
                  <a:pt x="86540" y="63150"/>
                </a:lnTo>
                <a:lnTo>
                  <a:pt x="86540" y="63160"/>
                </a:lnTo>
                <a:close/>
                <a:moveTo>
                  <a:pt x="85940" y="63160"/>
                </a:moveTo>
                <a:lnTo>
                  <a:pt x="85940" y="63170"/>
                </a:lnTo>
                <a:lnTo>
                  <a:pt x="85930" y="63170"/>
                </a:lnTo>
                <a:lnTo>
                  <a:pt x="85920" y="63170"/>
                </a:lnTo>
                <a:lnTo>
                  <a:pt x="85910" y="63170"/>
                </a:lnTo>
                <a:lnTo>
                  <a:pt x="85910" y="63180"/>
                </a:lnTo>
                <a:lnTo>
                  <a:pt x="85900" y="63180"/>
                </a:lnTo>
                <a:lnTo>
                  <a:pt x="85890" y="63180"/>
                </a:lnTo>
                <a:lnTo>
                  <a:pt x="85890" y="63170"/>
                </a:lnTo>
                <a:lnTo>
                  <a:pt x="85900" y="63170"/>
                </a:lnTo>
                <a:lnTo>
                  <a:pt x="85900" y="63160"/>
                </a:lnTo>
                <a:lnTo>
                  <a:pt x="85900" y="63150"/>
                </a:lnTo>
                <a:lnTo>
                  <a:pt x="85910" y="63150"/>
                </a:lnTo>
                <a:lnTo>
                  <a:pt x="85920" y="63150"/>
                </a:lnTo>
                <a:lnTo>
                  <a:pt x="85920" y="63160"/>
                </a:lnTo>
                <a:lnTo>
                  <a:pt x="85930" y="63160"/>
                </a:lnTo>
                <a:lnTo>
                  <a:pt x="85940" y="63160"/>
                </a:lnTo>
                <a:close/>
                <a:moveTo>
                  <a:pt x="86850" y="63090"/>
                </a:moveTo>
                <a:lnTo>
                  <a:pt x="86860" y="63090"/>
                </a:lnTo>
                <a:lnTo>
                  <a:pt x="86860" y="63100"/>
                </a:lnTo>
                <a:lnTo>
                  <a:pt x="86860" y="63110"/>
                </a:lnTo>
                <a:lnTo>
                  <a:pt x="86860" y="63120"/>
                </a:lnTo>
                <a:lnTo>
                  <a:pt x="86860" y="63130"/>
                </a:lnTo>
                <a:lnTo>
                  <a:pt x="86860" y="63140"/>
                </a:lnTo>
                <a:lnTo>
                  <a:pt x="86850" y="63140"/>
                </a:lnTo>
                <a:lnTo>
                  <a:pt x="86840" y="63150"/>
                </a:lnTo>
                <a:lnTo>
                  <a:pt x="86850" y="63150"/>
                </a:lnTo>
                <a:lnTo>
                  <a:pt x="86850" y="63160"/>
                </a:lnTo>
                <a:lnTo>
                  <a:pt x="86840" y="63160"/>
                </a:lnTo>
                <a:lnTo>
                  <a:pt x="86830" y="63160"/>
                </a:lnTo>
                <a:lnTo>
                  <a:pt x="86820" y="63160"/>
                </a:lnTo>
                <a:lnTo>
                  <a:pt x="86810" y="63160"/>
                </a:lnTo>
                <a:lnTo>
                  <a:pt x="86810" y="63150"/>
                </a:lnTo>
                <a:lnTo>
                  <a:pt x="86820" y="63140"/>
                </a:lnTo>
                <a:lnTo>
                  <a:pt x="86830" y="63140"/>
                </a:lnTo>
                <a:lnTo>
                  <a:pt x="86830" y="63130"/>
                </a:lnTo>
                <a:lnTo>
                  <a:pt x="86840" y="63130"/>
                </a:lnTo>
                <a:lnTo>
                  <a:pt x="86850" y="63130"/>
                </a:lnTo>
                <a:lnTo>
                  <a:pt x="86850" y="63120"/>
                </a:lnTo>
                <a:lnTo>
                  <a:pt x="86850" y="63110"/>
                </a:lnTo>
                <a:lnTo>
                  <a:pt x="86840" y="63110"/>
                </a:lnTo>
                <a:lnTo>
                  <a:pt x="86840" y="63100"/>
                </a:lnTo>
                <a:lnTo>
                  <a:pt x="86840" y="63090"/>
                </a:lnTo>
                <a:lnTo>
                  <a:pt x="86850" y="63080"/>
                </a:lnTo>
                <a:lnTo>
                  <a:pt x="86850" y="63090"/>
                </a:lnTo>
                <a:close/>
                <a:moveTo>
                  <a:pt x="86780" y="63090"/>
                </a:moveTo>
                <a:lnTo>
                  <a:pt x="86770" y="63090"/>
                </a:lnTo>
                <a:lnTo>
                  <a:pt x="86780" y="63100"/>
                </a:lnTo>
                <a:lnTo>
                  <a:pt x="86770" y="63100"/>
                </a:lnTo>
                <a:lnTo>
                  <a:pt x="86770" y="63110"/>
                </a:lnTo>
                <a:lnTo>
                  <a:pt x="86760" y="63110"/>
                </a:lnTo>
                <a:lnTo>
                  <a:pt x="86760" y="63120"/>
                </a:lnTo>
                <a:lnTo>
                  <a:pt x="86750" y="63120"/>
                </a:lnTo>
                <a:lnTo>
                  <a:pt x="86740" y="63120"/>
                </a:lnTo>
                <a:lnTo>
                  <a:pt x="86740" y="63130"/>
                </a:lnTo>
                <a:lnTo>
                  <a:pt x="86740" y="63140"/>
                </a:lnTo>
                <a:lnTo>
                  <a:pt x="86740" y="63150"/>
                </a:lnTo>
                <a:lnTo>
                  <a:pt x="86740" y="63140"/>
                </a:lnTo>
                <a:lnTo>
                  <a:pt x="86740" y="63150"/>
                </a:lnTo>
                <a:lnTo>
                  <a:pt x="86740" y="63160"/>
                </a:lnTo>
                <a:lnTo>
                  <a:pt x="86740" y="63170"/>
                </a:lnTo>
                <a:lnTo>
                  <a:pt x="86740" y="63180"/>
                </a:lnTo>
                <a:lnTo>
                  <a:pt x="86740" y="63190"/>
                </a:lnTo>
                <a:lnTo>
                  <a:pt x="86730" y="63190"/>
                </a:lnTo>
                <a:lnTo>
                  <a:pt x="86730" y="63180"/>
                </a:lnTo>
                <a:lnTo>
                  <a:pt x="86730" y="63190"/>
                </a:lnTo>
                <a:lnTo>
                  <a:pt x="86720" y="63190"/>
                </a:lnTo>
                <a:lnTo>
                  <a:pt x="86730" y="63200"/>
                </a:lnTo>
                <a:lnTo>
                  <a:pt x="86730" y="63210"/>
                </a:lnTo>
                <a:lnTo>
                  <a:pt x="86730" y="63220"/>
                </a:lnTo>
                <a:lnTo>
                  <a:pt x="86730" y="63230"/>
                </a:lnTo>
                <a:lnTo>
                  <a:pt x="86720" y="63240"/>
                </a:lnTo>
                <a:lnTo>
                  <a:pt x="86720" y="63250"/>
                </a:lnTo>
                <a:lnTo>
                  <a:pt x="86720" y="63260"/>
                </a:lnTo>
                <a:lnTo>
                  <a:pt x="86710" y="63260"/>
                </a:lnTo>
                <a:lnTo>
                  <a:pt x="86710" y="63270"/>
                </a:lnTo>
                <a:lnTo>
                  <a:pt x="86700" y="63270"/>
                </a:lnTo>
                <a:lnTo>
                  <a:pt x="86700" y="63280"/>
                </a:lnTo>
                <a:lnTo>
                  <a:pt x="86700" y="63290"/>
                </a:lnTo>
                <a:lnTo>
                  <a:pt x="86700" y="63300"/>
                </a:lnTo>
                <a:lnTo>
                  <a:pt x="86700" y="63310"/>
                </a:lnTo>
                <a:lnTo>
                  <a:pt x="86710" y="63320"/>
                </a:lnTo>
                <a:lnTo>
                  <a:pt x="86700" y="63330"/>
                </a:lnTo>
                <a:lnTo>
                  <a:pt x="86700" y="63340"/>
                </a:lnTo>
                <a:lnTo>
                  <a:pt x="86690" y="63340"/>
                </a:lnTo>
                <a:lnTo>
                  <a:pt x="86690" y="63350"/>
                </a:lnTo>
                <a:lnTo>
                  <a:pt x="86690" y="63360"/>
                </a:lnTo>
                <a:lnTo>
                  <a:pt x="86690" y="63370"/>
                </a:lnTo>
                <a:lnTo>
                  <a:pt x="86690" y="63380"/>
                </a:lnTo>
                <a:lnTo>
                  <a:pt x="86690" y="63390"/>
                </a:lnTo>
                <a:lnTo>
                  <a:pt x="86680" y="63390"/>
                </a:lnTo>
                <a:lnTo>
                  <a:pt x="86680" y="63400"/>
                </a:lnTo>
                <a:lnTo>
                  <a:pt x="86680" y="63410"/>
                </a:lnTo>
                <a:lnTo>
                  <a:pt x="86670" y="63410"/>
                </a:lnTo>
                <a:lnTo>
                  <a:pt x="86670" y="63420"/>
                </a:lnTo>
                <a:lnTo>
                  <a:pt x="86670" y="63430"/>
                </a:lnTo>
                <a:lnTo>
                  <a:pt x="86670" y="63440"/>
                </a:lnTo>
                <a:lnTo>
                  <a:pt x="86680" y="63440"/>
                </a:lnTo>
                <a:lnTo>
                  <a:pt x="86670" y="63440"/>
                </a:lnTo>
                <a:lnTo>
                  <a:pt x="86670" y="63450"/>
                </a:lnTo>
                <a:lnTo>
                  <a:pt x="86660" y="63450"/>
                </a:lnTo>
                <a:lnTo>
                  <a:pt x="86660" y="63440"/>
                </a:lnTo>
                <a:lnTo>
                  <a:pt x="86660" y="63430"/>
                </a:lnTo>
                <a:lnTo>
                  <a:pt x="86660" y="63420"/>
                </a:lnTo>
                <a:lnTo>
                  <a:pt x="86650" y="63420"/>
                </a:lnTo>
                <a:lnTo>
                  <a:pt x="86650" y="63410"/>
                </a:lnTo>
                <a:lnTo>
                  <a:pt x="86650" y="63400"/>
                </a:lnTo>
                <a:lnTo>
                  <a:pt x="86650" y="63390"/>
                </a:lnTo>
                <a:lnTo>
                  <a:pt x="86650" y="63380"/>
                </a:lnTo>
                <a:lnTo>
                  <a:pt x="86650" y="63370"/>
                </a:lnTo>
                <a:lnTo>
                  <a:pt x="86650" y="63360"/>
                </a:lnTo>
                <a:lnTo>
                  <a:pt x="86650" y="63350"/>
                </a:lnTo>
                <a:lnTo>
                  <a:pt x="86650" y="63340"/>
                </a:lnTo>
                <a:lnTo>
                  <a:pt x="86650" y="63330"/>
                </a:lnTo>
                <a:lnTo>
                  <a:pt x="86650" y="63340"/>
                </a:lnTo>
                <a:lnTo>
                  <a:pt x="86640" y="63340"/>
                </a:lnTo>
                <a:lnTo>
                  <a:pt x="86640" y="63350"/>
                </a:lnTo>
                <a:lnTo>
                  <a:pt x="86640" y="63360"/>
                </a:lnTo>
                <a:lnTo>
                  <a:pt x="86640" y="63370"/>
                </a:lnTo>
                <a:lnTo>
                  <a:pt x="86640" y="63380"/>
                </a:lnTo>
                <a:lnTo>
                  <a:pt x="86630" y="63390"/>
                </a:lnTo>
                <a:lnTo>
                  <a:pt x="86630" y="63400"/>
                </a:lnTo>
                <a:lnTo>
                  <a:pt x="86630" y="63410"/>
                </a:lnTo>
                <a:lnTo>
                  <a:pt x="86630" y="63420"/>
                </a:lnTo>
                <a:lnTo>
                  <a:pt x="86640" y="63420"/>
                </a:lnTo>
                <a:lnTo>
                  <a:pt x="86640" y="63430"/>
                </a:lnTo>
                <a:lnTo>
                  <a:pt x="86640" y="63440"/>
                </a:lnTo>
                <a:lnTo>
                  <a:pt x="86640" y="63450"/>
                </a:lnTo>
                <a:lnTo>
                  <a:pt x="86640" y="63460"/>
                </a:lnTo>
                <a:lnTo>
                  <a:pt x="86630" y="63460"/>
                </a:lnTo>
                <a:lnTo>
                  <a:pt x="86630" y="63470"/>
                </a:lnTo>
                <a:lnTo>
                  <a:pt x="86630" y="63480"/>
                </a:lnTo>
                <a:lnTo>
                  <a:pt x="86620" y="63480"/>
                </a:lnTo>
                <a:lnTo>
                  <a:pt x="86620" y="63470"/>
                </a:lnTo>
                <a:lnTo>
                  <a:pt x="86620" y="63460"/>
                </a:lnTo>
                <a:lnTo>
                  <a:pt x="86620" y="63450"/>
                </a:lnTo>
                <a:lnTo>
                  <a:pt x="86620" y="63440"/>
                </a:lnTo>
                <a:lnTo>
                  <a:pt x="86620" y="63430"/>
                </a:lnTo>
                <a:lnTo>
                  <a:pt x="86620" y="63420"/>
                </a:lnTo>
                <a:lnTo>
                  <a:pt x="86620" y="63410"/>
                </a:lnTo>
                <a:lnTo>
                  <a:pt x="86620" y="63400"/>
                </a:lnTo>
                <a:lnTo>
                  <a:pt x="86620" y="63390"/>
                </a:lnTo>
                <a:lnTo>
                  <a:pt x="86620" y="63380"/>
                </a:lnTo>
                <a:lnTo>
                  <a:pt x="86620" y="63370"/>
                </a:lnTo>
                <a:lnTo>
                  <a:pt x="86620" y="63360"/>
                </a:lnTo>
                <a:lnTo>
                  <a:pt x="86620" y="63350"/>
                </a:lnTo>
                <a:lnTo>
                  <a:pt x="86610" y="63360"/>
                </a:lnTo>
                <a:lnTo>
                  <a:pt x="86610" y="63370"/>
                </a:lnTo>
                <a:lnTo>
                  <a:pt x="86610" y="63380"/>
                </a:lnTo>
                <a:lnTo>
                  <a:pt x="86610" y="63390"/>
                </a:lnTo>
                <a:lnTo>
                  <a:pt x="86610" y="63400"/>
                </a:lnTo>
                <a:lnTo>
                  <a:pt x="86610" y="63410"/>
                </a:lnTo>
                <a:lnTo>
                  <a:pt x="86610" y="63420"/>
                </a:lnTo>
                <a:lnTo>
                  <a:pt x="86610" y="63430"/>
                </a:lnTo>
                <a:lnTo>
                  <a:pt x="86600" y="63440"/>
                </a:lnTo>
                <a:lnTo>
                  <a:pt x="86600" y="63450"/>
                </a:lnTo>
                <a:lnTo>
                  <a:pt x="86600" y="63460"/>
                </a:lnTo>
                <a:lnTo>
                  <a:pt x="86590" y="63460"/>
                </a:lnTo>
                <a:lnTo>
                  <a:pt x="86590" y="63470"/>
                </a:lnTo>
                <a:lnTo>
                  <a:pt x="86600" y="63470"/>
                </a:lnTo>
                <a:lnTo>
                  <a:pt x="86590" y="63470"/>
                </a:lnTo>
                <a:lnTo>
                  <a:pt x="86580" y="63470"/>
                </a:lnTo>
                <a:lnTo>
                  <a:pt x="86580" y="63480"/>
                </a:lnTo>
                <a:lnTo>
                  <a:pt x="86580" y="63490"/>
                </a:lnTo>
                <a:lnTo>
                  <a:pt x="86570" y="63490"/>
                </a:lnTo>
                <a:lnTo>
                  <a:pt x="86570" y="63500"/>
                </a:lnTo>
                <a:lnTo>
                  <a:pt x="86570" y="63510"/>
                </a:lnTo>
                <a:lnTo>
                  <a:pt x="86570" y="63520"/>
                </a:lnTo>
                <a:lnTo>
                  <a:pt x="86560" y="63520"/>
                </a:lnTo>
                <a:lnTo>
                  <a:pt x="86550" y="63520"/>
                </a:lnTo>
                <a:lnTo>
                  <a:pt x="86540" y="63520"/>
                </a:lnTo>
                <a:lnTo>
                  <a:pt x="86530" y="63530"/>
                </a:lnTo>
                <a:lnTo>
                  <a:pt x="86520" y="63530"/>
                </a:lnTo>
                <a:lnTo>
                  <a:pt x="86510" y="63530"/>
                </a:lnTo>
                <a:lnTo>
                  <a:pt x="86510" y="63540"/>
                </a:lnTo>
                <a:lnTo>
                  <a:pt x="86500" y="63540"/>
                </a:lnTo>
                <a:lnTo>
                  <a:pt x="86490" y="63540"/>
                </a:lnTo>
                <a:lnTo>
                  <a:pt x="86480" y="63550"/>
                </a:lnTo>
                <a:lnTo>
                  <a:pt x="86470" y="63550"/>
                </a:lnTo>
                <a:lnTo>
                  <a:pt x="86470" y="63560"/>
                </a:lnTo>
                <a:lnTo>
                  <a:pt x="86470" y="63570"/>
                </a:lnTo>
                <a:lnTo>
                  <a:pt x="86480" y="63570"/>
                </a:lnTo>
                <a:lnTo>
                  <a:pt x="86470" y="63570"/>
                </a:lnTo>
                <a:lnTo>
                  <a:pt x="86460" y="63570"/>
                </a:lnTo>
                <a:lnTo>
                  <a:pt x="86460" y="63560"/>
                </a:lnTo>
                <a:lnTo>
                  <a:pt x="86460" y="63550"/>
                </a:lnTo>
                <a:lnTo>
                  <a:pt x="86470" y="63540"/>
                </a:lnTo>
                <a:lnTo>
                  <a:pt x="86470" y="63530"/>
                </a:lnTo>
                <a:lnTo>
                  <a:pt x="86470" y="63520"/>
                </a:lnTo>
                <a:lnTo>
                  <a:pt x="86480" y="63520"/>
                </a:lnTo>
                <a:lnTo>
                  <a:pt x="86480" y="63510"/>
                </a:lnTo>
                <a:lnTo>
                  <a:pt x="86480" y="63500"/>
                </a:lnTo>
                <a:lnTo>
                  <a:pt x="86480" y="63490"/>
                </a:lnTo>
                <a:lnTo>
                  <a:pt x="86490" y="63490"/>
                </a:lnTo>
                <a:lnTo>
                  <a:pt x="86490" y="63480"/>
                </a:lnTo>
                <a:lnTo>
                  <a:pt x="86500" y="63470"/>
                </a:lnTo>
                <a:lnTo>
                  <a:pt x="86500" y="63460"/>
                </a:lnTo>
                <a:lnTo>
                  <a:pt x="86510" y="63450"/>
                </a:lnTo>
                <a:lnTo>
                  <a:pt x="86510" y="63440"/>
                </a:lnTo>
                <a:lnTo>
                  <a:pt x="86520" y="63440"/>
                </a:lnTo>
                <a:lnTo>
                  <a:pt x="86520" y="63430"/>
                </a:lnTo>
                <a:lnTo>
                  <a:pt x="86530" y="63430"/>
                </a:lnTo>
                <a:lnTo>
                  <a:pt x="86530" y="63420"/>
                </a:lnTo>
                <a:lnTo>
                  <a:pt x="86520" y="63420"/>
                </a:lnTo>
                <a:lnTo>
                  <a:pt x="86510" y="63420"/>
                </a:lnTo>
                <a:lnTo>
                  <a:pt x="86500" y="63420"/>
                </a:lnTo>
                <a:lnTo>
                  <a:pt x="86490" y="63420"/>
                </a:lnTo>
                <a:lnTo>
                  <a:pt x="86490" y="63430"/>
                </a:lnTo>
                <a:lnTo>
                  <a:pt x="86480" y="63430"/>
                </a:lnTo>
                <a:lnTo>
                  <a:pt x="86470" y="63430"/>
                </a:lnTo>
                <a:lnTo>
                  <a:pt x="86470" y="63440"/>
                </a:lnTo>
                <a:lnTo>
                  <a:pt x="86460" y="63440"/>
                </a:lnTo>
                <a:lnTo>
                  <a:pt x="86450" y="63440"/>
                </a:lnTo>
                <a:lnTo>
                  <a:pt x="86450" y="63450"/>
                </a:lnTo>
                <a:lnTo>
                  <a:pt x="86440" y="63440"/>
                </a:lnTo>
                <a:lnTo>
                  <a:pt x="86430" y="63440"/>
                </a:lnTo>
                <a:lnTo>
                  <a:pt x="86420" y="63430"/>
                </a:lnTo>
                <a:lnTo>
                  <a:pt x="86410" y="63420"/>
                </a:lnTo>
                <a:lnTo>
                  <a:pt x="86400" y="63420"/>
                </a:lnTo>
                <a:lnTo>
                  <a:pt x="86410" y="63420"/>
                </a:lnTo>
                <a:lnTo>
                  <a:pt x="86410" y="63410"/>
                </a:lnTo>
                <a:lnTo>
                  <a:pt x="86420" y="63410"/>
                </a:lnTo>
                <a:lnTo>
                  <a:pt x="86430" y="63410"/>
                </a:lnTo>
                <a:lnTo>
                  <a:pt x="86430" y="63400"/>
                </a:lnTo>
                <a:lnTo>
                  <a:pt x="86440" y="63400"/>
                </a:lnTo>
                <a:lnTo>
                  <a:pt x="86440" y="63390"/>
                </a:lnTo>
                <a:lnTo>
                  <a:pt x="86450" y="63390"/>
                </a:lnTo>
                <a:lnTo>
                  <a:pt x="86460" y="63390"/>
                </a:lnTo>
                <a:lnTo>
                  <a:pt x="86470" y="63390"/>
                </a:lnTo>
                <a:lnTo>
                  <a:pt x="86480" y="63390"/>
                </a:lnTo>
                <a:lnTo>
                  <a:pt x="86490" y="63390"/>
                </a:lnTo>
                <a:lnTo>
                  <a:pt x="86500" y="63390"/>
                </a:lnTo>
                <a:lnTo>
                  <a:pt x="86500" y="63380"/>
                </a:lnTo>
                <a:lnTo>
                  <a:pt x="86510" y="63380"/>
                </a:lnTo>
                <a:lnTo>
                  <a:pt x="86510" y="63390"/>
                </a:lnTo>
                <a:lnTo>
                  <a:pt x="86520" y="63390"/>
                </a:lnTo>
                <a:lnTo>
                  <a:pt x="86530" y="63390"/>
                </a:lnTo>
                <a:lnTo>
                  <a:pt x="86530" y="63380"/>
                </a:lnTo>
                <a:lnTo>
                  <a:pt x="86530" y="63370"/>
                </a:lnTo>
                <a:lnTo>
                  <a:pt x="86540" y="63370"/>
                </a:lnTo>
                <a:lnTo>
                  <a:pt x="86550" y="63370"/>
                </a:lnTo>
                <a:lnTo>
                  <a:pt x="86550" y="63360"/>
                </a:lnTo>
                <a:lnTo>
                  <a:pt x="86550" y="63350"/>
                </a:lnTo>
                <a:lnTo>
                  <a:pt x="86540" y="63350"/>
                </a:lnTo>
                <a:lnTo>
                  <a:pt x="86540" y="63340"/>
                </a:lnTo>
                <a:lnTo>
                  <a:pt x="86550" y="63340"/>
                </a:lnTo>
                <a:lnTo>
                  <a:pt x="86560" y="63340"/>
                </a:lnTo>
                <a:lnTo>
                  <a:pt x="86550" y="63340"/>
                </a:lnTo>
                <a:lnTo>
                  <a:pt x="86550" y="63330"/>
                </a:lnTo>
                <a:lnTo>
                  <a:pt x="86560" y="63330"/>
                </a:lnTo>
                <a:lnTo>
                  <a:pt x="86570" y="63330"/>
                </a:lnTo>
                <a:lnTo>
                  <a:pt x="86570" y="63340"/>
                </a:lnTo>
                <a:lnTo>
                  <a:pt x="86560" y="63340"/>
                </a:lnTo>
                <a:lnTo>
                  <a:pt x="86560" y="63350"/>
                </a:lnTo>
                <a:lnTo>
                  <a:pt x="86560" y="63360"/>
                </a:lnTo>
                <a:lnTo>
                  <a:pt x="86570" y="63360"/>
                </a:lnTo>
                <a:lnTo>
                  <a:pt x="86570" y="63350"/>
                </a:lnTo>
                <a:lnTo>
                  <a:pt x="86570" y="63340"/>
                </a:lnTo>
                <a:lnTo>
                  <a:pt x="86580" y="63340"/>
                </a:lnTo>
                <a:lnTo>
                  <a:pt x="86580" y="63350"/>
                </a:lnTo>
                <a:lnTo>
                  <a:pt x="86590" y="63360"/>
                </a:lnTo>
                <a:lnTo>
                  <a:pt x="86590" y="63370"/>
                </a:lnTo>
                <a:lnTo>
                  <a:pt x="86590" y="63360"/>
                </a:lnTo>
                <a:lnTo>
                  <a:pt x="86590" y="63350"/>
                </a:lnTo>
                <a:lnTo>
                  <a:pt x="86590" y="63340"/>
                </a:lnTo>
                <a:lnTo>
                  <a:pt x="86590" y="63330"/>
                </a:lnTo>
                <a:lnTo>
                  <a:pt x="86600" y="63330"/>
                </a:lnTo>
                <a:lnTo>
                  <a:pt x="86600" y="63320"/>
                </a:lnTo>
                <a:lnTo>
                  <a:pt x="86600" y="63310"/>
                </a:lnTo>
                <a:lnTo>
                  <a:pt x="86610" y="63310"/>
                </a:lnTo>
                <a:lnTo>
                  <a:pt x="86610" y="63300"/>
                </a:lnTo>
                <a:lnTo>
                  <a:pt x="86600" y="63300"/>
                </a:lnTo>
                <a:lnTo>
                  <a:pt x="86600" y="63290"/>
                </a:lnTo>
                <a:lnTo>
                  <a:pt x="86600" y="63280"/>
                </a:lnTo>
                <a:lnTo>
                  <a:pt x="86600" y="63270"/>
                </a:lnTo>
                <a:lnTo>
                  <a:pt x="86610" y="63260"/>
                </a:lnTo>
                <a:lnTo>
                  <a:pt x="86610" y="63250"/>
                </a:lnTo>
                <a:lnTo>
                  <a:pt x="86620" y="63250"/>
                </a:lnTo>
                <a:lnTo>
                  <a:pt x="86620" y="63240"/>
                </a:lnTo>
                <a:lnTo>
                  <a:pt x="86620" y="63230"/>
                </a:lnTo>
                <a:lnTo>
                  <a:pt x="86630" y="63230"/>
                </a:lnTo>
                <a:lnTo>
                  <a:pt x="86630" y="63220"/>
                </a:lnTo>
                <a:lnTo>
                  <a:pt x="86640" y="63220"/>
                </a:lnTo>
                <a:lnTo>
                  <a:pt x="86640" y="63210"/>
                </a:lnTo>
                <a:lnTo>
                  <a:pt x="86640" y="63200"/>
                </a:lnTo>
                <a:lnTo>
                  <a:pt x="86640" y="63190"/>
                </a:lnTo>
                <a:lnTo>
                  <a:pt x="86640" y="63180"/>
                </a:lnTo>
                <a:lnTo>
                  <a:pt x="86640" y="63170"/>
                </a:lnTo>
                <a:lnTo>
                  <a:pt x="86650" y="63170"/>
                </a:lnTo>
                <a:lnTo>
                  <a:pt x="86660" y="63170"/>
                </a:lnTo>
                <a:lnTo>
                  <a:pt x="86660" y="63160"/>
                </a:lnTo>
                <a:lnTo>
                  <a:pt x="86670" y="63150"/>
                </a:lnTo>
                <a:lnTo>
                  <a:pt x="86680" y="63150"/>
                </a:lnTo>
                <a:lnTo>
                  <a:pt x="86680" y="63140"/>
                </a:lnTo>
                <a:lnTo>
                  <a:pt x="86670" y="63140"/>
                </a:lnTo>
                <a:lnTo>
                  <a:pt x="86670" y="63130"/>
                </a:lnTo>
                <a:lnTo>
                  <a:pt x="86670" y="63120"/>
                </a:lnTo>
                <a:lnTo>
                  <a:pt x="86670" y="63110"/>
                </a:lnTo>
                <a:lnTo>
                  <a:pt x="86680" y="63110"/>
                </a:lnTo>
                <a:lnTo>
                  <a:pt x="86690" y="63100"/>
                </a:lnTo>
                <a:lnTo>
                  <a:pt x="86690" y="63090"/>
                </a:lnTo>
                <a:lnTo>
                  <a:pt x="86690" y="63080"/>
                </a:lnTo>
                <a:lnTo>
                  <a:pt x="86700" y="63080"/>
                </a:lnTo>
                <a:lnTo>
                  <a:pt x="86710" y="63080"/>
                </a:lnTo>
                <a:lnTo>
                  <a:pt x="86710" y="63090"/>
                </a:lnTo>
                <a:lnTo>
                  <a:pt x="86710" y="63100"/>
                </a:lnTo>
                <a:lnTo>
                  <a:pt x="86700" y="63100"/>
                </a:lnTo>
                <a:lnTo>
                  <a:pt x="86700" y="63110"/>
                </a:lnTo>
                <a:lnTo>
                  <a:pt x="86700" y="63120"/>
                </a:lnTo>
                <a:lnTo>
                  <a:pt x="86690" y="63120"/>
                </a:lnTo>
                <a:lnTo>
                  <a:pt x="86690" y="63130"/>
                </a:lnTo>
                <a:lnTo>
                  <a:pt x="86690" y="63140"/>
                </a:lnTo>
                <a:lnTo>
                  <a:pt x="86690" y="63150"/>
                </a:lnTo>
                <a:lnTo>
                  <a:pt x="86690" y="63160"/>
                </a:lnTo>
                <a:lnTo>
                  <a:pt x="86680" y="63170"/>
                </a:lnTo>
                <a:lnTo>
                  <a:pt x="86680" y="63180"/>
                </a:lnTo>
                <a:lnTo>
                  <a:pt x="86680" y="63190"/>
                </a:lnTo>
                <a:lnTo>
                  <a:pt x="86670" y="63190"/>
                </a:lnTo>
                <a:lnTo>
                  <a:pt x="86670" y="63200"/>
                </a:lnTo>
                <a:lnTo>
                  <a:pt x="86670" y="63210"/>
                </a:lnTo>
                <a:lnTo>
                  <a:pt x="86670" y="63220"/>
                </a:lnTo>
                <a:lnTo>
                  <a:pt x="86670" y="63230"/>
                </a:lnTo>
                <a:lnTo>
                  <a:pt x="86670" y="63240"/>
                </a:lnTo>
                <a:lnTo>
                  <a:pt x="86670" y="63250"/>
                </a:lnTo>
                <a:lnTo>
                  <a:pt x="86660" y="63250"/>
                </a:lnTo>
                <a:lnTo>
                  <a:pt x="86660" y="63260"/>
                </a:lnTo>
                <a:lnTo>
                  <a:pt x="86660" y="63270"/>
                </a:lnTo>
                <a:lnTo>
                  <a:pt x="86660" y="63280"/>
                </a:lnTo>
                <a:lnTo>
                  <a:pt x="86660" y="63290"/>
                </a:lnTo>
                <a:lnTo>
                  <a:pt x="86660" y="63300"/>
                </a:lnTo>
                <a:lnTo>
                  <a:pt x="86660" y="63310"/>
                </a:lnTo>
                <a:lnTo>
                  <a:pt x="86660" y="63320"/>
                </a:lnTo>
                <a:lnTo>
                  <a:pt x="86660" y="63330"/>
                </a:lnTo>
                <a:lnTo>
                  <a:pt x="86660" y="63340"/>
                </a:lnTo>
                <a:lnTo>
                  <a:pt x="86660" y="63350"/>
                </a:lnTo>
                <a:lnTo>
                  <a:pt x="86660" y="63360"/>
                </a:lnTo>
                <a:lnTo>
                  <a:pt x="86660" y="63370"/>
                </a:lnTo>
                <a:lnTo>
                  <a:pt x="86660" y="63380"/>
                </a:lnTo>
                <a:lnTo>
                  <a:pt x="86660" y="63390"/>
                </a:lnTo>
                <a:lnTo>
                  <a:pt x="86660" y="63380"/>
                </a:lnTo>
                <a:lnTo>
                  <a:pt x="86670" y="63380"/>
                </a:lnTo>
                <a:lnTo>
                  <a:pt x="86670" y="63370"/>
                </a:lnTo>
                <a:lnTo>
                  <a:pt x="86670" y="63360"/>
                </a:lnTo>
                <a:lnTo>
                  <a:pt x="86670" y="63350"/>
                </a:lnTo>
                <a:lnTo>
                  <a:pt x="86670" y="63340"/>
                </a:lnTo>
                <a:lnTo>
                  <a:pt x="86680" y="63340"/>
                </a:lnTo>
                <a:lnTo>
                  <a:pt x="86680" y="63330"/>
                </a:lnTo>
                <a:lnTo>
                  <a:pt x="86680" y="63320"/>
                </a:lnTo>
                <a:lnTo>
                  <a:pt x="86680" y="63310"/>
                </a:lnTo>
                <a:lnTo>
                  <a:pt x="86680" y="63300"/>
                </a:lnTo>
                <a:lnTo>
                  <a:pt x="86680" y="63290"/>
                </a:lnTo>
                <a:lnTo>
                  <a:pt x="86670" y="63290"/>
                </a:lnTo>
                <a:lnTo>
                  <a:pt x="86680" y="63280"/>
                </a:lnTo>
                <a:lnTo>
                  <a:pt x="86680" y="63270"/>
                </a:lnTo>
                <a:lnTo>
                  <a:pt x="86680" y="63260"/>
                </a:lnTo>
                <a:lnTo>
                  <a:pt x="86680" y="63250"/>
                </a:lnTo>
                <a:lnTo>
                  <a:pt x="86680" y="63240"/>
                </a:lnTo>
                <a:lnTo>
                  <a:pt x="86680" y="63230"/>
                </a:lnTo>
                <a:lnTo>
                  <a:pt x="86690" y="63220"/>
                </a:lnTo>
                <a:lnTo>
                  <a:pt x="86690" y="63210"/>
                </a:lnTo>
                <a:lnTo>
                  <a:pt x="86690" y="63200"/>
                </a:lnTo>
                <a:lnTo>
                  <a:pt x="86690" y="63190"/>
                </a:lnTo>
                <a:lnTo>
                  <a:pt x="86690" y="63180"/>
                </a:lnTo>
                <a:lnTo>
                  <a:pt x="86700" y="63170"/>
                </a:lnTo>
                <a:lnTo>
                  <a:pt x="86700" y="63160"/>
                </a:lnTo>
                <a:lnTo>
                  <a:pt x="86700" y="63150"/>
                </a:lnTo>
                <a:lnTo>
                  <a:pt x="86700" y="63140"/>
                </a:lnTo>
                <a:lnTo>
                  <a:pt x="86700" y="63130"/>
                </a:lnTo>
                <a:lnTo>
                  <a:pt x="86700" y="63120"/>
                </a:lnTo>
                <a:lnTo>
                  <a:pt x="86710" y="63120"/>
                </a:lnTo>
                <a:lnTo>
                  <a:pt x="86710" y="63110"/>
                </a:lnTo>
                <a:lnTo>
                  <a:pt x="86710" y="63100"/>
                </a:lnTo>
                <a:lnTo>
                  <a:pt x="86720" y="63100"/>
                </a:lnTo>
                <a:lnTo>
                  <a:pt x="86720" y="63090"/>
                </a:lnTo>
                <a:lnTo>
                  <a:pt x="86720" y="63080"/>
                </a:lnTo>
                <a:lnTo>
                  <a:pt x="86730" y="63090"/>
                </a:lnTo>
                <a:lnTo>
                  <a:pt x="86730" y="63080"/>
                </a:lnTo>
                <a:lnTo>
                  <a:pt x="86740" y="63070"/>
                </a:lnTo>
                <a:lnTo>
                  <a:pt x="86750" y="63070"/>
                </a:lnTo>
                <a:lnTo>
                  <a:pt x="86760" y="63060"/>
                </a:lnTo>
                <a:lnTo>
                  <a:pt x="86770" y="63060"/>
                </a:lnTo>
                <a:lnTo>
                  <a:pt x="86770" y="63070"/>
                </a:lnTo>
                <a:lnTo>
                  <a:pt x="86770" y="63080"/>
                </a:lnTo>
                <a:lnTo>
                  <a:pt x="86770" y="63090"/>
                </a:lnTo>
                <a:lnTo>
                  <a:pt x="86780" y="63090"/>
                </a:lnTo>
                <a:close/>
                <a:moveTo>
                  <a:pt x="85920" y="63090"/>
                </a:moveTo>
                <a:lnTo>
                  <a:pt x="85920" y="63100"/>
                </a:lnTo>
                <a:lnTo>
                  <a:pt x="85930" y="63100"/>
                </a:lnTo>
                <a:lnTo>
                  <a:pt x="85930" y="63110"/>
                </a:lnTo>
                <a:lnTo>
                  <a:pt x="85920" y="63110"/>
                </a:lnTo>
                <a:lnTo>
                  <a:pt x="85910" y="63110"/>
                </a:lnTo>
                <a:lnTo>
                  <a:pt x="85910" y="63100"/>
                </a:lnTo>
                <a:lnTo>
                  <a:pt x="85900" y="63100"/>
                </a:lnTo>
                <a:lnTo>
                  <a:pt x="85900" y="63090"/>
                </a:lnTo>
                <a:lnTo>
                  <a:pt x="85890" y="63090"/>
                </a:lnTo>
                <a:lnTo>
                  <a:pt x="85880" y="63100"/>
                </a:lnTo>
                <a:lnTo>
                  <a:pt x="85870" y="63100"/>
                </a:lnTo>
                <a:lnTo>
                  <a:pt x="85870" y="63090"/>
                </a:lnTo>
                <a:lnTo>
                  <a:pt x="85880" y="63080"/>
                </a:lnTo>
                <a:lnTo>
                  <a:pt x="85880" y="63070"/>
                </a:lnTo>
                <a:lnTo>
                  <a:pt x="85890" y="63070"/>
                </a:lnTo>
                <a:lnTo>
                  <a:pt x="85890" y="63060"/>
                </a:lnTo>
                <a:lnTo>
                  <a:pt x="85900" y="63060"/>
                </a:lnTo>
                <a:lnTo>
                  <a:pt x="85900" y="63070"/>
                </a:lnTo>
                <a:lnTo>
                  <a:pt x="85910" y="63080"/>
                </a:lnTo>
                <a:lnTo>
                  <a:pt x="85910" y="63090"/>
                </a:lnTo>
                <a:lnTo>
                  <a:pt x="85920" y="63090"/>
                </a:lnTo>
                <a:close/>
                <a:moveTo>
                  <a:pt x="85960" y="63100"/>
                </a:moveTo>
                <a:lnTo>
                  <a:pt x="85950" y="63100"/>
                </a:lnTo>
                <a:lnTo>
                  <a:pt x="85940" y="63100"/>
                </a:lnTo>
                <a:lnTo>
                  <a:pt x="85940" y="63090"/>
                </a:lnTo>
                <a:lnTo>
                  <a:pt x="85930" y="63090"/>
                </a:lnTo>
                <a:lnTo>
                  <a:pt x="85930" y="63080"/>
                </a:lnTo>
                <a:lnTo>
                  <a:pt x="85920" y="63080"/>
                </a:lnTo>
                <a:lnTo>
                  <a:pt x="85920" y="63070"/>
                </a:lnTo>
                <a:lnTo>
                  <a:pt x="85910" y="63060"/>
                </a:lnTo>
                <a:lnTo>
                  <a:pt x="85910" y="63050"/>
                </a:lnTo>
                <a:lnTo>
                  <a:pt x="85910" y="63040"/>
                </a:lnTo>
                <a:lnTo>
                  <a:pt x="85910" y="63030"/>
                </a:lnTo>
                <a:lnTo>
                  <a:pt x="85910" y="63020"/>
                </a:lnTo>
                <a:lnTo>
                  <a:pt x="85910" y="63030"/>
                </a:lnTo>
                <a:lnTo>
                  <a:pt x="85920" y="63030"/>
                </a:lnTo>
                <a:lnTo>
                  <a:pt x="85920" y="63040"/>
                </a:lnTo>
                <a:lnTo>
                  <a:pt x="85920" y="63050"/>
                </a:lnTo>
                <a:lnTo>
                  <a:pt x="85920" y="63060"/>
                </a:lnTo>
                <a:lnTo>
                  <a:pt x="85930" y="63060"/>
                </a:lnTo>
                <a:lnTo>
                  <a:pt x="85930" y="63070"/>
                </a:lnTo>
                <a:lnTo>
                  <a:pt x="85940" y="63070"/>
                </a:lnTo>
                <a:lnTo>
                  <a:pt x="85940" y="63080"/>
                </a:lnTo>
                <a:lnTo>
                  <a:pt x="85950" y="63080"/>
                </a:lnTo>
                <a:lnTo>
                  <a:pt x="85950" y="63090"/>
                </a:lnTo>
                <a:lnTo>
                  <a:pt x="85960" y="63090"/>
                </a:lnTo>
                <a:lnTo>
                  <a:pt x="85960" y="63100"/>
                </a:lnTo>
                <a:close/>
                <a:moveTo>
                  <a:pt x="85850" y="62990"/>
                </a:moveTo>
                <a:lnTo>
                  <a:pt x="85860" y="62990"/>
                </a:lnTo>
                <a:lnTo>
                  <a:pt x="85850" y="62990"/>
                </a:lnTo>
                <a:lnTo>
                  <a:pt x="85850" y="63000"/>
                </a:lnTo>
                <a:lnTo>
                  <a:pt x="85850" y="63010"/>
                </a:lnTo>
                <a:lnTo>
                  <a:pt x="85840" y="63010"/>
                </a:lnTo>
                <a:lnTo>
                  <a:pt x="85840" y="63020"/>
                </a:lnTo>
                <a:lnTo>
                  <a:pt x="85830" y="63010"/>
                </a:lnTo>
                <a:lnTo>
                  <a:pt x="85820" y="63010"/>
                </a:lnTo>
                <a:lnTo>
                  <a:pt x="85810" y="63010"/>
                </a:lnTo>
                <a:lnTo>
                  <a:pt x="85810" y="63000"/>
                </a:lnTo>
                <a:lnTo>
                  <a:pt x="85800" y="63000"/>
                </a:lnTo>
                <a:lnTo>
                  <a:pt x="85800" y="62990"/>
                </a:lnTo>
                <a:lnTo>
                  <a:pt x="85790" y="62990"/>
                </a:lnTo>
                <a:lnTo>
                  <a:pt x="85790" y="62980"/>
                </a:lnTo>
                <a:lnTo>
                  <a:pt x="85790" y="62970"/>
                </a:lnTo>
                <a:lnTo>
                  <a:pt x="85800" y="62970"/>
                </a:lnTo>
                <a:lnTo>
                  <a:pt x="85800" y="62960"/>
                </a:lnTo>
                <a:lnTo>
                  <a:pt x="85810" y="62960"/>
                </a:lnTo>
                <a:lnTo>
                  <a:pt x="85820" y="62960"/>
                </a:lnTo>
                <a:lnTo>
                  <a:pt x="85820" y="62970"/>
                </a:lnTo>
                <a:lnTo>
                  <a:pt x="85830" y="62970"/>
                </a:lnTo>
                <a:lnTo>
                  <a:pt x="85830" y="62980"/>
                </a:lnTo>
                <a:lnTo>
                  <a:pt x="85840" y="62980"/>
                </a:lnTo>
                <a:lnTo>
                  <a:pt x="85850" y="62980"/>
                </a:lnTo>
                <a:lnTo>
                  <a:pt x="85850" y="62990"/>
                </a:lnTo>
                <a:close/>
                <a:moveTo>
                  <a:pt x="85850" y="62960"/>
                </a:moveTo>
                <a:lnTo>
                  <a:pt x="85860" y="62960"/>
                </a:lnTo>
                <a:lnTo>
                  <a:pt x="85860" y="62970"/>
                </a:lnTo>
                <a:lnTo>
                  <a:pt x="85850" y="62970"/>
                </a:lnTo>
                <a:lnTo>
                  <a:pt x="85840" y="62960"/>
                </a:lnTo>
                <a:lnTo>
                  <a:pt x="85830" y="62960"/>
                </a:lnTo>
                <a:lnTo>
                  <a:pt x="85820" y="62960"/>
                </a:lnTo>
                <a:lnTo>
                  <a:pt x="85810" y="62960"/>
                </a:lnTo>
                <a:lnTo>
                  <a:pt x="85820" y="62960"/>
                </a:lnTo>
                <a:lnTo>
                  <a:pt x="85830" y="62960"/>
                </a:lnTo>
                <a:lnTo>
                  <a:pt x="85830" y="62950"/>
                </a:lnTo>
                <a:lnTo>
                  <a:pt x="85840" y="62950"/>
                </a:lnTo>
                <a:lnTo>
                  <a:pt x="85850" y="62950"/>
                </a:lnTo>
                <a:lnTo>
                  <a:pt x="85850" y="62960"/>
                </a:lnTo>
                <a:close/>
                <a:moveTo>
                  <a:pt x="86620" y="62980"/>
                </a:moveTo>
                <a:lnTo>
                  <a:pt x="86620" y="62970"/>
                </a:lnTo>
                <a:lnTo>
                  <a:pt x="86610" y="62970"/>
                </a:lnTo>
                <a:lnTo>
                  <a:pt x="86610" y="62960"/>
                </a:lnTo>
                <a:lnTo>
                  <a:pt x="86610" y="62950"/>
                </a:lnTo>
                <a:lnTo>
                  <a:pt x="86620" y="62950"/>
                </a:lnTo>
                <a:lnTo>
                  <a:pt x="86620" y="62960"/>
                </a:lnTo>
                <a:lnTo>
                  <a:pt x="86630" y="62960"/>
                </a:lnTo>
                <a:lnTo>
                  <a:pt x="86630" y="62970"/>
                </a:lnTo>
                <a:lnTo>
                  <a:pt x="86620" y="62970"/>
                </a:lnTo>
                <a:lnTo>
                  <a:pt x="86620" y="62980"/>
                </a:lnTo>
                <a:close/>
                <a:moveTo>
                  <a:pt x="86060" y="63000"/>
                </a:moveTo>
                <a:lnTo>
                  <a:pt x="86050" y="63000"/>
                </a:lnTo>
                <a:lnTo>
                  <a:pt x="86040" y="63000"/>
                </a:lnTo>
                <a:lnTo>
                  <a:pt x="86040" y="62990"/>
                </a:lnTo>
                <a:lnTo>
                  <a:pt x="86040" y="62980"/>
                </a:lnTo>
                <a:lnTo>
                  <a:pt x="86040" y="62970"/>
                </a:lnTo>
                <a:lnTo>
                  <a:pt x="86030" y="62970"/>
                </a:lnTo>
                <a:lnTo>
                  <a:pt x="86030" y="62960"/>
                </a:lnTo>
                <a:lnTo>
                  <a:pt x="86040" y="62960"/>
                </a:lnTo>
                <a:lnTo>
                  <a:pt x="86040" y="62950"/>
                </a:lnTo>
                <a:lnTo>
                  <a:pt x="86040" y="62940"/>
                </a:lnTo>
                <a:lnTo>
                  <a:pt x="86050" y="62940"/>
                </a:lnTo>
                <a:lnTo>
                  <a:pt x="86060" y="62940"/>
                </a:lnTo>
                <a:lnTo>
                  <a:pt x="86060" y="62950"/>
                </a:lnTo>
                <a:lnTo>
                  <a:pt x="86060" y="62960"/>
                </a:lnTo>
                <a:lnTo>
                  <a:pt x="86060" y="62970"/>
                </a:lnTo>
                <a:lnTo>
                  <a:pt x="86060" y="62980"/>
                </a:lnTo>
                <a:lnTo>
                  <a:pt x="86060" y="62990"/>
                </a:lnTo>
                <a:lnTo>
                  <a:pt x="86060" y="63000"/>
                </a:lnTo>
                <a:close/>
                <a:moveTo>
                  <a:pt x="85690" y="62930"/>
                </a:moveTo>
                <a:lnTo>
                  <a:pt x="85680" y="62930"/>
                </a:lnTo>
                <a:lnTo>
                  <a:pt x="85670" y="62930"/>
                </a:lnTo>
                <a:lnTo>
                  <a:pt x="85670" y="62920"/>
                </a:lnTo>
                <a:lnTo>
                  <a:pt x="85680" y="62920"/>
                </a:lnTo>
                <a:lnTo>
                  <a:pt x="85690" y="62920"/>
                </a:lnTo>
                <a:lnTo>
                  <a:pt x="85690" y="62930"/>
                </a:lnTo>
                <a:close/>
                <a:moveTo>
                  <a:pt x="86650" y="62920"/>
                </a:moveTo>
                <a:lnTo>
                  <a:pt x="86650" y="62930"/>
                </a:lnTo>
                <a:lnTo>
                  <a:pt x="86640" y="62930"/>
                </a:lnTo>
                <a:lnTo>
                  <a:pt x="86640" y="62940"/>
                </a:lnTo>
                <a:lnTo>
                  <a:pt x="86640" y="62950"/>
                </a:lnTo>
                <a:lnTo>
                  <a:pt x="86630" y="62950"/>
                </a:lnTo>
                <a:lnTo>
                  <a:pt x="86630" y="62940"/>
                </a:lnTo>
                <a:lnTo>
                  <a:pt x="86620" y="62940"/>
                </a:lnTo>
                <a:lnTo>
                  <a:pt x="86620" y="62930"/>
                </a:lnTo>
                <a:lnTo>
                  <a:pt x="86620" y="62920"/>
                </a:lnTo>
                <a:lnTo>
                  <a:pt x="86630" y="62920"/>
                </a:lnTo>
                <a:lnTo>
                  <a:pt x="86640" y="62920"/>
                </a:lnTo>
                <a:lnTo>
                  <a:pt x="86640" y="62910"/>
                </a:lnTo>
                <a:lnTo>
                  <a:pt x="86650" y="62920"/>
                </a:lnTo>
                <a:close/>
                <a:moveTo>
                  <a:pt x="85260" y="62940"/>
                </a:moveTo>
                <a:lnTo>
                  <a:pt x="85260" y="62950"/>
                </a:lnTo>
                <a:lnTo>
                  <a:pt x="85250" y="62950"/>
                </a:lnTo>
                <a:lnTo>
                  <a:pt x="85240" y="62940"/>
                </a:lnTo>
                <a:lnTo>
                  <a:pt x="85230" y="62940"/>
                </a:lnTo>
                <a:lnTo>
                  <a:pt x="85240" y="62940"/>
                </a:lnTo>
                <a:lnTo>
                  <a:pt x="85240" y="62930"/>
                </a:lnTo>
                <a:lnTo>
                  <a:pt x="85240" y="62920"/>
                </a:lnTo>
                <a:lnTo>
                  <a:pt x="85250" y="62920"/>
                </a:lnTo>
                <a:lnTo>
                  <a:pt x="85250" y="62910"/>
                </a:lnTo>
                <a:lnTo>
                  <a:pt x="85260" y="62910"/>
                </a:lnTo>
                <a:lnTo>
                  <a:pt x="85260" y="62920"/>
                </a:lnTo>
                <a:lnTo>
                  <a:pt x="85260" y="62930"/>
                </a:lnTo>
                <a:lnTo>
                  <a:pt x="85260" y="62940"/>
                </a:lnTo>
                <a:close/>
                <a:moveTo>
                  <a:pt x="86360" y="62940"/>
                </a:moveTo>
                <a:lnTo>
                  <a:pt x="86350" y="62940"/>
                </a:lnTo>
                <a:lnTo>
                  <a:pt x="86340" y="62940"/>
                </a:lnTo>
                <a:lnTo>
                  <a:pt x="86340" y="62930"/>
                </a:lnTo>
                <a:lnTo>
                  <a:pt x="86340" y="62920"/>
                </a:lnTo>
                <a:lnTo>
                  <a:pt x="86350" y="62920"/>
                </a:lnTo>
                <a:lnTo>
                  <a:pt x="86360" y="62920"/>
                </a:lnTo>
                <a:lnTo>
                  <a:pt x="86360" y="62910"/>
                </a:lnTo>
                <a:lnTo>
                  <a:pt x="86370" y="62910"/>
                </a:lnTo>
                <a:lnTo>
                  <a:pt x="86370" y="62900"/>
                </a:lnTo>
                <a:lnTo>
                  <a:pt x="86380" y="62900"/>
                </a:lnTo>
                <a:lnTo>
                  <a:pt x="86380" y="62910"/>
                </a:lnTo>
                <a:lnTo>
                  <a:pt x="86390" y="62910"/>
                </a:lnTo>
                <a:lnTo>
                  <a:pt x="86380" y="62920"/>
                </a:lnTo>
                <a:lnTo>
                  <a:pt x="86380" y="62930"/>
                </a:lnTo>
                <a:lnTo>
                  <a:pt x="86370" y="62930"/>
                </a:lnTo>
                <a:lnTo>
                  <a:pt x="86360" y="62930"/>
                </a:lnTo>
                <a:lnTo>
                  <a:pt x="86360" y="62940"/>
                </a:lnTo>
                <a:close/>
                <a:moveTo>
                  <a:pt x="86080" y="62960"/>
                </a:moveTo>
                <a:lnTo>
                  <a:pt x="86080" y="62950"/>
                </a:lnTo>
                <a:lnTo>
                  <a:pt x="86080" y="62940"/>
                </a:lnTo>
                <a:lnTo>
                  <a:pt x="86080" y="62930"/>
                </a:lnTo>
                <a:lnTo>
                  <a:pt x="86080" y="62920"/>
                </a:lnTo>
                <a:lnTo>
                  <a:pt x="86070" y="62920"/>
                </a:lnTo>
                <a:lnTo>
                  <a:pt x="86070" y="62910"/>
                </a:lnTo>
                <a:lnTo>
                  <a:pt x="86070" y="62900"/>
                </a:lnTo>
                <a:lnTo>
                  <a:pt x="86080" y="62900"/>
                </a:lnTo>
                <a:lnTo>
                  <a:pt x="86090" y="62900"/>
                </a:lnTo>
                <a:lnTo>
                  <a:pt x="86090" y="62910"/>
                </a:lnTo>
                <a:lnTo>
                  <a:pt x="86100" y="62910"/>
                </a:lnTo>
                <a:lnTo>
                  <a:pt x="86100" y="62920"/>
                </a:lnTo>
                <a:lnTo>
                  <a:pt x="86100" y="62930"/>
                </a:lnTo>
                <a:lnTo>
                  <a:pt x="86100" y="62940"/>
                </a:lnTo>
                <a:lnTo>
                  <a:pt x="86090" y="62940"/>
                </a:lnTo>
                <a:lnTo>
                  <a:pt x="86090" y="62950"/>
                </a:lnTo>
                <a:lnTo>
                  <a:pt x="86090" y="62960"/>
                </a:lnTo>
                <a:lnTo>
                  <a:pt x="86080" y="62960"/>
                </a:lnTo>
                <a:close/>
                <a:moveTo>
                  <a:pt x="87830" y="62950"/>
                </a:moveTo>
                <a:lnTo>
                  <a:pt x="87850" y="62970"/>
                </a:lnTo>
                <a:lnTo>
                  <a:pt x="87860" y="62980"/>
                </a:lnTo>
                <a:lnTo>
                  <a:pt x="87870" y="62980"/>
                </a:lnTo>
                <a:lnTo>
                  <a:pt x="87890" y="62990"/>
                </a:lnTo>
                <a:lnTo>
                  <a:pt x="87920" y="63000"/>
                </a:lnTo>
                <a:lnTo>
                  <a:pt x="87930" y="63010"/>
                </a:lnTo>
                <a:lnTo>
                  <a:pt x="87930" y="63020"/>
                </a:lnTo>
                <a:lnTo>
                  <a:pt x="87940" y="63040"/>
                </a:lnTo>
                <a:lnTo>
                  <a:pt x="87940" y="63080"/>
                </a:lnTo>
                <a:lnTo>
                  <a:pt x="87950" y="63110"/>
                </a:lnTo>
                <a:lnTo>
                  <a:pt x="87940" y="63130"/>
                </a:lnTo>
                <a:lnTo>
                  <a:pt x="87930" y="63160"/>
                </a:lnTo>
                <a:lnTo>
                  <a:pt x="87920" y="63190"/>
                </a:lnTo>
                <a:lnTo>
                  <a:pt x="87890" y="63240"/>
                </a:lnTo>
                <a:lnTo>
                  <a:pt x="87860" y="63280"/>
                </a:lnTo>
                <a:lnTo>
                  <a:pt x="87840" y="63300"/>
                </a:lnTo>
                <a:lnTo>
                  <a:pt x="87820" y="63310"/>
                </a:lnTo>
                <a:lnTo>
                  <a:pt x="87810" y="63320"/>
                </a:lnTo>
                <a:lnTo>
                  <a:pt x="87790" y="63320"/>
                </a:lnTo>
                <a:lnTo>
                  <a:pt x="87770" y="63330"/>
                </a:lnTo>
                <a:lnTo>
                  <a:pt x="87760" y="63310"/>
                </a:lnTo>
                <a:lnTo>
                  <a:pt x="87750" y="63290"/>
                </a:lnTo>
                <a:lnTo>
                  <a:pt x="87740" y="63270"/>
                </a:lnTo>
                <a:lnTo>
                  <a:pt x="87740" y="63250"/>
                </a:lnTo>
                <a:lnTo>
                  <a:pt x="87740" y="63220"/>
                </a:lnTo>
                <a:lnTo>
                  <a:pt x="87740" y="63210"/>
                </a:lnTo>
                <a:lnTo>
                  <a:pt x="87740" y="63180"/>
                </a:lnTo>
                <a:lnTo>
                  <a:pt x="87750" y="63160"/>
                </a:lnTo>
                <a:lnTo>
                  <a:pt x="87750" y="63140"/>
                </a:lnTo>
                <a:lnTo>
                  <a:pt x="87730" y="63120"/>
                </a:lnTo>
                <a:lnTo>
                  <a:pt x="87700" y="63090"/>
                </a:lnTo>
                <a:lnTo>
                  <a:pt x="87670" y="63080"/>
                </a:lnTo>
                <a:lnTo>
                  <a:pt x="87630" y="63040"/>
                </a:lnTo>
                <a:lnTo>
                  <a:pt x="87600" y="63040"/>
                </a:lnTo>
                <a:lnTo>
                  <a:pt x="87590" y="63030"/>
                </a:lnTo>
                <a:lnTo>
                  <a:pt x="87570" y="63010"/>
                </a:lnTo>
                <a:lnTo>
                  <a:pt x="87580" y="63000"/>
                </a:lnTo>
                <a:lnTo>
                  <a:pt x="87600" y="62970"/>
                </a:lnTo>
                <a:lnTo>
                  <a:pt x="87620" y="62950"/>
                </a:lnTo>
                <a:lnTo>
                  <a:pt x="87650" y="62940"/>
                </a:lnTo>
                <a:lnTo>
                  <a:pt x="87670" y="62950"/>
                </a:lnTo>
                <a:lnTo>
                  <a:pt x="87700" y="62960"/>
                </a:lnTo>
                <a:lnTo>
                  <a:pt x="87720" y="62970"/>
                </a:lnTo>
                <a:lnTo>
                  <a:pt x="87730" y="62960"/>
                </a:lnTo>
                <a:lnTo>
                  <a:pt x="87740" y="62940"/>
                </a:lnTo>
                <a:lnTo>
                  <a:pt x="87760" y="62930"/>
                </a:lnTo>
                <a:lnTo>
                  <a:pt x="87770" y="62910"/>
                </a:lnTo>
                <a:lnTo>
                  <a:pt x="87780" y="62900"/>
                </a:lnTo>
                <a:lnTo>
                  <a:pt x="87790" y="62900"/>
                </a:lnTo>
                <a:lnTo>
                  <a:pt x="87790" y="62910"/>
                </a:lnTo>
                <a:lnTo>
                  <a:pt x="87810" y="62930"/>
                </a:lnTo>
                <a:lnTo>
                  <a:pt x="87820" y="62940"/>
                </a:lnTo>
                <a:lnTo>
                  <a:pt x="87830" y="62950"/>
                </a:lnTo>
                <a:close/>
                <a:moveTo>
                  <a:pt x="85870" y="62900"/>
                </a:moveTo>
                <a:lnTo>
                  <a:pt x="85860" y="62900"/>
                </a:lnTo>
                <a:lnTo>
                  <a:pt x="85860" y="62910"/>
                </a:lnTo>
                <a:lnTo>
                  <a:pt x="85870" y="62920"/>
                </a:lnTo>
                <a:lnTo>
                  <a:pt x="85860" y="62920"/>
                </a:lnTo>
                <a:lnTo>
                  <a:pt x="85870" y="62920"/>
                </a:lnTo>
                <a:lnTo>
                  <a:pt x="85870" y="62930"/>
                </a:lnTo>
                <a:lnTo>
                  <a:pt x="85860" y="62930"/>
                </a:lnTo>
                <a:lnTo>
                  <a:pt x="85860" y="62940"/>
                </a:lnTo>
                <a:lnTo>
                  <a:pt x="85870" y="62940"/>
                </a:lnTo>
                <a:lnTo>
                  <a:pt x="85870" y="62950"/>
                </a:lnTo>
                <a:lnTo>
                  <a:pt x="85860" y="62950"/>
                </a:lnTo>
                <a:lnTo>
                  <a:pt x="85850" y="62950"/>
                </a:lnTo>
                <a:lnTo>
                  <a:pt x="85840" y="62940"/>
                </a:lnTo>
                <a:lnTo>
                  <a:pt x="85830" y="62940"/>
                </a:lnTo>
                <a:lnTo>
                  <a:pt x="85830" y="62930"/>
                </a:lnTo>
                <a:lnTo>
                  <a:pt x="85840" y="62930"/>
                </a:lnTo>
                <a:lnTo>
                  <a:pt x="85850" y="62930"/>
                </a:lnTo>
                <a:lnTo>
                  <a:pt x="85850" y="62920"/>
                </a:lnTo>
                <a:lnTo>
                  <a:pt x="85850" y="62910"/>
                </a:lnTo>
                <a:lnTo>
                  <a:pt x="85860" y="62910"/>
                </a:lnTo>
                <a:lnTo>
                  <a:pt x="85860" y="62900"/>
                </a:lnTo>
                <a:lnTo>
                  <a:pt x="85870" y="62900"/>
                </a:lnTo>
                <a:close/>
                <a:moveTo>
                  <a:pt x="85760" y="62900"/>
                </a:moveTo>
                <a:lnTo>
                  <a:pt x="85750" y="62900"/>
                </a:lnTo>
                <a:lnTo>
                  <a:pt x="85760" y="62890"/>
                </a:lnTo>
                <a:lnTo>
                  <a:pt x="85760" y="62880"/>
                </a:lnTo>
                <a:lnTo>
                  <a:pt x="85750" y="62880"/>
                </a:lnTo>
                <a:lnTo>
                  <a:pt x="85750" y="62870"/>
                </a:lnTo>
                <a:lnTo>
                  <a:pt x="85760" y="62870"/>
                </a:lnTo>
                <a:lnTo>
                  <a:pt x="85780" y="62870"/>
                </a:lnTo>
                <a:lnTo>
                  <a:pt x="85780" y="62880"/>
                </a:lnTo>
                <a:lnTo>
                  <a:pt x="85790" y="62890"/>
                </a:lnTo>
                <a:lnTo>
                  <a:pt x="85790" y="62900"/>
                </a:lnTo>
                <a:lnTo>
                  <a:pt x="85780" y="62900"/>
                </a:lnTo>
                <a:lnTo>
                  <a:pt x="85770" y="62900"/>
                </a:lnTo>
                <a:lnTo>
                  <a:pt x="85760" y="62900"/>
                </a:lnTo>
                <a:close/>
                <a:moveTo>
                  <a:pt x="89850" y="62860"/>
                </a:moveTo>
                <a:lnTo>
                  <a:pt x="89850" y="62870"/>
                </a:lnTo>
                <a:lnTo>
                  <a:pt x="89850" y="62880"/>
                </a:lnTo>
                <a:lnTo>
                  <a:pt x="89850" y="62890"/>
                </a:lnTo>
                <a:lnTo>
                  <a:pt x="89850" y="62900"/>
                </a:lnTo>
                <a:lnTo>
                  <a:pt x="89850" y="62910"/>
                </a:lnTo>
                <a:lnTo>
                  <a:pt x="89850" y="62920"/>
                </a:lnTo>
                <a:lnTo>
                  <a:pt x="89860" y="62920"/>
                </a:lnTo>
                <a:lnTo>
                  <a:pt x="89850" y="62930"/>
                </a:lnTo>
                <a:lnTo>
                  <a:pt x="89860" y="62940"/>
                </a:lnTo>
                <a:lnTo>
                  <a:pt x="89860" y="62950"/>
                </a:lnTo>
                <a:lnTo>
                  <a:pt x="89870" y="62960"/>
                </a:lnTo>
                <a:lnTo>
                  <a:pt x="89880" y="62960"/>
                </a:lnTo>
                <a:lnTo>
                  <a:pt x="89880" y="62970"/>
                </a:lnTo>
                <a:lnTo>
                  <a:pt x="89890" y="62980"/>
                </a:lnTo>
                <a:lnTo>
                  <a:pt x="89900" y="62980"/>
                </a:lnTo>
                <a:lnTo>
                  <a:pt x="89900" y="62990"/>
                </a:lnTo>
                <a:lnTo>
                  <a:pt x="89910" y="63000"/>
                </a:lnTo>
                <a:lnTo>
                  <a:pt x="89920" y="63000"/>
                </a:lnTo>
                <a:lnTo>
                  <a:pt x="89920" y="63010"/>
                </a:lnTo>
                <a:lnTo>
                  <a:pt x="89930" y="63010"/>
                </a:lnTo>
                <a:lnTo>
                  <a:pt x="89940" y="63010"/>
                </a:lnTo>
                <a:lnTo>
                  <a:pt x="89950" y="63010"/>
                </a:lnTo>
                <a:lnTo>
                  <a:pt x="89960" y="63010"/>
                </a:lnTo>
                <a:lnTo>
                  <a:pt x="89960" y="63020"/>
                </a:lnTo>
                <a:lnTo>
                  <a:pt x="89970" y="63020"/>
                </a:lnTo>
                <a:lnTo>
                  <a:pt x="89980" y="63020"/>
                </a:lnTo>
                <a:lnTo>
                  <a:pt x="89990" y="63020"/>
                </a:lnTo>
                <a:lnTo>
                  <a:pt x="90000" y="63020"/>
                </a:lnTo>
                <a:lnTo>
                  <a:pt x="90010" y="63030"/>
                </a:lnTo>
                <a:lnTo>
                  <a:pt x="90020" y="63030"/>
                </a:lnTo>
                <a:lnTo>
                  <a:pt x="90030" y="63030"/>
                </a:lnTo>
                <a:lnTo>
                  <a:pt x="90040" y="63030"/>
                </a:lnTo>
                <a:lnTo>
                  <a:pt x="90050" y="63040"/>
                </a:lnTo>
                <a:lnTo>
                  <a:pt x="90060" y="63050"/>
                </a:lnTo>
                <a:lnTo>
                  <a:pt x="90070" y="63060"/>
                </a:lnTo>
                <a:lnTo>
                  <a:pt x="90080" y="63060"/>
                </a:lnTo>
                <a:lnTo>
                  <a:pt x="90090" y="63070"/>
                </a:lnTo>
                <a:lnTo>
                  <a:pt x="90090" y="63080"/>
                </a:lnTo>
                <a:lnTo>
                  <a:pt x="90090" y="63090"/>
                </a:lnTo>
                <a:lnTo>
                  <a:pt x="90090" y="63100"/>
                </a:lnTo>
                <a:lnTo>
                  <a:pt x="90100" y="63110"/>
                </a:lnTo>
                <a:lnTo>
                  <a:pt x="90110" y="63120"/>
                </a:lnTo>
                <a:lnTo>
                  <a:pt x="90110" y="63130"/>
                </a:lnTo>
                <a:lnTo>
                  <a:pt x="90110" y="63140"/>
                </a:lnTo>
                <a:lnTo>
                  <a:pt x="90110" y="63150"/>
                </a:lnTo>
                <a:lnTo>
                  <a:pt x="90110" y="63160"/>
                </a:lnTo>
                <a:lnTo>
                  <a:pt x="90110" y="63170"/>
                </a:lnTo>
                <a:lnTo>
                  <a:pt x="90110" y="63180"/>
                </a:lnTo>
                <a:lnTo>
                  <a:pt x="90110" y="63190"/>
                </a:lnTo>
                <a:lnTo>
                  <a:pt x="90110" y="63200"/>
                </a:lnTo>
                <a:lnTo>
                  <a:pt x="90110" y="63210"/>
                </a:lnTo>
                <a:lnTo>
                  <a:pt x="90100" y="63210"/>
                </a:lnTo>
                <a:lnTo>
                  <a:pt x="90100" y="63220"/>
                </a:lnTo>
                <a:lnTo>
                  <a:pt x="90100" y="63230"/>
                </a:lnTo>
                <a:lnTo>
                  <a:pt x="90090" y="63230"/>
                </a:lnTo>
                <a:lnTo>
                  <a:pt x="90090" y="63240"/>
                </a:lnTo>
                <a:lnTo>
                  <a:pt x="90090" y="63250"/>
                </a:lnTo>
                <a:lnTo>
                  <a:pt x="90080" y="63250"/>
                </a:lnTo>
                <a:lnTo>
                  <a:pt x="90080" y="63260"/>
                </a:lnTo>
                <a:lnTo>
                  <a:pt x="90080" y="63270"/>
                </a:lnTo>
                <a:lnTo>
                  <a:pt x="90070" y="63270"/>
                </a:lnTo>
                <a:lnTo>
                  <a:pt x="90070" y="63280"/>
                </a:lnTo>
                <a:lnTo>
                  <a:pt x="90070" y="63290"/>
                </a:lnTo>
                <a:lnTo>
                  <a:pt x="90060" y="63300"/>
                </a:lnTo>
                <a:lnTo>
                  <a:pt x="90060" y="63310"/>
                </a:lnTo>
                <a:lnTo>
                  <a:pt x="90050" y="63320"/>
                </a:lnTo>
                <a:lnTo>
                  <a:pt x="90040" y="63320"/>
                </a:lnTo>
                <a:lnTo>
                  <a:pt x="90050" y="63330"/>
                </a:lnTo>
                <a:lnTo>
                  <a:pt x="90040" y="63330"/>
                </a:lnTo>
                <a:lnTo>
                  <a:pt x="90040" y="63340"/>
                </a:lnTo>
                <a:lnTo>
                  <a:pt x="90040" y="63350"/>
                </a:lnTo>
                <a:lnTo>
                  <a:pt x="90030" y="63350"/>
                </a:lnTo>
                <a:lnTo>
                  <a:pt x="90030" y="63360"/>
                </a:lnTo>
                <a:lnTo>
                  <a:pt x="90020" y="63370"/>
                </a:lnTo>
                <a:lnTo>
                  <a:pt x="90010" y="63380"/>
                </a:lnTo>
                <a:lnTo>
                  <a:pt x="90010" y="63390"/>
                </a:lnTo>
                <a:lnTo>
                  <a:pt x="90010" y="63400"/>
                </a:lnTo>
                <a:lnTo>
                  <a:pt x="89990" y="63400"/>
                </a:lnTo>
                <a:lnTo>
                  <a:pt x="89990" y="63410"/>
                </a:lnTo>
                <a:lnTo>
                  <a:pt x="89980" y="63410"/>
                </a:lnTo>
                <a:lnTo>
                  <a:pt x="89980" y="63420"/>
                </a:lnTo>
                <a:lnTo>
                  <a:pt x="89980" y="63430"/>
                </a:lnTo>
                <a:lnTo>
                  <a:pt x="89970" y="63430"/>
                </a:lnTo>
                <a:lnTo>
                  <a:pt x="89970" y="63440"/>
                </a:lnTo>
                <a:lnTo>
                  <a:pt x="89960" y="63440"/>
                </a:lnTo>
                <a:lnTo>
                  <a:pt x="89960" y="63450"/>
                </a:lnTo>
                <a:lnTo>
                  <a:pt x="89950" y="63450"/>
                </a:lnTo>
                <a:lnTo>
                  <a:pt x="89950" y="63460"/>
                </a:lnTo>
                <a:lnTo>
                  <a:pt x="89940" y="63470"/>
                </a:lnTo>
                <a:lnTo>
                  <a:pt x="89940" y="63480"/>
                </a:lnTo>
                <a:lnTo>
                  <a:pt x="89930" y="63480"/>
                </a:lnTo>
                <a:lnTo>
                  <a:pt x="89920" y="63490"/>
                </a:lnTo>
                <a:lnTo>
                  <a:pt x="89920" y="63500"/>
                </a:lnTo>
                <a:lnTo>
                  <a:pt x="89910" y="63500"/>
                </a:lnTo>
                <a:lnTo>
                  <a:pt x="89900" y="63510"/>
                </a:lnTo>
                <a:lnTo>
                  <a:pt x="89900" y="63520"/>
                </a:lnTo>
                <a:lnTo>
                  <a:pt x="89890" y="63530"/>
                </a:lnTo>
                <a:lnTo>
                  <a:pt x="89890" y="63540"/>
                </a:lnTo>
                <a:lnTo>
                  <a:pt x="89890" y="63550"/>
                </a:lnTo>
                <a:lnTo>
                  <a:pt x="89880" y="63550"/>
                </a:lnTo>
                <a:lnTo>
                  <a:pt x="89880" y="63560"/>
                </a:lnTo>
                <a:lnTo>
                  <a:pt x="89880" y="63570"/>
                </a:lnTo>
                <a:lnTo>
                  <a:pt x="89870" y="63580"/>
                </a:lnTo>
                <a:lnTo>
                  <a:pt x="89870" y="63590"/>
                </a:lnTo>
                <a:lnTo>
                  <a:pt x="89860" y="63600"/>
                </a:lnTo>
                <a:lnTo>
                  <a:pt x="89850" y="63610"/>
                </a:lnTo>
                <a:lnTo>
                  <a:pt x="89850" y="63620"/>
                </a:lnTo>
                <a:lnTo>
                  <a:pt x="89840" y="63620"/>
                </a:lnTo>
                <a:lnTo>
                  <a:pt x="89840" y="63630"/>
                </a:lnTo>
                <a:lnTo>
                  <a:pt x="89830" y="63630"/>
                </a:lnTo>
                <a:lnTo>
                  <a:pt x="89830" y="63640"/>
                </a:lnTo>
                <a:lnTo>
                  <a:pt x="89820" y="63640"/>
                </a:lnTo>
                <a:lnTo>
                  <a:pt x="89820" y="63650"/>
                </a:lnTo>
                <a:lnTo>
                  <a:pt x="89810" y="63660"/>
                </a:lnTo>
                <a:lnTo>
                  <a:pt x="89800" y="63670"/>
                </a:lnTo>
                <a:lnTo>
                  <a:pt x="89790" y="63680"/>
                </a:lnTo>
                <a:lnTo>
                  <a:pt x="89790" y="63690"/>
                </a:lnTo>
                <a:lnTo>
                  <a:pt x="89780" y="63690"/>
                </a:lnTo>
                <a:lnTo>
                  <a:pt x="89770" y="63700"/>
                </a:lnTo>
                <a:lnTo>
                  <a:pt x="89770" y="63710"/>
                </a:lnTo>
                <a:lnTo>
                  <a:pt x="89760" y="63710"/>
                </a:lnTo>
                <a:lnTo>
                  <a:pt x="89760" y="63720"/>
                </a:lnTo>
                <a:lnTo>
                  <a:pt x="89750" y="63730"/>
                </a:lnTo>
                <a:lnTo>
                  <a:pt x="89740" y="63740"/>
                </a:lnTo>
                <a:lnTo>
                  <a:pt x="89740" y="63750"/>
                </a:lnTo>
                <a:lnTo>
                  <a:pt x="89730" y="63750"/>
                </a:lnTo>
                <a:lnTo>
                  <a:pt x="89720" y="63760"/>
                </a:lnTo>
                <a:lnTo>
                  <a:pt x="89720" y="63770"/>
                </a:lnTo>
                <a:lnTo>
                  <a:pt x="89710" y="63770"/>
                </a:lnTo>
                <a:lnTo>
                  <a:pt x="89710" y="63780"/>
                </a:lnTo>
                <a:lnTo>
                  <a:pt x="89700" y="63780"/>
                </a:lnTo>
                <a:lnTo>
                  <a:pt x="89700" y="63790"/>
                </a:lnTo>
                <a:lnTo>
                  <a:pt x="89690" y="63790"/>
                </a:lnTo>
                <a:lnTo>
                  <a:pt x="89690" y="63800"/>
                </a:lnTo>
                <a:lnTo>
                  <a:pt x="89680" y="63800"/>
                </a:lnTo>
                <a:lnTo>
                  <a:pt x="89670" y="63810"/>
                </a:lnTo>
                <a:lnTo>
                  <a:pt x="89670" y="63820"/>
                </a:lnTo>
                <a:lnTo>
                  <a:pt x="89660" y="63820"/>
                </a:lnTo>
                <a:lnTo>
                  <a:pt x="89660" y="63830"/>
                </a:lnTo>
                <a:lnTo>
                  <a:pt x="89650" y="63840"/>
                </a:lnTo>
                <a:lnTo>
                  <a:pt x="89640" y="63840"/>
                </a:lnTo>
                <a:lnTo>
                  <a:pt x="89630" y="63850"/>
                </a:lnTo>
                <a:lnTo>
                  <a:pt x="89620" y="63850"/>
                </a:lnTo>
                <a:lnTo>
                  <a:pt x="89610" y="63840"/>
                </a:lnTo>
                <a:lnTo>
                  <a:pt x="89600" y="63840"/>
                </a:lnTo>
                <a:lnTo>
                  <a:pt x="89600" y="63830"/>
                </a:lnTo>
                <a:lnTo>
                  <a:pt x="89590" y="63830"/>
                </a:lnTo>
                <a:lnTo>
                  <a:pt x="89580" y="63810"/>
                </a:lnTo>
                <a:lnTo>
                  <a:pt x="89570" y="63810"/>
                </a:lnTo>
                <a:lnTo>
                  <a:pt x="89570" y="63800"/>
                </a:lnTo>
                <a:lnTo>
                  <a:pt x="89560" y="63790"/>
                </a:lnTo>
                <a:lnTo>
                  <a:pt x="89550" y="63790"/>
                </a:lnTo>
                <a:lnTo>
                  <a:pt x="89550" y="63780"/>
                </a:lnTo>
                <a:lnTo>
                  <a:pt x="89540" y="63770"/>
                </a:lnTo>
                <a:lnTo>
                  <a:pt x="89530" y="63760"/>
                </a:lnTo>
                <a:lnTo>
                  <a:pt x="89530" y="63750"/>
                </a:lnTo>
                <a:lnTo>
                  <a:pt x="89520" y="63740"/>
                </a:lnTo>
                <a:lnTo>
                  <a:pt x="89520" y="63730"/>
                </a:lnTo>
                <a:lnTo>
                  <a:pt x="89520" y="63720"/>
                </a:lnTo>
                <a:lnTo>
                  <a:pt x="89520" y="63710"/>
                </a:lnTo>
                <a:lnTo>
                  <a:pt x="89510" y="63700"/>
                </a:lnTo>
                <a:lnTo>
                  <a:pt x="89520" y="63700"/>
                </a:lnTo>
                <a:lnTo>
                  <a:pt x="89530" y="63690"/>
                </a:lnTo>
                <a:lnTo>
                  <a:pt x="89530" y="63680"/>
                </a:lnTo>
                <a:lnTo>
                  <a:pt x="89520" y="63670"/>
                </a:lnTo>
                <a:lnTo>
                  <a:pt x="89510" y="63660"/>
                </a:lnTo>
                <a:lnTo>
                  <a:pt x="89500" y="63660"/>
                </a:lnTo>
                <a:lnTo>
                  <a:pt x="89500" y="63650"/>
                </a:lnTo>
                <a:lnTo>
                  <a:pt x="89490" y="63650"/>
                </a:lnTo>
                <a:lnTo>
                  <a:pt x="89500" y="63650"/>
                </a:lnTo>
                <a:lnTo>
                  <a:pt x="89490" y="63640"/>
                </a:lnTo>
                <a:lnTo>
                  <a:pt x="89500" y="63640"/>
                </a:lnTo>
                <a:lnTo>
                  <a:pt x="89490" y="63640"/>
                </a:lnTo>
                <a:lnTo>
                  <a:pt x="89500" y="63630"/>
                </a:lnTo>
                <a:lnTo>
                  <a:pt x="89500" y="63620"/>
                </a:lnTo>
                <a:lnTo>
                  <a:pt x="89500" y="63610"/>
                </a:lnTo>
                <a:lnTo>
                  <a:pt x="89500" y="63600"/>
                </a:lnTo>
                <a:lnTo>
                  <a:pt x="89490" y="63600"/>
                </a:lnTo>
                <a:lnTo>
                  <a:pt x="89490" y="63610"/>
                </a:lnTo>
                <a:lnTo>
                  <a:pt x="89490" y="63620"/>
                </a:lnTo>
                <a:lnTo>
                  <a:pt x="89480" y="63620"/>
                </a:lnTo>
                <a:lnTo>
                  <a:pt x="89480" y="63630"/>
                </a:lnTo>
                <a:lnTo>
                  <a:pt x="89470" y="63630"/>
                </a:lnTo>
                <a:lnTo>
                  <a:pt x="89470" y="63620"/>
                </a:lnTo>
                <a:lnTo>
                  <a:pt x="89460" y="63630"/>
                </a:lnTo>
                <a:lnTo>
                  <a:pt x="89460" y="63620"/>
                </a:lnTo>
                <a:lnTo>
                  <a:pt x="89460" y="63610"/>
                </a:lnTo>
                <a:lnTo>
                  <a:pt x="89450" y="63610"/>
                </a:lnTo>
                <a:lnTo>
                  <a:pt x="89440" y="63610"/>
                </a:lnTo>
                <a:lnTo>
                  <a:pt x="89440" y="63600"/>
                </a:lnTo>
                <a:lnTo>
                  <a:pt x="89440" y="63590"/>
                </a:lnTo>
                <a:lnTo>
                  <a:pt x="89430" y="63590"/>
                </a:lnTo>
                <a:lnTo>
                  <a:pt x="89420" y="63580"/>
                </a:lnTo>
                <a:lnTo>
                  <a:pt x="89420" y="63570"/>
                </a:lnTo>
                <a:lnTo>
                  <a:pt x="89410" y="63570"/>
                </a:lnTo>
                <a:lnTo>
                  <a:pt x="89410" y="63560"/>
                </a:lnTo>
                <a:lnTo>
                  <a:pt x="89410" y="63550"/>
                </a:lnTo>
                <a:lnTo>
                  <a:pt x="89410" y="63540"/>
                </a:lnTo>
                <a:lnTo>
                  <a:pt x="89420" y="63540"/>
                </a:lnTo>
                <a:lnTo>
                  <a:pt x="89430" y="63530"/>
                </a:lnTo>
                <a:lnTo>
                  <a:pt x="89440" y="63530"/>
                </a:lnTo>
                <a:lnTo>
                  <a:pt x="89450" y="63530"/>
                </a:lnTo>
                <a:lnTo>
                  <a:pt x="89450" y="63520"/>
                </a:lnTo>
                <a:lnTo>
                  <a:pt x="89460" y="63520"/>
                </a:lnTo>
                <a:lnTo>
                  <a:pt x="89460" y="63510"/>
                </a:lnTo>
                <a:lnTo>
                  <a:pt x="89460" y="63500"/>
                </a:lnTo>
                <a:lnTo>
                  <a:pt x="89460" y="63490"/>
                </a:lnTo>
                <a:lnTo>
                  <a:pt x="89460" y="63480"/>
                </a:lnTo>
                <a:lnTo>
                  <a:pt x="89470" y="63480"/>
                </a:lnTo>
                <a:lnTo>
                  <a:pt x="89480" y="63480"/>
                </a:lnTo>
                <a:lnTo>
                  <a:pt x="89490" y="63480"/>
                </a:lnTo>
                <a:lnTo>
                  <a:pt x="89500" y="63480"/>
                </a:lnTo>
                <a:lnTo>
                  <a:pt x="89500" y="63470"/>
                </a:lnTo>
                <a:lnTo>
                  <a:pt x="89510" y="63470"/>
                </a:lnTo>
                <a:lnTo>
                  <a:pt x="89510" y="63460"/>
                </a:lnTo>
                <a:lnTo>
                  <a:pt x="89520" y="63460"/>
                </a:lnTo>
                <a:lnTo>
                  <a:pt x="89520" y="63450"/>
                </a:lnTo>
                <a:lnTo>
                  <a:pt x="89520" y="63440"/>
                </a:lnTo>
                <a:lnTo>
                  <a:pt x="89530" y="63440"/>
                </a:lnTo>
                <a:lnTo>
                  <a:pt x="89530" y="63430"/>
                </a:lnTo>
                <a:lnTo>
                  <a:pt x="89540" y="63420"/>
                </a:lnTo>
                <a:lnTo>
                  <a:pt x="89540" y="63410"/>
                </a:lnTo>
                <a:lnTo>
                  <a:pt x="89550" y="63400"/>
                </a:lnTo>
                <a:lnTo>
                  <a:pt x="89550" y="63390"/>
                </a:lnTo>
                <a:lnTo>
                  <a:pt x="89550" y="63380"/>
                </a:lnTo>
                <a:lnTo>
                  <a:pt x="89550" y="63370"/>
                </a:lnTo>
                <a:lnTo>
                  <a:pt x="89550" y="63360"/>
                </a:lnTo>
                <a:lnTo>
                  <a:pt x="89550" y="63350"/>
                </a:lnTo>
                <a:lnTo>
                  <a:pt x="89560" y="63350"/>
                </a:lnTo>
                <a:lnTo>
                  <a:pt x="89570" y="63340"/>
                </a:lnTo>
                <a:lnTo>
                  <a:pt x="89570" y="63330"/>
                </a:lnTo>
                <a:lnTo>
                  <a:pt x="89580" y="63330"/>
                </a:lnTo>
                <a:lnTo>
                  <a:pt x="89580" y="63320"/>
                </a:lnTo>
                <a:lnTo>
                  <a:pt x="89580" y="63310"/>
                </a:lnTo>
                <a:lnTo>
                  <a:pt x="89580" y="63300"/>
                </a:lnTo>
                <a:lnTo>
                  <a:pt x="89590" y="63300"/>
                </a:lnTo>
                <a:lnTo>
                  <a:pt x="89590" y="63290"/>
                </a:lnTo>
                <a:lnTo>
                  <a:pt x="89590" y="63280"/>
                </a:lnTo>
                <a:lnTo>
                  <a:pt x="89590" y="63270"/>
                </a:lnTo>
                <a:lnTo>
                  <a:pt x="89600" y="63260"/>
                </a:lnTo>
                <a:lnTo>
                  <a:pt x="89600" y="63250"/>
                </a:lnTo>
                <a:lnTo>
                  <a:pt x="89600" y="63240"/>
                </a:lnTo>
                <a:lnTo>
                  <a:pt x="89600" y="63230"/>
                </a:lnTo>
                <a:lnTo>
                  <a:pt x="89600" y="63220"/>
                </a:lnTo>
                <a:lnTo>
                  <a:pt x="89600" y="63210"/>
                </a:lnTo>
                <a:lnTo>
                  <a:pt x="89600" y="63200"/>
                </a:lnTo>
                <a:lnTo>
                  <a:pt x="89600" y="63190"/>
                </a:lnTo>
                <a:lnTo>
                  <a:pt x="89600" y="63180"/>
                </a:lnTo>
                <a:lnTo>
                  <a:pt x="89610" y="63170"/>
                </a:lnTo>
                <a:lnTo>
                  <a:pt x="89610" y="63160"/>
                </a:lnTo>
                <a:lnTo>
                  <a:pt x="89630" y="63160"/>
                </a:lnTo>
                <a:lnTo>
                  <a:pt x="89630" y="63150"/>
                </a:lnTo>
                <a:lnTo>
                  <a:pt x="89650" y="63150"/>
                </a:lnTo>
                <a:lnTo>
                  <a:pt x="89660" y="63140"/>
                </a:lnTo>
                <a:lnTo>
                  <a:pt x="89670" y="63140"/>
                </a:lnTo>
                <a:lnTo>
                  <a:pt x="89680" y="63140"/>
                </a:lnTo>
                <a:lnTo>
                  <a:pt x="89690" y="63140"/>
                </a:lnTo>
                <a:lnTo>
                  <a:pt x="89700" y="63150"/>
                </a:lnTo>
                <a:lnTo>
                  <a:pt x="89710" y="63150"/>
                </a:lnTo>
                <a:lnTo>
                  <a:pt x="89710" y="63160"/>
                </a:lnTo>
                <a:lnTo>
                  <a:pt x="89720" y="63170"/>
                </a:lnTo>
                <a:lnTo>
                  <a:pt x="89730" y="63170"/>
                </a:lnTo>
                <a:lnTo>
                  <a:pt x="89740" y="63180"/>
                </a:lnTo>
                <a:lnTo>
                  <a:pt x="89750" y="63180"/>
                </a:lnTo>
                <a:lnTo>
                  <a:pt x="89760" y="63190"/>
                </a:lnTo>
                <a:lnTo>
                  <a:pt x="89770" y="63190"/>
                </a:lnTo>
                <a:lnTo>
                  <a:pt x="89780" y="63190"/>
                </a:lnTo>
                <a:lnTo>
                  <a:pt x="89790" y="63190"/>
                </a:lnTo>
                <a:lnTo>
                  <a:pt x="89800" y="63190"/>
                </a:lnTo>
                <a:lnTo>
                  <a:pt x="89810" y="63190"/>
                </a:lnTo>
                <a:lnTo>
                  <a:pt x="89820" y="63190"/>
                </a:lnTo>
                <a:lnTo>
                  <a:pt x="89830" y="63180"/>
                </a:lnTo>
                <a:lnTo>
                  <a:pt x="89840" y="63180"/>
                </a:lnTo>
                <a:lnTo>
                  <a:pt x="89840" y="63190"/>
                </a:lnTo>
                <a:lnTo>
                  <a:pt x="89840" y="63200"/>
                </a:lnTo>
                <a:lnTo>
                  <a:pt x="89840" y="63210"/>
                </a:lnTo>
                <a:lnTo>
                  <a:pt x="89830" y="63210"/>
                </a:lnTo>
                <a:lnTo>
                  <a:pt x="89830" y="63220"/>
                </a:lnTo>
                <a:lnTo>
                  <a:pt x="89830" y="63230"/>
                </a:lnTo>
                <a:lnTo>
                  <a:pt x="89820" y="63230"/>
                </a:lnTo>
                <a:lnTo>
                  <a:pt x="89830" y="63240"/>
                </a:lnTo>
                <a:lnTo>
                  <a:pt x="89840" y="63240"/>
                </a:lnTo>
                <a:lnTo>
                  <a:pt x="89850" y="63250"/>
                </a:lnTo>
                <a:lnTo>
                  <a:pt x="89860" y="63240"/>
                </a:lnTo>
                <a:lnTo>
                  <a:pt x="89870" y="63240"/>
                </a:lnTo>
                <a:lnTo>
                  <a:pt x="89880" y="63230"/>
                </a:lnTo>
                <a:lnTo>
                  <a:pt x="89890" y="63230"/>
                </a:lnTo>
                <a:lnTo>
                  <a:pt x="89890" y="63220"/>
                </a:lnTo>
                <a:lnTo>
                  <a:pt x="89890" y="63210"/>
                </a:lnTo>
                <a:lnTo>
                  <a:pt x="89890" y="63200"/>
                </a:lnTo>
                <a:lnTo>
                  <a:pt x="89890" y="63190"/>
                </a:lnTo>
                <a:lnTo>
                  <a:pt x="89900" y="63190"/>
                </a:lnTo>
                <a:lnTo>
                  <a:pt x="89900" y="63180"/>
                </a:lnTo>
                <a:lnTo>
                  <a:pt x="89910" y="63180"/>
                </a:lnTo>
                <a:lnTo>
                  <a:pt x="89910" y="63170"/>
                </a:lnTo>
                <a:lnTo>
                  <a:pt x="89920" y="63170"/>
                </a:lnTo>
                <a:lnTo>
                  <a:pt x="89930" y="63160"/>
                </a:lnTo>
                <a:lnTo>
                  <a:pt x="89930" y="63150"/>
                </a:lnTo>
                <a:lnTo>
                  <a:pt x="89940" y="63150"/>
                </a:lnTo>
                <a:lnTo>
                  <a:pt x="89950" y="63140"/>
                </a:lnTo>
                <a:lnTo>
                  <a:pt x="89950" y="63130"/>
                </a:lnTo>
                <a:lnTo>
                  <a:pt x="89950" y="63120"/>
                </a:lnTo>
                <a:lnTo>
                  <a:pt x="89960" y="63110"/>
                </a:lnTo>
                <a:lnTo>
                  <a:pt x="89960" y="63100"/>
                </a:lnTo>
                <a:lnTo>
                  <a:pt x="89960" y="63090"/>
                </a:lnTo>
                <a:lnTo>
                  <a:pt x="89960" y="63080"/>
                </a:lnTo>
                <a:lnTo>
                  <a:pt x="89960" y="63070"/>
                </a:lnTo>
                <a:lnTo>
                  <a:pt x="89960" y="63060"/>
                </a:lnTo>
                <a:lnTo>
                  <a:pt x="89960" y="63050"/>
                </a:lnTo>
                <a:lnTo>
                  <a:pt x="89950" y="63040"/>
                </a:lnTo>
                <a:lnTo>
                  <a:pt x="89940" y="63050"/>
                </a:lnTo>
                <a:lnTo>
                  <a:pt x="89930" y="63060"/>
                </a:lnTo>
                <a:lnTo>
                  <a:pt x="89920" y="63060"/>
                </a:lnTo>
                <a:lnTo>
                  <a:pt x="89910" y="63070"/>
                </a:lnTo>
                <a:lnTo>
                  <a:pt x="89910" y="63060"/>
                </a:lnTo>
                <a:lnTo>
                  <a:pt x="89900" y="63060"/>
                </a:lnTo>
                <a:lnTo>
                  <a:pt x="89900" y="63050"/>
                </a:lnTo>
                <a:lnTo>
                  <a:pt x="89900" y="63040"/>
                </a:lnTo>
                <a:lnTo>
                  <a:pt x="89890" y="63030"/>
                </a:lnTo>
                <a:lnTo>
                  <a:pt x="89880" y="63040"/>
                </a:lnTo>
                <a:lnTo>
                  <a:pt x="89880" y="63050"/>
                </a:lnTo>
                <a:lnTo>
                  <a:pt x="89870" y="63050"/>
                </a:lnTo>
                <a:lnTo>
                  <a:pt x="89870" y="63060"/>
                </a:lnTo>
                <a:lnTo>
                  <a:pt x="89860" y="63060"/>
                </a:lnTo>
                <a:lnTo>
                  <a:pt x="89860" y="63050"/>
                </a:lnTo>
                <a:lnTo>
                  <a:pt x="89860" y="63040"/>
                </a:lnTo>
                <a:lnTo>
                  <a:pt x="89860" y="63030"/>
                </a:lnTo>
                <a:lnTo>
                  <a:pt x="89850" y="63030"/>
                </a:lnTo>
                <a:lnTo>
                  <a:pt x="89840" y="63030"/>
                </a:lnTo>
                <a:lnTo>
                  <a:pt x="89840" y="63040"/>
                </a:lnTo>
                <a:lnTo>
                  <a:pt x="89840" y="63050"/>
                </a:lnTo>
                <a:lnTo>
                  <a:pt x="89840" y="63060"/>
                </a:lnTo>
                <a:lnTo>
                  <a:pt x="89830" y="63060"/>
                </a:lnTo>
                <a:lnTo>
                  <a:pt x="89830" y="63050"/>
                </a:lnTo>
                <a:lnTo>
                  <a:pt x="89820" y="63050"/>
                </a:lnTo>
                <a:lnTo>
                  <a:pt x="89810" y="63060"/>
                </a:lnTo>
                <a:lnTo>
                  <a:pt x="89800" y="63070"/>
                </a:lnTo>
                <a:lnTo>
                  <a:pt x="89800" y="63060"/>
                </a:lnTo>
                <a:lnTo>
                  <a:pt x="89790" y="63060"/>
                </a:lnTo>
                <a:lnTo>
                  <a:pt x="89780" y="63050"/>
                </a:lnTo>
                <a:lnTo>
                  <a:pt x="89770" y="63050"/>
                </a:lnTo>
                <a:lnTo>
                  <a:pt x="89760" y="63060"/>
                </a:lnTo>
                <a:lnTo>
                  <a:pt x="89750" y="63050"/>
                </a:lnTo>
                <a:lnTo>
                  <a:pt x="89740" y="63040"/>
                </a:lnTo>
                <a:lnTo>
                  <a:pt x="89750" y="63030"/>
                </a:lnTo>
                <a:lnTo>
                  <a:pt x="89750" y="63020"/>
                </a:lnTo>
                <a:lnTo>
                  <a:pt x="89740" y="63020"/>
                </a:lnTo>
                <a:lnTo>
                  <a:pt x="89750" y="63010"/>
                </a:lnTo>
                <a:lnTo>
                  <a:pt x="89750" y="63000"/>
                </a:lnTo>
                <a:lnTo>
                  <a:pt x="89750" y="62990"/>
                </a:lnTo>
                <a:lnTo>
                  <a:pt x="89760" y="62980"/>
                </a:lnTo>
                <a:lnTo>
                  <a:pt x="89770" y="62980"/>
                </a:lnTo>
                <a:lnTo>
                  <a:pt x="89770" y="62970"/>
                </a:lnTo>
                <a:lnTo>
                  <a:pt x="89780" y="62970"/>
                </a:lnTo>
                <a:lnTo>
                  <a:pt x="89780" y="62960"/>
                </a:lnTo>
                <a:lnTo>
                  <a:pt x="89770" y="62950"/>
                </a:lnTo>
                <a:lnTo>
                  <a:pt x="89760" y="62950"/>
                </a:lnTo>
                <a:lnTo>
                  <a:pt x="89750" y="62950"/>
                </a:lnTo>
                <a:lnTo>
                  <a:pt x="89750" y="62940"/>
                </a:lnTo>
                <a:lnTo>
                  <a:pt x="89740" y="62940"/>
                </a:lnTo>
                <a:lnTo>
                  <a:pt x="89740" y="62930"/>
                </a:lnTo>
                <a:lnTo>
                  <a:pt x="89740" y="62920"/>
                </a:lnTo>
                <a:lnTo>
                  <a:pt x="89750" y="62920"/>
                </a:lnTo>
                <a:lnTo>
                  <a:pt x="89750" y="62910"/>
                </a:lnTo>
                <a:lnTo>
                  <a:pt x="89760" y="62910"/>
                </a:lnTo>
                <a:lnTo>
                  <a:pt x="89770" y="62920"/>
                </a:lnTo>
                <a:lnTo>
                  <a:pt x="89780" y="62920"/>
                </a:lnTo>
                <a:lnTo>
                  <a:pt x="89780" y="62910"/>
                </a:lnTo>
                <a:lnTo>
                  <a:pt x="89780" y="62900"/>
                </a:lnTo>
                <a:lnTo>
                  <a:pt x="89780" y="62890"/>
                </a:lnTo>
                <a:lnTo>
                  <a:pt x="89790" y="62890"/>
                </a:lnTo>
                <a:lnTo>
                  <a:pt x="89790" y="62880"/>
                </a:lnTo>
                <a:lnTo>
                  <a:pt x="89790" y="62870"/>
                </a:lnTo>
                <a:lnTo>
                  <a:pt x="89800" y="62870"/>
                </a:lnTo>
                <a:lnTo>
                  <a:pt x="89800" y="62860"/>
                </a:lnTo>
                <a:lnTo>
                  <a:pt x="89810" y="62850"/>
                </a:lnTo>
                <a:lnTo>
                  <a:pt x="89810" y="62860"/>
                </a:lnTo>
                <a:lnTo>
                  <a:pt x="89810" y="62870"/>
                </a:lnTo>
                <a:lnTo>
                  <a:pt x="89810" y="62880"/>
                </a:lnTo>
                <a:lnTo>
                  <a:pt x="89800" y="62880"/>
                </a:lnTo>
                <a:lnTo>
                  <a:pt x="89810" y="62890"/>
                </a:lnTo>
                <a:lnTo>
                  <a:pt x="89810" y="62900"/>
                </a:lnTo>
                <a:lnTo>
                  <a:pt x="89810" y="62890"/>
                </a:lnTo>
                <a:lnTo>
                  <a:pt x="89820" y="62890"/>
                </a:lnTo>
                <a:lnTo>
                  <a:pt x="89820" y="62880"/>
                </a:lnTo>
                <a:lnTo>
                  <a:pt x="89820" y="62870"/>
                </a:lnTo>
                <a:lnTo>
                  <a:pt x="89820" y="62860"/>
                </a:lnTo>
                <a:lnTo>
                  <a:pt x="89830" y="62860"/>
                </a:lnTo>
                <a:lnTo>
                  <a:pt x="89840" y="62860"/>
                </a:lnTo>
                <a:lnTo>
                  <a:pt x="89840" y="62850"/>
                </a:lnTo>
                <a:lnTo>
                  <a:pt x="89850" y="62850"/>
                </a:lnTo>
                <a:lnTo>
                  <a:pt x="89850" y="62860"/>
                </a:lnTo>
                <a:close/>
                <a:moveTo>
                  <a:pt x="86100" y="62840"/>
                </a:moveTo>
                <a:lnTo>
                  <a:pt x="86100" y="62830"/>
                </a:lnTo>
                <a:lnTo>
                  <a:pt x="86110" y="62830"/>
                </a:lnTo>
                <a:lnTo>
                  <a:pt x="86110" y="62840"/>
                </a:lnTo>
                <a:lnTo>
                  <a:pt x="86120" y="62840"/>
                </a:lnTo>
                <a:lnTo>
                  <a:pt x="86120" y="62850"/>
                </a:lnTo>
                <a:lnTo>
                  <a:pt x="86130" y="62850"/>
                </a:lnTo>
                <a:lnTo>
                  <a:pt x="86130" y="62860"/>
                </a:lnTo>
                <a:lnTo>
                  <a:pt x="86130" y="62870"/>
                </a:lnTo>
                <a:lnTo>
                  <a:pt x="86130" y="62860"/>
                </a:lnTo>
                <a:lnTo>
                  <a:pt x="86130" y="62850"/>
                </a:lnTo>
                <a:lnTo>
                  <a:pt x="86140" y="62850"/>
                </a:lnTo>
                <a:lnTo>
                  <a:pt x="86140" y="62860"/>
                </a:lnTo>
                <a:lnTo>
                  <a:pt x="86140" y="62870"/>
                </a:lnTo>
                <a:lnTo>
                  <a:pt x="86140" y="62880"/>
                </a:lnTo>
                <a:lnTo>
                  <a:pt x="86140" y="62890"/>
                </a:lnTo>
                <a:lnTo>
                  <a:pt x="86140" y="62900"/>
                </a:lnTo>
                <a:lnTo>
                  <a:pt x="86140" y="62910"/>
                </a:lnTo>
                <a:lnTo>
                  <a:pt x="86150" y="62910"/>
                </a:lnTo>
                <a:lnTo>
                  <a:pt x="86150" y="62920"/>
                </a:lnTo>
                <a:lnTo>
                  <a:pt x="86140" y="62920"/>
                </a:lnTo>
                <a:lnTo>
                  <a:pt x="86140" y="62930"/>
                </a:lnTo>
                <a:lnTo>
                  <a:pt x="86130" y="62930"/>
                </a:lnTo>
                <a:lnTo>
                  <a:pt x="86130" y="62920"/>
                </a:lnTo>
                <a:lnTo>
                  <a:pt x="86130" y="62910"/>
                </a:lnTo>
                <a:lnTo>
                  <a:pt x="86120" y="62910"/>
                </a:lnTo>
                <a:lnTo>
                  <a:pt x="86120" y="62900"/>
                </a:lnTo>
                <a:lnTo>
                  <a:pt x="86120" y="62890"/>
                </a:lnTo>
                <a:lnTo>
                  <a:pt x="86120" y="62880"/>
                </a:lnTo>
                <a:lnTo>
                  <a:pt x="86120" y="62870"/>
                </a:lnTo>
                <a:lnTo>
                  <a:pt x="86110" y="62870"/>
                </a:lnTo>
                <a:lnTo>
                  <a:pt x="86100" y="62860"/>
                </a:lnTo>
                <a:lnTo>
                  <a:pt x="86090" y="62860"/>
                </a:lnTo>
                <a:lnTo>
                  <a:pt x="86090" y="62850"/>
                </a:lnTo>
                <a:lnTo>
                  <a:pt x="86080" y="62850"/>
                </a:lnTo>
                <a:lnTo>
                  <a:pt x="86080" y="62840"/>
                </a:lnTo>
                <a:lnTo>
                  <a:pt x="86080" y="62830"/>
                </a:lnTo>
                <a:lnTo>
                  <a:pt x="86090" y="62820"/>
                </a:lnTo>
                <a:lnTo>
                  <a:pt x="86090" y="62830"/>
                </a:lnTo>
                <a:lnTo>
                  <a:pt x="86100" y="62830"/>
                </a:lnTo>
                <a:lnTo>
                  <a:pt x="86100" y="62840"/>
                </a:lnTo>
                <a:close/>
                <a:moveTo>
                  <a:pt x="86590" y="62850"/>
                </a:moveTo>
                <a:lnTo>
                  <a:pt x="86590" y="62860"/>
                </a:lnTo>
                <a:lnTo>
                  <a:pt x="86590" y="62870"/>
                </a:lnTo>
                <a:lnTo>
                  <a:pt x="86580" y="62870"/>
                </a:lnTo>
                <a:lnTo>
                  <a:pt x="86580" y="62860"/>
                </a:lnTo>
                <a:lnTo>
                  <a:pt x="86570" y="62860"/>
                </a:lnTo>
                <a:lnTo>
                  <a:pt x="86560" y="62860"/>
                </a:lnTo>
                <a:lnTo>
                  <a:pt x="86560" y="62850"/>
                </a:lnTo>
                <a:lnTo>
                  <a:pt x="86570" y="62850"/>
                </a:lnTo>
                <a:lnTo>
                  <a:pt x="86560" y="62850"/>
                </a:lnTo>
                <a:lnTo>
                  <a:pt x="86560" y="62840"/>
                </a:lnTo>
                <a:lnTo>
                  <a:pt x="86550" y="62840"/>
                </a:lnTo>
                <a:lnTo>
                  <a:pt x="86550" y="62830"/>
                </a:lnTo>
                <a:lnTo>
                  <a:pt x="86550" y="62820"/>
                </a:lnTo>
                <a:lnTo>
                  <a:pt x="86560" y="62820"/>
                </a:lnTo>
                <a:lnTo>
                  <a:pt x="86560" y="62830"/>
                </a:lnTo>
                <a:lnTo>
                  <a:pt x="86570" y="62830"/>
                </a:lnTo>
                <a:lnTo>
                  <a:pt x="86570" y="62840"/>
                </a:lnTo>
                <a:lnTo>
                  <a:pt x="86580" y="62840"/>
                </a:lnTo>
                <a:lnTo>
                  <a:pt x="86580" y="62850"/>
                </a:lnTo>
                <a:lnTo>
                  <a:pt x="86590" y="62850"/>
                </a:lnTo>
                <a:close/>
                <a:moveTo>
                  <a:pt x="86000" y="62800"/>
                </a:moveTo>
                <a:lnTo>
                  <a:pt x="86010" y="62800"/>
                </a:lnTo>
                <a:lnTo>
                  <a:pt x="86010" y="62810"/>
                </a:lnTo>
                <a:lnTo>
                  <a:pt x="86020" y="62810"/>
                </a:lnTo>
                <a:lnTo>
                  <a:pt x="86030" y="62810"/>
                </a:lnTo>
                <a:lnTo>
                  <a:pt x="86030" y="62820"/>
                </a:lnTo>
                <a:lnTo>
                  <a:pt x="86040" y="62820"/>
                </a:lnTo>
                <a:lnTo>
                  <a:pt x="86040" y="62830"/>
                </a:lnTo>
                <a:lnTo>
                  <a:pt x="86030" y="62830"/>
                </a:lnTo>
                <a:lnTo>
                  <a:pt x="86020" y="62830"/>
                </a:lnTo>
                <a:lnTo>
                  <a:pt x="86020" y="62820"/>
                </a:lnTo>
                <a:lnTo>
                  <a:pt x="86010" y="62820"/>
                </a:lnTo>
                <a:lnTo>
                  <a:pt x="86000" y="62820"/>
                </a:lnTo>
                <a:lnTo>
                  <a:pt x="86000" y="62810"/>
                </a:lnTo>
                <a:lnTo>
                  <a:pt x="85990" y="62810"/>
                </a:lnTo>
                <a:lnTo>
                  <a:pt x="85990" y="62820"/>
                </a:lnTo>
                <a:lnTo>
                  <a:pt x="85980" y="62820"/>
                </a:lnTo>
                <a:lnTo>
                  <a:pt x="85980" y="62810"/>
                </a:lnTo>
                <a:lnTo>
                  <a:pt x="85990" y="62810"/>
                </a:lnTo>
                <a:lnTo>
                  <a:pt x="85990" y="62800"/>
                </a:lnTo>
                <a:lnTo>
                  <a:pt x="86000" y="62800"/>
                </a:lnTo>
                <a:close/>
                <a:moveTo>
                  <a:pt x="86830" y="62830"/>
                </a:moveTo>
                <a:lnTo>
                  <a:pt x="86830" y="62840"/>
                </a:lnTo>
                <a:lnTo>
                  <a:pt x="86840" y="62850"/>
                </a:lnTo>
                <a:lnTo>
                  <a:pt x="86840" y="62860"/>
                </a:lnTo>
                <a:lnTo>
                  <a:pt x="86840" y="62870"/>
                </a:lnTo>
                <a:lnTo>
                  <a:pt x="86830" y="62860"/>
                </a:lnTo>
                <a:lnTo>
                  <a:pt x="86830" y="62870"/>
                </a:lnTo>
                <a:lnTo>
                  <a:pt x="86820" y="62870"/>
                </a:lnTo>
                <a:lnTo>
                  <a:pt x="86820" y="62880"/>
                </a:lnTo>
                <a:lnTo>
                  <a:pt x="86820" y="62890"/>
                </a:lnTo>
                <a:lnTo>
                  <a:pt x="86820" y="62900"/>
                </a:lnTo>
                <a:lnTo>
                  <a:pt x="86830" y="62900"/>
                </a:lnTo>
                <a:lnTo>
                  <a:pt x="86830" y="62910"/>
                </a:lnTo>
                <a:lnTo>
                  <a:pt x="86830" y="62920"/>
                </a:lnTo>
                <a:lnTo>
                  <a:pt x="86830" y="62930"/>
                </a:lnTo>
                <a:lnTo>
                  <a:pt x="86840" y="62930"/>
                </a:lnTo>
                <a:lnTo>
                  <a:pt x="86840" y="62940"/>
                </a:lnTo>
                <a:lnTo>
                  <a:pt x="86840" y="62950"/>
                </a:lnTo>
                <a:lnTo>
                  <a:pt x="86840" y="62960"/>
                </a:lnTo>
                <a:lnTo>
                  <a:pt x="86840" y="62970"/>
                </a:lnTo>
                <a:lnTo>
                  <a:pt x="86850" y="62980"/>
                </a:lnTo>
                <a:lnTo>
                  <a:pt x="86850" y="62990"/>
                </a:lnTo>
                <a:lnTo>
                  <a:pt x="86850" y="63000"/>
                </a:lnTo>
                <a:lnTo>
                  <a:pt x="86850" y="63010"/>
                </a:lnTo>
                <a:lnTo>
                  <a:pt x="86860" y="63010"/>
                </a:lnTo>
                <a:lnTo>
                  <a:pt x="86860" y="63020"/>
                </a:lnTo>
                <a:lnTo>
                  <a:pt x="86860" y="63030"/>
                </a:lnTo>
                <a:lnTo>
                  <a:pt x="86870" y="63030"/>
                </a:lnTo>
                <a:lnTo>
                  <a:pt x="86870" y="63040"/>
                </a:lnTo>
                <a:lnTo>
                  <a:pt x="86860" y="63040"/>
                </a:lnTo>
                <a:lnTo>
                  <a:pt x="86850" y="63040"/>
                </a:lnTo>
                <a:lnTo>
                  <a:pt x="86840" y="63040"/>
                </a:lnTo>
                <a:lnTo>
                  <a:pt x="86840" y="63030"/>
                </a:lnTo>
                <a:lnTo>
                  <a:pt x="86830" y="63030"/>
                </a:lnTo>
                <a:lnTo>
                  <a:pt x="86830" y="63040"/>
                </a:lnTo>
                <a:lnTo>
                  <a:pt x="86840" y="63040"/>
                </a:lnTo>
                <a:lnTo>
                  <a:pt x="86830" y="63040"/>
                </a:lnTo>
                <a:lnTo>
                  <a:pt x="86830" y="63050"/>
                </a:lnTo>
                <a:lnTo>
                  <a:pt x="86840" y="63050"/>
                </a:lnTo>
                <a:lnTo>
                  <a:pt x="86840" y="63060"/>
                </a:lnTo>
                <a:lnTo>
                  <a:pt x="86830" y="63050"/>
                </a:lnTo>
                <a:lnTo>
                  <a:pt x="86820" y="63050"/>
                </a:lnTo>
                <a:lnTo>
                  <a:pt x="86820" y="63060"/>
                </a:lnTo>
                <a:lnTo>
                  <a:pt x="86810" y="63060"/>
                </a:lnTo>
                <a:lnTo>
                  <a:pt x="86810" y="63050"/>
                </a:lnTo>
                <a:lnTo>
                  <a:pt x="86810" y="63040"/>
                </a:lnTo>
                <a:lnTo>
                  <a:pt x="86810" y="63030"/>
                </a:lnTo>
                <a:lnTo>
                  <a:pt x="86810" y="63020"/>
                </a:lnTo>
                <a:lnTo>
                  <a:pt x="86810" y="63010"/>
                </a:lnTo>
                <a:lnTo>
                  <a:pt x="86820" y="63000"/>
                </a:lnTo>
                <a:lnTo>
                  <a:pt x="86820" y="62990"/>
                </a:lnTo>
                <a:lnTo>
                  <a:pt x="86820" y="62980"/>
                </a:lnTo>
                <a:lnTo>
                  <a:pt x="86820" y="62970"/>
                </a:lnTo>
                <a:lnTo>
                  <a:pt x="86820" y="62960"/>
                </a:lnTo>
                <a:lnTo>
                  <a:pt x="86820" y="62950"/>
                </a:lnTo>
                <a:lnTo>
                  <a:pt x="86830" y="62950"/>
                </a:lnTo>
                <a:lnTo>
                  <a:pt x="86830" y="62940"/>
                </a:lnTo>
                <a:lnTo>
                  <a:pt x="86830" y="62930"/>
                </a:lnTo>
                <a:lnTo>
                  <a:pt x="86830" y="62920"/>
                </a:lnTo>
                <a:lnTo>
                  <a:pt x="86820" y="62920"/>
                </a:lnTo>
                <a:lnTo>
                  <a:pt x="86820" y="62930"/>
                </a:lnTo>
                <a:lnTo>
                  <a:pt x="86810" y="62930"/>
                </a:lnTo>
                <a:lnTo>
                  <a:pt x="86810" y="62940"/>
                </a:lnTo>
                <a:lnTo>
                  <a:pt x="86810" y="62930"/>
                </a:lnTo>
                <a:lnTo>
                  <a:pt x="86800" y="62930"/>
                </a:lnTo>
                <a:lnTo>
                  <a:pt x="86800" y="62920"/>
                </a:lnTo>
                <a:lnTo>
                  <a:pt x="86800" y="62910"/>
                </a:lnTo>
                <a:lnTo>
                  <a:pt x="86800" y="62900"/>
                </a:lnTo>
                <a:lnTo>
                  <a:pt x="86800" y="62890"/>
                </a:lnTo>
                <a:lnTo>
                  <a:pt x="86790" y="62890"/>
                </a:lnTo>
                <a:lnTo>
                  <a:pt x="86790" y="62880"/>
                </a:lnTo>
                <a:lnTo>
                  <a:pt x="86790" y="62890"/>
                </a:lnTo>
                <a:lnTo>
                  <a:pt x="86790" y="62880"/>
                </a:lnTo>
                <a:lnTo>
                  <a:pt x="86780" y="62880"/>
                </a:lnTo>
                <a:lnTo>
                  <a:pt x="86780" y="62870"/>
                </a:lnTo>
                <a:lnTo>
                  <a:pt x="86770" y="62870"/>
                </a:lnTo>
                <a:lnTo>
                  <a:pt x="86770" y="62860"/>
                </a:lnTo>
                <a:lnTo>
                  <a:pt x="86770" y="62850"/>
                </a:lnTo>
                <a:lnTo>
                  <a:pt x="86770" y="62840"/>
                </a:lnTo>
                <a:lnTo>
                  <a:pt x="86770" y="62830"/>
                </a:lnTo>
                <a:lnTo>
                  <a:pt x="86780" y="62820"/>
                </a:lnTo>
                <a:lnTo>
                  <a:pt x="86790" y="62820"/>
                </a:lnTo>
                <a:lnTo>
                  <a:pt x="86800" y="62820"/>
                </a:lnTo>
                <a:lnTo>
                  <a:pt x="86800" y="62810"/>
                </a:lnTo>
                <a:lnTo>
                  <a:pt x="86810" y="62810"/>
                </a:lnTo>
                <a:lnTo>
                  <a:pt x="86810" y="62800"/>
                </a:lnTo>
                <a:lnTo>
                  <a:pt x="86820" y="62800"/>
                </a:lnTo>
                <a:lnTo>
                  <a:pt x="86820" y="62810"/>
                </a:lnTo>
                <a:lnTo>
                  <a:pt x="86830" y="62810"/>
                </a:lnTo>
                <a:lnTo>
                  <a:pt x="86830" y="62820"/>
                </a:lnTo>
                <a:lnTo>
                  <a:pt x="86830" y="62830"/>
                </a:lnTo>
                <a:close/>
                <a:moveTo>
                  <a:pt x="86120" y="62800"/>
                </a:moveTo>
                <a:lnTo>
                  <a:pt x="86120" y="62810"/>
                </a:lnTo>
                <a:lnTo>
                  <a:pt x="86110" y="62810"/>
                </a:lnTo>
                <a:lnTo>
                  <a:pt x="86100" y="62810"/>
                </a:lnTo>
                <a:lnTo>
                  <a:pt x="86100" y="62820"/>
                </a:lnTo>
                <a:lnTo>
                  <a:pt x="86090" y="62820"/>
                </a:lnTo>
                <a:lnTo>
                  <a:pt x="86080" y="62820"/>
                </a:lnTo>
                <a:lnTo>
                  <a:pt x="86080" y="62830"/>
                </a:lnTo>
                <a:lnTo>
                  <a:pt x="86070" y="62830"/>
                </a:lnTo>
                <a:lnTo>
                  <a:pt x="86060" y="62830"/>
                </a:lnTo>
                <a:lnTo>
                  <a:pt x="86060" y="62820"/>
                </a:lnTo>
                <a:lnTo>
                  <a:pt x="86050" y="62820"/>
                </a:lnTo>
                <a:lnTo>
                  <a:pt x="86050" y="62810"/>
                </a:lnTo>
                <a:lnTo>
                  <a:pt x="86060" y="62810"/>
                </a:lnTo>
                <a:lnTo>
                  <a:pt x="86070" y="62810"/>
                </a:lnTo>
                <a:lnTo>
                  <a:pt x="86080" y="62800"/>
                </a:lnTo>
                <a:lnTo>
                  <a:pt x="86090" y="62800"/>
                </a:lnTo>
                <a:lnTo>
                  <a:pt x="86100" y="62800"/>
                </a:lnTo>
                <a:lnTo>
                  <a:pt x="86110" y="62790"/>
                </a:lnTo>
                <a:lnTo>
                  <a:pt x="86120" y="62790"/>
                </a:lnTo>
                <a:lnTo>
                  <a:pt x="86120" y="62780"/>
                </a:lnTo>
                <a:lnTo>
                  <a:pt x="86120" y="62770"/>
                </a:lnTo>
                <a:lnTo>
                  <a:pt x="86130" y="62770"/>
                </a:lnTo>
                <a:lnTo>
                  <a:pt x="86130" y="62760"/>
                </a:lnTo>
                <a:lnTo>
                  <a:pt x="86140" y="62760"/>
                </a:lnTo>
                <a:lnTo>
                  <a:pt x="86140" y="62770"/>
                </a:lnTo>
                <a:lnTo>
                  <a:pt x="86140" y="62780"/>
                </a:lnTo>
                <a:lnTo>
                  <a:pt x="86140" y="62790"/>
                </a:lnTo>
                <a:lnTo>
                  <a:pt x="86130" y="62790"/>
                </a:lnTo>
                <a:lnTo>
                  <a:pt x="86130" y="62800"/>
                </a:lnTo>
                <a:lnTo>
                  <a:pt x="86120" y="62800"/>
                </a:lnTo>
                <a:close/>
                <a:moveTo>
                  <a:pt x="85630" y="62990"/>
                </a:moveTo>
                <a:lnTo>
                  <a:pt x="85630" y="63000"/>
                </a:lnTo>
                <a:lnTo>
                  <a:pt x="85630" y="63010"/>
                </a:lnTo>
                <a:lnTo>
                  <a:pt x="85630" y="63020"/>
                </a:lnTo>
                <a:lnTo>
                  <a:pt x="85630" y="63030"/>
                </a:lnTo>
                <a:lnTo>
                  <a:pt x="85620" y="63040"/>
                </a:lnTo>
                <a:lnTo>
                  <a:pt x="85620" y="63050"/>
                </a:lnTo>
                <a:lnTo>
                  <a:pt x="85620" y="63060"/>
                </a:lnTo>
                <a:lnTo>
                  <a:pt x="85610" y="63060"/>
                </a:lnTo>
                <a:lnTo>
                  <a:pt x="85620" y="63070"/>
                </a:lnTo>
                <a:lnTo>
                  <a:pt x="85630" y="63080"/>
                </a:lnTo>
                <a:lnTo>
                  <a:pt x="85660" y="63090"/>
                </a:lnTo>
                <a:lnTo>
                  <a:pt x="85680" y="63090"/>
                </a:lnTo>
                <a:lnTo>
                  <a:pt x="85700" y="63100"/>
                </a:lnTo>
                <a:lnTo>
                  <a:pt x="85700" y="63110"/>
                </a:lnTo>
                <a:lnTo>
                  <a:pt x="85700" y="63120"/>
                </a:lnTo>
                <a:lnTo>
                  <a:pt x="85700" y="63130"/>
                </a:lnTo>
                <a:lnTo>
                  <a:pt x="85700" y="63140"/>
                </a:lnTo>
                <a:lnTo>
                  <a:pt x="85690" y="63150"/>
                </a:lnTo>
                <a:lnTo>
                  <a:pt x="85680" y="63150"/>
                </a:lnTo>
                <a:lnTo>
                  <a:pt x="85670" y="63150"/>
                </a:lnTo>
                <a:lnTo>
                  <a:pt x="85660" y="63150"/>
                </a:lnTo>
                <a:lnTo>
                  <a:pt x="85650" y="63140"/>
                </a:lnTo>
                <a:lnTo>
                  <a:pt x="85640" y="63140"/>
                </a:lnTo>
                <a:lnTo>
                  <a:pt x="85630" y="63140"/>
                </a:lnTo>
                <a:lnTo>
                  <a:pt x="85630" y="63150"/>
                </a:lnTo>
                <a:lnTo>
                  <a:pt x="85620" y="63150"/>
                </a:lnTo>
                <a:lnTo>
                  <a:pt x="85610" y="63160"/>
                </a:lnTo>
                <a:lnTo>
                  <a:pt x="85600" y="63170"/>
                </a:lnTo>
                <a:lnTo>
                  <a:pt x="85600" y="63180"/>
                </a:lnTo>
                <a:lnTo>
                  <a:pt x="85600" y="63190"/>
                </a:lnTo>
                <a:lnTo>
                  <a:pt x="85590" y="63190"/>
                </a:lnTo>
                <a:lnTo>
                  <a:pt x="85580" y="63190"/>
                </a:lnTo>
                <a:lnTo>
                  <a:pt x="85570" y="63190"/>
                </a:lnTo>
                <a:lnTo>
                  <a:pt x="85560" y="63200"/>
                </a:lnTo>
                <a:lnTo>
                  <a:pt x="85550" y="63200"/>
                </a:lnTo>
                <a:lnTo>
                  <a:pt x="85540" y="63190"/>
                </a:lnTo>
                <a:lnTo>
                  <a:pt x="85530" y="63190"/>
                </a:lnTo>
                <a:lnTo>
                  <a:pt x="85520" y="63200"/>
                </a:lnTo>
                <a:lnTo>
                  <a:pt x="85510" y="63200"/>
                </a:lnTo>
                <a:lnTo>
                  <a:pt x="85500" y="63190"/>
                </a:lnTo>
                <a:lnTo>
                  <a:pt x="85490" y="63190"/>
                </a:lnTo>
                <a:lnTo>
                  <a:pt x="85480" y="63190"/>
                </a:lnTo>
                <a:lnTo>
                  <a:pt x="85470" y="63180"/>
                </a:lnTo>
                <a:lnTo>
                  <a:pt x="85450" y="63180"/>
                </a:lnTo>
                <a:lnTo>
                  <a:pt x="85440" y="63180"/>
                </a:lnTo>
                <a:lnTo>
                  <a:pt x="85410" y="63190"/>
                </a:lnTo>
                <a:lnTo>
                  <a:pt x="85390" y="63190"/>
                </a:lnTo>
                <a:lnTo>
                  <a:pt x="85380" y="63190"/>
                </a:lnTo>
                <a:lnTo>
                  <a:pt x="85360" y="63190"/>
                </a:lnTo>
                <a:lnTo>
                  <a:pt x="85350" y="63200"/>
                </a:lnTo>
                <a:lnTo>
                  <a:pt x="85330" y="63200"/>
                </a:lnTo>
                <a:lnTo>
                  <a:pt x="85330" y="63190"/>
                </a:lnTo>
                <a:lnTo>
                  <a:pt x="85320" y="63180"/>
                </a:lnTo>
                <a:lnTo>
                  <a:pt x="85320" y="63170"/>
                </a:lnTo>
                <a:lnTo>
                  <a:pt x="85310" y="63150"/>
                </a:lnTo>
                <a:lnTo>
                  <a:pt x="85310" y="63140"/>
                </a:lnTo>
                <a:lnTo>
                  <a:pt x="85310" y="63130"/>
                </a:lnTo>
                <a:lnTo>
                  <a:pt x="85310" y="63120"/>
                </a:lnTo>
                <a:lnTo>
                  <a:pt x="85320" y="63120"/>
                </a:lnTo>
                <a:lnTo>
                  <a:pt x="85330" y="63110"/>
                </a:lnTo>
                <a:lnTo>
                  <a:pt x="85340" y="63100"/>
                </a:lnTo>
                <a:lnTo>
                  <a:pt x="85350" y="63090"/>
                </a:lnTo>
                <a:lnTo>
                  <a:pt x="85360" y="63090"/>
                </a:lnTo>
                <a:lnTo>
                  <a:pt x="85360" y="63080"/>
                </a:lnTo>
                <a:lnTo>
                  <a:pt x="85370" y="63070"/>
                </a:lnTo>
                <a:lnTo>
                  <a:pt x="85370" y="63050"/>
                </a:lnTo>
                <a:lnTo>
                  <a:pt x="85370" y="63040"/>
                </a:lnTo>
                <a:lnTo>
                  <a:pt x="85370" y="63030"/>
                </a:lnTo>
                <a:lnTo>
                  <a:pt x="85380" y="63040"/>
                </a:lnTo>
                <a:lnTo>
                  <a:pt x="85390" y="63040"/>
                </a:lnTo>
                <a:lnTo>
                  <a:pt x="85390" y="63050"/>
                </a:lnTo>
                <a:lnTo>
                  <a:pt x="85400" y="63060"/>
                </a:lnTo>
                <a:lnTo>
                  <a:pt x="85410" y="63080"/>
                </a:lnTo>
                <a:lnTo>
                  <a:pt x="85420" y="63090"/>
                </a:lnTo>
                <a:lnTo>
                  <a:pt x="85430" y="63090"/>
                </a:lnTo>
                <a:lnTo>
                  <a:pt x="85430" y="63100"/>
                </a:lnTo>
                <a:lnTo>
                  <a:pt x="85440" y="63100"/>
                </a:lnTo>
                <a:lnTo>
                  <a:pt x="85440" y="63090"/>
                </a:lnTo>
                <a:lnTo>
                  <a:pt x="85450" y="63090"/>
                </a:lnTo>
                <a:lnTo>
                  <a:pt x="85460" y="63080"/>
                </a:lnTo>
                <a:lnTo>
                  <a:pt x="85460" y="63070"/>
                </a:lnTo>
                <a:lnTo>
                  <a:pt x="85460" y="63060"/>
                </a:lnTo>
                <a:lnTo>
                  <a:pt x="85460" y="63050"/>
                </a:lnTo>
                <a:lnTo>
                  <a:pt x="85460" y="63040"/>
                </a:lnTo>
                <a:lnTo>
                  <a:pt x="85460" y="63030"/>
                </a:lnTo>
                <a:lnTo>
                  <a:pt x="85470" y="63020"/>
                </a:lnTo>
                <a:lnTo>
                  <a:pt x="85480" y="63020"/>
                </a:lnTo>
                <a:lnTo>
                  <a:pt x="85490" y="63010"/>
                </a:lnTo>
                <a:lnTo>
                  <a:pt x="85500" y="63010"/>
                </a:lnTo>
                <a:lnTo>
                  <a:pt x="85510" y="63000"/>
                </a:lnTo>
                <a:lnTo>
                  <a:pt x="85520" y="63000"/>
                </a:lnTo>
                <a:lnTo>
                  <a:pt x="85530" y="62990"/>
                </a:lnTo>
                <a:lnTo>
                  <a:pt x="85540" y="62980"/>
                </a:lnTo>
                <a:lnTo>
                  <a:pt x="85540" y="62960"/>
                </a:lnTo>
                <a:lnTo>
                  <a:pt x="85540" y="62950"/>
                </a:lnTo>
                <a:lnTo>
                  <a:pt x="85540" y="62930"/>
                </a:lnTo>
                <a:lnTo>
                  <a:pt x="85540" y="62910"/>
                </a:lnTo>
                <a:lnTo>
                  <a:pt x="85540" y="62900"/>
                </a:lnTo>
                <a:lnTo>
                  <a:pt x="85540" y="62890"/>
                </a:lnTo>
                <a:lnTo>
                  <a:pt x="85540" y="62870"/>
                </a:lnTo>
                <a:lnTo>
                  <a:pt x="85530" y="62850"/>
                </a:lnTo>
                <a:lnTo>
                  <a:pt x="85530" y="62830"/>
                </a:lnTo>
                <a:lnTo>
                  <a:pt x="85530" y="62820"/>
                </a:lnTo>
                <a:lnTo>
                  <a:pt x="85540" y="62810"/>
                </a:lnTo>
                <a:lnTo>
                  <a:pt x="85550" y="62800"/>
                </a:lnTo>
                <a:lnTo>
                  <a:pt x="85560" y="62800"/>
                </a:lnTo>
                <a:lnTo>
                  <a:pt x="85570" y="62780"/>
                </a:lnTo>
                <a:lnTo>
                  <a:pt x="85590" y="62780"/>
                </a:lnTo>
                <a:lnTo>
                  <a:pt x="85600" y="62770"/>
                </a:lnTo>
                <a:lnTo>
                  <a:pt x="85630" y="62750"/>
                </a:lnTo>
                <a:lnTo>
                  <a:pt x="85620" y="62770"/>
                </a:lnTo>
                <a:lnTo>
                  <a:pt x="85610" y="62790"/>
                </a:lnTo>
                <a:lnTo>
                  <a:pt x="85600" y="62800"/>
                </a:lnTo>
                <a:lnTo>
                  <a:pt x="85600" y="62820"/>
                </a:lnTo>
                <a:lnTo>
                  <a:pt x="85600" y="62830"/>
                </a:lnTo>
                <a:lnTo>
                  <a:pt x="85610" y="62850"/>
                </a:lnTo>
                <a:lnTo>
                  <a:pt x="85610" y="62860"/>
                </a:lnTo>
                <a:lnTo>
                  <a:pt x="85610" y="62880"/>
                </a:lnTo>
                <a:lnTo>
                  <a:pt x="85620" y="62900"/>
                </a:lnTo>
                <a:lnTo>
                  <a:pt x="85630" y="62910"/>
                </a:lnTo>
                <a:lnTo>
                  <a:pt x="85640" y="62920"/>
                </a:lnTo>
                <a:lnTo>
                  <a:pt x="85650" y="62920"/>
                </a:lnTo>
                <a:lnTo>
                  <a:pt x="85640" y="62930"/>
                </a:lnTo>
                <a:lnTo>
                  <a:pt x="85640" y="62940"/>
                </a:lnTo>
                <a:lnTo>
                  <a:pt x="85640" y="62950"/>
                </a:lnTo>
                <a:lnTo>
                  <a:pt x="85640" y="62960"/>
                </a:lnTo>
                <a:lnTo>
                  <a:pt x="85630" y="62970"/>
                </a:lnTo>
                <a:lnTo>
                  <a:pt x="85630" y="62980"/>
                </a:lnTo>
                <a:lnTo>
                  <a:pt x="85630" y="62990"/>
                </a:lnTo>
                <a:close/>
                <a:moveTo>
                  <a:pt x="85700" y="62740"/>
                </a:moveTo>
                <a:lnTo>
                  <a:pt x="85700" y="62750"/>
                </a:lnTo>
                <a:lnTo>
                  <a:pt x="85690" y="62750"/>
                </a:lnTo>
                <a:lnTo>
                  <a:pt x="85690" y="62740"/>
                </a:lnTo>
                <a:lnTo>
                  <a:pt x="85680" y="62740"/>
                </a:lnTo>
                <a:lnTo>
                  <a:pt x="85680" y="62750"/>
                </a:lnTo>
                <a:lnTo>
                  <a:pt x="85680" y="62760"/>
                </a:lnTo>
                <a:lnTo>
                  <a:pt x="85670" y="62770"/>
                </a:lnTo>
                <a:lnTo>
                  <a:pt x="85660" y="62780"/>
                </a:lnTo>
                <a:lnTo>
                  <a:pt x="85660" y="62790"/>
                </a:lnTo>
                <a:lnTo>
                  <a:pt x="85650" y="62790"/>
                </a:lnTo>
                <a:lnTo>
                  <a:pt x="85650" y="62800"/>
                </a:lnTo>
                <a:lnTo>
                  <a:pt x="85640" y="62800"/>
                </a:lnTo>
                <a:lnTo>
                  <a:pt x="85640" y="62810"/>
                </a:lnTo>
                <a:lnTo>
                  <a:pt x="85640" y="62820"/>
                </a:lnTo>
                <a:lnTo>
                  <a:pt x="85640" y="62830"/>
                </a:lnTo>
                <a:lnTo>
                  <a:pt x="85640" y="62840"/>
                </a:lnTo>
                <a:lnTo>
                  <a:pt x="85630" y="62840"/>
                </a:lnTo>
                <a:lnTo>
                  <a:pt x="85630" y="62830"/>
                </a:lnTo>
                <a:lnTo>
                  <a:pt x="85620" y="62830"/>
                </a:lnTo>
                <a:lnTo>
                  <a:pt x="85620" y="62820"/>
                </a:lnTo>
                <a:lnTo>
                  <a:pt x="85610" y="62810"/>
                </a:lnTo>
                <a:lnTo>
                  <a:pt x="85610" y="62800"/>
                </a:lnTo>
                <a:lnTo>
                  <a:pt x="85610" y="62790"/>
                </a:lnTo>
                <a:lnTo>
                  <a:pt x="85620" y="62790"/>
                </a:lnTo>
                <a:lnTo>
                  <a:pt x="85620" y="62780"/>
                </a:lnTo>
                <a:lnTo>
                  <a:pt x="85630" y="62780"/>
                </a:lnTo>
                <a:lnTo>
                  <a:pt x="85630" y="62770"/>
                </a:lnTo>
                <a:lnTo>
                  <a:pt x="85640" y="62770"/>
                </a:lnTo>
                <a:lnTo>
                  <a:pt x="85640" y="62760"/>
                </a:lnTo>
                <a:lnTo>
                  <a:pt x="85650" y="62760"/>
                </a:lnTo>
                <a:lnTo>
                  <a:pt x="85650" y="62750"/>
                </a:lnTo>
                <a:lnTo>
                  <a:pt x="85660" y="62750"/>
                </a:lnTo>
                <a:lnTo>
                  <a:pt x="85660" y="62740"/>
                </a:lnTo>
                <a:lnTo>
                  <a:pt x="85670" y="62730"/>
                </a:lnTo>
                <a:lnTo>
                  <a:pt x="85670" y="62720"/>
                </a:lnTo>
                <a:lnTo>
                  <a:pt x="85680" y="62720"/>
                </a:lnTo>
                <a:lnTo>
                  <a:pt x="85690" y="62720"/>
                </a:lnTo>
                <a:lnTo>
                  <a:pt x="85700" y="62720"/>
                </a:lnTo>
                <a:lnTo>
                  <a:pt x="85710" y="62720"/>
                </a:lnTo>
                <a:lnTo>
                  <a:pt x="85720" y="62720"/>
                </a:lnTo>
                <a:lnTo>
                  <a:pt x="85720" y="62730"/>
                </a:lnTo>
                <a:lnTo>
                  <a:pt x="85710" y="62730"/>
                </a:lnTo>
                <a:lnTo>
                  <a:pt x="85710" y="62740"/>
                </a:lnTo>
                <a:lnTo>
                  <a:pt x="85700" y="62740"/>
                </a:lnTo>
                <a:close/>
                <a:moveTo>
                  <a:pt x="85400" y="62690"/>
                </a:moveTo>
                <a:lnTo>
                  <a:pt x="85410" y="62700"/>
                </a:lnTo>
                <a:lnTo>
                  <a:pt x="85420" y="62700"/>
                </a:lnTo>
                <a:lnTo>
                  <a:pt x="85420" y="62710"/>
                </a:lnTo>
                <a:lnTo>
                  <a:pt x="85420" y="62720"/>
                </a:lnTo>
                <a:lnTo>
                  <a:pt x="85420" y="62730"/>
                </a:lnTo>
                <a:lnTo>
                  <a:pt x="85410" y="62740"/>
                </a:lnTo>
                <a:lnTo>
                  <a:pt x="85400" y="62740"/>
                </a:lnTo>
                <a:lnTo>
                  <a:pt x="85390" y="62740"/>
                </a:lnTo>
                <a:lnTo>
                  <a:pt x="85390" y="62730"/>
                </a:lnTo>
                <a:lnTo>
                  <a:pt x="85380" y="62730"/>
                </a:lnTo>
                <a:lnTo>
                  <a:pt x="85380" y="62720"/>
                </a:lnTo>
                <a:lnTo>
                  <a:pt x="85370" y="62720"/>
                </a:lnTo>
                <a:lnTo>
                  <a:pt x="85370" y="62710"/>
                </a:lnTo>
                <a:lnTo>
                  <a:pt x="85370" y="62700"/>
                </a:lnTo>
                <a:lnTo>
                  <a:pt x="85380" y="62700"/>
                </a:lnTo>
                <a:lnTo>
                  <a:pt x="85380" y="62690"/>
                </a:lnTo>
                <a:lnTo>
                  <a:pt x="85390" y="62690"/>
                </a:lnTo>
                <a:lnTo>
                  <a:pt x="85400" y="62690"/>
                </a:lnTo>
                <a:close/>
                <a:moveTo>
                  <a:pt x="86710" y="62650"/>
                </a:moveTo>
                <a:lnTo>
                  <a:pt x="86710" y="62660"/>
                </a:lnTo>
                <a:lnTo>
                  <a:pt x="86720" y="62660"/>
                </a:lnTo>
                <a:lnTo>
                  <a:pt x="86720" y="62670"/>
                </a:lnTo>
                <a:lnTo>
                  <a:pt x="86720" y="62680"/>
                </a:lnTo>
                <a:lnTo>
                  <a:pt x="86720" y="62690"/>
                </a:lnTo>
                <a:lnTo>
                  <a:pt x="86720" y="62700"/>
                </a:lnTo>
                <a:lnTo>
                  <a:pt x="86710" y="62710"/>
                </a:lnTo>
                <a:lnTo>
                  <a:pt x="86720" y="62710"/>
                </a:lnTo>
                <a:lnTo>
                  <a:pt x="86730" y="62720"/>
                </a:lnTo>
                <a:lnTo>
                  <a:pt x="86720" y="62720"/>
                </a:lnTo>
                <a:lnTo>
                  <a:pt x="86720" y="62730"/>
                </a:lnTo>
                <a:lnTo>
                  <a:pt x="86710" y="62720"/>
                </a:lnTo>
                <a:lnTo>
                  <a:pt x="86710" y="62730"/>
                </a:lnTo>
                <a:lnTo>
                  <a:pt x="86700" y="62730"/>
                </a:lnTo>
                <a:lnTo>
                  <a:pt x="86690" y="62730"/>
                </a:lnTo>
                <a:lnTo>
                  <a:pt x="86680" y="62730"/>
                </a:lnTo>
                <a:lnTo>
                  <a:pt x="86680" y="62740"/>
                </a:lnTo>
                <a:lnTo>
                  <a:pt x="86670" y="62750"/>
                </a:lnTo>
                <a:lnTo>
                  <a:pt x="86660" y="62750"/>
                </a:lnTo>
                <a:lnTo>
                  <a:pt x="86660" y="62740"/>
                </a:lnTo>
                <a:lnTo>
                  <a:pt x="86660" y="62730"/>
                </a:lnTo>
                <a:lnTo>
                  <a:pt x="86650" y="62730"/>
                </a:lnTo>
                <a:lnTo>
                  <a:pt x="86650" y="62720"/>
                </a:lnTo>
                <a:lnTo>
                  <a:pt x="86650" y="62710"/>
                </a:lnTo>
                <a:lnTo>
                  <a:pt x="86640" y="62710"/>
                </a:lnTo>
                <a:lnTo>
                  <a:pt x="86640" y="62700"/>
                </a:lnTo>
                <a:lnTo>
                  <a:pt x="86640" y="62690"/>
                </a:lnTo>
                <a:lnTo>
                  <a:pt x="86650" y="62690"/>
                </a:lnTo>
                <a:lnTo>
                  <a:pt x="86660" y="62690"/>
                </a:lnTo>
                <a:lnTo>
                  <a:pt x="86670" y="62690"/>
                </a:lnTo>
                <a:lnTo>
                  <a:pt x="86670" y="62680"/>
                </a:lnTo>
                <a:lnTo>
                  <a:pt x="86660" y="62680"/>
                </a:lnTo>
                <a:lnTo>
                  <a:pt x="86660" y="62670"/>
                </a:lnTo>
                <a:lnTo>
                  <a:pt x="86660" y="62660"/>
                </a:lnTo>
                <a:lnTo>
                  <a:pt x="86660" y="62650"/>
                </a:lnTo>
                <a:lnTo>
                  <a:pt x="86660" y="62640"/>
                </a:lnTo>
                <a:lnTo>
                  <a:pt x="86670" y="62640"/>
                </a:lnTo>
                <a:lnTo>
                  <a:pt x="86680" y="62640"/>
                </a:lnTo>
                <a:lnTo>
                  <a:pt x="86680" y="62650"/>
                </a:lnTo>
                <a:lnTo>
                  <a:pt x="86690" y="62650"/>
                </a:lnTo>
                <a:lnTo>
                  <a:pt x="86690" y="62640"/>
                </a:lnTo>
                <a:lnTo>
                  <a:pt x="86690" y="62630"/>
                </a:lnTo>
                <a:lnTo>
                  <a:pt x="86700" y="62640"/>
                </a:lnTo>
                <a:lnTo>
                  <a:pt x="86710" y="62650"/>
                </a:lnTo>
                <a:close/>
                <a:moveTo>
                  <a:pt x="86760" y="62650"/>
                </a:moveTo>
                <a:lnTo>
                  <a:pt x="86760" y="62660"/>
                </a:lnTo>
                <a:lnTo>
                  <a:pt x="86750" y="62660"/>
                </a:lnTo>
                <a:lnTo>
                  <a:pt x="86740" y="62660"/>
                </a:lnTo>
                <a:lnTo>
                  <a:pt x="86740" y="62650"/>
                </a:lnTo>
                <a:lnTo>
                  <a:pt x="86750" y="62650"/>
                </a:lnTo>
                <a:lnTo>
                  <a:pt x="86740" y="62650"/>
                </a:lnTo>
                <a:lnTo>
                  <a:pt x="86740" y="62640"/>
                </a:lnTo>
                <a:lnTo>
                  <a:pt x="86750" y="62640"/>
                </a:lnTo>
                <a:lnTo>
                  <a:pt x="86750" y="62630"/>
                </a:lnTo>
                <a:lnTo>
                  <a:pt x="86760" y="62630"/>
                </a:lnTo>
                <a:lnTo>
                  <a:pt x="86760" y="62640"/>
                </a:lnTo>
                <a:lnTo>
                  <a:pt x="86760" y="62650"/>
                </a:lnTo>
                <a:close/>
                <a:moveTo>
                  <a:pt x="86260" y="62600"/>
                </a:moveTo>
                <a:lnTo>
                  <a:pt x="86270" y="62600"/>
                </a:lnTo>
                <a:lnTo>
                  <a:pt x="86270" y="62610"/>
                </a:lnTo>
                <a:lnTo>
                  <a:pt x="86270" y="62620"/>
                </a:lnTo>
                <a:lnTo>
                  <a:pt x="86260" y="62620"/>
                </a:lnTo>
                <a:lnTo>
                  <a:pt x="86260" y="62610"/>
                </a:lnTo>
                <a:lnTo>
                  <a:pt x="86250" y="62610"/>
                </a:lnTo>
                <a:lnTo>
                  <a:pt x="86250" y="62600"/>
                </a:lnTo>
                <a:lnTo>
                  <a:pt x="86260" y="62600"/>
                </a:lnTo>
                <a:close/>
                <a:moveTo>
                  <a:pt x="86170" y="62580"/>
                </a:moveTo>
                <a:lnTo>
                  <a:pt x="86170" y="62590"/>
                </a:lnTo>
                <a:lnTo>
                  <a:pt x="86180" y="62590"/>
                </a:lnTo>
                <a:lnTo>
                  <a:pt x="86180" y="62600"/>
                </a:lnTo>
                <a:lnTo>
                  <a:pt x="86170" y="62600"/>
                </a:lnTo>
                <a:lnTo>
                  <a:pt x="86160" y="62600"/>
                </a:lnTo>
                <a:lnTo>
                  <a:pt x="86150" y="62600"/>
                </a:lnTo>
                <a:lnTo>
                  <a:pt x="86150" y="62590"/>
                </a:lnTo>
                <a:lnTo>
                  <a:pt x="86160" y="62590"/>
                </a:lnTo>
                <a:lnTo>
                  <a:pt x="86160" y="62580"/>
                </a:lnTo>
                <a:lnTo>
                  <a:pt x="86170" y="62580"/>
                </a:lnTo>
                <a:lnTo>
                  <a:pt x="86160" y="62580"/>
                </a:lnTo>
                <a:lnTo>
                  <a:pt x="86170" y="62580"/>
                </a:lnTo>
                <a:lnTo>
                  <a:pt x="86160" y="62580"/>
                </a:lnTo>
                <a:lnTo>
                  <a:pt x="86160" y="62570"/>
                </a:lnTo>
                <a:lnTo>
                  <a:pt x="86170" y="62570"/>
                </a:lnTo>
                <a:lnTo>
                  <a:pt x="86170" y="62580"/>
                </a:lnTo>
                <a:close/>
                <a:moveTo>
                  <a:pt x="86640" y="62560"/>
                </a:moveTo>
                <a:lnTo>
                  <a:pt x="86640" y="62570"/>
                </a:lnTo>
                <a:lnTo>
                  <a:pt x="86650" y="62570"/>
                </a:lnTo>
                <a:lnTo>
                  <a:pt x="86640" y="62570"/>
                </a:lnTo>
                <a:lnTo>
                  <a:pt x="86640" y="62580"/>
                </a:lnTo>
                <a:lnTo>
                  <a:pt x="86650" y="62580"/>
                </a:lnTo>
                <a:lnTo>
                  <a:pt x="86640" y="62580"/>
                </a:lnTo>
                <a:lnTo>
                  <a:pt x="86640" y="62590"/>
                </a:lnTo>
                <a:lnTo>
                  <a:pt x="86640" y="62580"/>
                </a:lnTo>
                <a:lnTo>
                  <a:pt x="86630" y="62580"/>
                </a:lnTo>
                <a:lnTo>
                  <a:pt x="86620" y="62580"/>
                </a:lnTo>
                <a:lnTo>
                  <a:pt x="86610" y="62580"/>
                </a:lnTo>
                <a:lnTo>
                  <a:pt x="86610" y="62570"/>
                </a:lnTo>
                <a:lnTo>
                  <a:pt x="86610" y="62560"/>
                </a:lnTo>
                <a:lnTo>
                  <a:pt x="86620" y="62560"/>
                </a:lnTo>
                <a:lnTo>
                  <a:pt x="86630" y="62560"/>
                </a:lnTo>
                <a:lnTo>
                  <a:pt x="86630" y="62550"/>
                </a:lnTo>
                <a:lnTo>
                  <a:pt x="86640" y="62550"/>
                </a:lnTo>
                <a:lnTo>
                  <a:pt x="86640" y="62560"/>
                </a:lnTo>
                <a:close/>
                <a:moveTo>
                  <a:pt x="85750" y="62580"/>
                </a:moveTo>
                <a:lnTo>
                  <a:pt x="85750" y="62570"/>
                </a:lnTo>
                <a:lnTo>
                  <a:pt x="85750" y="62580"/>
                </a:lnTo>
                <a:lnTo>
                  <a:pt x="85750" y="62590"/>
                </a:lnTo>
                <a:lnTo>
                  <a:pt x="85760" y="62590"/>
                </a:lnTo>
                <a:lnTo>
                  <a:pt x="85750" y="62590"/>
                </a:lnTo>
                <a:lnTo>
                  <a:pt x="85740" y="62590"/>
                </a:lnTo>
                <a:lnTo>
                  <a:pt x="85740" y="62580"/>
                </a:lnTo>
                <a:lnTo>
                  <a:pt x="85730" y="62580"/>
                </a:lnTo>
                <a:lnTo>
                  <a:pt x="85730" y="62570"/>
                </a:lnTo>
                <a:lnTo>
                  <a:pt x="85720" y="62570"/>
                </a:lnTo>
                <a:lnTo>
                  <a:pt x="85720" y="62560"/>
                </a:lnTo>
                <a:lnTo>
                  <a:pt x="85720" y="62550"/>
                </a:lnTo>
                <a:lnTo>
                  <a:pt x="85720" y="62540"/>
                </a:lnTo>
                <a:lnTo>
                  <a:pt x="85730" y="62540"/>
                </a:lnTo>
                <a:lnTo>
                  <a:pt x="85730" y="62530"/>
                </a:lnTo>
                <a:lnTo>
                  <a:pt x="85730" y="62540"/>
                </a:lnTo>
                <a:lnTo>
                  <a:pt x="85740" y="62540"/>
                </a:lnTo>
                <a:lnTo>
                  <a:pt x="85730" y="62540"/>
                </a:lnTo>
                <a:lnTo>
                  <a:pt x="85730" y="62550"/>
                </a:lnTo>
                <a:lnTo>
                  <a:pt x="85740" y="62550"/>
                </a:lnTo>
                <a:lnTo>
                  <a:pt x="85750" y="62560"/>
                </a:lnTo>
                <a:lnTo>
                  <a:pt x="85750" y="62570"/>
                </a:lnTo>
                <a:lnTo>
                  <a:pt x="85740" y="62570"/>
                </a:lnTo>
                <a:lnTo>
                  <a:pt x="85740" y="62580"/>
                </a:lnTo>
                <a:lnTo>
                  <a:pt x="85750" y="62580"/>
                </a:lnTo>
                <a:close/>
                <a:moveTo>
                  <a:pt x="86290" y="62560"/>
                </a:moveTo>
                <a:lnTo>
                  <a:pt x="86300" y="62560"/>
                </a:lnTo>
                <a:lnTo>
                  <a:pt x="86300" y="62570"/>
                </a:lnTo>
                <a:lnTo>
                  <a:pt x="86300" y="62580"/>
                </a:lnTo>
                <a:lnTo>
                  <a:pt x="86300" y="62590"/>
                </a:lnTo>
                <a:lnTo>
                  <a:pt x="86300" y="62580"/>
                </a:lnTo>
                <a:lnTo>
                  <a:pt x="86290" y="62580"/>
                </a:lnTo>
                <a:lnTo>
                  <a:pt x="86290" y="62570"/>
                </a:lnTo>
                <a:lnTo>
                  <a:pt x="86280" y="62570"/>
                </a:lnTo>
                <a:lnTo>
                  <a:pt x="86280" y="62560"/>
                </a:lnTo>
                <a:lnTo>
                  <a:pt x="86270" y="62550"/>
                </a:lnTo>
                <a:lnTo>
                  <a:pt x="86270" y="62540"/>
                </a:lnTo>
                <a:lnTo>
                  <a:pt x="86270" y="62530"/>
                </a:lnTo>
                <a:lnTo>
                  <a:pt x="86280" y="62540"/>
                </a:lnTo>
                <a:lnTo>
                  <a:pt x="86290" y="62550"/>
                </a:lnTo>
                <a:lnTo>
                  <a:pt x="86280" y="62550"/>
                </a:lnTo>
                <a:lnTo>
                  <a:pt x="86280" y="62560"/>
                </a:lnTo>
                <a:lnTo>
                  <a:pt x="86290" y="62560"/>
                </a:lnTo>
                <a:close/>
                <a:moveTo>
                  <a:pt x="86260" y="62590"/>
                </a:moveTo>
                <a:lnTo>
                  <a:pt x="86250" y="62590"/>
                </a:lnTo>
                <a:lnTo>
                  <a:pt x="86250" y="62580"/>
                </a:lnTo>
                <a:lnTo>
                  <a:pt x="86240" y="62580"/>
                </a:lnTo>
                <a:lnTo>
                  <a:pt x="86240" y="62570"/>
                </a:lnTo>
                <a:lnTo>
                  <a:pt x="86240" y="62560"/>
                </a:lnTo>
                <a:lnTo>
                  <a:pt x="86230" y="62560"/>
                </a:lnTo>
                <a:lnTo>
                  <a:pt x="86230" y="62550"/>
                </a:lnTo>
                <a:lnTo>
                  <a:pt x="86220" y="62550"/>
                </a:lnTo>
                <a:lnTo>
                  <a:pt x="86220" y="62540"/>
                </a:lnTo>
                <a:lnTo>
                  <a:pt x="86230" y="62540"/>
                </a:lnTo>
                <a:lnTo>
                  <a:pt x="86230" y="62530"/>
                </a:lnTo>
                <a:lnTo>
                  <a:pt x="86240" y="62530"/>
                </a:lnTo>
                <a:lnTo>
                  <a:pt x="86240" y="62540"/>
                </a:lnTo>
                <a:lnTo>
                  <a:pt x="86250" y="62540"/>
                </a:lnTo>
                <a:lnTo>
                  <a:pt x="86250" y="62550"/>
                </a:lnTo>
                <a:lnTo>
                  <a:pt x="86260" y="62560"/>
                </a:lnTo>
                <a:lnTo>
                  <a:pt x="86260" y="62570"/>
                </a:lnTo>
                <a:lnTo>
                  <a:pt x="86260" y="62580"/>
                </a:lnTo>
                <a:lnTo>
                  <a:pt x="86260" y="62590"/>
                </a:lnTo>
                <a:close/>
                <a:moveTo>
                  <a:pt x="85940" y="62580"/>
                </a:moveTo>
                <a:lnTo>
                  <a:pt x="85930" y="62580"/>
                </a:lnTo>
                <a:lnTo>
                  <a:pt x="85930" y="62570"/>
                </a:lnTo>
                <a:lnTo>
                  <a:pt x="85940" y="62570"/>
                </a:lnTo>
                <a:lnTo>
                  <a:pt x="85940" y="62560"/>
                </a:lnTo>
                <a:lnTo>
                  <a:pt x="85950" y="62560"/>
                </a:lnTo>
                <a:lnTo>
                  <a:pt x="85950" y="62550"/>
                </a:lnTo>
                <a:lnTo>
                  <a:pt x="85960" y="62550"/>
                </a:lnTo>
                <a:lnTo>
                  <a:pt x="85960" y="62540"/>
                </a:lnTo>
                <a:lnTo>
                  <a:pt x="85970" y="62540"/>
                </a:lnTo>
                <a:lnTo>
                  <a:pt x="85980" y="62540"/>
                </a:lnTo>
                <a:lnTo>
                  <a:pt x="85990" y="62540"/>
                </a:lnTo>
                <a:lnTo>
                  <a:pt x="85990" y="62530"/>
                </a:lnTo>
                <a:lnTo>
                  <a:pt x="86000" y="62530"/>
                </a:lnTo>
                <a:lnTo>
                  <a:pt x="86010" y="62530"/>
                </a:lnTo>
                <a:lnTo>
                  <a:pt x="86010" y="62540"/>
                </a:lnTo>
                <a:lnTo>
                  <a:pt x="86000" y="62540"/>
                </a:lnTo>
                <a:lnTo>
                  <a:pt x="86000" y="62550"/>
                </a:lnTo>
                <a:lnTo>
                  <a:pt x="85990" y="62550"/>
                </a:lnTo>
                <a:lnTo>
                  <a:pt x="85990" y="62560"/>
                </a:lnTo>
                <a:lnTo>
                  <a:pt x="85980" y="62560"/>
                </a:lnTo>
                <a:lnTo>
                  <a:pt x="85970" y="62560"/>
                </a:lnTo>
                <a:lnTo>
                  <a:pt x="85960" y="62570"/>
                </a:lnTo>
                <a:lnTo>
                  <a:pt x="85950" y="62570"/>
                </a:lnTo>
                <a:lnTo>
                  <a:pt x="85940" y="62570"/>
                </a:lnTo>
                <a:lnTo>
                  <a:pt x="85940" y="62580"/>
                </a:lnTo>
                <a:close/>
                <a:moveTo>
                  <a:pt x="86500" y="62520"/>
                </a:moveTo>
                <a:lnTo>
                  <a:pt x="86500" y="62530"/>
                </a:lnTo>
                <a:lnTo>
                  <a:pt x="86500" y="62540"/>
                </a:lnTo>
                <a:lnTo>
                  <a:pt x="86490" y="62540"/>
                </a:lnTo>
                <a:lnTo>
                  <a:pt x="86480" y="62540"/>
                </a:lnTo>
                <a:lnTo>
                  <a:pt x="86470" y="62540"/>
                </a:lnTo>
                <a:lnTo>
                  <a:pt x="86470" y="62530"/>
                </a:lnTo>
                <a:lnTo>
                  <a:pt x="86480" y="62530"/>
                </a:lnTo>
                <a:lnTo>
                  <a:pt x="86490" y="62530"/>
                </a:lnTo>
                <a:lnTo>
                  <a:pt x="86490" y="62520"/>
                </a:lnTo>
                <a:lnTo>
                  <a:pt x="86500" y="62520"/>
                </a:lnTo>
                <a:close/>
                <a:moveTo>
                  <a:pt x="86570" y="62560"/>
                </a:moveTo>
                <a:lnTo>
                  <a:pt x="86570" y="62570"/>
                </a:lnTo>
                <a:lnTo>
                  <a:pt x="86570" y="62580"/>
                </a:lnTo>
                <a:lnTo>
                  <a:pt x="86560" y="62580"/>
                </a:lnTo>
                <a:lnTo>
                  <a:pt x="86550" y="62580"/>
                </a:lnTo>
                <a:lnTo>
                  <a:pt x="86540" y="62580"/>
                </a:lnTo>
                <a:lnTo>
                  <a:pt x="86540" y="62590"/>
                </a:lnTo>
                <a:lnTo>
                  <a:pt x="86530" y="62590"/>
                </a:lnTo>
                <a:lnTo>
                  <a:pt x="86530" y="62580"/>
                </a:lnTo>
                <a:lnTo>
                  <a:pt x="86520" y="62580"/>
                </a:lnTo>
                <a:lnTo>
                  <a:pt x="86520" y="62590"/>
                </a:lnTo>
                <a:lnTo>
                  <a:pt x="86510" y="62590"/>
                </a:lnTo>
                <a:lnTo>
                  <a:pt x="86500" y="62590"/>
                </a:lnTo>
                <a:lnTo>
                  <a:pt x="86500" y="62580"/>
                </a:lnTo>
                <a:lnTo>
                  <a:pt x="86510" y="62580"/>
                </a:lnTo>
                <a:lnTo>
                  <a:pt x="86510" y="62570"/>
                </a:lnTo>
                <a:lnTo>
                  <a:pt x="86520" y="62570"/>
                </a:lnTo>
                <a:lnTo>
                  <a:pt x="86520" y="62560"/>
                </a:lnTo>
                <a:lnTo>
                  <a:pt x="86510" y="62560"/>
                </a:lnTo>
                <a:lnTo>
                  <a:pt x="86500" y="62550"/>
                </a:lnTo>
                <a:lnTo>
                  <a:pt x="86510" y="62540"/>
                </a:lnTo>
                <a:lnTo>
                  <a:pt x="86520" y="62540"/>
                </a:lnTo>
                <a:lnTo>
                  <a:pt x="86520" y="62550"/>
                </a:lnTo>
                <a:lnTo>
                  <a:pt x="86530" y="62550"/>
                </a:lnTo>
                <a:lnTo>
                  <a:pt x="86530" y="62560"/>
                </a:lnTo>
                <a:lnTo>
                  <a:pt x="86540" y="62560"/>
                </a:lnTo>
                <a:lnTo>
                  <a:pt x="86550" y="62560"/>
                </a:lnTo>
                <a:lnTo>
                  <a:pt x="86550" y="62550"/>
                </a:lnTo>
                <a:lnTo>
                  <a:pt x="86550" y="62540"/>
                </a:lnTo>
                <a:lnTo>
                  <a:pt x="86550" y="62530"/>
                </a:lnTo>
                <a:lnTo>
                  <a:pt x="86550" y="62520"/>
                </a:lnTo>
                <a:lnTo>
                  <a:pt x="86550" y="62510"/>
                </a:lnTo>
                <a:lnTo>
                  <a:pt x="86560" y="62510"/>
                </a:lnTo>
                <a:lnTo>
                  <a:pt x="86560" y="62520"/>
                </a:lnTo>
                <a:lnTo>
                  <a:pt x="86560" y="62530"/>
                </a:lnTo>
                <a:lnTo>
                  <a:pt x="86570" y="62540"/>
                </a:lnTo>
                <a:lnTo>
                  <a:pt x="86570" y="62550"/>
                </a:lnTo>
                <a:lnTo>
                  <a:pt x="86570" y="62560"/>
                </a:lnTo>
                <a:close/>
                <a:moveTo>
                  <a:pt x="85620" y="62580"/>
                </a:moveTo>
                <a:lnTo>
                  <a:pt x="85610" y="62580"/>
                </a:lnTo>
                <a:lnTo>
                  <a:pt x="85610" y="62590"/>
                </a:lnTo>
                <a:lnTo>
                  <a:pt x="85600" y="62590"/>
                </a:lnTo>
                <a:lnTo>
                  <a:pt x="85600" y="62580"/>
                </a:lnTo>
                <a:lnTo>
                  <a:pt x="85610" y="62580"/>
                </a:lnTo>
                <a:lnTo>
                  <a:pt x="85610" y="62570"/>
                </a:lnTo>
                <a:lnTo>
                  <a:pt x="85610" y="62560"/>
                </a:lnTo>
                <a:lnTo>
                  <a:pt x="85620" y="62560"/>
                </a:lnTo>
                <a:lnTo>
                  <a:pt x="85620" y="62550"/>
                </a:lnTo>
                <a:lnTo>
                  <a:pt x="85630" y="62540"/>
                </a:lnTo>
                <a:lnTo>
                  <a:pt x="85630" y="62530"/>
                </a:lnTo>
                <a:lnTo>
                  <a:pt x="85630" y="62520"/>
                </a:lnTo>
                <a:lnTo>
                  <a:pt x="85640" y="62520"/>
                </a:lnTo>
                <a:lnTo>
                  <a:pt x="85640" y="62510"/>
                </a:lnTo>
                <a:lnTo>
                  <a:pt x="85650" y="62510"/>
                </a:lnTo>
                <a:lnTo>
                  <a:pt x="85650" y="62500"/>
                </a:lnTo>
                <a:lnTo>
                  <a:pt x="85660" y="62500"/>
                </a:lnTo>
                <a:lnTo>
                  <a:pt x="85660" y="62510"/>
                </a:lnTo>
                <a:lnTo>
                  <a:pt x="85650" y="62510"/>
                </a:lnTo>
                <a:lnTo>
                  <a:pt x="85650" y="62520"/>
                </a:lnTo>
                <a:lnTo>
                  <a:pt x="85650" y="62530"/>
                </a:lnTo>
                <a:lnTo>
                  <a:pt x="85650" y="62540"/>
                </a:lnTo>
                <a:lnTo>
                  <a:pt x="85640" y="62540"/>
                </a:lnTo>
                <a:lnTo>
                  <a:pt x="85640" y="62550"/>
                </a:lnTo>
                <a:lnTo>
                  <a:pt x="85640" y="62560"/>
                </a:lnTo>
                <a:lnTo>
                  <a:pt x="85630" y="62570"/>
                </a:lnTo>
                <a:lnTo>
                  <a:pt x="85620" y="62570"/>
                </a:lnTo>
                <a:lnTo>
                  <a:pt x="85620" y="62580"/>
                </a:lnTo>
                <a:close/>
                <a:moveTo>
                  <a:pt x="85160" y="62520"/>
                </a:moveTo>
                <a:lnTo>
                  <a:pt x="85160" y="62510"/>
                </a:lnTo>
                <a:lnTo>
                  <a:pt x="85160" y="62500"/>
                </a:lnTo>
                <a:lnTo>
                  <a:pt x="85160" y="62490"/>
                </a:lnTo>
                <a:lnTo>
                  <a:pt x="85170" y="62490"/>
                </a:lnTo>
                <a:lnTo>
                  <a:pt x="85170" y="62500"/>
                </a:lnTo>
                <a:lnTo>
                  <a:pt x="85160" y="62510"/>
                </a:lnTo>
                <a:lnTo>
                  <a:pt x="85170" y="62510"/>
                </a:lnTo>
                <a:lnTo>
                  <a:pt x="85170" y="62520"/>
                </a:lnTo>
                <a:lnTo>
                  <a:pt x="85160" y="62520"/>
                </a:lnTo>
                <a:close/>
                <a:moveTo>
                  <a:pt x="86630" y="62490"/>
                </a:moveTo>
                <a:lnTo>
                  <a:pt x="86640" y="62490"/>
                </a:lnTo>
                <a:lnTo>
                  <a:pt x="86640" y="62500"/>
                </a:lnTo>
                <a:lnTo>
                  <a:pt x="86640" y="62510"/>
                </a:lnTo>
                <a:lnTo>
                  <a:pt x="86640" y="62520"/>
                </a:lnTo>
                <a:lnTo>
                  <a:pt x="86650" y="62520"/>
                </a:lnTo>
                <a:lnTo>
                  <a:pt x="86650" y="62530"/>
                </a:lnTo>
                <a:lnTo>
                  <a:pt x="86640" y="62530"/>
                </a:lnTo>
                <a:lnTo>
                  <a:pt x="86630" y="62530"/>
                </a:lnTo>
                <a:lnTo>
                  <a:pt x="86620" y="62530"/>
                </a:lnTo>
                <a:lnTo>
                  <a:pt x="86620" y="62520"/>
                </a:lnTo>
                <a:lnTo>
                  <a:pt x="86610" y="62520"/>
                </a:lnTo>
                <a:lnTo>
                  <a:pt x="86610" y="62510"/>
                </a:lnTo>
                <a:lnTo>
                  <a:pt x="86610" y="62500"/>
                </a:lnTo>
                <a:lnTo>
                  <a:pt x="86610" y="62490"/>
                </a:lnTo>
                <a:lnTo>
                  <a:pt x="86620" y="62490"/>
                </a:lnTo>
                <a:lnTo>
                  <a:pt x="86620" y="62480"/>
                </a:lnTo>
                <a:lnTo>
                  <a:pt x="86620" y="62490"/>
                </a:lnTo>
                <a:lnTo>
                  <a:pt x="86630" y="62490"/>
                </a:lnTo>
                <a:close/>
                <a:moveTo>
                  <a:pt x="86450" y="62490"/>
                </a:moveTo>
                <a:lnTo>
                  <a:pt x="86450" y="62500"/>
                </a:lnTo>
                <a:lnTo>
                  <a:pt x="86460" y="62500"/>
                </a:lnTo>
                <a:lnTo>
                  <a:pt x="86460" y="62510"/>
                </a:lnTo>
                <a:lnTo>
                  <a:pt x="86450" y="62510"/>
                </a:lnTo>
                <a:lnTo>
                  <a:pt x="86450" y="62500"/>
                </a:lnTo>
                <a:lnTo>
                  <a:pt x="86450" y="62510"/>
                </a:lnTo>
                <a:lnTo>
                  <a:pt x="86450" y="62500"/>
                </a:lnTo>
                <a:lnTo>
                  <a:pt x="86440" y="62500"/>
                </a:lnTo>
                <a:lnTo>
                  <a:pt x="86440" y="62490"/>
                </a:lnTo>
                <a:lnTo>
                  <a:pt x="86440" y="62480"/>
                </a:lnTo>
                <a:lnTo>
                  <a:pt x="86450" y="62480"/>
                </a:lnTo>
                <a:lnTo>
                  <a:pt x="86450" y="62490"/>
                </a:lnTo>
                <a:close/>
                <a:moveTo>
                  <a:pt x="86680" y="62470"/>
                </a:moveTo>
                <a:lnTo>
                  <a:pt x="86690" y="62470"/>
                </a:lnTo>
                <a:lnTo>
                  <a:pt x="86700" y="62470"/>
                </a:lnTo>
                <a:lnTo>
                  <a:pt x="86710" y="62470"/>
                </a:lnTo>
                <a:lnTo>
                  <a:pt x="86710" y="62480"/>
                </a:lnTo>
                <a:lnTo>
                  <a:pt x="86710" y="62490"/>
                </a:lnTo>
                <a:lnTo>
                  <a:pt x="86720" y="62490"/>
                </a:lnTo>
                <a:lnTo>
                  <a:pt x="86730" y="62490"/>
                </a:lnTo>
                <a:lnTo>
                  <a:pt x="86730" y="62500"/>
                </a:lnTo>
                <a:lnTo>
                  <a:pt x="86740" y="62500"/>
                </a:lnTo>
                <a:lnTo>
                  <a:pt x="86740" y="62510"/>
                </a:lnTo>
                <a:lnTo>
                  <a:pt x="86750" y="62510"/>
                </a:lnTo>
                <a:lnTo>
                  <a:pt x="86760" y="62520"/>
                </a:lnTo>
                <a:lnTo>
                  <a:pt x="86770" y="62520"/>
                </a:lnTo>
                <a:lnTo>
                  <a:pt x="86780" y="62520"/>
                </a:lnTo>
                <a:lnTo>
                  <a:pt x="86780" y="62530"/>
                </a:lnTo>
                <a:lnTo>
                  <a:pt x="86780" y="62540"/>
                </a:lnTo>
                <a:lnTo>
                  <a:pt x="86790" y="62540"/>
                </a:lnTo>
                <a:lnTo>
                  <a:pt x="86800" y="62550"/>
                </a:lnTo>
                <a:lnTo>
                  <a:pt x="86800" y="62540"/>
                </a:lnTo>
                <a:lnTo>
                  <a:pt x="86800" y="62530"/>
                </a:lnTo>
                <a:lnTo>
                  <a:pt x="86800" y="62540"/>
                </a:lnTo>
                <a:lnTo>
                  <a:pt x="86810" y="62540"/>
                </a:lnTo>
                <a:lnTo>
                  <a:pt x="86810" y="62530"/>
                </a:lnTo>
                <a:lnTo>
                  <a:pt x="86820" y="62530"/>
                </a:lnTo>
                <a:lnTo>
                  <a:pt x="86820" y="62540"/>
                </a:lnTo>
                <a:lnTo>
                  <a:pt x="86820" y="62550"/>
                </a:lnTo>
                <a:lnTo>
                  <a:pt x="86830" y="62550"/>
                </a:lnTo>
                <a:lnTo>
                  <a:pt x="86830" y="62540"/>
                </a:lnTo>
                <a:lnTo>
                  <a:pt x="86840" y="62540"/>
                </a:lnTo>
                <a:lnTo>
                  <a:pt x="86840" y="62550"/>
                </a:lnTo>
                <a:lnTo>
                  <a:pt x="86840" y="62560"/>
                </a:lnTo>
                <a:lnTo>
                  <a:pt x="86840" y="62570"/>
                </a:lnTo>
                <a:lnTo>
                  <a:pt x="86830" y="62570"/>
                </a:lnTo>
                <a:lnTo>
                  <a:pt x="86830" y="62580"/>
                </a:lnTo>
                <a:lnTo>
                  <a:pt x="86830" y="62590"/>
                </a:lnTo>
                <a:lnTo>
                  <a:pt x="86820" y="62590"/>
                </a:lnTo>
                <a:lnTo>
                  <a:pt x="86810" y="62590"/>
                </a:lnTo>
                <a:lnTo>
                  <a:pt x="86810" y="62600"/>
                </a:lnTo>
                <a:lnTo>
                  <a:pt x="86810" y="62610"/>
                </a:lnTo>
                <a:lnTo>
                  <a:pt x="86800" y="62610"/>
                </a:lnTo>
                <a:lnTo>
                  <a:pt x="86790" y="62610"/>
                </a:lnTo>
                <a:lnTo>
                  <a:pt x="86790" y="62600"/>
                </a:lnTo>
                <a:lnTo>
                  <a:pt x="86780" y="62600"/>
                </a:lnTo>
                <a:lnTo>
                  <a:pt x="86780" y="62590"/>
                </a:lnTo>
                <a:lnTo>
                  <a:pt x="86770" y="62590"/>
                </a:lnTo>
                <a:lnTo>
                  <a:pt x="86770" y="62580"/>
                </a:lnTo>
                <a:lnTo>
                  <a:pt x="86760" y="62580"/>
                </a:lnTo>
                <a:lnTo>
                  <a:pt x="86760" y="62570"/>
                </a:lnTo>
                <a:lnTo>
                  <a:pt x="86750" y="62570"/>
                </a:lnTo>
                <a:lnTo>
                  <a:pt x="86750" y="62560"/>
                </a:lnTo>
                <a:lnTo>
                  <a:pt x="86740" y="62560"/>
                </a:lnTo>
                <a:lnTo>
                  <a:pt x="86740" y="62570"/>
                </a:lnTo>
                <a:lnTo>
                  <a:pt x="86730" y="62570"/>
                </a:lnTo>
                <a:lnTo>
                  <a:pt x="86720" y="62570"/>
                </a:lnTo>
                <a:lnTo>
                  <a:pt x="86720" y="62580"/>
                </a:lnTo>
                <a:lnTo>
                  <a:pt x="86720" y="62590"/>
                </a:lnTo>
                <a:lnTo>
                  <a:pt x="86710" y="62590"/>
                </a:lnTo>
                <a:lnTo>
                  <a:pt x="86710" y="62580"/>
                </a:lnTo>
                <a:lnTo>
                  <a:pt x="86700" y="62580"/>
                </a:lnTo>
                <a:lnTo>
                  <a:pt x="86700" y="62570"/>
                </a:lnTo>
                <a:lnTo>
                  <a:pt x="86690" y="62570"/>
                </a:lnTo>
                <a:lnTo>
                  <a:pt x="86690" y="62560"/>
                </a:lnTo>
                <a:lnTo>
                  <a:pt x="86700" y="62560"/>
                </a:lnTo>
                <a:lnTo>
                  <a:pt x="86690" y="62560"/>
                </a:lnTo>
                <a:lnTo>
                  <a:pt x="86690" y="62550"/>
                </a:lnTo>
                <a:lnTo>
                  <a:pt x="86690" y="62560"/>
                </a:lnTo>
                <a:lnTo>
                  <a:pt x="86680" y="62560"/>
                </a:lnTo>
                <a:lnTo>
                  <a:pt x="86680" y="62570"/>
                </a:lnTo>
                <a:lnTo>
                  <a:pt x="86670" y="62570"/>
                </a:lnTo>
                <a:lnTo>
                  <a:pt x="86670" y="62560"/>
                </a:lnTo>
                <a:lnTo>
                  <a:pt x="86670" y="62550"/>
                </a:lnTo>
                <a:lnTo>
                  <a:pt x="86680" y="62550"/>
                </a:lnTo>
                <a:lnTo>
                  <a:pt x="86690" y="62550"/>
                </a:lnTo>
                <a:lnTo>
                  <a:pt x="86680" y="62550"/>
                </a:lnTo>
                <a:lnTo>
                  <a:pt x="86680" y="62540"/>
                </a:lnTo>
                <a:lnTo>
                  <a:pt x="86680" y="62530"/>
                </a:lnTo>
                <a:lnTo>
                  <a:pt x="86680" y="62520"/>
                </a:lnTo>
                <a:lnTo>
                  <a:pt x="86680" y="62510"/>
                </a:lnTo>
                <a:lnTo>
                  <a:pt x="86680" y="62500"/>
                </a:lnTo>
                <a:lnTo>
                  <a:pt x="86680" y="62490"/>
                </a:lnTo>
                <a:lnTo>
                  <a:pt x="86670" y="62490"/>
                </a:lnTo>
                <a:lnTo>
                  <a:pt x="86670" y="62480"/>
                </a:lnTo>
                <a:lnTo>
                  <a:pt x="86670" y="62470"/>
                </a:lnTo>
                <a:lnTo>
                  <a:pt x="86670" y="62460"/>
                </a:lnTo>
                <a:lnTo>
                  <a:pt x="86680" y="62460"/>
                </a:lnTo>
                <a:lnTo>
                  <a:pt x="86680" y="62470"/>
                </a:lnTo>
                <a:close/>
                <a:moveTo>
                  <a:pt x="86510" y="62460"/>
                </a:moveTo>
                <a:lnTo>
                  <a:pt x="86520" y="62460"/>
                </a:lnTo>
                <a:lnTo>
                  <a:pt x="86520" y="62470"/>
                </a:lnTo>
                <a:lnTo>
                  <a:pt x="86520" y="62480"/>
                </a:lnTo>
                <a:lnTo>
                  <a:pt x="86510" y="62470"/>
                </a:lnTo>
                <a:lnTo>
                  <a:pt x="86500" y="62460"/>
                </a:lnTo>
                <a:lnTo>
                  <a:pt x="86510" y="62460"/>
                </a:lnTo>
                <a:close/>
                <a:moveTo>
                  <a:pt x="86070" y="62430"/>
                </a:moveTo>
                <a:lnTo>
                  <a:pt x="86080" y="62430"/>
                </a:lnTo>
                <a:lnTo>
                  <a:pt x="86080" y="62440"/>
                </a:lnTo>
                <a:lnTo>
                  <a:pt x="86080" y="62450"/>
                </a:lnTo>
                <a:lnTo>
                  <a:pt x="86080" y="62460"/>
                </a:lnTo>
                <a:lnTo>
                  <a:pt x="86080" y="62470"/>
                </a:lnTo>
                <a:lnTo>
                  <a:pt x="86070" y="62470"/>
                </a:lnTo>
                <a:lnTo>
                  <a:pt x="86070" y="62460"/>
                </a:lnTo>
                <a:lnTo>
                  <a:pt x="86060" y="62460"/>
                </a:lnTo>
                <a:lnTo>
                  <a:pt x="86060" y="62450"/>
                </a:lnTo>
                <a:lnTo>
                  <a:pt x="86050" y="62450"/>
                </a:lnTo>
                <a:lnTo>
                  <a:pt x="86040" y="62450"/>
                </a:lnTo>
                <a:lnTo>
                  <a:pt x="86050" y="62440"/>
                </a:lnTo>
                <a:lnTo>
                  <a:pt x="86060" y="62440"/>
                </a:lnTo>
                <a:lnTo>
                  <a:pt x="86070" y="62440"/>
                </a:lnTo>
                <a:lnTo>
                  <a:pt x="86070" y="62430"/>
                </a:lnTo>
                <a:close/>
                <a:moveTo>
                  <a:pt x="86850" y="62420"/>
                </a:moveTo>
                <a:lnTo>
                  <a:pt x="86850" y="62430"/>
                </a:lnTo>
                <a:lnTo>
                  <a:pt x="86860" y="62430"/>
                </a:lnTo>
                <a:lnTo>
                  <a:pt x="86860" y="62440"/>
                </a:lnTo>
                <a:lnTo>
                  <a:pt x="86860" y="62450"/>
                </a:lnTo>
                <a:lnTo>
                  <a:pt x="86870" y="62450"/>
                </a:lnTo>
                <a:lnTo>
                  <a:pt x="86870" y="62440"/>
                </a:lnTo>
                <a:lnTo>
                  <a:pt x="86870" y="62430"/>
                </a:lnTo>
                <a:lnTo>
                  <a:pt x="86880" y="62430"/>
                </a:lnTo>
                <a:lnTo>
                  <a:pt x="86880" y="62420"/>
                </a:lnTo>
                <a:lnTo>
                  <a:pt x="86890" y="62420"/>
                </a:lnTo>
                <a:lnTo>
                  <a:pt x="86900" y="62420"/>
                </a:lnTo>
                <a:lnTo>
                  <a:pt x="86900" y="62430"/>
                </a:lnTo>
                <a:lnTo>
                  <a:pt x="86890" y="62440"/>
                </a:lnTo>
                <a:lnTo>
                  <a:pt x="86890" y="62450"/>
                </a:lnTo>
                <a:lnTo>
                  <a:pt x="86880" y="62450"/>
                </a:lnTo>
                <a:lnTo>
                  <a:pt x="86870" y="62460"/>
                </a:lnTo>
                <a:lnTo>
                  <a:pt x="86860" y="62470"/>
                </a:lnTo>
                <a:lnTo>
                  <a:pt x="86860" y="62460"/>
                </a:lnTo>
                <a:lnTo>
                  <a:pt x="86850" y="62460"/>
                </a:lnTo>
                <a:lnTo>
                  <a:pt x="86850" y="62450"/>
                </a:lnTo>
                <a:lnTo>
                  <a:pt x="86840" y="62450"/>
                </a:lnTo>
                <a:lnTo>
                  <a:pt x="86840" y="62460"/>
                </a:lnTo>
                <a:lnTo>
                  <a:pt x="86830" y="62460"/>
                </a:lnTo>
                <a:lnTo>
                  <a:pt x="86830" y="62470"/>
                </a:lnTo>
                <a:lnTo>
                  <a:pt x="86820" y="62470"/>
                </a:lnTo>
                <a:lnTo>
                  <a:pt x="86820" y="62460"/>
                </a:lnTo>
                <a:lnTo>
                  <a:pt x="86830" y="62460"/>
                </a:lnTo>
                <a:lnTo>
                  <a:pt x="86830" y="62450"/>
                </a:lnTo>
                <a:lnTo>
                  <a:pt x="86830" y="62440"/>
                </a:lnTo>
                <a:lnTo>
                  <a:pt x="86820" y="62430"/>
                </a:lnTo>
                <a:lnTo>
                  <a:pt x="86820" y="62420"/>
                </a:lnTo>
                <a:lnTo>
                  <a:pt x="86830" y="62420"/>
                </a:lnTo>
                <a:lnTo>
                  <a:pt x="86840" y="62420"/>
                </a:lnTo>
                <a:lnTo>
                  <a:pt x="86840" y="62430"/>
                </a:lnTo>
                <a:lnTo>
                  <a:pt x="86830" y="62430"/>
                </a:lnTo>
                <a:lnTo>
                  <a:pt x="86840" y="62430"/>
                </a:lnTo>
                <a:lnTo>
                  <a:pt x="86840" y="62420"/>
                </a:lnTo>
                <a:lnTo>
                  <a:pt x="86850" y="62410"/>
                </a:lnTo>
                <a:lnTo>
                  <a:pt x="86850" y="62420"/>
                </a:lnTo>
                <a:close/>
                <a:moveTo>
                  <a:pt x="86550" y="62410"/>
                </a:moveTo>
                <a:lnTo>
                  <a:pt x="86550" y="62420"/>
                </a:lnTo>
                <a:lnTo>
                  <a:pt x="86550" y="62430"/>
                </a:lnTo>
                <a:lnTo>
                  <a:pt x="86540" y="62430"/>
                </a:lnTo>
                <a:lnTo>
                  <a:pt x="86530" y="62430"/>
                </a:lnTo>
                <a:lnTo>
                  <a:pt x="86530" y="62420"/>
                </a:lnTo>
                <a:lnTo>
                  <a:pt x="86540" y="62420"/>
                </a:lnTo>
                <a:lnTo>
                  <a:pt x="86540" y="62410"/>
                </a:lnTo>
                <a:lnTo>
                  <a:pt x="86550" y="62410"/>
                </a:lnTo>
                <a:close/>
                <a:moveTo>
                  <a:pt x="86580" y="62390"/>
                </a:moveTo>
                <a:lnTo>
                  <a:pt x="86590" y="62390"/>
                </a:lnTo>
                <a:lnTo>
                  <a:pt x="86590" y="62400"/>
                </a:lnTo>
                <a:lnTo>
                  <a:pt x="86600" y="62400"/>
                </a:lnTo>
                <a:lnTo>
                  <a:pt x="86600" y="62410"/>
                </a:lnTo>
                <a:lnTo>
                  <a:pt x="86600" y="62420"/>
                </a:lnTo>
                <a:lnTo>
                  <a:pt x="86590" y="62420"/>
                </a:lnTo>
                <a:lnTo>
                  <a:pt x="86580" y="62420"/>
                </a:lnTo>
                <a:lnTo>
                  <a:pt x="86570" y="62420"/>
                </a:lnTo>
                <a:lnTo>
                  <a:pt x="86570" y="62430"/>
                </a:lnTo>
                <a:lnTo>
                  <a:pt x="86570" y="62420"/>
                </a:lnTo>
                <a:lnTo>
                  <a:pt x="86560" y="62420"/>
                </a:lnTo>
                <a:lnTo>
                  <a:pt x="86560" y="62410"/>
                </a:lnTo>
                <a:lnTo>
                  <a:pt x="86570" y="62410"/>
                </a:lnTo>
                <a:lnTo>
                  <a:pt x="86570" y="62400"/>
                </a:lnTo>
                <a:lnTo>
                  <a:pt x="86580" y="62400"/>
                </a:lnTo>
                <a:lnTo>
                  <a:pt x="86580" y="62390"/>
                </a:lnTo>
                <a:close/>
                <a:moveTo>
                  <a:pt x="86770" y="62380"/>
                </a:moveTo>
                <a:lnTo>
                  <a:pt x="86770" y="62390"/>
                </a:lnTo>
                <a:lnTo>
                  <a:pt x="86780" y="62390"/>
                </a:lnTo>
                <a:lnTo>
                  <a:pt x="86780" y="62400"/>
                </a:lnTo>
                <a:lnTo>
                  <a:pt x="86770" y="62400"/>
                </a:lnTo>
                <a:lnTo>
                  <a:pt x="86770" y="62390"/>
                </a:lnTo>
                <a:lnTo>
                  <a:pt x="86760" y="62390"/>
                </a:lnTo>
                <a:lnTo>
                  <a:pt x="86760" y="62380"/>
                </a:lnTo>
                <a:lnTo>
                  <a:pt x="86750" y="62380"/>
                </a:lnTo>
                <a:lnTo>
                  <a:pt x="86760" y="62380"/>
                </a:lnTo>
                <a:lnTo>
                  <a:pt x="86770" y="62380"/>
                </a:lnTo>
                <a:close/>
                <a:moveTo>
                  <a:pt x="85340" y="62380"/>
                </a:moveTo>
                <a:lnTo>
                  <a:pt x="85330" y="62380"/>
                </a:lnTo>
                <a:lnTo>
                  <a:pt x="85330" y="62370"/>
                </a:lnTo>
                <a:lnTo>
                  <a:pt x="85340" y="62370"/>
                </a:lnTo>
                <a:lnTo>
                  <a:pt x="85340" y="62380"/>
                </a:lnTo>
                <a:close/>
                <a:moveTo>
                  <a:pt x="86870" y="62380"/>
                </a:moveTo>
                <a:lnTo>
                  <a:pt x="86870" y="62390"/>
                </a:lnTo>
                <a:lnTo>
                  <a:pt x="86860" y="62390"/>
                </a:lnTo>
                <a:lnTo>
                  <a:pt x="86860" y="62400"/>
                </a:lnTo>
                <a:lnTo>
                  <a:pt x="86850" y="62400"/>
                </a:lnTo>
                <a:lnTo>
                  <a:pt x="86850" y="62410"/>
                </a:lnTo>
                <a:lnTo>
                  <a:pt x="86840" y="62410"/>
                </a:lnTo>
                <a:lnTo>
                  <a:pt x="86840" y="62400"/>
                </a:lnTo>
                <a:lnTo>
                  <a:pt x="86830" y="62400"/>
                </a:lnTo>
                <a:lnTo>
                  <a:pt x="86830" y="62410"/>
                </a:lnTo>
                <a:lnTo>
                  <a:pt x="86820" y="62410"/>
                </a:lnTo>
                <a:lnTo>
                  <a:pt x="86820" y="62420"/>
                </a:lnTo>
                <a:lnTo>
                  <a:pt x="86810" y="62430"/>
                </a:lnTo>
                <a:lnTo>
                  <a:pt x="86810" y="62440"/>
                </a:lnTo>
                <a:lnTo>
                  <a:pt x="86810" y="62450"/>
                </a:lnTo>
                <a:lnTo>
                  <a:pt x="86820" y="62450"/>
                </a:lnTo>
                <a:lnTo>
                  <a:pt x="86820" y="62460"/>
                </a:lnTo>
                <a:lnTo>
                  <a:pt x="86810" y="62460"/>
                </a:lnTo>
                <a:lnTo>
                  <a:pt x="86810" y="62470"/>
                </a:lnTo>
                <a:lnTo>
                  <a:pt x="86810" y="62480"/>
                </a:lnTo>
                <a:lnTo>
                  <a:pt x="86800" y="62480"/>
                </a:lnTo>
                <a:lnTo>
                  <a:pt x="86800" y="62470"/>
                </a:lnTo>
                <a:lnTo>
                  <a:pt x="86790" y="62470"/>
                </a:lnTo>
                <a:lnTo>
                  <a:pt x="86780" y="62470"/>
                </a:lnTo>
                <a:lnTo>
                  <a:pt x="86770" y="62470"/>
                </a:lnTo>
                <a:lnTo>
                  <a:pt x="86770" y="62460"/>
                </a:lnTo>
                <a:lnTo>
                  <a:pt x="86780" y="62460"/>
                </a:lnTo>
                <a:lnTo>
                  <a:pt x="86790" y="62460"/>
                </a:lnTo>
                <a:lnTo>
                  <a:pt x="86790" y="62450"/>
                </a:lnTo>
                <a:lnTo>
                  <a:pt x="86800" y="62450"/>
                </a:lnTo>
                <a:lnTo>
                  <a:pt x="86800" y="62440"/>
                </a:lnTo>
                <a:lnTo>
                  <a:pt x="86800" y="62430"/>
                </a:lnTo>
                <a:lnTo>
                  <a:pt x="86790" y="62430"/>
                </a:lnTo>
                <a:lnTo>
                  <a:pt x="86780" y="62430"/>
                </a:lnTo>
                <a:lnTo>
                  <a:pt x="86790" y="62430"/>
                </a:lnTo>
                <a:lnTo>
                  <a:pt x="86790" y="62420"/>
                </a:lnTo>
                <a:lnTo>
                  <a:pt x="86780" y="62420"/>
                </a:lnTo>
                <a:lnTo>
                  <a:pt x="86780" y="62410"/>
                </a:lnTo>
                <a:lnTo>
                  <a:pt x="86790" y="62410"/>
                </a:lnTo>
                <a:lnTo>
                  <a:pt x="86790" y="62420"/>
                </a:lnTo>
                <a:lnTo>
                  <a:pt x="86800" y="62420"/>
                </a:lnTo>
                <a:lnTo>
                  <a:pt x="86800" y="62410"/>
                </a:lnTo>
                <a:lnTo>
                  <a:pt x="86800" y="62400"/>
                </a:lnTo>
                <a:lnTo>
                  <a:pt x="86800" y="62410"/>
                </a:lnTo>
                <a:lnTo>
                  <a:pt x="86810" y="62410"/>
                </a:lnTo>
                <a:lnTo>
                  <a:pt x="86810" y="62400"/>
                </a:lnTo>
                <a:lnTo>
                  <a:pt x="86800" y="62400"/>
                </a:lnTo>
                <a:lnTo>
                  <a:pt x="86800" y="62390"/>
                </a:lnTo>
                <a:lnTo>
                  <a:pt x="86800" y="62380"/>
                </a:lnTo>
                <a:lnTo>
                  <a:pt x="86800" y="62370"/>
                </a:lnTo>
                <a:lnTo>
                  <a:pt x="86800" y="62380"/>
                </a:lnTo>
                <a:lnTo>
                  <a:pt x="86810" y="62380"/>
                </a:lnTo>
                <a:lnTo>
                  <a:pt x="86810" y="62390"/>
                </a:lnTo>
                <a:lnTo>
                  <a:pt x="86810" y="62400"/>
                </a:lnTo>
                <a:lnTo>
                  <a:pt x="86820" y="62400"/>
                </a:lnTo>
                <a:lnTo>
                  <a:pt x="86820" y="62390"/>
                </a:lnTo>
                <a:lnTo>
                  <a:pt x="86820" y="62380"/>
                </a:lnTo>
                <a:lnTo>
                  <a:pt x="86830" y="62380"/>
                </a:lnTo>
                <a:lnTo>
                  <a:pt x="86830" y="62390"/>
                </a:lnTo>
                <a:lnTo>
                  <a:pt x="86830" y="62380"/>
                </a:lnTo>
                <a:lnTo>
                  <a:pt x="86840" y="62380"/>
                </a:lnTo>
                <a:lnTo>
                  <a:pt x="86850" y="62380"/>
                </a:lnTo>
                <a:lnTo>
                  <a:pt x="86850" y="62370"/>
                </a:lnTo>
                <a:lnTo>
                  <a:pt x="86860" y="62370"/>
                </a:lnTo>
                <a:lnTo>
                  <a:pt x="86860" y="62380"/>
                </a:lnTo>
                <a:lnTo>
                  <a:pt x="86870" y="62380"/>
                </a:lnTo>
                <a:close/>
                <a:moveTo>
                  <a:pt x="85180" y="62320"/>
                </a:moveTo>
                <a:lnTo>
                  <a:pt x="85180" y="62330"/>
                </a:lnTo>
                <a:lnTo>
                  <a:pt x="85190" y="62330"/>
                </a:lnTo>
                <a:lnTo>
                  <a:pt x="85200" y="62340"/>
                </a:lnTo>
                <a:lnTo>
                  <a:pt x="85210" y="62340"/>
                </a:lnTo>
                <a:lnTo>
                  <a:pt x="85210" y="62350"/>
                </a:lnTo>
                <a:lnTo>
                  <a:pt x="85210" y="62340"/>
                </a:lnTo>
                <a:lnTo>
                  <a:pt x="85220" y="62340"/>
                </a:lnTo>
                <a:lnTo>
                  <a:pt x="85220" y="62350"/>
                </a:lnTo>
                <a:lnTo>
                  <a:pt x="85230" y="62350"/>
                </a:lnTo>
                <a:lnTo>
                  <a:pt x="85230" y="62360"/>
                </a:lnTo>
                <a:lnTo>
                  <a:pt x="85230" y="62370"/>
                </a:lnTo>
                <a:lnTo>
                  <a:pt x="85240" y="62370"/>
                </a:lnTo>
                <a:lnTo>
                  <a:pt x="85240" y="62380"/>
                </a:lnTo>
                <a:lnTo>
                  <a:pt x="85250" y="62380"/>
                </a:lnTo>
                <a:lnTo>
                  <a:pt x="85250" y="62390"/>
                </a:lnTo>
                <a:lnTo>
                  <a:pt x="85260" y="62390"/>
                </a:lnTo>
                <a:lnTo>
                  <a:pt x="85260" y="62400"/>
                </a:lnTo>
                <a:lnTo>
                  <a:pt x="85260" y="62410"/>
                </a:lnTo>
                <a:lnTo>
                  <a:pt x="85260" y="62400"/>
                </a:lnTo>
                <a:lnTo>
                  <a:pt x="85250" y="62400"/>
                </a:lnTo>
                <a:lnTo>
                  <a:pt x="85250" y="62410"/>
                </a:lnTo>
                <a:lnTo>
                  <a:pt x="85250" y="62420"/>
                </a:lnTo>
                <a:lnTo>
                  <a:pt x="85260" y="62420"/>
                </a:lnTo>
                <a:lnTo>
                  <a:pt x="85260" y="62430"/>
                </a:lnTo>
                <a:lnTo>
                  <a:pt x="85260" y="62440"/>
                </a:lnTo>
                <a:lnTo>
                  <a:pt x="85270" y="62440"/>
                </a:lnTo>
                <a:lnTo>
                  <a:pt x="85270" y="62450"/>
                </a:lnTo>
                <a:lnTo>
                  <a:pt x="85270" y="62460"/>
                </a:lnTo>
                <a:lnTo>
                  <a:pt x="85280" y="62460"/>
                </a:lnTo>
                <a:lnTo>
                  <a:pt x="85290" y="62460"/>
                </a:lnTo>
                <a:lnTo>
                  <a:pt x="85290" y="62450"/>
                </a:lnTo>
                <a:lnTo>
                  <a:pt x="85290" y="62460"/>
                </a:lnTo>
                <a:lnTo>
                  <a:pt x="85300" y="62460"/>
                </a:lnTo>
                <a:lnTo>
                  <a:pt x="85300" y="62470"/>
                </a:lnTo>
                <a:lnTo>
                  <a:pt x="85300" y="62480"/>
                </a:lnTo>
                <a:lnTo>
                  <a:pt x="85300" y="62490"/>
                </a:lnTo>
                <a:lnTo>
                  <a:pt x="85290" y="62490"/>
                </a:lnTo>
                <a:lnTo>
                  <a:pt x="85290" y="62500"/>
                </a:lnTo>
                <a:lnTo>
                  <a:pt x="85290" y="62510"/>
                </a:lnTo>
                <a:lnTo>
                  <a:pt x="85290" y="62520"/>
                </a:lnTo>
                <a:lnTo>
                  <a:pt x="85290" y="62530"/>
                </a:lnTo>
                <a:lnTo>
                  <a:pt x="85280" y="62530"/>
                </a:lnTo>
                <a:lnTo>
                  <a:pt x="85270" y="62530"/>
                </a:lnTo>
                <a:lnTo>
                  <a:pt x="85260" y="62530"/>
                </a:lnTo>
                <a:lnTo>
                  <a:pt x="85250" y="62530"/>
                </a:lnTo>
                <a:lnTo>
                  <a:pt x="85250" y="62540"/>
                </a:lnTo>
                <a:lnTo>
                  <a:pt x="85250" y="62530"/>
                </a:lnTo>
                <a:lnTo>
                  <a:pt x="85260" y="62530"/>
                </a:lnTo>
                <a:lnTo>
                  <a:pt x="85260" y="62520"/>
                </a:lnTo>
                <a:lnTo>
                  <a:pt x="85260" y="62510"/>
                </a:lnTo>
                <a:lnTo>
                  <a:pt x="85250" y="62510"/>
                </a:lnTo>
                <a:lnTo>
                  <a:pt x="85250" y="62500"/>
                </a:lnTo>
                <a:lnTo>
                  <a:pt x="85240" y="62500"/>
                </a:lnTo>
                <a:lnTo>
                  <a:pt x="85240" y="62490"/>
                </a:lnTo>
                <a:lnTo>
                  <a:pt x="85230" y="62490"/>
                </a:lnTo>
                <a:lnTo>
                  <a:pt x="85230" y="62480"/>
                </a:lnTo>
                <a:lnTo>
                  <a:pt x="85220" y="62480"/>
                </a:lnTo>
                <a:lnTo>
                  <a:pt x="85230" y="62470"/>
                </a:lnTo>
                <a:lnTo>
                  <a:pt x="85220" y="62470"/>
                </a:lnTo>
                <a:lnTo>
                  <a:pt x="85220" y="62460"/>
                </a:lnTo>
                <a:lnTo>
                  <a:pt x="85220" y="62450"/>
                </a:lnTo>
                <a:lnTo>
                  <a:pt x="85230" y="62450"/>
                </a:lnTo>
                <a:lnTo>
                  <a:pt x="85230" y="62440"/>
                </a:lnTo>
                <a:lnTo>
                  <a:pt x="85240" y="62440"/>
                </a:lnTo>
                <a:lnTo>
                  <a:pt x="85230" y="62440"/>
                </a:lnTo>
                <a:lnTo>
                  <a:pt x="85230" y="62430"/>
                </a:lnTo>
                <a:lnTo>
                  <a:pt x="85230" y="62420"/>
                </a:lnTo>
                <a:lnTo>
                  <a:pt x="85230" y="62410"/>
                </a:lnTo>
                <a:lnTo>
                  <a:pt x="85220" y="62410"/>
                </a:lnTo>
                <a:lnTo>
                  <a:pt x="85220" y="62400"/>
                </a:lnTo>
                <a:lnTo>
                  <a:pt x="85210" y="62400"/>
                </a:lnTo>
                <a:lnTo>
                  <a:pt x="85220" y="62400"/>
                </a:lnTo>
                <a:lnTo>
                  <a:pt x="85220" y="62390"/>
                </a:lnTo>
                <a:lnTo>
                  <a:pt x="85210" y="62380"/>
                </a:lnTo>
                <a:lnTo>
                  <a:pt x="85210" y="62370"/>
                </a:lnTo>
                <a:lnTo>
                  <a:pt x="85220" y="62370"/>
                </a:lnTo>
                <a:lnTo>
                  <a:pt x="85220" y="62360"/>
                </a:lnTo>
                <a:lnTo>
                  <a:pt x="85210" y="62360"/>
                </a:lnTo>
                <a:lnTo>
                  <a:pt x="85210" y="62370"/>
                </a:lnTo>
                <a:lnTo>
                  <a:pt x="85210" y="62360"/>
                </a:lnTo>
                <a:lnTo>
                  <a:pt x="85200" y="62360"/>
                </a:lnTo>
                <a:lnTo>
                  <a:pt x="85200" y="62350"/>
                </a:lnTo>
                <a:lnTo>
                  <a:pt x="85190" y="62350"/>
                </a:lnTo>
                <a:lnTo>
                  <a:pt x="85190" y="62340"/>
                </a:lnTo>
                <a:lnTo>
                  <a:pt x="85180" y="62340"/>
                </a:lnTo>
                <a:lnTo>
                  <a:pt x="85170" y="62340"/>
                </a:lnTo>
                <a:lnTo>
                  <a:pt x="85170" y="62330"/>
                </a:lnTo>
                <a:lnTo>
                  <a:pt x="85170" y="62320"/>
                </a:lnTo>
                <a:lnTo>
                  <a:pt x="85180" y="62320"/>
                </a:lnTo>
                <a:lnTo>
                  <a:pt x="85180" y="62330"/>
                </a:lnTo>
                <a:lnTo>
                  <a:pt x="85180" y="62320"/>
                </a:lnTo>
                <a:close/>
                <a:moveTo>
                  <a:pt x="86610" y="62320"/>
                </a:moveTo>
                <a:lnTo>
                  <a:pt x="86620" y="62320"/>
                </a:lnTo>
                <a:lnTo>
                  <a:pt x="86620" y="62310"/>
                </a:lnTo>
                <a:lnTo>
                  <a:pt x="86620" y="62320"/>
                </a:lnTo>
                <a:lnTo>
                  <a:pt x="86630" y="62320"/>
                </a:lnTo>
                <a:lnTo>
                  <a:pt x="86630" y="62330"/>
                </a:lnTo>
                <a:lnTo>
                  <a:pt x="86620" y="62330"/>
                </a:lnTo>
                <a:lnTo>
                  <a:pt x="86610" y="62330"/>
                </a:lnTo>
                <a:lnTo>
                  <a:pt x="86610" y="62340"/>
                </a:lnTo>
                <a:lnTo>
                  <a:pt x="86610" y="62350"/>
                </a:lnTo>
                <a:lnTo>
                  <a:pt x="86600" y="62350"/>
                </a:lnTo>
                <a:lnTo>
                  <a:pt x="86590" y="62350"/>
                </a:lnTo>
                <a:lnTo>
                  <a:pt x="86580" y="62350"/>
                </a:lnTo>
                <a:lnTo>
                  <a:pt x="86590" y="62350"/>
                </a:lnTo>
                <a:lnTo>
                  <a:pt x="86590" y="62340"/>
                </a:lnTo>
                <a:lnTo>
                  <a:pt x="86590" y="62330"/>
                </a:lnTo>
                <a:lnTo>
                  <a:pt x="86590" y="62320"/>
                </a:lnTo>
                <a:lnTo>
                  <a:pt x="86600" y="62320"/>
                </a:lnTo>
                <a:lnTo>
                  <a:pt x="86610" y="62320"/>
                </a:lnTo>
                <a:lnTo>
                  <a:pt x="86610" y="62310"/>
                </a:lnTo>
                <a:lnTo>
                  <a:pt x="86610" y="62320"/>
                </a:lnTo>
                <a:close/>
                <a:moveTo>
                  <a:pt x="86780" y="62310"/>
                </a:moveTo>
                <a:lnTo>
                  <a:pt x="86780" y="62320"/>
                </a:lnTo>
                <a:lnTo>
                  <a:pt x="86780" y="62330"/>
                </a:lnTo>
                <a:lnTo>
                  <a:pt x="86770" y="62330"/>
                </a:lnTo>
                <a:lnTo>
                  <a:pt x="86760" y="62330"/>
                </a:lnTo>
                <a:lnTo>
                  <a:pt x="86760" y="62320"/>
                </a:lnTo>
                <a:lnTo>
                  <a:pt x="86770" y="62320"/>
                </a:lnTo>
                <a:lnTo>
                  <a:pt x="86770" y="62310"/>
                </a:lnTo>
                <a:lnTo>
                  <a:pt x="86780" y="62310"/>
                </a:lnTo>
                <a:close/>
                <a:moveTo>
                  <a:pt x="86630" y="62300"/>
                </a:moveTo>
                <a:lnTo>
                  <a:pt x="86640" y="62300"/>
                </a:lnTo>
                <a:lnTo>
                  <a:pt x="86640" y="62310"/>
                </a:lnTo>
                <a:lnTo>
                  <a:pt x="86640" y="62320"/>
                </a:lnTo>
                <a:lnTo>
                  <a:pt x="86630" y="62320"/>
                </a:lnTo>
                <a:lnTo>
                  <a:pt x="86630" y="62310"/>
                </a:lnTo>
                <a:lnTo>
                  <a:pt x="86620" y="62310"/>
                </a:lnTo>
                <a:lnTo>
                  <a:pt x="86620" y="62300"/>
                </a:lnTo>
                <a:lnTo>
                  <a:pt x="86630" y="62300"/>
                </a:lnTo>
                <a:close/>
                <a:moveTo>
                  <a:pt x="86750" y="62300"/>
                </a:moveTo>
                <a:lnTo>
                  <a:pt x="86760" y="62300"/>
                </a:lnTo>
                <a:lnTo>
                  <a:pt x="86770" y="62300"/>
                </a:lnTo>
                <a:lnTo>
                  <a:pt x="86770" y="62310"/>
                </a:lnTo>
                <a:lnTo>
                  <a:pt x="86760" y="62310"/>
                </a:lnTo>
                <a:lnTo>
                  <a:pt x="86750" y="62310"/>
                </a:lnTo>
                <a:lnTo>
                  <a:pt x="86750" y="62300"/>
                </a:lnTo>
                <a:close/>
                <a:moveTo>
                  <a:pt x="86310" y="62300"/>
                </a:moveTo>
                <a:lnTo>
                  <a:pt x="86310" y="62290"/>
                </a:lnTo>
                <a:lnTo>
                  <a:pt x="86310" y="62280"/>
                </a:lnTo>
                <a:lnTo>
                  <a:pt x="86320" y="62280"/>
                </a:lnTo>
                <a:lnTo>
                  <a:pt x="86320" y="62290"/>
                </a:lnTo>
                <a:lnTo>
                  <a:pt x="86310" y="62290"/>
                </a:lnTo>
                <a:lnTo>
                  <a:pt x="86310" y="62300"/>
                </a:lnTo>
                <a:close/>
                <a:moveTo>
                  <a:pt x="85270" y="62320"/>
                </a:moveTo>
                <a:lnTo>
                  <a:pt x="85270" y="62310"/>
                </a:lnTo>
                <a:lnTo>
                  <a:pt x="85280" y="62310"/>
                </a:lnTo>
                <a:lnTo>
                  <a:pt x="85280" y="62300"/>
                </a:lnTo>
                <a:lnTo>
                  <a:pt x="85290" y="62300"/>
                </a:lnTo>
                <a:lnTo>
                  <a:pt x="85290" y="62310"/>
                </a:lnTo>
                <a:lnTo>
                  <a:pt x="85290" y="62320"/>
                </a:lnTo>
                <a:lnTo>
                  <a:pt x="85290" y="62330"/>
                </a:lnTo>
                <a:lnTo>
                  <a:pt x="85290" y="62340"/>
                </a:lnTo>
                <a:lnTo>
                  <a:pt x="85290" y="62350"/>
                </a:lnTo>
                <a:lnTo>
                  <a:pt x="85300" y="62350"/>
                </a:lnTo>
                <a:lnTo>
                  <a:pt x="85300" y="62360"/>
                </a:lnTo>
                <a:lnTo>
                  <a:pt x="85310" y="62360"/>
                </a:lnTo>
                <a:lnTo>
                  <a:pt x="85310" y="62370"/>
                </a:lnTo>
                <a:lnTo>
                  <a:pt x="85300" y="62370"/>
                </a:lnTo>
                <a:lnTo>
                  <a:pt x="85300" y="62380"/>
                </a:lnTo>
                <a:lnTo>
                  <a:pt x="85300" y="62370"/>
                </a:lnTo>
                <a:lnTo>
                  <a:pt x="85310" y="62370"/>
                </a:lnTo>
                <a:lnTo>
                  <a:pt x="85310" y="62380"/>
                </a:lnTo>
                <a:lnTo>
                  <a:pt x="85310" y="62370"/>
                </a:lnTo>
                <a:lnTo>
                  <a:pt x="85310" y="62380"/>
                </a:lnTo>
                <a:lnTo>
                  <a:pt x="85310" y="62390"/>
                </a:lnTo>
                <a:lnTo>
                  <a:pt x="85300" y="62390"/>
                </a:lnTo>
                <a:lnTo>
                  <a:pt x="85290" y="62390"/>
                </a:lnTo>
                <a:lnTo>
                  <a:pt x="85280" y="62390"/>
                </a:lnTo>
                <a:lnTo>
                  <a:pt x="85270" y="62390"/>
                </a:lnTo>
                <a:lnTo>
                  <a:pt x="85270" y="62380"/>
                </a:lnTo>
                <a:lnTo>
                  <a:pt x="85280" y="62380"/>
                </a:lnTo>
                <a:lnTo>
                  <a:pt x="85270" y="62380"/>
                </a:lnTo>
                <a:lnTo>
                  <a:pt x="85270" y="62370"/>
                </a:lnTo>
                <a:lnTo>
                  <a:pt x="85280" y="62370"/>
                </a:lnTo>
                <a:lnTo>
                  <a:pt x="85270" y="62370"/>
                </a:lnTo>
                <a:lnTo>
                  <a:pt x="85270" y="62360"/>
                </a:lnTo>
                <a:lnTo>
                  <a:pt x="85270" y="62350"/>
                </a:lnTo>
                <a:lnTo>
                  <a:pt x="85270" y="62360"/>
                </a:lnTo>
                <a:lnTo>
                  <a:pt x="85260" y="62360"/>
                </a:lnTo>
                <a:lnTo>
                  <a:pt x="85260" y="62370"/>
                </a:lnTo>
                <a:lnTo>
                  <a:pt x="85260" y="62380"/>
                </a:lnTo>
                <a:lnTo>
                  <a:pt x="85260" y="62370"/>
                </a:lnTo>
                <a:lnTo>
                  <a:pt x="85250" y="62370"/>
                </a:lnTo>
                <a:lnTo>
                  <a:pt x="85250" y="62360"/>
                </a:lnTo>
                <a:lnTo>
                  <a:pt x="85250" y="62350"/>
                </a:lnTo>
                <a:lnTo>
                  <a:pt x="85250" y="62340"/>
                </a:lnTo>
                <a:lnTo>
                  <a:pt x="85260" y="62340"/>
                </a:lnTo>
                <a:lnTo>
                  <a:pt x="85260" y="62330"/>
                </a:lnTo>
                <a:lnTo>
                  <a:pt x="85260" y="62320"/>
                </a:lnTo>
                <a:lnTo>
                  <a:pt x="85260" y="62310"/>
                </a:lnTo>
                <a:lnTo>
                  <a:pt x="85260" y="62300"/>
                </a:lnTo>
                <a:lnTo>
                  <a:pt x="85270" y="62300"/>
                </a:lnTo>
                <a:lnTo>
                  <a:pt x="85270" y="62290"/>
                </a:lnTo>
                <a:lnTo>
                  <a:pt x="85270" y="62280"/>
                </a:lnTo>
                <a:lnTo>
                  <a:pt x="85270" y="62290"/>
                </a:lnTo>
                <a:lnTo>
                  <a:pt x="85270" y="62300"/>
                </a:lnTo>
                <a:lnTo>
                  <a:pt x="85270" y="62310"/>
                </a:lnTo>
                <a:lnTo>
                  <a:pt x="85270" y="62320"/>
                </a:lnTo>
                <a:close/>
                <a:moveTo>
                  <a:pt x="85860" y="62310"/>
                </a:moveTo>
                <a:lnTo>
                  <a:pt x="85850" y="62310"/>
                </a:lnTo>
                <a:lnTo>
                  <a:pt x="85850" y="62300"/>
                </a:lnTo>
                <a:lnTo>
                  <a:pt x="85850" y="62290"/>
                </a:lnTo>
                <a:lnTo>
                  <a:pt x="85850" y="62280"/>
                </a:lnTo>
                <a:lnTo>
                  <a:pt x="85850" y="62270"/>
                </a:lnTo>
                <a:lnTo>
                  <a:pt x="85860" y="62270"/>
                </a:lnTo>
                <a:lnTo>
                  <a:pt x="85870" y="62280"/>
                </a:lnTo>
                <a:lnTo>
                  <a:pt x="85870" y="62290"/>
                </a:lnTo>
                <a:lnTo>
                  <a:pt x="85870" y="62300"/>
                </a:lnTo>
                <a:lnTo>
                  <a:pt x="85860" y="62300"/>
                </a:lnTo>
                <a:lnTo>
                  <a:pt x="85860" y="62310"/>
                </a:lnTo>
                <a:close/>
                <a:moveTo>
                  <a:pt x="86890" y="62290"/>
                </a:moveTo>
                <a:lnTo>
                  <a:pt x="86880" y="62290"/>
                </a:lnTo>
                <a:lnTo>
                  <a:pt x="86880" y="62280"/>
                </a:lnTo>
                <a:lnTo>
                  <a:pt x="86880" y="62270"/>
                </a:lnTo>
                <a:lnTo>
                  <a:pt x="86890" y="62270"/>
                </a:lnTo>
                <a:lnTo>
                  <a:pt x="86890" y="62280"/>
                </a:lnTo>
                <a:lnTo>
                  <a:pt x="86890" y="62290"/>
                </a:lnTo>
                <a:close/>
                <a:moveTo>
                  <a:pt x="86320" y="62260"/>
                </a:moveTo>
                <a:lnTo>
                  <a:pt x="86320" y="62270"/>
                </a:lnTo>
                <a:lnTo>
                  <a:pt x="86310" y="62270"/>
                </a:lnTo>
                <a:lnTo>
                  <a:pt x="86310" y="62260"/>
                </a:lnTo>
                <a:lnTo>
                  <a:pt x="86320" y="62260"/>
                </a:lnTo>
                <a:close/>
                <a:moveTo>
                  <a:pt x="85440" y="62250"/>
                </a:moveTo>
                <a:lnTo>
                  <a:pt x="85440" y="62260"/>
                </a:lnTo>
                <a:lnTo>
                  <a:pt x="85450" y="62260"/>
                </a:lnTo>
                <a:lnTo>
                  <a:pt x="85460" y="62260"/>
                </a:lnTo>
                <a:lnTo>
                  <a:pt x="85460" y="62270"/>
                </a:lnTo>
                <a:lnTo>
                  <a:pt x="85450" y="62270"/>
                </a:lnTo>
                <a:lnTo>
                  <a:pt x="85450" y="62280"/>
                </a:lnTo>
                <a:lnTo>
                  <a:pt x="85450" y="62270"/>
                </a:lnTo>
                <a:lnTo>
                  <a:pt x="85440" y="62270"/>
                </a:lnTo>
                <a:lnTo>
                  <a:pt x="85450" y="62280"/>
                </a:lnTo>
                <a:lnTo>
                  <a:pt x="85440" y="62280"/>
                </a:lnTo>
                <a:lnTo>
                  <a:pt x="85440" y="62290"/>
                </a:lnTo>
                <a:lnTo>
                  <a:pt x="85430" y="62290"/>
                </a:lnTo>
                <a:lnTo>
                  <a:pt x="85430" y="62280"/>
                </a:lnTo>
                <a:lnTo>
                  <a:pt x="85420" y="62280"/>
                </a:lnTo>
                <a:lnTo>
                  <a:pt x="85420" y="62270"/>
                </a:lnTo>
                <a:lnTo>
                  <a:pt x="85420" y="62260"/>
                </a:lnTo>
                <a:lnTo>
                  <a:pt x="85420" y="62250"/>
                </a:lnTo>
                <a:lnTo>
                  <a:pt x="85430" y="62250"/>
                </a:lnTo>
                <a:lnTo>
                  <a:pt x="85440" y="62250"/>
                </a:lnTo>
                <a:close/>
                <a:moveTo>
                  <a:pt x="86270" y="62250"/>
                </a:moveTo>
                <a:lnTo>
                  <a:pt x="86280" y="62250"/>
                </a:lnTo>
                <a:lnTo>
                  <a:pt x="86280" y="62260"/>
                </a:lnTo>
                <a:lnTo>
                  <a:pt x="86280" y="62270"/>
                </a:lnTo>
                <a:lnTo>
                  <a:pt x="86280" y="62280"/>
                </a:lnTo>
                <a:lnTo>
                  <a:pt x="86290" y="62280"/>
                </a:lnTo>
                <a:lnTo>
                  <a:pt x="86290" y="62290"/>
                </a:lnTo>
                <a:lnTo>
                  <a:pt x="86290" y="62280"/>
                </a:lnTo>
                <a:lnTo>
                  <a:pt x="86300" y="62280"/>
                </a:lnTo>
                <a:lnTo>
                  <a:pt x="86300" y="62270"/>
                </a:lnTo>
                <a:lnTo>
                  <a:pt x="86300" y="62280"/>
                </a:lnTo>
                <a:lnTo>
                  <a:pt x="86310" y="62280"/>
                </a:lnTo>
                <a:lnTo>
                  <a:pt x="86310" y="62290"/>
                </a:lnTo>
                <a:lnTo>
                  <a:pt x="86310" y="62300"/>
                </a:lnTo>
                <a:lnTo>
                  <a:pt x="86310" y="62310"/>
                </a:lnTo>
                <a:lnTo>
                  <a:pt x="86300" y="62320"/>
                </a:lnTo>
                <a:lnTo>
                  <a:pt x="86300" y="62330"/>
                </a:lnTo>
                <a:lnTo>
                  <a:pt x="86300" y="62340"/>
                </a:lnTo>
                <a:lnTo>
                  <a:pt x="86300" y="62350"/>
                </a:lnTo>
                <a:lnTo>
                  <a:pt x="86300" y="62360"/>
                </a:lnTo>
                <a:lnTo>
                  <a:pt x="86290" y="62360"/>
                </a:lnTo>
                <a:lnTo>
                  <a:pt x="86280" y="62360"/>
                </a:lnTo>
                <a:lnTo>
                  <a:pt x="86280" y="62350"/>
                </a:lnTo>
                <a:lnTo>
                  <a:pt x="86280" y="62340"/>
                </a:lnTo>
                <a:lnTo>
                  <a:pt x="86270" y="62340"/>
                </a:lnTo>
                <a:lnTo>
                  <a:pt x="86270" y="62330"/>
                </a:lnTo>
                <a:lnTo>
                  <a:pt x="86260" y="62330"/>
                </a:lnTo>
                <a:lnTo>
                  <a:pt x="86260" y="62320"/>
                </a:lnTo>
                <a:lnTo>
                  <a:pt x="86260" y="62330"/>
                </a:lnTo>
                <a:lnTo>
                  <a:pt x="86260" y="62320"/>
                </a:lnTo>
                <a:lnTo>
                  <a:pt x="86260" y="62310"/>
                </a:lnTo>
                <a:lnTo>
                  <a:pt x="86260" y="62300"/>
                </a:lnTo>
                <a:lnTo>
                  <a:pt x="86250" y="62300"/>
                </a:lnTo>
                <a:lnTo>
                  <a:pt x="86250" y="62290"/>
                </a:lnTo>
                <a:lnTo>
                  <a:pt x="86260" y="62290"/>
                </a:lnTo>
                <a:lnTo>
                  <a:pt x="86260" y="62300"/>
                </a:lnTo>
                <a:lnTo>
                  <a:pt x="86270" y="62300"/>
                </a:lnTo>
                <a:lnTo>
                  <a:pt x="86270" y="62290"/>
                </a:lnTo>
                <a:lnTo>
                  <a:pt x="86260" y="62280"/>
                </a:lnTo>
                <a:lnTo>
                  <a:pt x="86250" y="62280"/>
                </a:lnTo>
                <a:lnTo>
                  <a:pt x="86250" y="62270"/>
                </a:lnTo>
                <a:lnTo>
                  <a:pt x="86250" y="62260"/>
                </a:lnTo>
                <a:lnTo>
                  <a:pt x="86260" y="62260"/>
                </a:lnTo>
                <a:lnTo>
                  <a:pt x="86260" y="62250"/>
                </a:lnTo>
                <a:lnTo>
                  <a:pt x="86270" y="62250"/>
                </a:lnTo>
                <a:close/>
                <a:moveTo>
                  <a:pt x="86910" y="62260"/>
                </a:moveTo>
                <a:lnTo>
                  <a:pt x="86900" y="62260"/>
                </a:lnTo>
                <a:lnTo>
                  <a:pt x="86900" y="62250"/>
                </a:lnTo>
                <a:lnTo>
                  <a:pt x="86910" y="62250"/>
                </a:lnTo>
                <a:lnTo>
                  <a:pt x="86920" y="62250"/>
                </a:lnTo>
                <a:lnTo>
                  <a:pt x="86920" y="62260"/>
                </a:lnTo>
                <a:lnTo>
                  <a:pt x="86910" y="62260"/>
                </a:lnTo>
                <a:close/>
                <a:moveTo>
                  <a:pt x="86410" y="62330"/>
                </a:moveTo>
                <a:lnTo>
                  <a:pt x="86400" y="62330"/>
                </a:lnTo>
                <a:lnTo>
                  <a:pt x="86390" y="62330"/>
                </a:lnTo>
                <a:lnTo>
                  <a:pt x="86390" y="62320"/>
                </a:lnTo>
                <a:lnTo>
                  <a:pt x="86400" y="62320"/>
                </a:lnTo>
                <a:lnTo>
                  <a:pt x="86400" y="62310"/>
                </a:lnTo>
                <a:lnTo>
                  <a:pt x="86400" y="62300"/>
                </a:lnTo>
                <a:lnTo>
                  <a:pt x="86400" y="62290"/>
                </a:lnTo>
                <a:lnTo>
                  <a:pt x="86410" y="62290"/>
                </a:lnTo>
                <a:lnTo>
                  <a:pt x="86410" y="62280"/>
                </a:lnTo>
                <a:lnTo>
                  <a:pt x="86410" y="62270"/>
                </a:lnTo>
                <a:lnTo>
                  <a:pt x="86420" y="62270"/>
                </a:lnTo>
                <a:lnTo>
                  <a:pt x="86420" y="62260"/>
                </a:lnTo>
                <a:lnTo>
                  <a:pt x="86420" y="62250"/>
                </a:lnTo>
                <a:lnTo>
                  <a:pt x="86430" y="62250"/>
                </a:lnTo>
                <a:lnTo>
                  <a:pt x="86440" y="62250"/>
                </a:lnTo>
                <a:lnTo>
                  <a:pt x="86440" y="62240"/>
                </a:lnTo>
                <a:lnTo>
                  <a:pt x="86440" y="62250"/>
                </a:lnTo>
                <a:lnTo>
                  <a:pt x="86440" y="62260"/>
                </a:lnTo>
                <a:lnTo>
                  <a:pt x="86440" y="62270"/>
                </a:lnTo>
                <a:lnTo>
                  <a:pt x="86440" y="62280"/>
                </a:lnTo>
                <a:lnTo>
                  <a:pt x="86440" y="62290"/>
                </a:lnTo>
                <a:lnTo>
                  <a:pt x="86440" y="62300"/>
                </a:lnTo>
                <a:lnTo>
                  <a:pt x="86430" y="62310"/>
                </a:lnTo>
                <a:lnTo>
                  <a:pt x="86430" y="62320"/>
                </a:lnTo>
                <a:lnTo>
                  <a:pt x="86420" y="62320"/>
                </a:lnTo>
                <a:lnTo>
                  <a:pt x="86420" y="62330"/>
                </a:lnTo>
                <a:lnTo>
                  <a:pt x="86410" y="62330"/>
                </a:lnTo>
                <a:close/>
                <a:moveTo>
                  <a:pt x="86110" y="62310"/>
                </a:moveTo>
                <a:lnTo>
                  <a:pt x="86110" y="62300"/>
                </a:lnTo>
                <a:lnTo>
                  <a:pt x="86100" y="62290"/>
                </a:lnTo>
                <a:lnTo>
                  <a:pt x="86100" y="62280"/>
                </a:lnTo>
                <a:lnTo>
                  <a:pt x="86090" y="62280"/>
                </a:lnTo>
                <a:lnTo>
                  <a:pt x="86090" y="62270"/>
                </a:lnTo>
                <a:lnTo>
                  <a:pt x="86090" y="62260"/>
                </a:lnTo>
                <a:lnTo>
                  <a:pt x="86080" y="62260"/>
                </a:lnTo>
                <a:lnTo>
                  <a:pt x="86080" y="62250"/>
                </a:lnTo>
                <a:lnTo>
                  <a:pt x="86070" y="62250"/>
                </a:lnTo>
                <a:lnTo>
                  <a:pt x="86070" y="62240"/>
                </a:lnTo>
                <a:lnTo>
                  <a:pt x="86080" y="62240"/>
                </a:lnTo>
                <a:lnTo>
                  <a:pt x="86080" y="62250"/>
                </a:lnTo>
                <a:lnTo>
                  <a:pt x="86090" y="62250"/>
                </a:lnTo>
                <a:lnTo>
                  <a:pt x="86090" y="62260"/>
                </a:lnTo>
                <a:lnTo>
                  <a:pt x="86100" y="62260"/>
                </a:lnTo>
                <a:lnTo>
                  <a:pt x="86100" y="62270"/>
                </a:lnTo>
                <a:lnTo>
                  <a:pt x="86110" y="62270"/>
                </a:lnTo>
                <a:lnTo>
                  <a:pt x="86110" y="62280"/>
                </a:lnTo>
                <a:lnTo>
                  <a:pt x="86120" y="62280"/>
                </a:lnTo>
                <a:lnTo>
                  <a:pt x="86120" y="62290"/>
                </a:lnTo>
                <a:lnTo>
                  <a:pt x="86120" y="62300"/>
                </a:lnTo>
                <a:lnTo>
                  <a:pt x="86120" y="62310"/>
                </a:lnTo>
                <a:lnTo>
                  <a:pt x="86110" y="62310"/>
                </a:lnTo>
                <a:close/>
                <a:moveTo>
                  <a:pt x="86840" y="62230"/>
                </a:moveTo>
                <a:lnTo>
                  <a:pt x="86850" y="62230"/>
                </a:lnTo>
                <a:lnTo>
                  <a:pt x="86850" y="62240"/>
                </a:lnTo>
                <a:lnTo>
                  <a:pt x="86850" y="62250"/>
                </a:lnTo>
                <a:lnTo>
                  <a:pt x="86850" y="62240"/>
                </a:lnTo>
                <a:lnTo>
                  <a:pt x="86840" y="62240"/>
                </a:lnTo>
                <a:lnTo>
                  <a:pt x="86840" y="62230"/>
                </a:lnTo>
                <a:close/>
                <a:moveTo>
                  <a:pt x="86710" y="62280"/>
                </a:moveTo>
                <a:lnTo>
                  <a:pt x="86720" y="62280"/>
                </a:lnTo>
                <a:lnTo>
                  <a:pt x="86710" y="62290"/>
                </a:lnTo>
                <a:lnTo>
                  <a:pt x="86700" y="62290"/>
                </a:lnTo>
                <a:lnTo>
                  <a:pt x="86700" y="62280"/>
                </a:lnTo>
                <a:lnTo>
                  <a:pt x="86690" y="62280"/>
                </a:lnTo>
                <a:lnTo>
                  <a:pt x="86680" y="62280"/>
                </a:lnTo>
                <a:lnTo>
                  <a:pt x="86680" y="62270"/>
                </a:lnTo>
                <a:lnTo>
                  <a:pt x="86690" y="62270"/>
                </a:lnTo>
                <a:lnTo>
                  <a:pt x="86690" y="62260"/>
                </a:lnTo>
                <a:lnTo>
                  <a:pt x="86690" y="62250"/>
                </a:lnTo>
                <a:lnTo>
                  <a:pt x="86690" y="62240"/>
                </a:lnTo>
                <a:lnTo>
                  <a:pt x="86700" y="62240"/>
                </a:lnTo>
                <a:lnTo>
                  <a:pt x="86700" y="62230"/>
                </a:lnTo>
                <a:lnTo>
                  <a:pt x="86700" y="62220"/>
                </a:lnTo>
                <a:lnTo>
                  <a:pt x="86700" y="62230"/>
                </a:lnTo>
                <a:lnTo>
                  <a:pt x="86710" y="62230"/>
                </a:lnTo>
                <a:lnTo>
                  <a:pt x="86710" y="62240"/>
                </a:lnTo>
                <a:lnTo>
                  <a:pt x="86710" y="62250"/>
                </a:lnTo>
                <a:lnTo>
                  <a:pt x="86700" y="62250"/>
                </a:lnTo>
                <a:lnTo>
                  <a:pt x="86700" y="62260"/>
                </a:lnTo>
                <a:lnTo>
                  <a:pt x="86710" y="62270"/>
                </a:lnTo>
                <a:lnTo>
                  <a:pt x="86710" y="62280"/>
                </a:lnTo>
                <a:close/>
                <a:moveTo>
                  <a:pt x="86440" y="62240"/>
                </a:moveTo>
                <a:lnTo>
                  <a:pt x="86430" y="62240"/>
                </a:lnTo>
                <a:lnTo>
                  <a:pt x="86430" y="62230"/>
                </a:lnTo>
                <a:lnTo>
                  <a:pt x="86440" y="62220"/>
                </a:lnTo>
                <a:lnTo>
                  <a:pt x="86440" y="62230"/>
                </a:lnTo>
                <a:lnTo>
                  <a:pt x="86440" y="62240"/>
                </a:lnTo>
                <a:close/>
                <a:moveTo>
                  <a:pt x="86900" y="62240"/>
                </a:moveTo>
                <a:lnTo>
                  <a:pt x="86900" y="62230"/>
                </a:lnTo>
                <a:lnTo>
                  <a:pt x="86900" y="62220"/>
                </a:lnTo>
                <a:lnTo>
                  <a:pt x="86910" y="62220"/>
                </a:lnTo>
                <a:lnTo>
                  <a:pt x="86910" y="62230"/>
                </a:lnTo>
                <a:lnTo>
                  <a:pt x="86900" y="62230"/>
                </a:lnTo>
                <a:lnTo>
                  <a:pt x="86900" y="62240"/>
                </a:lnTo>
                <a:close/>
                <a:moveTo>
                  <a:pt x="85970" y="62210"/>
                </a:moveTo>
                <a:lnTo>
                  <a:pt x="85980" y="62210"/>
                </a:lnTo>
                <a:lnTo>
                  <a:pt x="85980" y="62220"/>
                </a:lnTo>
                <a:lnTo>
                  <a:pt x="85970" y="62220"/>
                </a:lnTo>
                <a:lnTo>
                  <a:pt x="85970" y="62230"/>
                </a:lnTo>
                <a:lnTo>
                  <a:pt x="85960" y="62230"/>
                </a:lnTo>
                <a:lnTo>
                  <a:pt x="85960" y="62220"/>
                </a:lnTo>
                <a:lnTo>
                  <a:pt x="85960" y="62230"/>
                </a:lnTo>
                <a:lnTo>
                  <a:pt x="85950" y="62230"/>
                </a:lnTo>
                <a:lnTo>
                  <a:pt x="85940" y="62230"/>
                </a:lnTo>
                <a:lnTo>
                  <a:pt x="85940" y="62220"/>
                </a:lnTo>
                <a:lnTo>
                  <a:pt x="85950" y="62220"/>
                </a:lnTo>
                <a:lnTo>
                  <a:pt x="85960" y="62220"/>
                </a:lnTo>
                <a:lnTo>
                  <a:pt x="85960" y="62210"/>
                </a:lnTo>
                <a:lnTo>
                  <a:pt x="85970" y="62210"/>
                </a:lnTo>
                <a:close/>
                <a:moveTo>
                  <a:pt x="86420" y="62250"/>
                </a:moveTo>
                <a:lnTo>
                  <a:pt x="86420" y="62240"/>
                </a:lnTo>
                <a:lnTo>
                  <a:pt x="86420" y="62230"/>
                </a:lnTo>
                <a:lnTo>
                  <a:pt x="86420" y="62220"/>
                </a:lnTo>
                <a:lnTo>
                  <a:pt x="86430" y="62220"/>
                </a:lnTo>
                <a:lnTo>
                  <a:pt x="86430" y="62210"/>
                </a:lnTo>
                <a:lnTo>
                  <a:pt x="86430" y="62220"/>
                </a:lnTo>
                <a:lnTo>
                  <a:pt x="86430" y="62230"/>
                </a:lnTo>
                <a:lnTo>
                  <a:pt x="86430" y="62240"/>
                </a:lnTo>
                <a:lnTo>
                  <a:pt x="86420" y="62250"/>
                </a:lnTo>
                <a:close/>
                <a:moveTo>
                  <a:pt x="86880" y="62210"/>
                </a:moveTo>
                <a:lnTo>
                  <a:pt x="86880" y="62220"/>
                </a:lnTo>
                <a:lnTo>
                  <a:pt x="86870" y="62220"/>
                </a:lnTo>
                <a:lnTo>
                  <a:pt x="86870" y="62230"/>
                </a:lnTo>
                <a:lnTo>
                  <a:pt x="86860" y="62230"/>
                </a:lnTo>
                <a:lnTo>
                  <a:pt x="86850" y="62230"/>
                </a:lnTo>
                <a:lnTo>
                  <a:pt x="86860" y="62220"/>
                </a:lnTo>
                <a:lnTo>
                  <a:pt x="86860" y="62210"/>
                </a:lnTo>
                <a:lnTo>
                  <a:pt x="86870" y="62210"/>
                </a:lnTo>
                <a:lnTo>
                  <a:pt x="86880" y="62210"/>
                </a:lnTo>
                <a:close/>
                <a:moveTo>
                  <a:pt x="86580" y="62180"/>
                </a:moveTo>
                <a:lnTo>
                  <a:pt x="86590" y="62180"/>
                </a:lnTo>
                <a:lnTo>
                  <a:pt x="86590" y="62190"/>
                </a:lnTo>
                <a:lnTo>
                  <a:pt x="86600" y="62190"/>
                </a:lnTo>
                <a:lnTo>
                  <a:pt x="86610" y="62190"/>
                </a:lnTo>
                <a:lnTo>
                  <a:pt x="86600" y="62200"/>
                </a:lnTo>
                <a:lnTo>
                  <a:pt x="86600" y="62210"/>
                </a:lnTo>
                <a:lnTo>
                  <a:pt x="86590" y="62210"/>
                </a:lnTo>
                <a:lnTo>
                  <a:pt x="86590" y="62200"/>
                </a:lnTo>
                <a:lnTo>
                  <a:pt x="86580" y="62200"/>
                </a:lnTo>
                <a:lnTo>
                  <a:pt x="86570" y="62200"/>
                </a:lnTo>
                <a:lnTo>
                  <a:pt x="86560" y="62200"/>
                </a:lnTo>
                <a:lnTo>
                  <a:pt x="86570" y="62200"/>
                </a:lnTo>
                <a:lnTo>
                  <a:pt x="86570" y="62190"/>
                </a:lnTo>
                <a:lnTo>
                  <a:pt x="86570" y="62180"/>
                </a:lnTo>
                <a:lnTo>
                  <a:pt x="86580" y="62180"/>
                </a:lnTo>
                <a:close/>
                <a:moveTo>
                  <a:pt x="86930" y="62180"/>
                </a:moveTo>
                <a:lnTo>
                  <a:pt x="86930" y="62190"/>
                </a:lnTo>
                <a:lnTo>
                  <a:pt x="86920" y="62190"/>
                </a:lnTo>
                <a:lnTo>
                  <a:pt x="86920" y="62180"/>
                </a:lnTo>
                <a:lnTo>
                  <a:pt x="86930" y="62180"/>
                </a:lnTo>
                <a:close/>
                <a:moveTo>
                  <a:pt x="86500" y="62180"/>
                </a:moveTo>
                <a:lnTo>
                  <a:pt x="86500" y="62190"/>
                </a:lnTo>
                <a:lnTo>
                  <a:pt x="86500" y="62200"/>
                </a:lnTo>
                <a:lnTo>
                  <a:pt x="86500" y="62210"/>
                </a:lnTo>
                <a:lnTo>
                  <a:pt x="86510" y="62210"/>
                </a:lnTo>
                <a:lnTo>
                  <a:pt x="86510" y="62220"/>
                </a:lnTo>
                <a:lnTo>
                  <a:pt x="86520" y="62220"/>
                </a:lnTo>
                <a:lnTo>
                  <a:pt x="86520" y="62230"/>
                </a:lnTo>
                <a:lnTo>
                  <a:pt x="86510" y="62230"/>
                </a:lnTo>
                <a:lnTo>
                  <a:pt x="86510" y="62240"/>
                </a:lnTo>
                <a:lnTo>
                  <a:pt x="86520" y="62240"/>
                </a:lnTo>
                <a:lnTo>
                  <a:pt x="86530" y="62240"/>
                </a:lnTo>
                <a:lnTo>
                  <a:pt x="86540" y="62250"/>
                </a:lnTo>
                <a:lnTo>
                  <a:pt x="86530" y="62250"/>
                </a:lnTo>
                <a:lnTo>
                  <a:pt x="86530" y="62260"/>
                </a:lnTo>
                <a:lnTo>
                  <a:pt x="86530" y="62270"/>
                </a:lnTo>
                <a:lnTo>
                  <a:pt x="86540" y="62270"/>
                </a:lnTo>
                <a:lnTo>
                  <a:pt x="86540" y="62280"/>
                </a:lnTo>
                <a:lnTo>
                  <a:pt x="86550" y="62280"/>
                </a:lnTo>
                <a:lnTo>
                  <a:pt x="86550" y="62270"/>
                </a:lnTo>
                <a:lnTo>
                  <a:pt x="86560" y="62270"/>
                </a:lnTo>
                <a:lnTo>
                  <a:pt x="86560" y="62260"/>
                </a:lnTo>
                <a:lnTo>
                  <a:pt x="86570" y="62260"/>
                </a:lnTo>
                <a:lnTo>
                  <a:pt x="86570" y="62250"/>
                </a:lnTo>
                <a:lnTo>
                  <a:pt x="86560" y="62250"/>
                </a:lnTo>
                <a:lnTo>
                  <a:pt x="86570" y="62250"/>
                </a:lnTo>
                <a:lnTo>
                  <a:pt x="86570" y="62240"/>
                </a:lnTo>
                <a:lnTo>
                  <a:pt x="86580" y="62240"/>
                </a:lnTo>
                <a:lnTo>
                  <a:pt x="86580" y="62230"/>
                </a:lnTo>
                <a:lnTo>
                  <a:pt x="86590" y="62240"/>
                </a:lnTo>
                <a:lnTo>
                  <a:pt x="86590" y="62230"/>
                </a:lnTo>
                <a:lnTo>
                  <a:pt x="86590" y="62220"/>
                </a:lnTo>
                <a:lnTo>
                  <a:pt x="86600" y="62220"/>
                </a:lnTo>
                <a:lnTo>
                  <a:pt x="86610" y="62220"/>
                </a:lnTo>
                <a:lnTo>
                  <a:pt x="86610" y="62210"/>
                </a:lnTo>
                <a:lnTo>
                  <a:pt x="86610" y="62200"/>
                </a:lnTo>
                <a:lnTo>
                  <a:pt x="86620" y="62200"/>
                </a:lnTo>
                <a:lnTo>
                  <a:pt x="86620" y="62210"/>
                </a:lnTo>
                <a:lnTo>
                  <a:pt x="86630" y="62210"/>
                </a:lnTo>
                <a:lnTo>
                  <a:pt x="86640" y="62210"/>
                </a:lnTo>
                <a:lnTo>
                  <a:pt x="86640" y="62220"/>
                </a:lnTo>
                <a:lnTo>
                  <a:pt x="86640" y="62230"/>
                </a:lnTo>
                <a:lnTo>
                  <a:pt x="86640" y="62240"/>
                </a:lnTo>
                <a:lnTo>
                  <a:pt x="86650" y="62240"/>
                </a:lnTo>
                <a:lnTo>
                  <a:pt x="86650" y="62230"/>
                </a:lnTo>
                <a:lnTo>
                  <a:pt x="86660" y="62230"/>
                </a:lnTo>
                <a:lnTo>
                  <a:pt x="86660" y="62220"/>
                </a:lnTo>
                <a:lnTo>
                  <a:pt x="86660" y="62210"/>
                </a:lnTo>
                <a:lnTo>
                  <a:pt x="86660" y="62200"/>
                </a:lnTo>
                <a:lnTo>
                  <a:pt x="86660" y="62190"/>
                </a:lnTo>
                <a:lnTo>
                  <a:pt x="86670" y="62190"/>
                </a:lnTo>
                <a:lnTo>
                  <a:pt x="86670" y="62200"/>
                </a:lnTo>
                <a:lnTo>
                  <a:pt x="86680" y="62200"/>
                </a:lnTo>
                <a:lnTo>
                  <a:pt x="86680" y="62210"/>
                </a:lnTo>
                <a:lnTo>
                  <a:pt x="86690" y="62210"/>
                </a:lnTo>
                <a:lnTo>
                  <a:pt x="86690" y="62220"/>
                </a:lnTo>
                <a:lnTo>
                  <a:pt x="86690" y="62230"/>
                </a:lnTo>
                <a:lnTo>
                  <a:pt x="86690" y="62240"/>
                </a:lnTo>
                <a:lnTo>
                  <a:pt x="86690" y="62250"/>
                </a:lnTo>
                <a:lnTo>
                  <a:pt x="86680" y="62250"/>
                </a:lnTo>
                <a:lnTo>
                  <a:pt x="86680" y="62260"/>
                </a:lnTo>
                <a:lnTo>
                  <a:pt x="86680" y="62270"/>
                </a:lnTo>
                <a:lnTo>
                  <a:pt x="86670" y="62270"/>
                </a:lnTo>
                <a:lnTo>
                  <a:pt x="86670" y="62280"/>
                </a:lnTo>
                <a:lnTo>
                  <a:pt x="86660" y="62280"/>
                </a:lnTo>
                <a:lnTo>
                  <a:pt x="86660" y="62290"/>
                </a:lnTo>
                <a:lnTo>
                  <a:pt x="86650" y="62290"/>
                </a:lnTo>
                <a:lnTo>
                  <a:pt x="86650" y="62280"/>
                </a:lnTo>
                <a:lnTo>
                  <a:pt x="86650" y="62270"/>
                </a:lnTo>
                <a:lnTo>
                  <a:pt x="86640" y="62270"/>
                </a:lnTo>
                <a:lnTo>
                  <a:pt x="86640" y="62260"/>
                </a:lnTo>
                <a:lnTo>
                  <a:pt x="86640" y="62270"/>
                </a:lnTo>
                <a:lnTo>
                  <a:pt x="86640" y="62280"/>
                </a:lnTo>
                <a:lnTo>
                  <a:pt x="86640" y="62290"/>
                </a:lnTo>
                <a:lnTo>
                  <a:pt x="86630" y="62290"/>
                </a:lnTo>
                <a:lnTo>
                  <a:pt x="86630" y="62300"/>
                </a:lnTo>
                <a:lnTo>
                  <a:pt x="86620" y="62300"/>
                </a:lnTo>
                <a:lnTo>
                  <a:pt x="86610" y="62300"/>
                </a:lnTo>
                <a:lnTo>
                  <a:pt x="86610" y="62290"/>
                </a:lnTo>
                <a:lnTo>
                  <a:pt x="86600" y="62290"/>
                </a:lnTo>
                <a:lnTo>
                  <a:pt x="86590" y="62290"/>
                </a:lnTo>
                <a:lnTo>
                  <a:pt x="86590" y="62280"/>
                </a:lnTo>
                <a:lnTo>
                  <a:pt x="86580" y="62280"/>
                </a:lnTo>
                <a:lnTo>
                  <a:pt x="86590" y="62280"/>
                </a:lnTo>
                <a:lnTo>
                  <a:pt x="86590" y="62290"/>
                </a:lnTo>
                <a:lnTo>
                  <a:pt x="86580" y="62290"/>
                </a:lnTo>
                <a:lnTo>
                  <a:pt x="86570" y="62290"/>
                </a:lnTo>
                <a:lnTo>
                  <a:pt x="86560" y="62300"/>
                </a:lnTo>
                <a:lnTo>
                  <a:pt x="86550" y="62310"/>
                </a:lnTo>
                <a:lnTo>
                  <a:pt x="86540" y="62310"/>
                </a:lnTo>
                <a:lnTo>
                  <a:pt x="86540" y="62300"/>
                </a:lnTo>
                <a:lnTo>
                  <a:pt x="86530" y="62300"/>
                </a:lnTo>
                <a:lnTo>
                  <a:pt x="86530" y="62310"/>
                </a:lnTo>
                <a:lnTo>
                  <a:pt x="86540" y="62310"/>
                </a:lnTo>
                <a:lnTo>
                  <a:pt x="86540" y="62320"/>
                </a:lnTo>
                <a:lnTo>
                  <a:pt x="86530" y="62320"/>
                </a:lnTo>
                <a:lnTo>
                  <a:pt x="86520" y="62320"/>
                </a:lnTo>
                <a:lnTo>
                  <a:pt x="86510" y="62320"/>
                </a:lnTo>
                <a:lnTo>
                  <a:pt x="86510" y="62310"/>
                </a:lnTo>
                <a:lnTo>
                  <a:pt x="86500" y="62300"/>
                </a:lnTo>
                <a:lnTo>
                  <a:pt x="86500" y="62310"/>
                </a:lnTo>
                <a:lnTo>
                  <a:pt x="86500" y="62320"/>
                </a:lnTo>
                <a:lnTo>
                  <a:pt x="86510" y="62320"/>
                </a:lnTo>
                <a:lnTo>
                  <a:pt x="86500" y="62320"/>
                </a:lnTo>
                <a:lnTo>
                  <a:pt x="86490" y="62320"/>
                </a:lnTo>
                <a:lnTo>
                  <a:pt x="86480" y="62320"/>
                </a:lnTo>
                <a:lnTo>
                  <a:pt x="86480" y="62330"/>
                </a:lnTo>
                <a:lnTo>
                  <a:pt x="86490" y="62330"/>
                </a:lnTo>
                <a:lnTo>
                  <a:pt x="86490" y="62340"/>
                </a:lnTo>
                <a:lnTo>
                  <a:pt x="86500" y="62340"/>
                </a:lnTo>
                <a:lnTo>
                  <a:pt x="86500" y="62350"/>
                </a:lnTo>
                <a:lnTo>
                  <a:pt x="86490" y="62350"/>
                </a:lnTo>
                <a:lnTo>
                  <a:pt x="86480" y="62350"/>
                </a:lnTo>
                <a:lnTo>
                  <a:pt x="86480" y="62360"/>
                </a:lnTo>
                <a:lnTo>
                  <a:pt x="86480" y="62370"/>
                </a:lnTo>
                <a:lnTo>
                  <a:pt x="86490" y="62370"/>
                </a:lnTo>
                <a:lnTo>
                  <a:pt x="86480" y="62380"/>
                </a:lnTo>
                <a:lnTo>
                  <a:pt x="86480" y="62390"/>
                </a:lnTo>
                <a:lnTo>
                  <a:pt x="86490" y="62400"/>
                </a:lnTo>
                <a:lnTo>
                  <a:pt x="86500" y="62400"/>
                </a:lnTo>
                <a:lnTo>
                  <a:pt x="86500" y="62410"/>
                </a:lnTo>
                <a:lnTo>
                  <a:pt x="86490" y="62410"/>
                </a:lnTo>
                <a:lnTo>
                  <a:pt x="86500" y="62410"/>
                </a:lnTo>
                <a:lnTo>
                  <a:pt x="86500" y="62420"/>
                </a:lnTo>
                <a:lnTo>
                  <a:pt x="86490" y="62420"/>
                </a:lnTo>
                <a:lnTo>
                  <a:pt x="86480" y="62420"/>
                </a:lnTo>
                <a:lnTo>
                  <a:pt x="86480" y="62410"/>
                </a:lnTo>
                <a:lnTo>
                  <a:pt x="86470" y="62410"/>
                </a:lnTo>
                <a:lnTo>
                  <a:pt x="86470" y="62420"/>
                </a:lnTo>
                <a:lnTo>
                  <a:pt x="86480" y="62420"/>
                </a:lnTo>
                <a:lnTo>
                  <a:pt x="86480" y="62430"/>
                </a:lnTo>
                <a:lnTo>
                  <a:pt x="86490" y="62430"/>
                </a:lnTo>
                <a:lnTo>
                  <a:pt x="86480" y="62430"/>
                </a:lnTo>
                <a:lnTo>
                  <a:pt x="86470" y="62430"/>
                </a:lnTo>
                <a:lnTo>
                  <a:pt x="86460" y="62430"/>
                </a:lnTo>
                <a:lnTo>
                  <a:pt x="86460" y="62420"/>
                </a:lnTo>
                <a:lnTo>
                  <a:pt x="86450" y="62420"/>
                </a:lnTo>
                <a:lnTo>
                  <a:pt x="86450" y="62430"/>
                </a:lnTo>
                <a:lnTo>
                  <a:pt x="86440" y="62430"/>
                </a:lnTo>
                <a:lnTo>
                  <a:pt x="86440" y="62420"/>
                </a:lnTo>
                <a:lnTo>
                  <a:pt x="86430" y="62420"/>
                </a:lnTo>
                <a:lnTo>
                  <a:pt x="86420" y="62420"/>
                </a:lnTo>
                <a:lnTo>
                  <a:pt x="86420" y="62410"/>
                </a:lnTo>
                <a:lnTo>
                  <a:pt x="86430" y="62410"/>
                </a:lnTo>
                <a:lnTo>
                  <a:pt x="86440" y="62410"/>
                </a:lnTo>
                <a:lnTo>
                  <a:pt x="86450" y="62410"/>
                </a:lnTo>
                <a:lnTo>
                  <a:pt x="86450" y="62400"/>
                </a:lnTo>
                <a:lnTo>
                  <a:pt x="86450" y="62390"/>
                </a:lnTo>
                <a:lnTo>
                  <a:pt x="86450" y="62380"/>
                </a:lnTo>
                <a:lnTo>
                  <a:pt x="86440" y="62380"/>
                </a:lnTo>
                <a:lnTo>
                  <a:pt x="86440" y="62370"/>
                </a:lnTo>
                <a:lnTo>
                  <a:pt x="86440" y="62360"/>
                </a:lnTo>
                <a:lnTo>
                  <a:pt x="86450" y="62360"/>
                </a:lnTo>
                <a:lnTo>
                  <a:pt x="86450" y="62350"/>
                </a:lnTo>
                <a:lnTo>
                  <a:pt x="86440" y="62350"/>
                </a:lnTo>
                <a:lnTo>
                  <a:pt x="86440" y="62340"/>
                </a:lnTo>
                <a:lnTo>
                  <a:pt x="86450" y="62340"/>
                </a:lnTo>
                <a:lnTo>
                  <a:pt x="86450" y="62330"/>
                </a:lnTo>
                <a:lnTo>
                  <a:pt x="86440" y="62330"/>
                </a:lnTo>
                <a:lnTo>
                  <a:pt x="86440" y="62320"/>
                </a:lnTo>
                <a:lnTo>
                  <a:pt x="86450" y="62320"/>
                </a:lnTo>
                <a:lnTo>
                  <a:pt x="86460" y="62320"/>
                </a:lnTo>
                <a:lnTo>
                  <a:pt x="86460" y="62310"/>
                </a:lnTo>
                <a:lnTo>
                  <a:pt x="86460" y="62300"/>
                </a:lnTo>
                <a:lnTo>
                  <a:pt x="86470" y="62300"/>
                </a:lnTo>
                <a:lnTo>
                  <a:pt x="86470" y="62290"/>
                </a:lnTo>
                <a:lnTo>
                  <a:pt x="86470" y="62280"/>
                </a:lnTo>
                <a:lnTo>
                  <a:pt x="86470" y="62270"/>
                </a:lnTo>
                <a:lnTo>
                  <a:pt x="86470" y="62260"/>
                </a:lnTo>
                <a:lnTo>
                  <a:pt x="86470" y="62250"/>
                </a:lnTo>
                <a:lnTo>
                  <a:pt x="86470" y="62240"/>
                </a:lnTo>
                <a:lnTo>
                  <a:pt x="86470" y="62230"/>
                </a:lnTo>
                <a:lnTo>
                  <a:pt x="86470" y="62220"/>
                </a:lnTo>
                <a:lnTo>
                  <a:pt x="86470" y="62210"/>
                </a:lnTo>
                <a:lnTo>
                  <a:pt x="86480" y="62210"/>
                </a:lnTo>
                <a:lnTo>
                  <a:pt x="86480" y="62200"/>
                </a:lnTo>
                <a:lnTo>
                  <a:pt x="86490" y="62200"/>
                </a:lnTo>
                <a:lnTo>
                  <a:pt x="86480" y="62190"/>
                </a:lnTo>
                <a:lnTo>
                  <a:pt x="86480" y="62180"/>
                </a:lnTo>
                <a:lnTo>
                  <a:pt x="86490" y="62180"/>
                </a:lnTo>
                <a:lnTo>
                  <a:pt x="86490" y="62170"/>
                </a:lnTo>
                <a:lnTo>
                  <a:pt x="86500" y="62170"/>
                </a:lnTo>
                <a:lnTo>
                  <a:pt x="86500" y="62180"/>
                </a:lnTo>
                <a:close/>
                <a:moveTo>
                  <a:pt x="86920" y="62160"/>
                </a:moveTo>
                <a:lnTo>
                  <a:pt x="86930" y="62160"/>
                </a:lnTo>
                <a:lnTo>
                  <a:pt x="86930" y="62170"/>
                </a:lnTo>
                <a:lnTo>
                  <a:pt x="86920" y="62170"/>
                </a:lnTo>
                <a:lnTo>
                  <a:pt x="86910" y="62170"/>
                </a:lnTo>
                <a:lnTo>
                  <a:pt x="86910" y="62160"/>
                </a:lnTo>
                <a:lnTo>
                  <a:pt x="86920" y="62160"/>
                </a:lnTo>
                <a:close/>
                <a:lnTo>
                  <a:pt x="86910" y="62160"/>
                </a:lnTo>
                <a:lnTo>
                  <a:pt x="86920" y="62150"/>
                </a:lnTo>
                <a:lnTo>
                  <a:pt x="86930" y="62150"/>
                </a:lnTo>
                <a:lnTo>
                  <a:pt x="86930" y="62160"/>
                </a:lnTo>
                <a:lnTo>
                  <a:pt x="86920" y="62160"/>
                </a:lnTo>
                <a:close/>
                <a:moveTo>
                  <a:pt x="86880" y="62150"/>
                </a:moveTo>
                <a:lnTo>
                  <a:pt x="86890" y="62150"/>
                </a:lnTo>
                <a:lnTo>
                  <a:pt x="86890" y="62160"/>
                </a:lnTo>
                <a:lnTo>
                  <a:pt x="86880" y="62160"/>
                </a:lnTo>
                <a:lnTo>
                  <a:pt x="86880" y="62150"/>
                </a:lnTo>
                <a:close/>
                <a:moveTo>
                  <a:pt x="85920" y="62130"/>
                </a:moveTo>
                <a:lnTo>
                  <a:pt x="85920" y="62140"/>
                </a:lnTo>
                <a:lnTo>
                  <a:pt x="85930" y="62140"/>
                </a:lnTo>
                <a:lnTo>
                  <a:pt x="85940" y="62140"/>
                </a:lnTo>
                <a:lnTo>
                  <a:pt x="85950" y="62140"/>
                </a:lnTo>
                <a:lnTo>
                  <a:pt x="85960" y="62140"/>
                </a:lnTo>
                <a:lnTo>
                  <a:pt x="85960" y="62150"/>
                </a:lnTo>
                <a:lnTo>
                  <a:pt x="85970" y="62150"/>
                </a:lnTo>
                <a:lnTo>
                  <a:pt x="85980" y="62150"/>
                </a:lnTo>
                <a:lnTo>
                  <a:pt x="85990" y="62150"/>
                </a:lnTo>
                <a:lnTo>
                  <a:pt x="86000" y="62150"/>
                </a:lnTo>
                <a:lnTo>
                  <a:pt x="86010" y="62150"/>
                </a:lnTo>
                <a:lnTo>
                  <a:pt x="86010" y="62160"/>
                </a:lnTo>
                <a:lnTo>
                  <a:pt x="86010" y="62170"/>
                </a:lnTo>
                <a:lnTo>
                  <a:pt x="86000" y="62170"/>
                </a:lnTo>
                <a:lnTo>
                  <a:pt x="85990" y="62170"/>
                </a:lnTo>
                <a:lnTo>
                  <a:pt x="86000" y="62170"/>
                </a:lnTo>
                <a:lnTo>
                  <a:pt x="86000" y="62180"/>
                </a:lnTo>
                <a:lnTo>
                  <a:pt x="85990" y="62180"/>
                </a:lnTo>
                <a:lnTo>
                  <a:pt x="85990" y="62170"/>
                </a:lnTo>
                <a:lnTo>
                  <a:pt x="85980" y="62170"/>
                </a:lnTo>
                <a:lnTo>
                  <a:pt x="85970" y="62170"/>
                </a:lnTo>
                <a:lnTo>
                  <a:pt x="85960" y="62170"/>
                </a:lnTo>
                <a:lnTo>
                  <a:pt x="85960" y="62160"/>
                </a:lnTo>
                <a:lnTo>
                  <a:pt x="85950" y="62150"/>
                </a:lnTo>
                <a:lnTo>
                  <a:pt x="85950" y="62160"/>
                </a:lnTo>
                <a:lnTo>
                  <a:pt x="85940" y="62160"/>
                </a:lnTo>
                <a:lnTo>
                  <a:pt x="85940" y="62150"/>
                </a:lnTo>
                <a:lnTo>
                  <a:pt x="85930" y="62150"/>
                </a:lnTo>
                <a:lnTo>
                  <a:pt x="85930" y="62160"/>
                </a:lnTo>
                <a:lnTo>
                  <a:pt x="85930" y="62170"/>
                </a:lnTo>
                <a:lnTo>
                  <a:pt x="85920" y="62170"/>
                </a:lnTo>
                <a:lnTo>
                  <a:pt x="85920" y="62160"/>
                </a:lnTo>
                <a:lnTo>
                  <a:pt x="85910" y="62160"/>
                </a:lnTo>
                <a:lnTo>
                  <a:pt x="85910" y="62150"/>
                </a:lnTo>
                <a:lnTo>
                  <a:pt x="85910" y="62140"/>
                </a:lnTo>
                <a:lnTo>
                  <a:pt x="85910" y="62130"/>
                </a:lnTo>
                <a:lnTo>
                  <a:pt x="85920" y="62130"/>
                </a:lnTo>
                <a:close/>
                <a:moveTo>
                  <a:pt x="86300" y="62270"/>
                </a:moveTo>
                <a:lnTo>
                  <a:pt x="86310" y="62270"/>
                </a:lnTo>
                <a:lnTo>
                  <a:pt x="86300" y="62270"/>
                </a:lnTo>
                <a:lnTo>
                  <a:pt x="86290" y="62270"/>
                </a:lnTo>
                <a:lnTo>
                  <a:pt x="86290" y="62260"/>
                </a:lnTo>
                <a:lnTo>
                  <a:pt x="86290" y="62250"/>
                </a:lnTo>
                <a:lnTo>
                  <a:pt x="86280" y="62250"/>
                </a:lnTo>
                <a:lnTo>
                  <a:pt x="86280" y="62240"/>
                </a:lnTo>
                <a:lnTo>
                  <a:pt x="86280" y="62230"/>
                </a:lnTo>
                <a:lnTo>
                  <a:pt x="86280" y="62220"/>
                </a:lnTo>
                <a:lnTo>
                  <a:pt x="86270" y="62220"/>
                </a:lnTo>
                <a:lnTo>
                  <a:pt x="86270" y="62210"/>
                </a:lnTo>
                <a:lnTo>
                  <a:pt x="86260" y="62210"/>
                </a:lnTo>
                <a:lnTo>
                  <a:pt x="86260" y="62200"/>
                </a:lnTo>
                <a:lnTo>
                  <a:pt x="86270" y="62200"/>
                </a:lnTo>
                <a:lnTo>
                  <a:pt x="86260" y="62190"/>
                </a:lnTo>
                <a:lnTo>
                  <a:pt x="86260" y="62180"/>
                </a:lnTo>
                <a:lnTo>
                  <a:pt x="86270" y="62180"/>
                </a:lnTo>
                <a:lnTo>
                  <a:pt x="86280" y="62180"/>
                </a:lnTo>
                <a:lnTo>
                  <a:pt x="86280" y="62170"/>
                </a:lnTo>
                <a:lnTo>
                  <a:pt x="86280" y="62160"/>
                </a:lnTo>
                <a:lnTo>
                  <a:pt x="86280" y="62150"/>
                </a:lnTo>
                <a:lnTo>
                  <a:pt x="86280" y="62140"/>
                </a:lnTo>
                <a:lnTo>
                  <a:pt x="86280" y="62130"/>
                </a:lnTo>
                <a:lnTo>
                  <a:pt x="86280" y="62140"/>
                </a:lnTo>
                <a:lnTo>
                  <a:pt x="86290" y="62140"/>
                </a:lnTo>
                <a:lnTo>
                  <a:pt x="86290" y="62150"/>
                </a:lnTo>
                <a:lnTo>
                  <a:pt x="86290" y="62160"/>
                </a:lnTo>
                <a:lnTo>
                  <a:pt x="86290" y="62170"/>
                </a:lnTo>
                <a:lnTo>
                  <a:pt x="86300" y="62170"/>
                </a:lnTo>
                <a:lnTo>
                  <a:pt x="86300" y="62180"/>
                </a:lnTo>
                <a:lnTo>
                  <a:pt x="86300" y="62190"/>
                </a:lnTo>
                <a:lnTo>
                  <a:pt x="86310" y="62190"/>
                </a:lnTo>
                <a:lnTo>
                  <a:pt x="86310" y="62200"/>
                </a:lnTo>
                <a:lnTo>
                  <a:pt x="86310" y="62210"/>
                </a:lnTo>
                <a:lnTo>
                  <a:pt x="86310" y="62220"/>
                </a:lnTo>
                <a:lnTo>
                  <a:pt x="86310" y="62230"/>
                </a:lnTo>
                <a:lnTo>
                  <a:pt x="86310" y="62240"/>
                </a:lnTo>
                <a:lnTo>
                  <a:pt x="86310" y="62250"/>
                </a:lnTo>
                <a:lnTo>
                  <a:pt x="86310" y="62260"/>
                </a:lnTo>
                <a:lnTo>
                  <a:pt x="86300" y="62260"/>
                </a:lnTo>
                <a:lnTo>
                  <a:pt x="86300" y="62270"/>
                </a:lnTo>
                <a:close/>
                <a:moveTo>
                  <a:pt x="87050" y="62170"/>
                </a:moveTo>
                <a:lnTo>
                  <a:pt x="87060" y="62170"/>
                </a:lnTo>
                <a:lnTo>
                  <a:pt x="87060" y="62180"/>
                </a:lnTo>
                <a:lnTo>
                  <a:pt x="87060" y="62190"/>
                </a:lnTo>
                <a:lnTo>
                  <a:pt x="87060" y="62200"/>
                </a:lnTo>
                <a:lnTo>
                  <a:pt x="87060" y="62210"/>
                </a:lnTo>
                <a:lnTo>
                  <a:pt x="87050" y="62210"/>
                </a:lnTo>
                <a:lnTo>
                  <a:pt x="87050" y="62220"/>
                </a:lnTo>
                <a:lnTo>
                  <a:pt x="87040" y="62220"/>
                </a:lnTo>
                <a:lnTo>
                  <a:pt x="87030" y="62220"/>
                </a:lnTo>
                <a:lnTo>
                  <a:pt x="87030" y="62230"/>
                </a:lnTo>
                <a:lnTo>
                  <a:pt x="87020" y="62240"/>
                </a:lnTo>
                <a:lnTo>
                  <a:pt x="87010" y="62240"/>
                </a:lnTo>
                <a:lnTo>
                  <a:pt x="87010" y="62250"/>
                </a:lnTo>
                <a:lnTo>
                  <a:pt x="87000" y="62260"/>
                </a:lnTo>
                <a:lnTo>
                  <a:pt x="86990" y="62260"/>
                </a:lnTo>
                <a:lnTo>
                  <a:pt x="86980" y="62260"/>
                </a:lnTo>
                <a:lnTo>
                  <a:pt x="86980" y="62270"/>
                </a:lnTo>
                <a:lnTo>
                  <a:pt x="86980" y="62280"/>
                </a:lnTo>
                <a:lnTo>
                  <a:pt x="86970" y="62280"/>
                </a:lnTo>
                <a:lnTo>
                  <a:pt x="86960" y="62280"/>
                </a:lnTo>
                <a:lnTo>
                  <a:pt x="86960" y="62270"/>
                </a:lnTo>
                <a:lnTo>
                  <a:pt x="86950" y="62270"/>
                </a:lnTo>
                <a:lnTo>
                  <a:pt x="86950" y="62260"/>
                </a:lnTo>
                <a:lnTo>
                  <a:pt x="86960" y="62250"/>
                </a:lnTo>
                <a:lnTo>
                  <a:pt x="86950" y="62250"/>
                </a:lnTo>
                <a:lnTo>
                  <a:pt x="86950" y="62240"/>
                </a:lnTo>
                <a:lnTo>
                  <a:pt x="86940" y="62240"/>
                </a:lnTo>
                <a:lnTo>
                  <a:pt x="86940" y="62230"/>
                </a:lnTo>
                <a:lnTo>
                  <a:pt x="86930" y="62230"/>
                </a:lnTo>
                <a:lnTo>
                  <a:pt x="86930" y="62220"/>
                </a:lnTo>
                <a:lnTo>
                  <a:pt x="86920" y="62220"/>
                </a:lnTo>
                <a:lnTo>
                  <a:pt x="86920" y="62210"/>
                </a:lnTo>
                <a:lnTo>
                  <a:pt x="86910" y="62210"/>
                </a:lnTo>
                <a:lnTo>
                  <a:pt x="86910" y="62200"/>
                </a:lnTo>
                <a:lnTo>
                  <a:pt x="86920" y="62200"/>
                </a:lnTo>
                <a:lnTo>
                  <a:pt x="86920" y="62190"/>
                </a:lnTo>
                <a:lnTo>
                  <a:pt x="86920" y="62200"/>
                </a:lnTo>
                <a:lnTo>
                  <a:pt x="86930" y="62200"/>
                </a:lnTo>
                <a:lnTo>
                  <a:pt x="86930" y="62210"/>
                </a:lnTo>
                <a:lnTo>
                  <a:pt x="86940" y="62210"/>
                </a:lnTo>
                <a:lnTo>
                  <a:pt x="86940" y="62220"/>
                </a:lnTo>
                <a:lnTo>
                  <a:pt x="86950" y="62220"/>
                </a:lnTo>
                <a:lnTo>
                  <a:pt x="86950" y="62230"/>
                </a:lnTo>
                <a:lnTo>
                  <a:pt x="86960" y="62230"/>
                </a:lnTo>
                <a:lnTo>
                  <a:pt x="86960" y="62220"/>
                </a:lnTo>
                <a:lnTo>
                  <a:pt x="86950" y="62220"/>
                </a:lnTo>
                <a:lnTo>
                  <a:pt x="86950" y="62210"/>
                </a:lnTo>
                <a:lnTo>
                  <a:pt x="86960" y="62210"/>
                </a:lnTo>
                <a:lnTo>
                  <a:pt x="86960" y="62220"/>
                </a:lnTo>
                <a:lnTo>
                  <a:pt x="86960" y="62210"/>
                </a:lnTo>
                <a:lnTo>
                  <a:pt x="86960" y="62200"/>
                </a:lnTo>
                <a:lnTo>
                  <a:pt x="86950" y="62200"/>
                </a:lnTo>
                <a:lnTo>
                  <a:pt x="86950" y="62190"/>
                </a:lnTo>
                <a:lnTo>
                  <a:pt x="86950" y="62180"/>
                </a:lnTo>
                <a:lnTo>
                  <a:pt x="86950" y="62170"/>
                </a:lnTo>
                <a:lnTo>
                  <a:pt x="86950" y="62160"/>
                </a:lnTo>
                <a:lnTo>
                  <a:pt x="86950" y="62150"/>
                </a:lnTo>
                <a:lnTo>
                  <a:pt x="86950" y="62140"/>
                </a:lnTo>
                <a:lnTo>
                  <a:pt x="86960" y="62140"/>
                </a:lnTo>
                <a:lnTo>
                  <a:pt x="86970" y="62140"/>
                </a:lnTo>
                <a:lnTo>
                  <a:pt x="86970" y="62150"/>
                </a:lnTo>
                <a:lnTo>
                  <a:pt x="86960" y="62150"/>
                </a:lnTo>
                <a:lnTo>
                  <a:pt x="86960" y="62160"/>
                </a:lnTo>
                <a:lnTo>
                  <a:pt x="86960" y="62170"/>
                </a:lnTo>
                <a:lnTo>
                  <a:pt x="86960" y="62180"/>
                </a:lnTo>
                <a:lnTo>
                  <a:pt x="86960" y="62190"/>
                </a:lnTo>
                <a:lnTo>
                  <a:pt x="86970" y="62190"/>
                </a:lnTo>
                <a:lnTo>
                  <a:pt x="86970" y="62180"/>
                </a:lnTo>
                <a:lnTo>
                  <a:pt x="86970" y="62190"/>
                </a:lnTo>
                <a:lnTo>
                  <a:pt x="86980" y="62190"/>
                </a:lnTo>
                <a:lnTo>
                  <a:pt x="86980" y="62180"/>
                </a:lnTo>
                <a:lnTo>
                  <a:pt x="86990" y="62180"/>
                </a:lnTo>
                <a:lnTo>
                  <a:pt x="86990" y="62190"/>
                </a:lnTo>
                <a:lnTo>
                  <a:pt x="86990" y="62200"/>
                </a:lnTo>
                <a:lnTo>
                  <a:pt x="87000" y="62200"/>
                </a:lnTo>
                <a:lnTo>
                  <a:pt x="87000" y="62210"/>
                </a:lnTo>
                <a:lnTo>
                  <a:pt x="86990" y="62210"/>
                </a:lnTo>
                <a:lnTo>
                  <a:pt x="87000" y="62210"/>
                </a:lnTo>
                <a:lnTo>
                  <a:pt x="87000" y="62220"/>
                </a:lnTo>
                <a:lnTo>
                  <a:pt x="87010" y="62220"/>
                </a:lnTo>
                <a:lnTo>
                  <a:pt x="87010" y="62210"/>
                </a:lnTo>
                <a:lnTo>
                  <a:pt x="87010" y="62220"/>
                </a:lnTo>
                <a:lnTo>
                  <a:pt x="87020" y="62220"/>
                </a:lnTo>
                <a:lnTo>
                  <a:pt x="87020" y="62230"/>
                </a:lnTo>
                <a:lnTo>
                  <a:pt x="87030" y="62220"/>
                </a:lnTo>
                <a:lnTo>
                  <a:pt x="87030" y="62210"/>
                </a:lnTo>
                <a:lnTo>
                  <a:pt x="87040" y="62210"/>
                </a:lnTo>
                <a:lnTo>
                  <a:pt x="87040" y="62200"/>
                </a:lnTo>
                <a:lnTo>
                  <a:pt x="87030" y="62200"/>
                </a:lnTo>
                <a:lnTo>
                  <a:pt x="87040" y="62200"/>
                </a:lnTo>
                <a:lnTo>
                  <a:pt x="87040" y="62190"/>
                </a:lnTo>
                <a:lnTo>
                  <a:pt x="87040" y="62180"/>
                </a:lnTo>
                <a:lnTo>
                  <a:pt x="87050" y="62180"/>
                </a:lnTo>
                <a:lnTo>
                  <a:pt x="87050" y="62170"/>
                </a:lnTo>
                <a:lnTo>
                  <a:pt x="87040" y="62170"/>
                </a:lnTo>
                <a:lnTo>
                  <a:pt x="87040" y="62160"/>
                </a:lnTo>
                <a:lnTo>
                  <a:pt x="87040" y="62150"/>
                </a:lnTo>
                <a:lnTo>
                  <a:pt x="87040" y="62140"/>
                </a:lnTo>
                <a:lnTo>
                  <a:pt x="87040" y="62130"/>
                </a:lnTo>
                <a:lnTo>
                  <a:pt x="87040" y="62120"/>
                </a:lnTo>
                <a:lnTo>
                  <a:pt x="87040" y="62110"/>
                </a:lnTo>
                <a:lnTo>
                  <a:pt x="87050" y="62120"/>
                </a:lnTo>
                <a:lnTo>
                  <a:pt x="87050" y="62130"/>
                </a:lnTo>
                <a:lnTo>
                  <a:pt x="87050" y="62140"/>
                </a:lnTo>
                <a:lnTo>
                  <a:pt x="87050" y="62150"/>
                </a:lnTo>
                <a:lnTo>
                  <a:pt x="87050" y="62160"/>
                </a:lnTo>
                <a:lnTo>
                  <a:pt x="87050" y="62170"/>
                </a:lnTo>
                <a:close/>
                <a:moveTo>
                  <a:pt x="86810" y="62130"/>
                </a:moveTo>
                <a:lnTo>
                  <a:pt x="86800" y="62130"/>
                </a:lnTo>
                <a:lnTo>
                  <a:pt x="86800" y="62120"/>
                </a:lnTo>
                <a:lnTo>
                  <a:pt x="86790" y="62120"/>
                </a:lnTo>
                <a:lnTo>
                  <a:pt x="86800" y="62120"/>
                </a:lnTo>
                <a:lnTo>
                  <a:pt x="86800" y="62110"/>
                </a:lnTo>
                <a:lnTo>
                  <a:pt x="86800" y="62100"/>
                </a:lnTo>
                <a:lnTo>
                  <a:pt x="86810" y="62100"/>
                </a:lnTo>
                <a:lnTo>
                  <a:pt x="86810" y="62110"/>
                </a:lnTo>
                <a:lnTo>
                  <a:pt x="86810" y="62120"/>
                </a:lnTo>
                <a:lnTo>
                  <a:pt x="86810" y="62130"/>
                </a:lnTo>
                <a:close/>
                <a:moveTo>
                  <a:pt x="86830" y="62090"/>
                </a:moveTo>
                <a:lnTo>
                  <a:pt x="86830" y="62100"/>
                </a:lnTo>
                <a:lnTo>
                  <a:pt x="86840" y="62100"/>
                </a:lnTo>
                <a:lnTo>
                  <a:pt x="86840" y="62110"/>
                </a:lnTo>
                <a:lnTo>
                  <a:pt x="86830" y="62110"/>
                </a:lnTo>
                <a:lnTo>
                  <a:pt x="86830" y="62100"/>
                </a:lnTo>
                <a:lnTo>
                  <a:pt x="86820" y="62100"/>
                </a:lnTo>
                <a:lnTo>
                  <a:pt x="86820" y="62090"/>
                </a:lnTo>
                <a:lnTo>
                  <a:pt x="86830" y="62090"/>
                </a:lnTo>
                <a:close/>
                <a:moveTo>
                  <a:pt x="86890" y="62070"/>
                </a:moveTo>
                <a:lnTo>
                  <a:pt x="86900" y="62070"/>
                </a:lnTo>
                <a:lnTo>
                  <a:pt x="86890" y="62080"/>
                </a:lnTo>
                <a:lnTo>
                  <a:pt x="86900" y="62080"/>
                </a:lnTo>
                <a:lnTo>
                  <a:pt x="86910" y="62080"/>
                </a:lnTo>
                <a:lnTo>
                  <a:pt x="86900" y="62080"/>
                </a:lnTo>
                <a:lnTo>
                  <a:pt x="86900" y="62090"/>
                </a:lnTo>
                <a:lnTo>
                  <a:pt x="86890" y="62090"/>
                </a:lnTo>
                <a:lnTo>
                  <a:pt x="86890" y="62080"/>
                </a:lnTo>
                <a:lnTo>
                  <a:pt x="86880" y="62080"/>
                </a:lnTo>
                <a:lnTo>
                  <a:pt x="86880" y="62090"/>
                </a:lnTo>
                <a:lnTo>
                  <a:pt x="86870" y="62090"/>
                </a:lnTo>
                <a:lnTo>
                  <a:pt x="86870" y="62080"/>
                </a:lnTo>
                <a:lnTo>
                  <a:pt x="86860" y="62080"/>
                </a:lnTo>
                <a:lnTo>
                  <a:pt x="86850" y="62080"/>
                </a:lnTo>
                <a:lnTo>
                  <a:pt x="86860" y="62080"/>
                </a:lnTo>
                <a:lnTo>
                  <a:pt x="86860" y="62070"/>
                </a:lnTo>
                <a:lnTo>
                  <a:pt x="86870" y="62070"/>
                </a:lnTo>
                <a:lnTo>
                  <a:pt x="86870" y="62060"/>
                </a:lnTo>
                <a:lnTo>
                  <a:pt x="86880" y="62060"/>
                </a:lnTo>
                <a:lnTo>
                  <a:pt x="86880" y="62070"/>
                </a:lnTo>
                <a:lnTo>
                  <a:pt x="86890" y="62070"/>
                </a:lnTo>
                <a:close/>
                <a:moveTo>
                  <a:pt x="87050" y="62050"/>
                </a:moveTo>
                <a:lnTo>
                  <a:pt x="87050" y="62060"/>
                </a:lnTo>
                <a:lnTo>
                  <a:pt x="87050" y="62070"/>
                </a:lnTo>
                <a:lnTo>
                  <a:pt x="87050" y="62080"/>
                </a:lnTo>
                <a:lnTo>
                  <a:pt x="87050" y="62090"/>
                </a:lnTo>
                <a:lnTo>
                  <a:pt x="87050" y="62100"/>
                </a:lnTo>
                <a:lnTo>
                  <a:pt x="87050" y="62110"/>
                </a:lnTo>
                <a:lnTo>
                  <a:pt x="87040" y="62110"/>
                </a:lnTo>
                <a:lnTo>
                  <a:pt x="87030" y="62110"/>
                </a:lnTo>
                <a:lnTo>
                  <a:pt x="87030" y="62100"/>
                </a:lnTo>
                <a:lnTo>
                  <a:pt x="87030" y="62090"/>
                </a:lnTo>
                <a:lnTo>
                  <a:pt x="87020" y="62090"/>
                </a:lnTo>
                <a:lnTo>
                  <a:pt x="87010" y="62090"/>
                </a:lnTo>
                <a:lnTo>
                  <a:pt x="87000" y="62090"/>
                </a:lnTo>
                <a:lnTo>
                  <a:pt x="87000" y="62100"/>
                </a:lnTo>
                <a:lnTo>
                  <a:pt x="86990" y="62100"/>
                </a:lnTo>
                <a:lnTo>
                  <a:pt x="86990" y="62090"/>
                </a:lnTo>
                <a:lnTo>
                  <a:pt x="86990" y="62080"/>
                </a:lnTo>
                <a:lnTo>
                  <a:pt x="87000" y="62080"/>
                </a:lnTo>
                <a:lnTo>
                  <a:pt x="87010" y="62080"/>
                </a:lnTo>
                <a:lnTo>
                  <a:pt x="87010" y="62070"/>
                </a:lnTo>
                <a:lnTo>
                  <a:pt x="87020" y="62070"/>
                </a:lnTo>
                <a:lnTo>
                  <a:pt x="87030" y="62060"/>
                </a:lnTo>
                <a:lnTo>
                  <a:pt x="87040" y="62060"/>
                </a:lnTo>
                <a:lnTo>
                  <a:pt x="87040" y="62050"/>
                </a:lnTo>
                <a:lnTo>
                  <a:pt x="87050" y="62050"/>
                </a:lnTo>
                <a:close/>
                <a:moveTo>
                  <a:pt x="86130" y="62060"/>
                </a:moveTo>
                <a:lnTo>
                  <a:pt x="86120" y="62060"/>
                </a:lnTo>
                <a:lnTo>
                  <a:pt x="86120" y="62050"/>
                </a:lnTo>
                <a:lnTo>
                  <a:pt x="86110" y="62050"/>
                </a:lnTo>
                <a:lnTo>
                  <a:pt x="86110" y="62040"/>
                </a:lnTo>
                <a:lnTo>
                  <a:pt x="86120" y="62040"/>
                </a:lnTo>
                <a:lnTo>
                  <a:pt x="86120" y="62050"/>
                </a:lnTo>
                <a:lnTo>
                  <a:pt x="86130" y="62050"/>
                </a:lnTo>
                <a:lnTo>
                  <a:pt x="86130" y="62060"/>
                </a:lnTo>
                <a:close/>
                <a:moveTo>
                  <a:pt x="86010" y="62040"/>
                </a:moveTo>
                <a:lnTo>
                  <a:pt x="86020" y="62040"/>
                </a:lnTo>
                <a:lnTo>
                  <a:pt x="86030" y="62040"/>
                </a:lnTo>
                <a:lnTo>
                  <a:pt x="86040" y="62040"/>
                </a:lnTo>
                <a:lnTo>
                  <a:pt x="86050" y="62040"/>
                </a:lnTo>
                <a:lnTo>
                  <a:pt x="86060" y="62050"/>
                </a:lnTo>
                <a:lnTo>
                  <a:pt x="86070" y="62050"/>
                </a:lnTo>
                <a:lnTo>
                  <a:pt x="86080" y="62050"/>
                </a:lnTo>
                <a:lnTo>
                  <a:pt x="86080" y="62060"/>
                </a:lnTo>
                <a:lnTo>
                  <a:pt x="86090" y="62060"/>
                </a:lnTo>
                <a:lnTo>
                  <a:pt x="86090" y="62070"/>
                </a:lnTo>
                <a:lnTo>
                  <a:pt x="86100" y="62070"/>
                </a:lnTo>
                <a:lnTo>
                  <a:pt x="86100" y="62080"/>
                </a:lnTo>
                <a:lnTo>
                  <a:pt x="86110" y="62080"/>
                </a:lnTo>
                <a:lnTo>
                  <a:pt x="86110" y="62090"/>
                </a:lnTo>
                <a:lnTo>
                  <a:pt x="86100" y="62090"/>
                </a:lnTo>
                <a:lnTo>
                  <a:pt x="86090" y="62090"/>
                </a:lnTo>
                <a:lnTo>
                  <a:pt x="86090" y="62080"/>
                </a:lnTo>
                <a:lnTo>
                  <a:pt x="86080" y="62080"/>
                </a:lnTo>
                <a:lnTo>
                  <a:pt x="86070" y="62070"/>
                </a:lnTo>
                <a:lnTo>
                  <a:pt x="86060" y="62070"/>
                </a:lnTo>
                <a:lnTo>
                  <a:pt x="86050" y="62070"/>
                </a:lnTo>
                <a:lnTo>
                  <a:pt x="86040" y="62060"/>
                </a:lnTo>
                <a:lnTo>
                  <a:pt x="86030" y="62060"/>
                </a:lnTo>
                <a:lnTo>
                  <a:pt x="86020" y="62060"/>
                </a:lnTo>
                <a:lnTo>
                  <a:pt x="86010" y="62060"/>
                </a:lnTo>
                <a:lnTo>
                  <a:pt x="86010" y="62050"/>
                </a:lnTo>
                <a:lnTo>
                  <a:pt x="86000" y="62050"/>
                </a:lnTo>
                <a:lnTo>
                  <a:pt x="86010" y="62040"/>
                </a:lnTo>
                <a:close/>
                <a:moveTo>
                  <a:pt x="86110" y="62040"/>
                </a:moveTo>
                <a:lnTo>
                  <a:pt x="86110" y="62050"/>
                </a:lnTo>
                <a:lnTo>
                  <a:pt x="86100" y="62050"/>
                </a:lnTo>
                <a:lnTo>
                  <a:pt x="86090" y="62060"/>
                </a:lnTo>
                <a:lnTo>
                  <a:pt x="86090" y="62050"/>
                </a:lnTo>
                <a:lnTo>
                  <a:pt x="86080" y="62050"/>
                </a:lnTo>
                <a:lnTo>
                  <a:pt x="86080" y="62040"/>
                </a:lnTo>
                <a:lnTo>
                  <a:pt x="86090" y="62040"/>
                </a:lnTo>
                <a:lnTo>
                  <a:pt x="86100" y="62040"/>
                </a:lnTo>
                <a:lnTo>
                  <a:pt x="86110" y="62040"/>
                </a:lnTo>
                <a:close/>
                <a:moveTo>
                  <a:pt x="86320" y="62040"/>
                </a:moveTo>
                <a:lnTo>
                  <a:pt x="86310" y="62040"/>
                </a:lnTo>
                <a:lnTo>
                  <a:pt x="86310" y="62030"/>
                </a:lnTo>
                <a:lnTo>
                  <a:pt x="86320" y="62030"/>
                </a:lnTo>
                <a:lnTo>
                  <a:pt x="86320" y="62040"/>
                </a:lnTo>
                <a:close/>
                <a:moveTo>
                  <a:pt x="86740" y="62040"/>
                </a:moveTo>
                <a:lnTo>
                  <a:pt x="86730" y="62040"/>
                </a:lnTo>
                <a:lnTo>
                  <a:pt x="86720" y="62040"/>
                </a:lnTo>
                <a:lnTo>
                  <a:pt x="86720" y="62050"/>
                </a:lnTo>
                <a:lnTo>
                  <a:pt x="86730" y="62050"/>
                </a:lnTo>
                <a:lnTo>
                  <a:pt x="86730" y="62060"/>
                </a:lnTo>
                <a:lnTo>
                  <a:pt x="86730" y="62070"/>
                </a:lnTo>
                <a:lnTo>
                  <a:pt x="86740" y="62070"/>
                </a:lnTo>
                <a:lnTo>
                  <a:pt x="86740" y="62080"/>
                </a:lnTo>
                <a:lnTo>
                  <a:pt x="86740" y="62090"/>
                </a:lnTo>
                <a:lnTo>
                  <a:pt x="86750" y="62090"/>
                </a:lnTo>
                <a:lnTo>
                  <a:pt x="86750" y="62080"/>
                </a:lnTo>
                <a:lnTo>
                  <a:pt x="86760" y="62080"/>
                </a:lnTo>
                <a:lnTo>
                  <a:pt x="86770" y="62070"/>
                </a:lnTo>
                <a:lnTo>
                  <a:pt x="86780" y="62080"/>
                </a:lnTo>
                <a:lnTo>
                  <a:pt x="86770" y="62080"/>
                </a:lnTo>
                <a:lnTo>
                  <a:pt x="86770" y="62090"/>
                </a:lnTo>
                <a:lnTo>
                  <a:pt x="86760" y="62090"/>
                </a:lnTo>
                <a:lnTo>
                  <a:pt x="86760" y="62100"/>
                </a:lnTo>
                <a:lnTo>
                  <a:pt x="86750" y="62100"/>
                </a:lnTo>
                <a:lnTo>
                  <a:pt x="86750" y="62110"/>
                </a:lnTo>
                <a:lnTo>
                  <a:pt x="86760" y="62110"/>
                </a:lnTo>
                <a:lnTo>
                  <a:pt x="86760" y="62100"/>
                </a:lnTo>
                <a:lnTo>
                  <a:pt x="86770" y="62110"/>
                </a:lnTo>
                <a:lnTo>
                  <a:pt x="86760" y="62110"/>
                </a:lnTo>
                <a:lnTo>
                  <a:pt x="86770" y="62110"/>
                </a:lnTo>
                <a:lnTo>
                  <a:pt x="86770" y="62120"/>
                </a:lnTo>
                <a:lnTo>
                  <a:pt x="86770" y="62110"/>
                </a:lnTo>
                <a:lnTo>
                  <a:pt x="86780" y="62120"/>
                </a:lnTo>
                <a:lnTo>
                  <a:pt x="86790" y="62120"/>
                </a:lnTo>
                <a:lnTo>
                  <a:pt x="86790" y="62130"/>
                </a:lnTo>
                <a:lnTo>
                  <a:pt x="86800" y="62130"/>
                </a:lnTo>
                <a:lnTo>
                  <a:pt x="86790" y="62130"/>
                </a:lnTo>
                <a:lnTo>
                  <a:pt x="86790" y="62140"/>
                </a:lnTo>
                <a:lnTo>
                  <a:pt x="86780" y="62140"/>
                </a:lnTo>
                <a:lnTo>
                  <a:pt x="86780" y="62130"/>
                </a:lnTo>
                <a:lnTo>
                  <a:pt x="86770" y="62130"/>
                </a:lnTo>
                <a:lnTo>
                  <a:pt x="86760" y="62130"/>
                </a:lnTo>
                <a:lnTo>
                  <a:pt x="86750" y="62130"/>
                </a:lnTo>
                <a:lnTo>
                  <a:pt x="86760" y="62130"/>
                </a:lnTo>
                <a:lnTo>
                  <a:pt x="86760" y="62140"/>
                </a:lnTo>
                <a:lnTo>
                  <a:pt x="86770" y="62140"/>
                </a:lnTo>
                <a:lnTo>
                  <a:pt x="86770" y="62150"/>
                </a:lnTo>
                <a:lnTo>
                  <a:pt x="86780" y="62150"/>
                </a:lnTo>
                <a:lnTo>
                  <a:pt x="86790" y="62150"/>
                </a:lnTo>
                <a:lnTo>
                  <a:pt x="86790" y="62160"/>
                </a:lnTo>
                <a:lnTo>
                  <a:pt x="86800" y="62160"/>
                </a:lnTo>
                <a:lnTo>
                  <a:pt x="86800" y="62150"/>
                </a:lnTo>
                <a:lnTo>
                  <a:pt x="86810" y="62150"/>
                </a:lnTo>
                <a:lnTo>
                  <a:pt x="86820" y="62150"/>
                </a:lnTo>
                <a:lnTo>
                  <a:pt x="86820" y="62140"/>
                </a:lnTo>
                <a:lnTo>
                  <a:pt x="86820" y="62130"/>
                </a:lnTo>
                <a:lnTo>
                  <a:pt x="86820" y="62120"/>
                </a:lnTo>
                <a:lnTo>
                  <a:pt x="86830" y="62120"/>
                </a:lnTo>
                <a:lnTo>
                  <a:pt x="86840" y="62120"/>
                </a:lnTo>
                <a:lnTo>
                  <a:pt x="86840" y="62130"/>
                </a:lnTo>
                <a:lnTo>
                  <a:pt x="86830" y="62130"/>
                </a:lnTo>
                <a:lnTo>
                  <a:pt x="86840" y="62140"/>
                </a:lnTo>
                <a:lnTo>
                  <a:pt x="86840" y="62130"/>
                </a:lnTo>
                <a:lnTo>
                  <a:pt x="86850" y="62130"/>
                </a:lnTo>
                <a:lnTo>
                  <a:pt x="86850" y="62120"/>
                </a:lnTo>
                <a:lnTo>
                  <a:pt x="86860" y="62120"/>
                </a:lnTo>
                <a:lnTo>
                  <a:pt x="86860" y="62130"/>
                </a:lnTo>
                <a:lnTo>
                  <a:pt x="86860" y="62140"/>
                </a:lnTo>
                <a:lnTo>
                  <a:pt x="86860" y="62150"/>
                </a:lnTo>
                <a:lnTo>
                  <a:pt x="86850" y="62150"/>
                </a:lnTo>
                <a:lnTo>
                  <a:pt x="86840" y="62150"/>
                </a:lnTo>
                <a:lnTo>
                  <a:pt x="86840" y="62160"/>
                </a:lnTo>
                <a:lnTo>
                  <a:pt x="86830" y="62160"/>
                </a:lnTo>
                <a:lnTo>
                  <a:pt x="86830" y="62150"/>
                </a:lnTo>
                <a:lnTo>
                  <a:pt x="86830" y="62140"/>
                </a:lnTo>
                <a:lnTo>
                  <a:pt x="86820" y="62140"/>
                </a:lnTo>
                <a:lnTo>
                  <a:pt x="86820" y="62150"/>
                </a:lnTo>
                <a:lnTo>
                  <a:pt x="86820" y="62160"/>
                </a:lnTo>
                <a:lnTo>
                  <a:pt x="86820" y="62170"/>
                </a:lnTo>
                <a:lnTo>
                  <a:pt x="86820" y="62160"/>
                </a:lnTo>
                <a:lnTo>
                  <a:pt x="86810" y="62160"/>
                </a:lnTo>
                <a:lnTo>
                  <a:pt x="86810" y="62170"/>
                </a:lnTo>
                <a:lnTo>
                  <a:pt x="86800" y="62170"/>
                </a:lnTo>
                <a:lnTo>
                  <a:pt x="86790" y="62170"/>
                </a:lnTo>
                <a:lnTo>
                  <a:pt x="86790" y="62180"/>
                </a:lnTo>
                <a:lnTo>
                  <a:pt x="86780" y="62180"/>
                </a:lnTo>
                <a:lnTo>
                  <a:pt x="86780" y="62170"/>
                </a:lnTo>
                <a:lnTo>
                  <a:pt x="86780" y="62160"/>
                </a:lnTo>
                <a:lnTo>
                  <a:pt x="86770" y="62160"/>
                </a:lnTo>
                <a:lnTo>
                  <a:pt x="86760" y="62160"/>
                </a:lnTo>
                <a:lnTo>
                  <a:pt x="86760" y="62150"/>
                </a:lnTo>
                <a:lnTo>
                  <a:pt x="86760" y="62140"/>
                </a:lnTo>
                <a:lnTo>
                  <a:pt x="86750" y="62140"/>
                </a:lnTo>
                <a:lnTo>
                  <a:pt x="86750" y="62130"/>
                </a:lnTo>
                <a:lnTo>
                  <a:pt x="86740" y="62130"/>
                </a:lnTo>
                <a:lnTo>
                  <a:pt x="86740" y="62140"/>
                </a:lnTo>
                <a:lnTo>
                  <a:pt x="86730" y="62140"/>
                </a:lnTo>
                <a:lnTo>
                  <a:pt x="86730" y="62150"/>
                </a:lnTo>
                <a:lnTo>
                  <a:pt x="86740" y="62150"/>
                </a:lnTo>
                <a:lnTo>
                  <a:pt x="86740" y="62160"/>
                </a:lnTo>
                <a:lnTo>
                  <a:pt x="86730" y="62160"/>
                </a:lnTo>
                <a:lnTo>
                  <a:pt x="86730" y="62150"/>
                </a:lnTo>
                <a:lnTo>
                  <a:pt x="86730" y="62160"/>
                </a:lnTo>
                <a:lnTo>
                  <a:pt x="86720" y="62160"/>
                </a:lnTo>
                <a:lnTo>
                  <a:pt x="86720" y="62150"/>
                </a:lnTo>
                <a:lnTo>
                  <a:pt x="86720" y="62140"/>
                </a:lnTo>
                <a:lnTo>
                  <a:pt x="86710" y="62140"/>
                </a:lnTo>
                <a:lnTo>
                  <a:pt x="86710" y="62130"/>
                </a:lnTo>
                <a:lnTo>
                  <a:pt x="86710" y="62140"/>
                </a:lnTo>
                <a:lnTo>
                  <a:pt x="86700" y="62140"/>
                </a:lnTo>
                <a:lnTo>
                  <a:pt x="86690" y="62150"/>
                </a:lnTo>
                <a:lnTo>
                  <a:pt x="86690" y="62160"/>
                </a:lnTo>
                <a:lnTo>
                  <a:pt x="86700" y="62160"/>
                </a:lnTo>
                <a:lnTo>
                  <a:pt x="86710" y="62160"/>
                </a:lnTo>
                <a:lnTo>
                  <a:pt x="86710" y="62170"/>
                </a:lnTo>
                <a:lnTo>
                  <a:pt x="86700" y="62170"/>
                </a:lnTo>
                <a:lnTo>
                  <a:pt x="86690" y="62170"/>
                </a:lnTo>
                <a:lnTo>
                  <a:pt x="86690" y="62180"/>
                </a:lnTo>
                <a:lnTo>
                  <a:pt x="86680" y="62180"/>
                </a:lnTo>
                <a:lnTo>
                  <a:pt x="86680" y="62170"/>
                </a:lnTo>
                <a:lnTo>
                  <a:pt x="86680" y="62180"/>
                </a:lnTo>
                <a:lnTo>
                  <a:pt x="86670" y="62180"/>
                </a:lnTo>
                <a:lnTo>
                  <a:pt x="86660" y="62180"/>
                </a:lnTo>
                <a:lnTo>
                  <a:pt x="86650" y="62180"/>
                </a:lnTo>
                <a:lnTo>
                  <a:pt x="86640" y="62180"/>
                </a:lnTo>
                <a:lnTo>
                  <a:pt x="86640" y="62170"/>
                </a:lnTo>
                <a:lnTo>
                  <a:pt x="86630" y="62180"/>
                </a:lnTo>
                <a:lnTo>
                  <a:pt x="86620" y="62180"/>
                </a:lnTo>
                <a:lnTo>
                  <a:pt x="86610" y="62180"/>
                </a:lnTo>
                <a:lnTo>
                  <a:pt x="86610" y="62170"/>
                </a:lnTo>
                <a:lnTo>
                  <a:pt x="86600" y="62170"/>
                </a:lnTo>
                <a:lnTo>
                  <a:pt x="86600" y="62160"/>
                </a:lnTo>
                <a:lnTo>
                  <a:pt x="86590" y="62160"/>
                </a:lnTo>
                <a:lnTo>
                  <a:pt x="86590" y="62150"/>
                </a:lnTo>
                <a:lnTo>
                  <a:pt x="86600" y="62150"/>
                </a:lnTo>
                <a:lnTo>
                  <a:pt x="86600" y="62160"/>
                </a:lnTo>
                <a:lnTo>
                  <a:pt x="86610" y="62160"/>
                </a:lnTo>
                <a:lnTo>
                  <a:pt x="86610" y="62150"/>
                </a:lnTo>
                <a:lnTo>
                  <a:pt x="86610" y="62140"/>
                </a:lnTo>
                <a:lnTo>
                  <a:pt x="86620" y="62140"/>
                </a:lnTo>
                <a:lnTo>
                  <a:pt x="86630" y="62140"/>
                </a:lnTo>
                <a:lnTo>
                  <a:pt x="86630" y="62150"/>
                </a:lnTo>
                <a:lnTo>
                  <a:pt x="86640" y="62150"/>
                </a:lnTo>
                <a:lnTo>
                  <a:pt x="86650" y="62150"/>
                </a:lnTo>
                <a:lnTo>
                  <a:pt x="86650" y="62140"/>
                </a:lnTo>
                <a:lnTo>
                  <a:pt x="86660" y="62140"/>
                </a:lnTo>
                <a:lnTo>
                  <a:pt x="86670" y="62130"/>
                </a:lnTo>
                <a:lnTo>
                  <a:pt x="86670" y="62120"/>
                </a:lnTo>
                <a:lnTo>
                  <a:pt x="86680" y="62120"/>
                </a:lnTo>
                <a:lnTo>
                  <a:pt x="86680" y="62110"/>
                </a:lnTo>
                <a:lnTo>
                  <a:pt x="86690" y="62110"/>
                </a:lnTo>
                <a:lnTo>
                  <a:pt x="86690" y="62100"/>
                </a:lnTo>
                <a:lnTo>
                  <a:pt x="86700" y="62090"/>
                </a:lnTo>
                <a:lnTo>
                  <a:pt x="86700" y="62080"/>
                </a:lnTo>
                <a:lnTo>
                  <a:pt x="86710" y="62080"/>
                </a:lnTo>
                <a:lnTo>
                  <a:pt x="86710" y="62070"/>
                </a:lnTo>
                <a:lnTo>
                  <a:pt x="86710" y="62060"/>
                </a:lnTo>
                <a:lnTo>
                  <a:pt x="86720" y="62050"/>
                </a:lnTo>
                <a:lnTo>
                  <a:pt x="86720" y="62040"/>
                </a:lnTo>
                <a:lnTo>
                  <a:pt x="86720" y="62030"/>
                </a:lnTo>
                <a:lnTo>
                  <a:pt x="86720" y="62020"/>
                </a:lnTo>
                <a:lnTo>
                  <a:pt x="86730" y="62020"/>
                </a:lnTo>
                <a:lnTo>
                  <a:pt x="86730" y="62030"/>
                </a:lnTo>
                <a:lnTo>
                  <a:pt x="86740" y="62030"/>
                </a:lnTo>
                <a:lnTo>
                  <a:pt x="86740" y="62040"/>
                </a:lnTo>
                <a:close/>
                <a:moveTo>
                  <a:pt x="86290" y="62020"/>
                </a:moveTo>
                <a:lnTo>
                  <a:pt x="86290" y="62010"/>
                </a:lnTo>
                <a:lnTo>
                  <a:pt x="86280" y="62010"/>
                </a:lnTo>
                <a:lnTo>
                  <a:pt x="86280" y="62000"/>
                </a:lnTo>
                <a:lnTo>
                  <a:pt x="86290" y="62000"/>
                </a:lnTo>
                <a:lnTo>
                  <a:pt x="86290" y="62010"/>
                </a:lnTo>
                <a:lnTo>
                  <a:pt x="86300" y="62010"/>
                </a:lnTo>
                <a:lnTo>
                  <a:pt x="86300" y="62020"/>
                </a:lnTo>
                <a:lnTo>
                  <a:pt x="86290" y="62020"/>
                </a:lnTo>
                <a:close/>
                <a:moveTo>
                  <a:pt x="86350" y="62060"/>
                </a:moveTo>
                <a:lnTo>
                  <a:pt x="86340" y="62060"/>
                </a:lnTo>
                <a:lnTo>
                  <a:pt x="86340" y="62050"/>
                </a:lnTo>
                <a:lnTo>
                  <a:pt x="86340" y="62040"/>
                </a:lnTo>
                <a:lnTo>
                  <a:pt x="86330" y="62040"/>
                </a:lnTo>
                <a:lnTo>
                  <a:pt x="86330" y="62030"/>
                </a:lnTo>
                <a:lnTo>
                  <a:pt x="86330" y="62020"/>
                </a:lnTo>
                <a:lnTo>
                  <a:pt x="86320" y="62020"/>
                </a:lnTo>
                <a:lnTo>
                  <a:pt x="86320" y="62010"/>
                </a:lnTo>
                <a:lnTo>
                  <a:pt x="86320" y="62000"/>
                </a:lnTo>
                <a:lnTo>
                  <a:pt x="86330" y="62000"/>
                </a:lnTo>
                <a:lnTo>
                  <a:pt x="86330" y="61990"/>
                </a:lnTo>
                <a:lnTo>
                  <a:pt x="86340" y="62000"/>
                </a:lnTo>
                <a:lnTo>
                  <a:pt x="86340" y="62010"/>
                </a:lnTo>
                <a:lnTo>
                  <a:pt x="86350" y="62010"/>
                </a:lnTo>
                <a:lnTo>
                  <a:pt x="86350" y="62020"/>
                </a:lnTo>
                <a:lnTo>
                  <a:pt x="86350" y="62030"/>
                </a:lnTo>
                <a:lnTo>
                  <a:pt x="86350" y="62040"/>
                </a:lnTo>
                <a:lnTo>
                  <a:pt x="86350" y="62050"/>
                </a:lnTo>
                <a:lnTo>
                  <a:pt x="86350" y="62060"/>
                </a:lnTo>
                <a:close/>
                <a:moveTo>
                  <a:pt x="86380" y="61980"/>
                </a:moveTo>
                <a:lnTo>
                  <a:pt x="86390" y="61980"/>
                </a:lnTo>
                <a:lnTo>
                  <a:pt x="86390" y="61990"/>
                </a:lnTo>
                <a:lnTo>
                  <a:pt x="86400" y="61990"/>
                </a:lnTo>
                <a:lnTo>
                  <a:pt x="86410" y="61990"/>
                </a:lnTo>
                <a:lnTo>
                  <a:pt x="86410" y="62000"/>
                </a:lnTo>
                <a:lnTo>
                  <a:pt x="86410" y="62010"/>
                </a:lnTo>
                <a:lnTo>
                  <a:pt x="86410" y="62020"/>
                </a:lnTo>
                <a:lnTo>
                  <a:pt x="86400" y="62020"/>
                </a:lnTo>
                <a:lnTo>
                  <a:pt x="86400" y="62010"/>
                </a:lnTo>
                <a:lnTo>
                  <a:pt x="86390" y="62010"/>
                </a:lnTo>
                <a:lnTo>
                  <a:pt x="86380" y="62010"/>
                </a:lnTo>
                <a:lnTo>
                  <a:pt x="86380" y="62000"/>
                </a:lnTo>
                <a:lnTo>
                  <a:pt x="86370" y="62000"/>
                </a:lnTo>
                <a:lnTo>
                  <a:pt x="86370" y="61990"/>
                </a:lnTo>
                <a:lnTo>
                  <a:pt x="86360" y="61990"/>
                </a:lnTo>
                <a:lnTo>
                  <a:pt x="86360" y="61980"/>
                </a:lnTo>
                <a:lnTo>
                  <a:pt x="86370" y="61980"/>
                </a:lnTo>
                <a:lnTo>
                  <a:pt x="86380" y="61980"/>
                </a:lnTo>
                <a:close/>
                <a:moveTo>
                  <a:pt x="86510" y="62000"/>
                </a:moveTo>
                <a:lnTo>
                  <a:pt x="86500" y="62000"/>
                </a:lnTo>
                <a:lnTo>
                  <a:pt x="86490" y="62000"/>
                </a:lnTo>
                <a:lnTo>
                  <a:pt x="86490" y="61990"/>
                </a:lnTo>
                <a:lnTo>
                  <a:pt x="86490" y="61980"/>
                </a:lnTo>
                <a:lnTo>
                  <a:pt x="86480" y="61980"/>
                </a:lnTo>
                <a:lnTo>
                  <a:pt x="86490" y="61970"/>
                </a:lnTo>
                <a:lnTo>
                  <a:pt x="86500" y="61970"/>
                </a:lnTo>
                <a:lnTo>
                  <a:pt x="86500" y="61980"/>
                </a:lnTo>
                <a:lnTo>
                  <a:pt x="86500" y="61990"/>
                </a:lnTo>
                <a:lnTo>
                  <a:pt x="86510" y="61990"/>
                </a:lnTo>
                <a:lnTo>
                  <a:pt x="86520" y="61990"/>
                </a:lnTo>
                <a:lnTo>
                  <a:pt x="86520" y="62000"/>
                </a:lnTo>
                <a:lnTo>
                  <a:pt x="86510" y="62000"/>
                </a:lnTo>
                <a:close/>
                <a:moveTo>
                  <a:pt x="85390" y="61960"/>
                </a:moveTo>
                <a:lnTo>
                  <a:pt x="85390" y="61950"/>
                </a:lnTo>
                <a:lnTo>
                  <a:pt x="85390" y="61940"/>
                </a:lnTo>
                <a:lnTo>
                  <a:pt x="85400" y="61940"/>
                </a:lnTo>
                <a:lnTo>
                  <a:pt x="85400" y="61930"/>
                </a:lnTo>
                <a:lnTo>
                  <a:pt x="85410" y="61930"/>
                </a:lnTo>
                <a:lnTo>
                  <a:pt x="85410" y="61940"/>
                </a:lnTo>
                <a:lnTo>
                  <a:pt x="85410" y="61950"/>
                </a:lnTo>
                <a:lnTo>
                  <a:pt x="85400" y="61950"/>
                </a:lnTo>
                <a:lnTo>
                  <a:pt x="85400" y="61960"/>
                </a:lnTo>
                <a:lnTo>
                  <a:pt x="85390" y="61960"/>
                </a:lnTo>
                <a:close/>
                <a:moveTo>
                  <a:pt x="86830" y="61920"/>
                </a:moveTo>
                <a:lnTo>
                  <a:pt x="86830" y="61930"/>
                </a:lnTo>
                <a:lnTo>
                  <a:pt x="86840" y="61930"/>
                </a:lnTo>
                <a:lnTo>
                  <a:pt x="86840" y="61940"/>
                </a:lnTo>
                <a:lnTo>
                  <a:pt x="86840" y="61950"/>
                </a:lnTo>
                <a:lnTo>
                  <a:pt x="86850" y="61950"/>
                </a:lnTo>
                <a:lnTo>
                  <a:pt x="86860" y="61960"/>
                </a:lnTo>
                <a:lnTo>
                  <a:pt x="86860" y="61970"/>
                </a:lnTo>
                <a:lnTo>
                  <a:pt x="86870" y="61970"/>
                </a:lnTo>
                <a:lnTo>
                  <a:pt x="86870" y="61980"/>
                </a:lnTo>
                <a:lnTo>
                  <a:pt x="86870" y="61990"/>
                </a:lnTo>
                <a:lnTo>
                  <a:pt x="86870" y="61980"/>
                </a:lnTo>
                <a:lnTo>
                  <a:pt x="86860" y="61980"/>
                </a:lnTo>
                <a:lnTo>
                  <a:pt x="86850" y="61980"/>
                </a:lnTo>
                <a:lnTo>
                  <a:pt x="86840" y="61970"/>
                </a:lnTo>
                <a:lnTo>
                  <a:pt x="86840" y="61960"/>
                </a:lnTo>
                <a:lnTo>
                  <a:pt x="86830" y="61960"/>
                </a:lnTo>
                <a:lnTo>
                  <a:pt x="86830" y="61950"/>
                </a:lnTo>
                <a:lnTo>
                  <a:pt x="86820" y="61940"/>
                </a:lnTo>
                <a:lnTo>
                  <a:pt x="86810" y="61940"/>
                </a:lnTo>
                <a:lnTo>
                  <a:pt x="86810" y="61950"/>
                </a:lnTo>
                <a:lnTo>
                  <a:pt x="86810" y="61960"/>
                </a:lnTo>
                <a:lnTo>
                  <a:pt x="86800" y="61970"/>
                </a:lnTo>
                <a:lnTo>
                  <a:pt x="86800" y="61980"/>
                </a:lnTo>
                <a:lnTo>
                  <a:pt x="86810" y="61980"/>
                </a:lnTo>
                <a:lnTo>
                  <a:pt x="86810" y="61990"/>
                </a:lnTo>
                <a:lnTo>
                  <a:pt x="86810" y="62000"/>
                </a:lnTo>
                <a:lnTo>
                  <a:pt x="86810" y="62010"/>
                </a:lnTo>
                <a:lnTo>
                  <a:pt x="86820" y="62010"/>
                </a:lnTo>
                <a:lnTo>
                  <a:pt x="86810" y="62010"/>
                </a:lnTo>
                <a:lnTo>
                  <a:pt x="86810" y="62020"/>
                </a:lnTo>
                <a:lnTo>
                  <a:pt x="86810" y="62030"/>
                </a:lnTo>
                <a:lnTo>
                  <a:pt x="86810" y="62040"/>
                </a:lnTo>
                <a:lnTo>
                  <a:pt x="86820" y="62040"/>
                </a:lnTo>
                <a:lnTo>
                  <a:pt x="86820" y="62050"/>
                </a:lnTo>
                <a:lnTo>
                  <a:pt x="86810" y="62050"/>
                </a:lnTo>
                <a:lnTo>
                  <a:pt x="86810" y="62060"/>
                </a:lnTo>
                <a:lnTo>
                  <a:pt x="86800" y="62060"/>
                </a:lnTo>
                <a:lnTo>
                  <a:pt x="86800" y="62050"/>
                </a:lnTo>
                <a:lnTo>
                  <a:pt x="86800" y="62040"/>
                </a:lnTo>
                <a:lnTo>
                  <a:pt x="86800" y="62030"/>
                </a:lnTo>
                <a:lnTo>
                  <a:pt x="86790" y="62030"/>
                </a:lnTo>
                <a:lnTo>
                  <a:pt x="86790" y="62020"/>
                </a:lnTo>
                <a:lnTo>
                  <a:pt x="86780" y="62010"/>
                </a:lnTo>
                <a:lnTo>
                  <a:pt x="86770" y="62010"/>
                </a:lnTo>
                <a:lnTo>
                  <a:pt x="86770" y="62020"/>
                </a:lnTo>
                <a:lnTo>
                  <a:pt x="86760" y="62020"/>
                </a:lnTo>
                <a:lnTo>
                  <a:pt x="86750" y="62020"/>
                </a:lnTo>
                <a:lnTo>
                  <a:pt x="86750" y="62010"/>
                </a:lnTo>
                <a:lnTo>
                  <a:pt x="86740" y="62010"/>
                </a:lnTo>
                <a:lnTo>
                  <a:pt x="86740" y="62020"/>
                </a:lnTo>
                <a:lnTo>
                  <a:pt x="86750" y="62020"/>
                </a:lnTo>
                <a:lnTo>
                  <a:pt x="86750" y="62030"/>
                </a:lnTo>
                <a:lnTo>
                  <a:pt x="86740" y="62030"/>
                </a:lnTo>
                <a:lnTo>
                  <a:pt x="86730" y="62020"/>
                </a:lnTo>
                <a:lnTo>
                  <a:pt x="86720" y="62020"/>
                </a:lnTo>
                <a:lnTo>
                  <a:pt x="86720" y="62010"/>
                </a:lnTo>
                <a:lnTo>
                  <a:pt x="86730" y="62010"/>
                </a:lnTo>
                <a:lnTo>
                  <a:pt x="86730" y="62000"/>
                </a:lnTo>
                <a:lnTo>
                  <a:pt x="86740" y="62000"/>
                </a:lnTo>
                <a:lnTo>
                  <a:pt x="86730" y="62000"/>
                </a:lnTo>
                <a:lnTo>
                  <a:pt x="86730" y="61990"/>
                </a:lnTo>
                <a:lnTo>
                  <a:pt x="86740" y="61990"/>
                </a:lnTo>
                <a:lnTo>
                  <a:pt x="86750" y="61990"/>
                </a:lnTo>
                <a:lnTo>
                  <a:pt x="86760" y="61990"/>
                </a:lnTo>
                <a:lnTo>
                  <a:pt x="86760" y="61980"/>
                </a:lnTo>
                <a:lnTo>
                  <a:pt x="86750" y="61980"/>
                </a:lnTo>
                <a:lnTo>
                  <a:pt x="86750" y="61970"/>
                </a:lnTo>
                <a:lnTo>
                  <a:pt x="86760" y="61970"/>
                </a:lnTo>
                <a:lnTo>
                  <a:pt x="86770" y="61970"/>
                </a:lnTo>
                <a:lnTo>
                  <a:pt x="86780" y="61970"/>
                </a:lnTo>
                <a:lnTo>
                  <a:pt x="86790" y="61980"/>
                </a:lnTo>
                <a:lnTo>
                  <a:pt x="86790" y="61970"/>
                </a:lnTo>
                <a:lnTo>
                  <a:pt x="86790" y="61960"/>
                </a:lnTo>
                <a:lnTo>
                  <a:pt x="86790" y="61950"/>
                </a:lnTo>
                <a:lnTo>
                  <a:pt x="86780" y="61950"/>
                </a:lnTo>
                <a:lnTo>
                  <a:pt x="86780" y="61940"/>
                </a:lnTo>
                <a:lnTo>
                  <a:pt x="86780" y="61930"/>
                </a:lnTo>
                <a:lnTo>
                  <a:pt x="86790" y="61930"/>
                </a:lnTo>
                <a:lnTo>
                  <a:pt x="86800" y="61930"/>
                </a:lnTo>
                <a:lnTo>
                  <a:pt x="86810" y="61930"/>
                </a:lnTo>
                <a:lnTo>
                  <a:pt x="86820" y="61920"/>
                </a:lnTo>
                <a:lnTo>
                  <a:pt x="86820" y="61910"/>
                </a:lnTo>
                <a:lnTo>
                  <a:pt x="86820" y="61920"/>
                </a:lnTo>
                <a:lnTo>
                  <a:pt x="86830" y="61920"/>
                </a:lnTo>
                <a:close/>
                <a:moveTo>
                  <a:pt x="85660" y="61900"/>
                </a:moveTo>
                <a:lnTo>
                  <a:pt x="85670" y="61900"/>
                </a:lnTo>
                <a:lnTo>
                  <a:pt x="85670" y="61910"/>
                </a:lnTo>
                <a:lnTo>
                  <a:pt x="85680" y="61910"/>
                </a:lnTo>
                <a:lnTo>
                  <a:pt x="85670" y="61910"/>
                </a:lnTo>
                <a:lnTo>
                  <a:pt x="85670" y="61920"/>
                </a:lnTo>
                <a:lnTo>
                  <a:pt x="85660" y="61920"/>
                </a:lnTo>
                <a:lnTo>
                  <a:pt x="85660" y="61930"/>
                </a:lnTo>
                <a:lnTo>
                  <a:pt x="85650" y="61920"/>
                </a:lnTo>
                <a:lnTo>
                  <a:pt x="85650" y="61910"/>
                </a:lnTo>
                <a:lnTo>
                  <a:pt x="85650" y="61900"/>
                </a:lnTo>
                <a:lnTo>
                  <a:pt x="85660" y="61900"/>
                </a:lnTo>
                <a:close/>
                <a:moveTo>
                  <a:pt x="86390" y="61890"/>
                </a:moveTo>
                <a:lnTo>
                  <a:pt x="86400" y="61900"/>
                </a:lnTo>
                <a:lnTo>
                  <a:pt x="86410" y="61910"/>
                </a:lnTo>
                <a:lnTo>
                  <a:pt x="86420" y="61920"/>
                </a:lnTo>
                <a:lnTo>
                  <a:pt x="86420" y="61930"/>
                </a:lnTo>
                <a:lnTo>
                  <a:pt x="86420" y="61940"/>
                </a:lnTo>
                <a:lnTo>
                  <a:pt x="86430" y="61940"/>
                </a:lnTo>
                <a:lnTo>
                  <a:pt x="86430" y="61950"/>
                </a:lnTo>
                <a:lnTo>
                  <a:pt x="86440" y="61950"/>
                </a:lnTo>
                <a:lnTo>
                  <a:pt x="86450" y="61950"/>
                </a:lnTo>
                <a:lnTo>
                  <a:pt x="86450" y="61960"/>
                </a:lnTo>
                <a:lnTo>
                  <a:pt x="86460" y="61960"/>
                </a:lnTo>
                <a:lnTo>
                  <a:pt x="86470" y="61960"/>
                </a:lnTo>
                <a:lnTo>
                  <a:pt x="86470" y="61970"/>
                </a:lnTo>
                <a:lnTo>
                  <a:pt x="86480" y="61970"/>
                </a:lnTo>
                <a:lnTo>
                  <a:pt x="86480" y="61980"/>
                </a:lnTo>
                <a:lnTo>
                  <a:pt x="86480" y="61990"/>
                </a:lnTo>
                <a:lnTo>
                  <a:pt x="86480" y="62000"/>
                </a:lnTo>
                <a:lnTo>
                  <a:pt x="86470" y="62000"/>
                </a:lnTo>
                <a:lnTo>
                  <a:pt x="86460" y="62000"/>
                </a:lnTo>
                <a:lnTo>
                  <a:pt x="86460" y="61990"/>
                </a:lnTo>
                <a:lnTo>
                  <a:pt x="86450" y="61980"/>
                </a:lnTo>
                <a:lnTo>
                  <a:pt x="86440" y="61980"/>
                </a:lnTo>
                <a:lnTo>
                  <a:pt x="86440" y="61990"/>
                </a:lnTo>
                <a:lnTo>
                  <a:pt x="86450" y="61990"/>
                </a:lnTo>
                <a:lnTo>
                  <a:pt x="86450" y="62000"/>
                </a:lnTo>
                <a:lnTo>
                  <a:pt x="86440" y="62000"/>
                </a:lnTo>
                <a:lnTo>
                  <a:pt x="86440" y="61990"/>
                </a:lnTo>
                <a:lnTo>
                  <a:pt x="86430" y="61990"/>
                </a:lnTo>
                <a:lnTo>
                  <a:pt x="86430" y="62000"/>
                </a:lnTo>
                <a:lnTo>
                  <a:pt x="86420" y="62000"/>
                </a:lnTo>
                <a:lnTo>
                  <a:pt x="86420" y="61990"/>
                </a:lnTo>
                <a:lnTo>
                  <a:pt x="86420" y="61980"/>
                </a:lnTo>
                <a:lnTo>
                  <a:pt x="86410" y="61980"/>
                </a:lnTo>
                <a:lnTo>
                  <a:pt x="86420" y="61980"/>
                </a:lnTo>
                <a:lnTo>
                  <a:pt x="86430" y="61980"/>
                </a:lnTo>
                <a:lnTo>
                  <a:pt x="86430" y="61970"/>
                </a:lnTo>
                <a:lnTo>
                  <a:pt x="86430" y="61960"/>
                </a:lnTo>
                <a:lnTo>
                  <a:pt x="86420" y="61960"/>
                </a:lnTo>
                <a:lnTo>
                  <a:pt x="86410" y="61960"/>
                </a:lnTo>
                <a:lnTo>
                  <a:pt x="86400" y="61960"/>
                </a:lnTo>
                <a:lnTo>
                  <a:pt x="86400" y="61970"/>
                </a:lnTo>
                <a:lnTo>
                  <a:pt x="86390" y="61970"/>
                </a:lnTo>
                <a:lnTo>
                  <a:pt x="86390" y="61960"/>
                </a:lnTo>
                <a:lnTo>
                  <a:pt x="86380" y="61960"/>
                </a:lnTo>
                <a:lnTo>
                  <a:pt x="86380" y="61970"/>
                </a:lnTo>
                <a:lnTo>
                  <a:pt x="86370" y="61960"/>
                </a:lnTo>
                <a:lnTo>
                  <a:pt x="86360" y="61960"/>
                </a:lnTo>
                <a:lnTo>
                  <a:pt x="86360" y="61950"/>
                </a:lnTo>
                <a:lnTo>
                  <a:pt x="86360" y="61940"/>
                </a:lnTo>
                <a:lnTo>
                  <a:pt x="86350" y="61940"/>
                </a:lnTo>
                <a:lnTo>
                  <a:pt x="86350" y="61950"/>
                </a:lnTo>
                <a:lnTo>
                  <a:pt x="86350" y="61960"/>
                </a:lnTo>
                <a:lnTo>
                  <a:pt x="86340" y="61960"/>
                </a:lnTo>
                <a:lnTo>
                  <a:pt x="86340" y="61950"/>
                </a:lnTo>
                <a:lnTo>
                  <a:pt x="86340" y="61940"/>
                </a:lnTo>
                <a:lnTo>
                  <a:pt x="86330" y="61940"/>
                </a:lnTo>
                <a:lnTo>
                  <a:pt x="86320" y="61930"/>
                </a:lnTo>
                <a:lnTo>
                  <a:pt x="86330" y="61930"/>
                </a:lnTo>
                <a:lnTo>
                  <a:pt x="86330" y="61920"/>
                </a:lnTo>
                <a:lnTo>
                  <a:pt x="86320" y="61920"/>
                </a:lnTo>
                <a:lnTo>
                  <a:pt x="86330" y="61910"/>
                </a:lnTo>
                <a:lnTo>
                  <a:pt x="86330" y="61900"/>
                </a:lnTo>
                <a:lnTo>
                  <a:pt x="86340" y="61900"/>
                </a:lnTo>
                <a:lnTo>
                  <a:pt x="86350" y="61910"/>
                </a:lnTo>
                <a:lnTo>
                  <a:pt x="86350" y="61900"/>
                </a:lnTo>
                <a:lnTo>
                  <a:pt x="86360" y="61900"/>
                </a:lnTo>
                <a:lnTo>
                  <a:pt x="86370" y="61900"/>
                </a:lnTo>
                <a:lnTo>
                  <a:pt x="86380" y="61900"/>
                </a:lnTo>
                <a:lnTo>
                  <a:pt x="86370" y="61900"/>
                </a:lnTo>
                <a:lnTo>
                  <a:pt x="86370" y="61890"/>
                </a:lnTo>
                <a:lnTo>
                  <a:pt x="86380" y="61890"/>
                </a:lnTo>
                <a:lnTo>
                  <a:pt x="86390" y="61890"/>
                </a:lnTo>
                <a:close/>
                <a:moveTo>
                  <a:pt x="86620" y="61910"/>
                </a:moveTo>
                <a:lnTo>
                  <a:pt x="86610" y="61900"/>
                </a:lnTo>
                <a:lnTo>
                  <a:pt x="86600" y="61900"/>
                </a:lnTo>
                <a:lnTo>
                  <a:pt x="86600" y="61890"/>
                </a:lnTo>
                <a:lnTo>
                  <a:pt x="86590" y="61880"/>
                </a:lnTo>
                <a:lnTo>
                  <a:pt x="86590" y="61870"/>
                </a:lnTo>
                <a:lnTo>
                  <a:pt x="86580" y="61870"/>
                </a:lnTo>
                <a:lnTo>
                  <a:pt x="86580" y="61860"/>
                </a:lnTo>
                <a:lnTo>
                  <a:pt x="86570" y="61860"/>
                </a:lnTo>
                <a:lnTo>
                  <a:pt x="86570" y="61850"/>
                </a:lnTo>
                <a:lnTo>
                  <a:pt x="86580" y="61850"/>
                </a:lnTo>
                <a:lnTo>
                  <a:pt x="86580" y="61860"/>
                </a:lnTo>
                <a:lnTo>
                  <a:pt x="86590" y="61870"/>
                </a:lnTo>
                <a:lnTo>
                  <a:pt x="86600" y="61870"/>
                </a:lnTo>
                <a:lnTo>
                  <a:pt x="86600" y="61880"/>
                </a:lnTo>
                <a:lnTo>
                  <a:pt x="86610" y="61880"/>
                </a:lnTo>
                <a:lnTo>
                  <a:pt x="86610" y="61890"/>
                </a:lnTo>
                <a:lnTo>
                  <a:pt x="86610" y="61900"/>
                </a:lnTo>
                <a:lnTo>
                  <a:pt x="86620" y="61900"/>
                </a:lnTo>
                <a:lnTo>
                  <a:pt x="86620" y="61910"/>
                </a:lnTo>
                <a:close/>
                <a:moveTo>
                  <a:pt x="86620" y="61890"/>
                </a:moveTo>
                <a:lnTo>
                  <a:pt x="86620" y="61880"/>
                </a:lnTo>
                <a:lnTo>
                  <a:pt x="86610" y="61880"/>
                </a:lnTo>
                <a:lnTo>
                  <a:pt x="86610" y="61870"/>
                </a:lnTo>
                <a:lnTo>
                  <a:pt x="86600" y="61860"/>
                </a:lnTo>
                <a:lnTo>
                  <a:pt x="86590" y="61850"/>
                </a:lnTo>
                <a:lnTo>
                  <a:pt x="86590" y="61840"/>
                </a:lnTo>
                <a:lnTo>
                  <a:pt x="86600" y="61840"/>
                </a:lnTo>
                <a:lnTo>
                  <a:pt x="86600" y="61850"/>
                </a:lnTo>
                <a:lnTo>
                  <a:pt x="86610" y="61850"/>
                </a:lnTo>
                <a:lnTo>
                  <a:pt x="86610" y="61860"/>
                </a:lnTo>
                <a:lnTo>
                  <a:pt x="86620" y="61870"/>
                </a:lnTo>
                <a:lnTo>
                  <a:pt x="86620" y="61880"/>
                </a:lnTo>
                <a:lnTo>
                  <a:pt x="86630" y="61880"/>
                </a:lnTo>
                <a:lnTo>
                  <a:pt x="86630" y="61890"/>
                </a:lnTo>
                <a:lnTo>
                  <a:pt x="86620" y="61890"/>
                </a:lnTo>
                <a:close/>
                <a:moveTo>
                  <a:pt x="86550" y="61820"/>
                </a:moveTo>
                <a:lnTo>
                  <a:pt x="86550" y="61830"/>
                </a:lnTo>
                <a:lnTo>
                  <a:pt x="86560" y="61830"/>
                </a:lnTo>
                <a:lnTo>
                  <a:pt x="86550" y="61830"/>
                </a:lnTo>
                <a:lnTo>
                  <a:pt x="86540" y="61830"/>
                </a:lnTo>
                <a:lnTo>
                  <a:pt x="86540" y="61820"/>
                </a:lnTo>
                <a:lnTo>
                  <a:pt x="86530" y="61820"/>
                </a:lnTo>
                <a:lnTo>
                  <a:pt x="86520" y="61820"/>
                </a:lnTo>
                <a:lnTo>
                  <a:pt x="86510" y="61820"/>
                </a:lnTo>
                <a:lnTo>
                  <a:pt x="86510" y="61810"/>
                </a:lnTo>
                <a:lnTo>
                  <a:pt x="86520" y="61810"/>
                </a:lnTo>
                <a:lnTo>
                  <a:pt x="86520" y="61800"/>
                </a:lnTo>
                <a:lnTo>
                  <a:pt x="86520" y="61790"/>
                </a:lnTo>
                <a:lnTo>
                  <a:pt x="86520" y="61780"/>
                </a:lnTo>
                <a:lnTo>
                  <a:pt x="86530" y="61780"/>
                </a:lnTo>
                <a:lnTo>
                  <a:pt x="86530" y="61790"/>
                </a:lnTo>
                <a:lnTo>
                  <a:pt x="86540" y="61790"/>
                </a:lnTo>
                <a:lnTo>
                  <a:pt x="86540" y="61800"/>
                </a:lnTo>
                <a:lnTo>
                  <a:pt x="86540" y="61810"/>
                </a:lnTo>
                <a:lnTo>
                  <a:pt x="86550" y="61810"/>
                </a:lnTo>
                <a:lnTo>
                  <a:pt x="86550" y="61820"/>
                </a:lnTo>
                <a:close/>
                <a:moveTo>
                  <a:pt x="86420" y="61760"/>
                </a:moveTo>
                <a:lnTo>
                  <a:pt x="86420" y="61770"/>
                </a:lnTo>
                <a:lnTo>
                  <a:pt x="86420" y="61780"/>
                </a:lnTo>
                <a:lnTo>
                  <a:pt x="86420" y="61790"/>
                </a:lnTo>
                <a:lnTo>
                  <a:pt x="86420" y="61800"/>
                </a:lnTo>
                <a:lnTo>
                  <a:pt x="86410" y="61800"/>
                </a:lnTo>
                <a:lnTo>
                  <a:pt x="86410" y="61810"/>
                </a:lnTo>
                <a:lnTo>
                  <a:pt x="86410" y="61820"/>
                </a:lnTo>
                <a:lnTo>
                  <a:pt x="86410" y="61830"/>
                </a:lnTo>
                <a:lnTo>
                  <a:pt x="86400" y="61830"/>
                </a:lnTo>
                <a:lnTo>
                  <a:pt x="86390" y="61830"/>
                </a:lnTo>
                <a:lnTo>
                  <a:pt x="86380" y="61830"/>
                </a:lnTo>
                <a:lnTo>
                  <a:pt x="86380" y="61820"/>
                </a:lnTo>
                <a:lnTo>
                  <a:pt x="86380" y="61810"/>
                </a:lnTo>
                <a:lnTo>
                  <a:pt x="86370" y="61810"/>
                </a:lnTo>
                <a:lnTo>
                  <a:pt x="86370" y="61800"/>
                </a:lnTo>
                <a:lnTo>
                  <a:pt x="86360" y="61800"/>
                </a:lnTo>
                <a:lnTo>
                  <a:pt x="86360" y="61810"/>
                </a:lnTo>
                <a:lnTo>
                  <a:pt x="86370" y="61820"/>
                </a:lnTo>
                <a:lnTo>
                  <a:pt x="86370" y="61830"/>
                </a:lnTo>
                <a:lnTo>
                  <a:pt x="86360" y="61830"/>
                </a:lnTo>
                <a:lnTo>
                  <a:pt x="86360" y="61820"/>
                </a:lnTo>
                <a:lnTo>
                  <a:pt x="86350" y="61820"/>
                </a:lnTo>
                <a:lnTo>
                  <a:pt x="86350" y="61810"/>
                </a:lnTo>
                <a:lnTo>
                  <a:pt x="86350" y="61800"/>
                </a:lnTo>
                <a:lnTo>
                  <a:pt x="86360" y="61800"/>
                </a:lnTo>
                <a:lnTo>
                  <a:pt x="86360" y="61790"/>
                </a:lnTo>
                <a:lnTo>
                  <a:pt x="86370" y="61790"/>
                </a:lnTo>
                <a:lnTo>
                  <a:pt x="86370" y="61780"/>
                </a:lnTo>
                <a:lnTo>
                  <a:pt x="86370" y="61770"/>
                </a:lnTo>
                <a:lnTo>
                  <a:pt x="86380" y="61770"/>
                </a:lnTo>
                <a:lnTo>
                  <a:pt x="86380" y="61780"/>
                </a:lnTo>
                <a:lnTo>
                  <a:pt x="86390" y="61780"/>
                </a:lnTo>
                <a:lnTo>
                  <a:pt x="86390" y="61770"/>
                </a:lnTo>
                <a:lnTo>
                  <a:pt x="86400" y="61770"/>
                </a:lnTo>
                <a:lnTo>
                  <a:pt x="86400" y="61760"/>
                </a:lnTo>
                <a:lnTo>
                  <a:pt x="86410" y="61770"/>
                </a:lnTo>
                <a:lnTo>
                  <a:pt x="86410" y="61760"/>
                </a:lnTo>
                <a:lnTo>
                  <a:pt x="86420" y="61770"/>
                </a:lnTo>
                <a:lnTo>
                  <a:pt x="86420" y="61760"/>
                </a:lnTo>
                <a:close/>
                <a:moveTo>
                  <a:pt x="86690" y="61750"/>
                </a:moveTo>
                <a:lnTo>
                  <a:pt x="86700" y="61750"/>
                </a:lnTo>
                <a:lnTo>
                  <a:pt x="86710" y="61750"/>
                </a:lnTo>
                <a:lnTo>
                  <a:pt x="86720" y="61750"/>
                </a:lnTo>
                <a:lnTo>
                  <a:pt x="86730" y="61750"/>
                </a:lnTo>
                <a:lnTo>
                  <a:pt x="86730" y="61760"/>
                </a:lnTo>
                <a:lnTo>
                  <a:pt x="86720" y="61760"/>
                </a:lnTo>
                <a:lnTo>
                  <a:pt x="86720" y="61770"/>
                </a:lnTo>
                <a:lnTo>
                  <a:pt x="86710" y="61770"/>
                </a:lnTo>
                <a:lnTo>
                  <a:pt x="86700" y="61770"/>
                </a:lnTo>
                <a:lnTo>
                  <a:pt x="86690" y="61770"/>
                </a:lnTo>
                <a:lnTo>
                  <a:pt x="86690" y="61760"/>
                </a:lnTo>
                <a:lnTo>
                  <a:pt x="86680" y="61760"/>
                </a:lnTo>
                <a:lnTo>
                  <a:pt x="86680" y="61750"/>
                </a:lnTo>
                <a:lnTo>
                  <a:pt x="86670" y="61750"/>
                </a:lnTo>
                <a:lnTo>
                  <a:pt x="86680" y="61750"/>
                </a:lnTo>
                <a:lnTo>
                  <a:pt x="86690" y="61750"/>
                </a:lnTo>
                <a:close/>
                <a:moveTo>
                  <a:pt x="86630" y="61770"/>
                </a:moveTo>
                <a:lnTo>
                  <a:pt x="86620" y="61770"/>
                </a:lnTo>
                <a:lnTo>
                  <a:pt x="86620" y="61760"/>
                </a:lnTo>
                <a:lnTo>
                  <a:pt x="86610" y="61760"/>
                </a:lnTo>
                <a:lnTo>
                  <a:pt x="86600" y="61760"/>
                </a:lnTo>
                <a:lnTo>
                  <a:pt x="86600" y="61750"/>
                </a:lnTo>
                <a:lnTo>
                  <a:pt x="86610" y="61750"/>
                </a:lnTo>
                <a:lnTo>
                  <a:pt x="86620" y="61750"/>
                </a:lnTo>
                <a:lnTo>
                  <a:pt x="86620" y="61760"/>
                </a:lnTo>
                <a:lnTo>
                  <a:pt x="86630" y="61760"/>
                </a:lnTo>
                <a:lnTo>
                  <a:pt x="86630" y="61770"/>
                </a:lnTo>
                <a:close/>
                <a:moveTo>
                  <a:pt x="86640" y="61790"/>
                </a:moveTo>
                <a:lnTo>
                  <a:pt x="86640" y="61780"/>
                </a:lnTo>
                <a:lnTo>
                  <a:pt x="86650" y="61780"/>
                </a:lnTo>
                <a:lnTo>
                  <a:pt x="86650" y="61790"/>
                </a:lnTo>
                <a:lnTo>
                  <a:pt x="86660" y="61790"/>
                </a:lnTo>
                <a:lnTo>
                  <a:pt x="86660" y="61800"/>
                </a:lnTo>
                <a:lnTo>
                  <a:pt x="86670" y="61810"/>
                </a:lnTo>
                <a:lnTo>
                  <a:pt x="86670" y="61820"/>
                </a:lnTo>
                <a:lnTo>
                  <a:pt x="86660" y="61830"/>
                </a:lnTo>
                <a:lnTo>
                  <a:pt x="86660" y="61840"/>
                </a:lnTo>
                <a:lnTo>
                  <a:pt x="86670" y="61840"/>
                </a:lnTo>
                <a:lnTo>
                  <a:pt x="86670" y="61850"/>
                </a:lnTo>
                <a:lnTo>
                  <a:pt x="86670" y="61860"/>
                </a:lnTo>
                <a:lnTo>
                  <a:pt x="86670" y="61870"/>
                </a:lnTo>
                <a:lnTo>
                  <a:pt x="86660" y="61870"/>
                </a:lnTo>
                <a:lnTo>
                  <a:pt x="86660" y="61860"/>
                </a:lnTo>
                <a:lnTo>
                  <a:pt x="86650" y="61860"/>
                </a:lnTo>
                <a:lnTo>
                  <a:pt x="86650" y="61850"/>
                </a:lnTo>
                <a:lnTo>
                  <a:pt x="86640" y="61850"/>
                </a:lnTo>
                <a:lnTo>
                  <a:pt x="86640" y="61840"/>
                </a:lnTo>
                <a:lnTo>
                  <a:pt x="86630" y="61840"/>
                </a:lnTo>
                <a:lnTo>
                  <a:pt x="86630" y="61830"/>
                </a:lnTo>
                <a:lnTo>
                  <a:pt x="86620" y="61830"/>
                </a:lnTo>
                <a:lnTo>
                  <a:pt x="86620" y="61820"/>
                </a:lnTo>
                <a:lnTo>
                  <a:pt x="86620" y="61830"/>
                </a:lnTo>
                <a:lnTo>
                  <a:pt x="86610" y="61830"/>
                </a:lnTo>
                <a:lnTo>
                  <a:pt x="86600" y="61820"/>
                </a:lnTo>
                <a:lnTo>
                  <a:pt x="86600" y="61810"/>
                </a:lnTo>
                <a:lnTo>
                  <a:pt x="86590" y="61810"/>
                </a:lnTo>
                <a:lnTo>
                  <a:pt x="86590" y="61800"/>
                </a:lnTo>
                <a:lnTo>
                  <a:pt x="86580" y="61800"/>
                </a:lnTo>
                <a:lnTo>
                  <a:pt x="86580" y="61790"/>
                </a:lnTo>
                <a:lnTo>
                  <a:pt x="86580" y="61780"/>
                </a:lnTo>
                <a:lnTo>
                  <a:pt x="86580" y="61770"/>
                </a:lnTo>
                <a:lnTo>
                  <a:pt x="86570" y="61770"/>
                </a:lnTo>
                <a:lnTo>
                  <a:pt x="86570" y="61760"/>
                </a:lnTo>
                <a:lnTo>
                  <a:pt x="86560" y="61760"/>
                </a:lnTo>
                <a:lnTo>
                  <a:pt x="86560" y="61750"/>
                </a:lnTo>
                <a:lnTo>
                  <a:pt x="86560" y="61740"/>
                </a:lnTo>
                <a:lnTo>
                  <a:pt x="86550" y="61740"/>
                </a:lnTo>
                <a:lnTo>
                  <a:pt x="86550" y="61730"/>
                </a:lnTo>
                <a:lnTo>
                  <a:pt x="86540" y="61730"/>
                </a:lnTo>
                <a:lnTo>
                  <a:pt x="86540" y="61720"/>
                </a:lnTo>
                <a:lnTo>
                  <a:pt x="86530" y="61720"/>
                </a:lnTo>
                <a:lnTo>
                  <a:pt x="86530" y="61710"/>
                </a:lnTo>
                <a:lnTo>
                  <a:pt x="86540" y="61710"/>
                </a:lnTo>
                <a:lnTo>
                  <a:pt x="86540" y="61720"/>
                </a:lnTo>
                <a:lnTo>
                  <a:pt x="86550" y="61720"/>
                </a:lnTo>
                <a:lnTo>
                  <a:pt x="86550" y="61730"/>
                </a:lnTo>
                <a:lnTo>
                  <a:pt x="86560" y="61730"/>
                </a:lnTo>
                <a:lnTo>
                  <a:pt x="86560" y="61740"/>
                </a:lnTo>
                <a:lnTo>
                  <a:pt x="86570" y="61740"/>
                </a:lnTo>
                <a:lnTo>
                  <a:pt x="86580" y="61740"/>
                </a:lnTo>
                <a:lnTo>
                  <a:pt x="86580" y="61750"/>
                </a:lnTo>
                <a:lnTo>
                  <a:pt x="86590" y="61750"/>
                </a:lnTo>
                <a:lnTo>
                  <a:pt x="86590" y="61760"/>
                </a:lnTo>
                <a:lnTo>
                  <a:pt x="86600" y="61760"/>
                </a:lnTo>
                <a:lnTo>
                  <a:pt x="86610" y="61760"/>
                </a:lnTo>
                <a:lnTo>
                  <a:pt x="86610" y="61770"/>
                </a:lnTo>
                <a:lnTo>
                  <a:pt x="86620" y="61770"/>
                </a:lnTo>
                <a:lnTo>
                  <a:pt x="86620" y="61780"/>
                </a:lnTo>
                <a:lnTo>
                  <a:pt x="86630" y="61780"/>
                </a:lnTo>
                <a:lnTo>
                  <a:pt x="86630" y="61790"/>
                </a:lnTo>
                <a:lnTo>
                  <a:pt x="86640" y="61790"/>
                </a:lnTo>
                <a:close/>
                <a:moveTo>
                  <a:pt x="86690" y="61720"/>
                </a:moveTo>
                <a:lnTo>
                  <a:pt x="86680" y="61720"/>
                </a:lnTo>
                <a:lnTo>
                  <a:pt x="86680" y="61710"/>
                </a:lnTo>
                <a:lnTo>
                  <a:pt x="86670" y="61710"/>
                </a:lnTo>
                <a:lnTo>
                  <a:pt x="86660" y="61700"/>
                </a:lnTo>
                <a:lnTo>
                  <a:pt x="86650" y="61700"/>
                </a:lnTo>
                <a:lnTo>
                  <a:pt x="86650" y="61690"/>
                </a:lnTo>
                <a:lnTo>
                  <a:pt x="86660" y="61690"/>
                </a:lnTo>
                <a:lnTo>
                  <a:pt x="86660" y="61700"/>
                </a:lnTo>
                <a:lnTo>
                  <a:pt x="86670" y="61700"/>
                </a:lnTo>
                <a:lnTo>
                  <a:pt x="86670" y="61710"/>
                </a:lnTo>
                <a:lnTo>
                  <a:pt x="86680" y="61710"/>
                </a:lnTo>
                <a:lnTo>
                  <a:pt x="86690" y="61710"/>
                </a:lnTo>
                <a:lnTo>
                  <a:pt x="86690" y="61720"/>
                </a:lnTo>
                <a:close/>
                <a:moveTo>
                  <a:pt x="86300" y="61690"/>
                </a:moveTo>
                <a:lnTo>
                  <a:pt x="86310" y="61690"/>
                </a:lnTo>
                <a:lnTo>
                  <a:pt x="86320" y="61690"/>
                </a:lnTo>
                <a:lnTo>
                  <a:pt x="86330" y="61690"/>
                </a:lnTo>
                <a:lnTo>
                  <a:pt x="86330" y="61700"/>
                </a:lnTo>
                <a:lnTo>
                  <a:pt x="86330" y="61710"/>
                </a:lnTo>
                <a:lnTo>
                  <a:pt x="86330" y="61720"/>
                </a:lnTo>
                <a:lnTo>
                  <a:pt x="86330" y="61730"/>
                </a:lnTo>
                <a:lnTo>
                  <a:pt x="86330" y="61740"/>
                </a:lnTo>
                <a:lnTo>
                  <a:pt x="86330" y="61750"/>
                </a:lnTo>
                <a:lnTo>
                  <a:pt x="86330" y="61760"/>
                </a:lnTo>
                <a:lnTo>
                  <a:pt x="86330" y="61770"/>
                </a:lnTo>
                <a:lnTo>
                  <a:pt x="86330" y="61780"/>
                </a:lnTo>
                <a:lnTo>
                  <a:pt x="86320" y="61780"/>
                </a:lnTo>
                <a:lnTo>
                  <a:pt x="86310" y="61780"/>
                </a:lnTo>
                <a:lnTo>
                  <a:pt x="86310" y="61790"/>
                </a:lnTo>
                <a:lnTo>
                  <a:pt x="86310" y="61780"/>
                </a:lnTo>
                <a:lnTo>
                  <a:pt x="86310" y="61770"/>
                </a:lnTo>
                <a:lnTo>
                  <a:pt x="86310" y="61760"/>
                </a:lnTo>
                <a:lnTo>
                  <a:pt x="86300" y="61770"/>
                </a:lnTo>
                <a:lnTo>
                  <a:pt x="86300" y="61780"/>
                </a:lnTo>
                <a:lnTo>
                  <a:pt x="86290" y="61780"/>
                </a:lnTo>
                <a:lnTo>
                  <a:pt x="86290" y="61790"/>
                </a:lnTo>
                <a:lnTo>
                  <a:pt x="86290" y="61780"/>
                </a:lnTo>
                <a:lnTo>
                  <a:pt x="86290" y="61770"/>
                </a:lnTo>
                <a:lnTo>
                  <a:pt x="86300" y="61770"/>
                </a:lnTo>
                <a:lnTo>
                  <a:pt x="86300" y="61760"/>
                </a:lnTo>
                <a:lnTo>
                  <a:pt x="86290" y="61760"/>
                </a:lnTo>
                <a:lnTo>
                  <a:pt x="86290" y="61770"/>
                </a:lnTo>
                <a:lnTo>
                  <a:pt x="86290" y="61780"/>
                </a:lnTo>
                <a:lnTo>
                  <a:pt x="86280" y="61780"/>
                </a:lnTo>
                <a:lnTo>
                  <a:pt x="86280" y="61770"/>
                </a:lnTo>
                <a:lnTo>
                  <a:pt x="86270" y="61770"/>
                </a:lnTo>
                <a:lnTo>
                  <a:pt x="86270" y="61780"/>
                </a:lnTo>
                <a:lnTo>
                  <a:pt x="86270" y="61770"/>
                </a:lnTo>
                <a:lnTo>
                  <a:pt x="86260" y="61770"/>
                </a:lnTo>
                <a:lnTo>
                  <a:pt x="86260" y="61780"/>
                </a:lnTo>
                <a:lnTo>
                  <a:pt x="86250" y="61780"/>
                </a:lnTo>
                <a:lnTo>
                  <a:pt x="86260" y="61780"/>
                </a:lnTo>
                <a:lnTo>
                  <a:pt x="86260" y="61790"/>
                </a:lnTo>
                <a:lnTo>
                  <a:pt x="86250" y="61790"/>
                </a:lnTo>
                <a:lnTo>
                  <a:pt x="86240" y="61790"/>
                </a:lnTo>
                <a:lnTo>
                  <a:pt x="86230" y="61790"/>
                </a:lnTo>
                <a:lnTo>
                  <a:pt x="86220" y="61790"/>
                </a:lnTo>
                <a:lnTo>
                  <a:pt x="86220" y="61800"/>
                </a:lnTo>
                <a:lnTo>
                  <a:pt x="86210" y="61810"/>
                </a:lnTo>
                <a:lnTo>
                  <a:pt x="86200" y="61810"/>
                </a:lnTo>
                <a:lnTo>
                  <a:pt x="86200" y="61800"/>
                </a:lnTo>
                <a:lnTo>
                  <a:pt x="86190" y="61790"/>
                </a:lnTo>
                <a:lnTo>
                  <a:pt x="86190" y="61800"/>
                </a:lnTo>
                <a:lnTo>
                  <a:pt x="86180" y="61800"/>
                </a:lnTo>
                <a:lnTo>
                  <a:pt x="86180" y="61810"/>
                </a:lnTo>
                <a:lnTo>
                  <a:pt x="86170" y="61810"/>
                </a:lnTo>
                <a:lnTo>
                  <a:pt x="86170" y="61820"/>
                </a:lnTo>
                <a:lnTo>
                  <a:pt x="86160" y="61820"/>
                </a:lnTo>
                <a:lnTo>
                  <a:pt x="86150" y="61820"/>
                </a:lnTo>
                <a:lnTo>
                  <a:pt x="86150" y="61810"/>
                </a:lnTo>
                <a:lnTo>
                  <a:pt x="86150" y="61800"/>
                </a:lnTo>
                <a:lnTo>
                  <a:pt x="86160" y="61800"/>
                </a:lnTo>
                <a:lnTo>
                  <a:pt x="86170" y="61800"/>
                </a:lnTo>
                <a:lnTo>
                  <a:pt x="86170" y="61790"/>
                </a:lnTo>
                <a:lnTo>
                  <a:pt x="86170" y="61780"/>
                </a:lnTo>
                <a:lnTo>
                  <a:pt x="86160" y="61780"/>
                </a:lnTo>
                <a:lnTo>
                  <a:pt x="86160" y="61790"/>
                </a:lnTo>
                <a:lnTo>
                  <a:pt x="86150" y="61790"/>
                </a:lnTo>
                <a:lnTo>
                  <a:pt x="86150" y="61780"/>
                </a:lnTo>
                <a:lnTo>
                  <a:pt x="86150" y="61770"/>
                </a:lnTo>
                <a:lnTo>
                  <a:pt x="86150" y="61760"/>
                </a:lnTo>
                <a:lnTo>
                  <a:pt x="86160" y="61760"/>
                </a:lnTo>
                <a:lnTo>
                  <a:pt x="86160" y="61770"/>
                </a:lnTo>
                <a:lnTo>
                  <a:pt x="86170" y="61770"/>
                </a:lnTo>
                <a:lnTo>
                  <a:pt x="86170" y="61760"/>
                </a:lnTo>
                <a:lnTo>
                  <a:pt x="86180" y="61760"/>
                </a:lnTo>
                <a:lnTo>
                  <a:pt x="86180" y="61770"/>
                </a:lnTo>
                <a:lnTo>
                  <a:pt x="86190" y="61770"/>
                </a:lnTo>
                <a:lnTo>
                  <a:pt x="86190" y="61760"/>
                </a:lnTo>
                <a:lnTo>
                  <a:pt x="86190" y="61750"/>
                </a:lnTo>
                <a:lnTo>
                  <a:pt x="86180" y="61750"/>
                </a:lnTo>
                <a:lnTo>
                  <a:pt x="86180" y="61740"/>
                </a:lnTo>
                <a:lnTo>
                  <a:pt x="86190" y="61740"/>
                </a:lnTo>
                <a:lnTo>
                  <a:pt x="86200" y="61740"/>
                </a:lnTo>
                <a:lnTo>
                  <a:pt x="86200" y="61750"/>
                </a:lnTo>
                <a:lnTo>
                  <a:pt x="86210" y="61750"/>
                </a:lnTo>
                <a:lnTo>
                  <a:pt x="86210" y="61740"/>
                </a:lnTo>
                <a:lnTo>
                  <a:pt x="86210" y="61730"/>
                </a:lnTo>
                <a:lnTo>
                  <a:pt x="86220" y="61730"/>
                </a:lnTo>
                <a:lnTo>
                  <a:pt x="86220" y="61720"/>
                </a:lnTo>
                <a:lnTo>
                  <a:pt x="86210" y="61720"/>
                </a:lnTo>
                <a:lnTo>
                  <a:pt x="86210" y="61710"/>
                </a:lnTo>
                <a:lnTo>
                  <a:pt x="86210" y="61700"/>
                </a:lnTo>
                <a:lnTo>
                  <a:pt x="86200" y="61700"/>
                </a:lnTo>
                <a:lnTo>
                  <a:pt x="86190" y="61700"/>
                </a:lnTo>
                <a:lnTo>
                  <a:pt x="86190" y="61690"/>
                </a:lnTo>
                <a:lnTo>
                  <a:pt x="86200" y="61690"/>
                </a:lnTo>
                <a:lnTo>
                  <a:pt x="86210" y="61690"/>
                </a:lnTo>
                <a:lnTo>
                  <a:pt x="86210" y="61700"/>
                </a:lnTo>
                <a:lnTo>
                  <a:pt x="86220" y="61700"/>
                </a:lnTo>
                <a:lnTo>
                  <a:pt x="86220" y="61710"/>
                </a:lnTo>
                <a:lnTo>
                  <a:pt x="86230" y="61710"/>
                </a:lnTo>
                <a:lnTo>
                  <a:pt x="86240" y="61710"/>
                </a:lnTo>
                <a:lnTo>
                  <a:pt x="86240" y="61720"/>
                </a:lnTo>
                <a:lnTo>
                  <a:pt x="86250" y="61720"/>
                </a:lnTo>
                <a:lnTo>
                  <a:pt x="86250" y="61730"/>
                </a:lnTo>
                <a:lnTo>
                  <a:pt x="86260" y="61730"/>
                </a:lnTo>
                <a:lnTo>
                  <a:pt x="86260" y="61740"/>
                </a:lnTo>
                <a:lnTo>
                  <a:pt x="86270" y="61730"/>
                </a:lnTo>
                <a:lnTo>
                  <a:pt x="86270" y="61740"/>
                </a:lnTo>
                <a:lnTo>
                  <a:pt x="86270" y="61750"/>
                </a:lnTo>
                <a:lnTo>
                  <a:pt x="86280" y="61750"/>
                </a:lnTo>
                <a:lnTo>
                  <a:pt x="86280" y="61740"/>
                </a:lnTo>
                <a:lnTo>
                  <a:pt x="86280" y="61730"/>
                </a:lnTo>
                <a:lnTo>
                  <a:pt x="86280" y="61720"/>
                </a:lnTo>
                <a:lnTo>
                  <a:pt x="86290" y="61720"/>
                </a:lnTo>
                <a:lnTo>
                  <a:pt x="86290" y="61710"/>
                </a:lnTo>
                <a:lnTo>
                  <a:pt x="86290" y="61700"/>
                </a:lnTo>
                <a:lnTo>
                  <a:pt x="86300" y="61700"/>
                </a:lnTo>
                <a:lnTo>
                  <a:pt x="86290" y="61690"/>
                </a:lnTo>
                <a:lnTo>
                  <a:pt x="86300" y="61690"/>
                </a:lnTo>
                <a:close/>
                <a:moveTo>
                  <a:pt x="86380" y="61580"/>
                </a:moveTo>
                <a:lnTo>
                  <a:pt x="86380" y="61590"/>
                </a:lnTo>
                <a:lnTo>
                  <a:pt x="86380" y="61600"/>
                </a:lnTo>
                <a:lnTo>
                  <a:pt x="86390" y="61600"/>
                </a:lnTo>
                <a:lnTo>
                  <a:pt x="86390" y="61610"/>
                </a:lnTo>
                <a:lnTo>
                  <a:pt x="86380" y="61610"/>
                </a:lnTo>
                <a:lnTo>
                  <a:pt x="86370" y="61610"/>
                </a:lnTo>
                <a:lnTo>
                  <a:pt x="86360" y="61610"/>
                </a:lnTo>
                <a:lnTo>
                  <a:pt x="86360" y="61600"/>
                </a:lnTo>
                <a:lnTo>
                  <a:pt x="86360" y="61590"/>
                </a:lnTo>
                <a:lnTo>
                  <a:pt x="86360" y="61580"/>
                </a:lnTo>
                <a:lnTo>
                  <a:pt x="86370" y="61580"/>
                </a:lnTo>
                <a:lnTo>
                  <a:pt x="86380" y="61580"/>
                </a:lnTo>
                <a:close/>
                <a:moveTo>
                  <a:pt x="86460" y="61560"/>
                </a:moveTo>
                <a:lnTo>
                  <a:pt x="86470" y="61560"/>
                </a:lnTo>
                <a:lnTo>
                  <a:pt x="86480" y="61560"/>
                </a:lnTo>
                <a:lnTo>
                  <a:pt x="86490" y="61560"/>
                </a:lnTo>
                <a:lnTo>
                  <a:pt x="86490" y="61570"/>
                </a:lnTo>
                <a:lnTo>
                  <a:pt x="86500" y="61570"/>
                </a:lnTo>
                <a:lnTo>
                  <a:pt x="86500" y="61580"/>
                </a:lnTo>
                <a:lnTo>
                  <a:pt x="86490" y="61580"/>
                </a:lnTo>
                <a:lnTo>
                  <a:pt x="86490" y="61590"/>
                </a:lnTo>
                <a:lnTo>
                  <a:pt x="86500" y="61590"/>
                </a:lnTo>
                <a:lnTo>
                  <a:pt x="86500" y="61600"/>
                </a:lnTo>
                <a:lnTo>
                  <a:pt x="86500" y="61610"/>
                </a:lnTo>
                <a:lnTo>
                  <a:pt x="86510" y="61610"/>
                </a:lnTo>
                <a:lnTo>
                  <a:pt x="86510" y="61620"/>
                </a:lnTo>
                <a:lnTo>
                  <a:pt x="86520" y="61620"/>
                </a:lnTo>
                <a:lnTo>
                  <a:pt x="86520" y="61630"/>
                </a:lnTo>
                <a:lnTo>
                  <a:pt x="86530" y="61630"/>
                </a:lnTo>
                <a:lnTo>
                  <a:pt x="86540" y="61630"/>
                </a:lnTo>
                <a:lnTo>
                  <a:pt x="86540" y="61640"/>
                </a:lnTo>
                <a:lnTo>
                  <a:pt x="86550" y="61640"/>
                </a:lnTo>
                <a:lnTo>
                  <a:pt x="86560" y="61640"/>
                </a:lnTo>
                <a:lnTo>
                  <a:pt x="86560" y="61650"/>
                </a:lnTo>
                <a:lnTo>
                  <a:pt x="86570" y="61650"/>
                </a:lnTo>
                <a:lnTo>
                  <a:pt x="86570" y="61660"/>
                </a:lnTo>
                <a:lnTo>
                  <a:pt x="86580" y="61660"/>
                </a:lnTo>
                <a:lnTo>
                  <a:pt x="86580" y="61670"/>
                </a:lnTo>
                <a:lnTo>
                  <a:pt x="86590" y="61670"/>
                </a:lnTo>
                <a:lnTo>
                  <a:pt x="86590" y="61680"/>
                </a:lnTo>
                <a:lnTo>
                  <a:pt x="86600" y="61680"/>
                </a:lnTo>
                <a:lnTo>
                  <a:pt x="86610" y="61680"/>
                </a:lnTo>
                <a:lnTo>
                  <a:pt x="86610" y="61690"/>
                </a:lnTo>
                <a:lnTo>
                  <a:pt x="86620" y="61690"/>
                </a:lnTo>
                <a:lnTo>
                  <a:pt x="86620" y="61700"/>
                </a:lnTo>
                <a:lnTo>
                  <a:pt x="86610" y="61700"/>
                </a:lnTo>
                <a:lnTo>
                  <a:pt x="86600" y="61700"/>
                </a:lnTo>
                <a:lnTo>
                  <a:pt x="86600" y="61710"/>
                </a:lnTo>
                <a:lnTo>
                  <a:pt x="86610" y="61710"/>
                </a:lnTo>
                <a:lnTo>
                  <a:pt x="86620" y="61710"/>
                </a:lnTo>
                <a:lnTo>
                  <a:pt x="86630" y="61710"/>
                </a:lnTo>
                <a:lnTo>
                  <a:pt x="86640" y="61710"/>
                </a:lnTo>
                <a:lnTo>
                  <a:pt x="86650" y="61710"/>
                </a:lnTo>
                <a:lnTo>
                  <a:pt x="86650" y="61720"/>
                </a:lnTo>
                <a:lnTo>
                  <a:pt x="86660" y="61720"/>
                </a:lnTo>
                <a:lnTo>
                  <a:pt x="86670" y="61720"/>
                </a:lnTo>
                <a:lnTo>
                  <a:pt x="86680" y="61720"/>
                </a:lnTo>
                <a:lnTo>
                  <a:pt x="86680" y="61730"/>
                </a:lnTo>
                <a:lnTo>
                  <a:pt x="86690" y="61730"/>
                </a:lnTo>
                <a:lnTo>
                  <a:pt x="86700" y="61730"/>
                </a:lnTo>
                <a:lnTo>
                  <a:pt x="86690" y="61730"/>
                </a:lnTo>
                <a:lnTo>
                  <a:pt x="86680" y="61730"/>
                </a:lnTo>
                <a:lnTo>
                  <a:pt x="86680" y="61740"/>
                </a:lnTo>
                <a:lnTo>
                  <a:pt x="86670" y="61740"/>
                </a:lnTo>
                <a:lnTo>
                  <a:pt x="86670" y="61730"/>
                </a:lnTo>
                <a:lnTo>
                  <a:pt x="86680" y="61730"/>
                </a:lnTo>
                <a:lnTo>
                  <a:pt x="86670" y="61730"/>
                </a:lnTo>
                <a:lnTo>
                  <a:pt x="86670" y="61720"/>
                </a:lnTo>
                <a:lnTo>
                  <a:pt x="86660" y="61720"/>
                </a:lnTo>
                <a:lnTo>
                  <a:pt x="86660" y="61730"/>
                </a:lnTo>
                <a:lnTo>
                  <a:pt x="86650" y="61730"/>
                </a:lnTo>
                <a:lnTo>
                  <a:pt x="86650" y="61720"/>
                </a:lnTo>
                <a:lnTo>
                  <a:pt x="86640" y="61720"/>
                </a:lnTo>
                <a:lnTo>
                  <a:pt x="86630" y="61720"/>
                </a:lnTo>
                <a:lnTo>
                  <a:pt x="86620" y="61720"/>
                </a:lnTo>
                <a:lnTo>
                  <a:pt x="86610" y="61720"/>
                </a:lnTo>
                <a:lnTo>
                  <a:pt x="86620" y="61720"/>
                </a:lnTo>
                <a:lnTo>
                  <a:pt x="86630" y="61720"/>
                </a:lnTo>
                <a:lnTo>
                  <a:pt x="86630" y="61730"/>
                </a:lnTo>
                <a:lnTo>
                  <a:pt x="86640" y="61730"/>
                </a:lnTo>
                <a:lnTo>
                  <a:pt x="86650" y="61730"/>
                </a:lnTo>
                <a:lnTo>
                  <a:pt x="86650" y="61740"/>
                </a:lnTo>
                <a:lnTo>
                  <a:pt x="86650" y="61750"/>
                </a:lnTo>
                <a:lnTo>
                  <a:pt x="86660" y="61750"/>
                </a:lnTo>
                <a:lnTo>
                  <a:pt x="86670" y="61750"/>
                </a:lnTo>
                <a:lnTo>
                  <a:pt x="86680" y="61750"/>
                </a:lnTo>
                <a:lnTo>
                  <a:pt x="86680" y="61760"/>
                </a:lnTo>
                <a:lnTo>
                  <a:pt x="86690" y="61760"/>
                </a:lnTo>
                <a:lnTo>
                  <a:pt x="86690" y="61770"/>
                </a:lnTo>
                <a:lnTo>
                  <a:pt x="86700" y="61770"/>
                </a:lnTo>
                <a:lnTo>
                  <a:pt x="86710" y="61780"/>
                </a:lnTo>
                <a:lnTo>
                  <a:pt x="86710" y="61790"/>
                </a:lnTo>
                <a:lnTo>
                  <a:pt x="86700" y="61790"/>
                </a:lnTo>
                <a:lnTo>
                  <a:pt x="86700" y="61800"/>
                </a:lnTo>
                <a:lnTo>
                  <a:pt x="86700" y="61810"/>
                </a:lnTo>
                <a:lnTo>
                  <a:pt x="86690" y="61810"/>
                </a:lnTo>
                <a:lnTo>
                  <a:pt x="86680" y="61810"/>
                </a:lnTo>
                <a:lnTo>
                  <a:pt x="86680" y="61800"/>
                </a:lnTo>
                <a:lnTo>
                  <a:pt x="86670" y="61800"/>
                </a:lnTo>
                <a:lnTo>
                  <a:pt x="86670" y="61790"/>
                </a:lnTo>
                <a:lnTo>
                  <a:pt x="86660" y="61790"/>
                </a:lnTo>
                <a:lnTo>
                  <a:pt x="86650" y="61780"/>
                </a:lnTo>
                <a:lnTo>
                  <a:pt x="86650" y="61770"/>
                </a:lnTo>
                <a:lnTo>
                  <a:pt x="86640" y="61770"/>
                </a:lnTo>
                <a:lnTo>
                  <a:pt x="86640" y="61760"/>
                </a:lnTo>
                <a:lnTo>
                  <a:pt x="86640" y="61750"/>
                </a:lnTo>
                <a:lnTo>
                  <a:pt x="86630" y="61750"/>
                </a:lnTo>
                <a:lnTo>
                  <a:pt x="86620" y="61750"/>
                </a:lnTo>
                <a:lnTo>
                  <a:pt x="86620" y="61740"/>
                </a:lnTo>
                <a:lnTo>
                  <a:pt x="86610" y="61740"/>
                </a:lnTo>
                <a:lnTo>
                  <a:pt x="86610" y="61730"/>
                </a:lnTo>
                <a:lnTo>
                  <a:pt x="86610" y="61720"/>
                </a:lnTo>
                <a:lnTo>
                  <a:pt x="86600" y="61720"/>
                </a:lnTo>
                <a:lnTo>
                  <a:pt x="86600" y="61710"/>
                </a:lnTo>
                <a:lnTo>
                  <a:pt x="86590" y="61710"/>
                </a:lnTo>
                <a:lnTo>
                  <a:pt x="86590" y="61700"/>
                </a:lnTo>
                <a:lnTo>
                  <a:pt x="86580" y="61700"/>
                </a:lnTo>
                <a:lnTo>
                  <a:pt x="86580" y="61690"/>
                </a:lnTo>
                <a:lnTo>
                  <a:pt x="86570" y="61690"/>
                </a:lnTo>
                <a:lnTo>
                  <a:pt x="86570" y="61680"/>
                </a:lnTo>
                <a:lnTo>
                  <a:pt x="86560" y="61680"/>
                </a:lnTo>
                <a:lnTo>
                  <a:pt x="86550" y="61680"/>
                </a:lnTo>
                <a:lnTo>
                  <a:pt x="86540" y="61680"/>
                </a:lnTo>
                <a:lnTo>
                  <a:pt x="86540" y="61670"/>
                </a:lnTo>
                <a:lnTo>
                  <a:pt x="86550" y="61670"/>
                </a:lnTo>
                <a:lnTo>
                  <a:pt x="86540" y="61670"/>
                </a:lnTo>
                <a:lnTo>
                  <a:pt x="86530" y="61670"/>
                </a:lnTo>
                <a:lnTo>
                  <a:pt x="86530" y="61660"/>
                </a:lnTo>
                <a:lnTo>
                  <a:pt x="86520" y="61660"/>
                </a:lnTo>
                <a:lnTo>
                  <a:pt x="86510" y="61660"/>
                </a:lnTo>
                <a:lnTo>
                  <a:pt x="86500" y="61650"/>
                </a:lnTo>
                <a:lnTo>
                  <a:pt x="86490" y="61650"/>
                </a:lnTo>
                <a:lnTo>
                  <a:pt x="86490" y="61640"/>
                </a:lnTo>
                <a:lnTo>
                  <a:pt x="86490" y="61630"/>
                </a:lnTo>
                <a:lnTo>
                  <a:pt x="86480" y="61630"/>
                </a:lnTo>
                <a:lnTo>
                  <a:pt x="86470" y="61630"/>
                </a:lnTo>
                <a:lnTo>
                  <a:pt x="86460" y="61630"/>
                </a:lnTo>
                <a:lnTo>
                  <a:pt x="86460" y="61620"/>
                </a:lnTo>
                <a:lnTo>
                  <a:pt x="86460" y="61610"/>
                </a:lnTo>
                <a:lnTo>
                  <a:pt x="86460" y="61600"/>
                </a:lnTo>
                <a:lnTo>
                  <a:pt x="86450" y="61600"/>
                </a:lnTo>
                <a:lnTo>
                  <a:pt x="86440" y="61610"/>
                </a:lnTo>
                <a:lnTo>
                  <a:pt x="86430" y="61610"/>
                </a:lnTo>
                <a:lnTo>
                  <a:pt x="86430" y="61600"/>
                </a:lnTo>
                <a:lnTo>
                  <a:pt x="86420" y="61600"/>
                </a:lnTo>
                <a:lnTo>
                  <a:pt x="86410" y="61600"/>
                </a:lnTo>
                <a:lnTo>
                  <a:pt x="86400" y="61600"/>
                </a:lnTo>
                <a:lnTo>
                  <a:pt x="86390" y="61600"/>
                </a:lnTo>
                <a:lnTo>
                  <a:pt x="86390" y="61590"/>
                </a:lnTo>
                <a:lnTo>
                  <a:pt x="86390" y="61580"/>
                </a:lnTo>
                <a:lnTo>
                  <a:pt x="86390" y="61570"/>
                </a:lnTo>
                <a:lnTo>
                  <a:pt x="86400" y="61570"/>
                </a:lnTo>
                <a:lnTo>
                  <a:pt x="86400" y="61580"/>
                </a:lnTo>
                <a:lnTo>
                  <a:pt x="86410" y="61570"/>
                </a:lnTo>
                <a:lnTo>
                  <a:pt x="86420" y="61570"/>
                </a:lnTo>
                <a:lnTo>
                  <a:pt x="86420" y="61580"/>
                </a:lnTo>
                <a:lnTo>
                  <a:pt x="86420" y="61590"/>
                </a:lnTo>
                <a:lnTo>
                  <a:pt x="86430" y="61590"/>
                </a:lnTo>
                <a:lnTo>
                  <a:pt x="86440" y="61590"/>
                </a:lnTo>
                <a:lnTo>
                  <a:pt x="86440" y="61580"/>
                </a:lnTo>
                <a:lnTo>
                  <a:pt x="86430" y="61580"/>
                </a:lnTo>
                <a:lnTo>
                  <a:pt x="86430" y="61570"/>
                </a:lnTo>
                <a:lnTo>
                  <a:pt x="86430" y="61560"/>
                </a:lnTo>
                <a:lnTo>
                  <a:pt x="86440" y="61560"/>
                </a:lnTo>
                <a:lnTo>
                  <a:pt x="86450" y="61560"/>
                </a:lnTo>
                <a:lnTo>
                  <a:pt x="86460" y="61560"/>
                </a:lnTo>
                <a:close/>
                <a:moveTo>
                  <a:pt x="86160" y="61530"/>
                </a:moveTo>
                <a:lnTo>
                  <a:pt x="86160" y="61540"/>
                </a:lnTo>
                <a:lnTo>
                  <a:pt x="86150" y="61540"/>
                </a:lnTo>
                <a:lnTo>
                  <a:pt x="86150" y="61530"/>
                </a:lnTo>
                <a:lnTo>
                  <a:pt x="86160" y="61530"/>
                </a:lnTo>
                <a:close/>
                <a:moveTo>
                  <a:pt x="86420" y="61530"/>
                </a:moveTo>
                <a:lnTo>
                  <a:pt x="86430" y="61530"/>
                </a:lnTo>
                <a:lnTo>
                  <a:pt x="86440" y="61540"/>
                </a:lnTo>
                <a:lnTo>
                  <a:pt x="86450" y="61540"/>
                </a:lnTo>
                <a:lnTo>
                  <a:pt x="86460" y="61540"/>
                </a:lnTo>
                <a:lnTo>
                  <a:pt x="86470" y="61540"/>
                </a:lnTo>
                <a:lnTo>
                  <a:pt x="86470" y="61550"/>
                </a:lnTo>
                <a:lnTo>
                  <a:pt x="86480" y="61550"/>
                </a:lnTo>
                <a:lnTo>
                  <a:pt x="86490" y="61550"/>
                </a:lnTo>
                <a:lnTo>
                  <a:pt x="86500" y="61560"/>
                </a:lnTo>
                <a:lnTo>
                  <a:pt x="86510" y="61560"/>
                </a:lnTo>
                <a:lnTo>
                  <a:pt x="86520" y="61560"/>
                </a:lnTo>
                <a:lnTo>
                  <a:pt x="86520" y="61570"/>
                </a:lnTo>
                <a:lnTo>
                  <a:pt x="86530" y="61570"/>
                </a:lnTo>
                <a:lnTo>
                  <a:pt x="86540" y="61570"/>
                </a:lnTo>
                <a:lnTo>
                  <a:pt x="86540" y="61580"/>
                </a:lnTo>
                <a:lnTo>
                  <a:pt x="86550" y="61580"/>
                </a:lnTo>
                <a:lnTo>
                  <a:pt x="86560" y="61580"/>
                </a:lnTo>
                <a:lnTo>
                  <a:pt x="86550" y="61580"/>
                </a:lnTo>
                <a:lnTo>
                  <a:pt x="86540" y="61580"/>
                </a:lnTo>
                <a:lnTo>
                  <a:pt x="86530" y="61580"/>
                </a:lnTo>
                <a:lnTo>
                  <a:pt x="86530" y="61570"/>
                </a:lnTo>
                <a:lnTo>
                  <a:pt x="86520" y="61570"/>
                </a:lnTo>
                <a:lnTo>
                  <a:pt x="86510" y="61570"/>
                </a:lnTo>
                <a:lnTo>
                  <a:pt x="86510" y="61560"/>
                </a:lnTo>
                <a:lnTo>
                  <a:pt x="86500" y="61560"/>
                </a:lnTo>
                <a:lnTo>
                  <a:pt x="86490" y="61560"/>
                </a:lnTo>
                <a:lnTo>
                  <a:pt x="86480" y="61550"/>
                </a:lnTo>
                <a:lnTo>
                  <a:pt x="86470" y="61550"/>
                </a:lnTo>
                <a:lnTo>
                  <a:pt x="86460" y="61550"/>
                </a:lnTo>
                <a:lnTo>
                  <a:pt x="86450" y="61540"/>
                </a:lnTo>
                <a:lnTo>
                  <a:pt x="86440" y="61540"/>
                </a:lnTo>
                <a:lnTo>
                  <a:pt x="86430" y="61540"/>
                </a:lnTo>
                <a:lnTo>
                  <a:pt x="86420" y="61540"/>
                </a:lnTo>
                <a:lnTo>
                  <a:pt x="86420" y="61530"/>
                </a:lnTo>
                <a:lnTo>
                  <a:pt x="86410" y="61530"/>
                </a:lnTo>
                <a:lnTo>
                  <a:pt x="86400" y="61530"/>
                </a:lnTo>
                <a:lnTo>
                  <a:pt x="86390" y="61530"/>
                </a:lnTo>
                <a:lnTo>
                  <a:pt x="86380" y="61530"/>
                </a:lnTo>
                <a:lnTo>
                  <a:pt x="86380" y="61540"/>
                </a:lnTo>
                <a:lnTo>
                  <a:pt x="86370" y="61540"/>
                </a:lnTo>
                <a:lnTo>
                  <a:pt x="86360" y="61550"/>
                </a:lnTo>
                <a:lnTo>
                  <a:pt x="86360" y="61540"/>
                </a:lnTo>
                <a:lnTo>
                  <a:pt x="86370" y="61530"/>
                </a:lnTo>
                <a:lnTo>
                  <a:pt x="86380" y="61530"/>
                </a:lnTo>
                <a:lnTo>
                  <a:pt x="86390" y="61530"/>
                </a:lnTo>
                <a:lnTo>
                  <a:pt x="86400" y="61530"/>
                </a:lnTo>
                <a:lnTo>
                  <a:pt x="86410" y="61530"/>
                </a:lnTo>
                <a:lnTo>
                  <a:pt x="86420" y="61530"/>
                </a:lnTo>
                <a:close/>
                <a:moveTo>
                  <a:pt x="86130" y="61490"/>
                </a:moveTo>
                <a:lnTo>
                  <a:pt x="86140" y="61490"/>
                </a:lnTo>
                <a:lnTo>
                  <a:pt x="86140" y="61500"/>
                </a:lnTo>
                <a:lnTo>
                  <a:pt x="86150" y="61500"/>
                </a:lnTo>
                <a:lnTo>
                  <a:pt x="86160" y="61500"/>
                </a:lnTo>
                <a:lnTo>
                  <a:pt x="86160" y="61510"/>
                </a:lnTo>
                <a:lnTo>
                  <a:pt x="86170" y="61510"/>
                </a:lnTo>
                <a:lnTo>
                  <a:pt x="86170" y="61520"/>
                </a:lnTo>
                <a:lnTo>
                  <a:pt x="86170" y="61530"/>
                </a:lnTo>
                <a:lnTo>
                  <a:pt x="86160" y="61530"/>
                </a:lnTo>
                <a:lnTo>
                  <a:pt x="86150" y="61530"/>
                </a:lnTo>
                <a:lnTo>
                  <a:pt x="86150" y="61520"/>
                </a:lnTo>
                <a:lnTo>
                  <a:pt x="86140" y="61520"/>
                </a:lnTo>
                <a:lnTo>
                  <a:pt x="86130" y="61520"/>
                </a:lnTo>
                <a:lnTo>
                  <a:pt x="86120" y="61520"/>
                </a:lnTo>
                <a:lnTo>
                  <a:pt x="86130" y="61520"/>
                </a:lnTo>
                <a:lnTo>
                  <a:pt x="86130" y="61510"/>
                </a:lnTo>
                <a:lnTo>
                  <a:pt x="86120" y="61510"/>
                </a:lnTo>
                <a:lnTo>
                  <a:pt x="86120" y="61500"/>
                </a:lnTo>
                <a:lnTo>
                  <a:pt x="86110" y="61500"/>
                </a:lnTo>
                <a:lnTo>
                  <a:pt x="86120" y="61500"/>
                </a:lnTo>
                <a:lnTo>
                  <a:pt x="86120" y="61490"/>
                </a:lnTo>
                <a:lnTo>
                  <a:pt x="86110" y="61490"/>
                </a:lnTo>
                <a:lnTo>
                  <a:pt x="86120" y="61490"/>
                </a:lnTo>
                <a:lnTo>
                  <a:pt x="86120" y="61480"/>
                </a:lnTo>
                <a:lnTo>
                  <a:pt x="86130" y="61480"/>
                </a:lnTo>
                <a:lnTo>
                  <a:pt x="86130" y="61490"/>
                </a:lnTo>
                <a:close/>
                <a:moveTo>
                  <a:pt x="86240" y="61480"/>
                </a:moveTo>
                <a:lnTo>
                  <a:pt x="86250" y="61490"/>
                </a:lnTo>
                <a:lnTo>
                  <a:pt x="86250" y="61500"/>
                </a:lnTo>
                <a:lnTo>
                  <a:pt x="86260" y="61500"/>
                </a:lnTo>
                <a:lnTo>
                  <a:pt x="86270" y="61500"/>
                </a:lnTo>
                <a:lnTo>
                  <a:pt x="86270" y="61510"/>
                </a:lnTo>
                <a:lnTo>
                  <a:pt x="86270" y="61520"/>
                </a:lnTo>
                <a:lnTo>
                  <a:pt x="86260" y="61520"/>
                </a:lnTo>
                <a:lnTo>
                  <a:pt x="86250" y="61510"/>
                </a:lnTo>
                <a:lnTo>
                  <a:pt x="86240" y="61510"/>
                </a:lnTo>
                <a:lnTo>
                  <a:pt x="86240" y="61520"/>
                </a:lnTo>
                <a:lnTo>
                  <a:pt x="86230" y="61520"/>
                </a:lnTo>
                <a:lnTo>
                  <a:pt x="86230" y="61530"/>
                </a:lnTo>
                <a:lnTo>
                  <a:pt x="86230" y="61540"/>
                </a:lnTo>
                <a:lnTo>
                  <a:pt x="86240" y="61540"/>
                </a:lnTo>
                <a:lnTo>
                  <a:pt x="86240" y="61550"/>
                </a:lnTo>
                <a:lnTo>
                  <a:pt x="86240" y="61560"/>
                </a:lnTo>
                <a:lnTo>
                  <a:pt x="86230" y="61560"/>
                </a:lnTo>
                <a:lnTo>
                  <a:pt x="86220" y="61570"/>
                </a:lnTo>
                <a:lnTo>
                  <a:pt x="86210" y="61570"/>
                </a:lnTo>
                <a:lnTo>
                  <a:pt x="86210" y="61560"/>
                </a:lnTo>
                <a:lnTo>
                  <a:pt x="86200" y="61560"/>
                </a:lnTo>
                <a:lnTo>
                  <a:pt x="86200" y="61570"/>
                </a:lnTo>
                <a:lnTo>
                  <a:pt x="86190" y="61560"/>
                </a:lnTo>
                <a:lnTo>
                  <a:pt x="86200" y="61560"/>
                </a:lnTo>
                <a:lnTo>
                  <a:pt x="86200" y="61550"/>
                </a:lnTo>
                <a:lnTo>
                  <a:pt x="86200" y="61540"/>
                </a:lnTo>
                <a:lnTo>
                  <a:pt x="86190" y="61540"/>
                </a:lnTo>
                <a:lnTo>
                  <a:pt x="86190" y="61550"/>
                </a:lnTo>
                <a:lnTo>
                  <a:pt x="86180" y="61550"/>
                </a:lnTo>
                <a:lnTo>
                  <a:pt x="86180" y="61540"/>
                </a:lnTo>
                <a:lnTo>
                  <a:pt x="86180" y="61530"/>
                </a:lnTo>
                <a:lnTo>
                  <a:pt x="86190" y="61530"/>
                </a:lnTo>
                <a:lnTo>
                  <a:pt x="86190" y="61520"/>
                </a:lnTo>
                <a:lnTo>
                  <a:pt x="86200" y="61520"/>
                </a:lnTo>
                <a:lnTo>
                  <a:pt x="86210" y="61520"/>
                </a:lnTo>
                <a:lnTo>
                  <a:pt x="86210" y="61510"/>
                </a:lnTo>
                <a:lnTo>
                  <a:pt x="86220" y="61510"/>
                </a:lnTo>
                <a:lnTo>
                  <a:pt x="86220" y="61500"/>
                </a:lnTo>
                <a:lnTo>
                  <a:pt x="86210" y="61500"/>
                </a:lnTo>
                <a:lnTo>
                  <a:pt x="86200" y="61490"/>
                </a:lnTo>
                <a:lnTo>
                  <a:pt x="86200" y="61480"/>
                </a:lnTo>
                <a:lnTo>
                  <a:pt x="86210" y="61480"/>
                </a:lnTo>
                <a:lnTo>
                  <a:pt x="86210" y="61490"/>
                </a:lnTo>
                <a:lnTo>
                  <a:pt x="86220" y="61490"/>
                </a:lnTo>
                <a:lnTo>
                  <a:pt x="86220" y="61480"/>
                </a:lnTo>
                <a:lnTo>
                  <a:pt x="86230" y="61480"/>
                </a:lnTo>
                <a:lnTo>
                  <a:pt x="86230" y="61470"/>
                </a:lnTo>
                <a:lnTo>
                  <a:pt x="86240" y="61470"/>
                </a:lnTo>
                <a:lnTo>
                  <a:pt x="86240" y="61460"/>
                </a:lnTo>
                <a:lnTo>
                  <a:pt x="86240" y="61470"/>
                </a:lnTo>
                <a:lnTo>
                  <a:pt x="86240" y="61480"/>
                </a:lnTo>
                <a:close/>
                <a:moveTo>
                  <a:pt x="86190" y="61450"/>
                </a:moveTo>
                <a:lnTo>
                  <a:pt x="86180" y="61440"/>
                </a:lnTo>
                <a:lnTo>
                  <a:pt x="86180" y="61430"/>
                </a:lnTo>
                <a:lnTo>
                  <a:pt x="86180" y="61420"/>
                </a:lnTo>
                <a:lnTo>
                  <a:pt x="86190" y="61420"/>
                </a:lnTo>
                <a:lnTo>
                  <a:pt x="86190" y="61430"/>
                </a:lnTo>
                <a:lnTo>
                  <a:pt x="86200" y="61430"/>
                </a:lnTo>
                <a:lnTo>
                  <a:pt x="86200" y="61440"/>
                </a:lnTo>
                <a:lnTo>
                  <a:pt x="86190" y="61440"/>
                </a:lnTo>
                <a:lnTo>
                  <a:pt x="86190" y="61450"/>
                </a:lnTo>
                <a:close/>
                <a:moveTo>
                  <a:pt x="86250" y="61370"/>
                </a:moveTo>
                <a:lnTo>
                  <a:pt x="86260" y="61370"/>
                </a:lnTo>
                <a:lnTo>
                  <a:pt x="86260" y="61380"/>
                </a:lnTo>
                <a:lnTo>
                  <a:pt x="86260" y="61390"/>
                </a:lnTo>
                <a:lnTo>
                  <a:pt x="86260" y="61400"/>
                </a:lnTo>
                <a:lnTo>
                  <a:pt x="86260" y="61410"/>
                </a:lnTo>
                <a:lnTo>
                  <a:pt x="86250" y="61420"/>
                </a:lnTo>
                <a:lnTo>
                  <a:pt x="86240" y="61420"/>
                </a:lnTo>
                <a:lnTo>
                  <a:pt x="86240" y="61410"/>
                </a:lnTo>
                <a:lnTo>
                  <a:pt x="86230" y="61410"/>
                </a:lnTo>
                <a:lnTo>
                  <a:pt x="86220" y="61410"/>
                </a:lnTo>
                <a:lnTo>
                  <a:pt x="86230" y="61410"/>
                </a:lnTo>
                <a:lnTo>
                  <a:pt x="86230" y="61400"/>
                </a:lnTo>
                <a:lnTo>
                  <a:pt x="86230" y="61390"/>
                </a:lnTo>
                <a:lnTo>
                  <a:pt x="86240" y="61390"/>
                </a:lnTo>
                <a:lnTo>
                  <a:pt x="86240" y="61380"/>
                </a:lnTo>
                <a:lnTo>
                  <a:pt x="86240" y="61370"/>
                </a:lnTo>
                <a:lnTo>
                  <a:pt x="86240" y="61360"/>
                </a:lnTo>
                <a:lnTo>
                  <a:pt x="86250" y="61360"/>
                </a:lnTo>
                <a:lnTo>
                  <a:pt x="86250" y="61370"/>
                </a:lnTo>
                <a:close/>
                <a:moveTo>
                  <a:pt x="89590" y="60970"/>
                </a:moveTo>
                <a:lnTo>
                  <a:pt x="89600" y="60970"/>
                </a:lnTo>
                <a:lnTo>
                  <a:pt x="89600" y="60980"/>
                </a:lnTo>
                <a:lnTo>
                  <a:pt x="89610" y="60980"/>
                </a:lnTo>
                <a:lnTo>
                  <a:pt x="89620" y="60980"/>
                </a:lnTo>
                <a:lnTo>
                  <a:pt x="89630" y="60980"/>
                </a:lnTo>
                <a:lnTo>
                  <a:pt x="89640" y="60980"/>
                </a:lnTo>
                <a:lnTo>
                  <a:pt x="89640" y="60990"/>
                </a:lnTo>
                <a:lnTo>
                  <a:pt x="89650" y="60990"/>
                </a:lnTo>
                <a:lnTo>
                  <a:pt x="89660" y="60990"/>
                </a:lnTo>
                <a:lnTo>
                  <a:pt x="89660" y="61000"/>
                </a:lnTo>
                <a:lnTo>
                  <a:pt x="89670" y="61000"/>
                </a:lnTo>
                <a:lnTo>
                  <a:pt x="89660" y="61010"/>
                </a:lnTo>
                <a:lnTo>
                  <a:pt x="89670" y="61010"/>
                </a:lnTo>
                <a:lnTo>
                  <a:pt x="89670" y="61020"/>
                </a:lnTo>
                <a:lnTo>
                  <a:pt x="89660" y="61020"/>
                </a:lnTo>
                <a:lnTo>
                  <a:pt x="89660" y="61030"/>
                </a:lnTo>
                <a:lnTo>
                  <a:pt x="89670" y="61030"/>
                </a:lnTo>
                <a:lnTo>
                  <a:pt x="89670" y="61040"/>
                </a:lnTo>
                <a:lnTo>
                  <a:pt x="89670" y="61050"/>
                </a:lnTo>
                <a:lnTo>
                  <a:pt x="89670" y="61060"/>
                </a:lnTo>
                <a:lnTo>
                  <a:pt x="89660" y="61060"/>
                </a:lnTo>
                <a:lnTo>
                  <a:pt x="89660" y="61070"/>
                </a:lnTo>
                <a:lnTo>
                  <a:pt x="89650" y="61070"/>
                </a:lnTo>
                <a:lnTo>
                  <a:pt x="89650" y="61080"/>
                </a:lnTo>
                <a:lnTo>
                  <a:pt x="89650" y="61070"/>
                </a:lnTo>
                <a:lnTo>
                  <a:pt x="89640" y="61070"/>
                </a:lnTo>
                <a:lnTo>
                  <a:pt x="89640" y="61080"/>
                </a:lnTo>
                <a:lnTo>
                  <a:pt x="89630" y="61080"/>
                </a:lnTo>
                <a:lnTo>
                  <a:pt x="89630" y="61090"/>
                </a:lnTo>
                <a:lnTo>
                  <a:pt x="89620" y="61090"/>
                </a:lnTo>
                <a:lnTo>
                  <a:pt x="89610" y="61090"/>
                </a:lnTo>
                <a:lnTo>
                  <a:pt x="89600" y="61090"/>
                </a:lnTo>
                <a:lnTo>
                  <a:pt x="89590" y="61100"/>
                </a:lnTo>
                <a:lnTo>
                  <a:pt x="89580" y="61100"/>
                </a:lnTo>
                <a:lnTo>
                  <a:pt x="89570" y="61100"/>
                </a:lnTo>
                <a:lnTo>
                  <a:pt x="89560" y="61100"/>
                </a:lnTo>
                <a:lnTo>
                  <a:pt x="89560" y="61090"/>
                </a:lnTo>
                <a:lnTo>
                  <a:pt x="89560" y="61080"/>
                </a:lnTo>
                <a:lnTo>
                  <a:pt x="89560" y="61070"/>
                </a:lnTo>
                <a:lnTo>
                  <a:pt x="89560" y="61060"/>
                </a:lnTo>
                <a:lnTo>
                  <a:pt x="89550" y="61060"/>
                </a:lnTo>
                <a:lnTo>
                  <a:pt x="89550" y="61050"/>
                </a:lnTo>
                <a:lnTo>
                  <a:pt x="89540" y="61050"/>
                </a:lnTo>
                <a:lnTo>
                  <a:pt x="89540" y="61060"/>
                </a:lnTo>
                <a:lnTo>
                  <a:pt x="89530" y="61060"/>
                </a:lnTo>
                <a:lnTo>
                  <a:pt x="89520" y="61060"/>
                </a:lnTo>
                <a:lnTo>
                  <a:pt x="89510" y="61060"/>
                </a:lnTo>
                <a:lnTo>
                  <a:pt x="89510" y="61050"/>
                </a:lnTo>
                <a:lnTo>
                  <a:pt x="89500" y="61050"/>
                </a:lnTo>
                <a:lnTo>
                  <a:pt x="89500" y="61040"/>
                </a:lnTo>
                <a:lnTo>
                  <a:pt x="89500" y="61030"/>
                </a:lnTo>
                <a:lnTo>
                  <a:pt x="89490" y="61030"/>
                </a:lnTo>
                <a:lnTo>
                  <a:pt x="89500" y="61020"/>
                </a:lnTo>
                <a:lnTo>
                  <a:pt x="89490" y="61020"/>
                </a:lnTo>
                <a:lnTo>
                  <a:pt x="89490" y="61010"/>
                </a:lnTo>
                <a:lnTo>
                  <a:pt x="89500" y="61000"/>
                </a:lnTo>
                <a:lnTo>
                  <a:pt x="89500" y="61010"/>
                </a:lnTo>
                <a:lnTo>
                  <a:pt x="89510" y="61010"/>
                </a:lnTo>
                <a:lnTo>
                  <a:pt x="89510" y="61000"/>
                </a:lnTo>
                <a:lnTo>
                  <a:pt x="89520" y="61000"/>
                </a:lnTo>
                <a:lnTo>
                  <a:pt x="89530" y="61000"/>
                </a:lnTo>
                <a:lnTo>
                  <a:pt x="89530" y="61010"/>
                </a:lnTo>
                <a:lnTo>
                  <a:pt x="89540" y="61010"/>
                </a:lnTo>
                <a:lnTo>
                  <a:pt x="89540" y="61000"/>
                </a:lnTo>
                <a:lnTo>
                  <a:pt x="89540" y="61010"/>
                </a:lnTo>
                <a:lnTo>
                  <a:pt x="89550" y="61010"/>
                </a:lnTo>
                <a:lnTo>
                  <a:pt x="89550" y="61000"/>
                </a:lnTo>
                <a:lnTo>
                  <a:pt x="89550" y="61010"/>
                </a:lnTo>
                <a:lnTo>
                  <a:pt x="89560" y="61010"/>
                </a:lnTo>
                <a:lnTo>
                  <a:pt x="89560" y="61000"/>
                </a:lnTo>
                <a:lnTo>
                  <a:pt x="89560" y="60990"/>
                </a:lnTo>
                <a:lnTo>
                  <a:pt x="89570" y="60990"/>
                </a:lnTo>
                <a:lnTo>
                  <a:pt x="89570" y="60980"/>
                </a:lnTo>
                <a:lnTo>
                  <a:pt x="89580" y="60980"/>
                </a:lnTo>
                <a:lnTo>
                  <a:pt x="89580" y="60970"/>
                </a:lnTo>
                <a:lnTo>
                  <a:pt x="89580" y="60980"/>
                </a:lnTo>
                <a:lnTo>
                  <a:pt x="89590" y="60980"/>
                </a:lnTo>
                <a:lnTo>
                  <a:pt x="89590" y="60970"/>
                </a:lnTo>
                <a:close/>
                <a:moveTo>
                  <a:pt x="89120" y="60760"/>
                </a:moveTo>
                <a:lnTo>
                  <a:pt x="89130" y="60760"/>
                </a:lnTo>
                <a:lnTo>
                  <a:pt x="89130" y="60770"/>
                </a:lnTo>
                <a:lnTo>
                  <a:pt x="89140" y="60770"/>
                </a:lnTo>
                <a:lnTo>
                  <a:pt x="89140" y="60780"/>
                </a:lnTo>
                <a:lnTo>
                  <a:pt x="89140" y="60790"/>
                </a:lnTo>
                <a:lnTo>
                  <a:pt x="89140" y="60800"/>
                </a:lnTo>
                <a:lnTo>
                  <a:pt x="89140" y="60810"/>
                </a:lnTo>
                <a:lnTo>
                  <a:pt x="89140" y="60820"/>
                </a:lnTo>
                <a:lnTo>
                  <a:pt x="89130" y="60820"/>
                </a:lnTo>
                <a:lnTo>
                  <a:pt x="89130" y="60830"/>
                </a:lnTo>
                <a:lnTo>
                  <a:pt x="89120" y="60830"/>
                </a:lnTo>
                <a:lnTo>
                  <a:pt x="89120" y="60840"/>
                </a:lnTo>
                <a:lnTo>
                  <a:pt x="89130" y="60840"/>
                </a:lnTo>
                <a:lnTo>
                  <a:pt x="89130" y="60850"/>
                </a:lnTo>
                <a:lnTo>
                  <a:pt x="89120" y="60850"/>
                </a:lnTo>
                <a:lnTo>
                  <a:pt x="89120" y="60860"/>
                </a:lnTo>
                <a:lnTo>
                  <a:pt x="89110" y="60860"/>
                </a:lnTo>
                <a:lnTo>
                  <a:pt x="89110" y="60870"/>
                </a:lnTo>
                <a:lnTo>
                  <a:pt x="89100" y="60870"/>
                </a:lnTo>
                <a:lnTo>
                  <a:pt x="89100" y="60880"/>
                </a:lnTo>
                <a:lnTo>
                  <a:pt x="89090" y="60890"/>
                </a:lnTo>
                <a:lnTo>
                  <a:pt x="89080" y="60890"/>
                </a:lnTo>
                <a:lnTo>
                  <a:pt x="89080" y="60900"/>
                </a:lnTo>
                <a:lnTo>
                  <a:pt x="89080" y="60890"/>
                </a:lnTo>
                <a:lnTo>
                  <a:pt x="89070" y="60890"/>
                </a:lnTo>
                <a:lnTo>
                  <a:pt x="89060" y="60890"/>
                </a:lnTo>
                <a:lnTo>
                  <a:pt x="89060" y="60900"/>
                </a:lnTo>
                <a:lnTo>
                  <a:pt x="89060" y="60910"/>
                </a:lnTo>
                <a:lnTo>
                  <a:pt x="89050" y="60910"/>
                </a:lnTo>
                <a:lnTo>
                  <a:pt x="89040" y="60910"/>
                </a:lnTo>
                <a:lnTo>
                  <a:pt x="89030" y="60910"/>
                </a:lnTo>
                <a:lnTo>
                  <a:pt x="89020" y="60910"/>
                </a:lnTo>
                <a:lnTo>
                  <a:pt x="89020" y="60900"/>
                </a:lnTo>
                <a:lnTo>
                  <a:pt x="89010" y="60900"/>
                </a:lnTo>
                <a:lnTo>
                  <a:pt x="89010" y="60890"/>
                </a:lnTo>
                <a:lnTo>
                  <a:pt x="89000" y="60890"/>
                </a:lnTo>
                <a:lnTo>
                  <a:pt x="89000" y="60880"/>
                </a:lnTo>
                <a:lnTo>
                  <a:pt x="89000" y="60870"/>
                </a:lnTo>
                <a:lnTo>
                  <a:pt x="89010" y="60870"/>
                </a:lnTo>
                <a:lnTo>
                  <a:pt x="89020" y="60870"/>
                </a:lnTo>
                <a:lnTo>
                  <a:pt x="89030" y="60870"/>
                </a:lnTo>
                <a:lnTo>
                  <a:pt x="89020" y="60870"/>
                </a:lnTo>
                <a:lnTo>
                  <a:pt x="89020" y="60860"/>
                </a:lnTo>
                <a:lnTo>
                  <a:pt x="89030" y="60860"/>
                </a:lnTo>
                <a:lnTo>
                  <a:pt x="89030" y="60850"/>
                </a:lnTo>
                <a:lnTo>
                  <a:pt x="89030" y="60860"/>
                </a:lnTo>
                <a:lnTo>
                  <a:pt x="89040" y="60860"/>
                </a:lnTo>
                <a:lnTo>
                  <a:pt x="89040" y="60850"/>
                </a:lnTo>
                <a:lnTo>
                  <a:pt x="89050" y="60840"/>
                </a:lnTo>
                <a:lnTo>
                  <a:pt x="89050" y="60830"/>
                </a:lnTo>
                <a:lnTo>
                  <a:pt x="89050" y="60840"/>
                </a:lnTo>
                <a:lnTo>
                  <a:pt x="89060" y="60830"/>
                </a:lnTo>
                <a:lnTo>
                  <a:pt x="89060" y="60820"/>
                </a:lnTo>
                <a:lnTo>
                  <a:pt x="89070" y="60820"/>
                </a:lnTo>
                <a:lnTo>
                  <a:pt x="89070" y="60810"/>
                </a:lnTo>
                <a:lnTo>
                  <a:pt x="89080" y="60810"/>
                </a:lnTo>
                <a:lnTo>
                  <a:pt x="89090" y="60810"/>
                </a:lnTo>
                <a:lnTo>
                  <a:pt x="89090" y="60800"/>
                </a:lnTo>
                <a:lnTo>
                  <a:pt x="89090" y="60790"/>
                </a:lnTo>
                <a:lnTo>
                  <a:pt x="89100" y="60790"/>
                </a:lnTo>
                <a:lnTo>
                  <a:pt x="89090" y="60790"/>
                </a:lnTo>
                <a:lnTo>
                  <a:pt x="89090" y="60780"/>
                </a:lnTo>
                <a:lnTo>
                  <a:pt x="89100" y="60780"/>
                </a:lnTo>
                <a:lnTo>
                  <a:pt x="89100" y="60770"/>
                </a:lnTo>
                <a:lnTo>
                  <a:pt x="89090" y="60770"/>
                </a:lnTo>
                <a:lnTo>
                  <a:pt x="89090" y="60760"/>
                </a:lnTo>
                <a:lnTo>
                  <a:pt x="89100" y="60760"/>
                </a:lnTo>
                <a:lnTo>
                  <a:pt x="89090" y="60760"/>
                </a:lnTo>
                <a:lnTo>
                  <a:pt x="89100" y="60750"/>
                </a:lnTo>
                <a:lnTo>
                  <a:pt x="89110" y="60750"/>
                </a:lnTo>
                <a:lnTo>
                  <a:pt x="89110" y="60760"/>
                </a:lnTo>
                <a:lnTo>
                  <a:pt x="89120" y="60760"/>
                </a:lnTo>
                <a:close/>
                <a:moveTo>
                  <a:pt x="90960" y="60460"/>
                </a:moveTo>
                <a:lnTo>
                  <a:pt x="90960" y="60470"/>
                </a:lnTo>
                <a:lnTo>
                  <a:pt x="90960" y="60480"/>
                </a:lnTo>
                <a:lnTo>
                  <a:pt x="90960" y="60490"/>
                </a:lnTo>
                <a:lnTo>
                  <a:pt x="90960" y="60500"/>
                </a:lnTo>
                <a:lnTo>
                  <a:pt x="90960" y="60510"/>
                </a:lnTo>
                <a:lnTo>
                  <a:pt x="90950" y="60520"/>
                </a:lnTo>
                <a:lnTo>
                  <a:pt x="90950" y="60530"/>
                </a:lnTo>
                <a:lnTo>
                  <a:pt x="90950" y="60540"/>
                </a:lnTo>
                <a:lnTo>
                  <a:pt x="90950" y="60550"/>
                </a:lnTo>
                <a:lnTo>
                  <a:pt x="90960" y="60560"/>
                </a:lnTo>
                <a:lnTo>
                  <a:pt x="90950" y="60580"/>
                </a:lnTo>
                <a:lnTo>
                  <a:pt x="90950" y="60600"/>
                </a:lnTo>
                <a:lnTo>
                  <a:pt x="90950" y="60610"/>
                </a:lnTo>
                <a:lnTo>
                  <a:pt x="90950" y="60630"/>
                </a:lnTo>
                <a:lnTo>
                  <a:pt x="90950" y="60650"/>
                </a:lnTo>
                <a:lnTo>
                  <a:pt x="90940" y="60660"/>
                </a:lnTo>
                <a:lnTo>
                  <a:pt x="90940" y="60680"/>
                </a:lnTo>
                <a:lnTo>
                  <a:pt x="90940" y="60700"/>
                </a:lnTo>
                <a:lnTo>
                  <a:pt x="90940" y="60710"/>
                </a:lnTo>
                <a:lnTo>
                  <a:pt x="90940" y="60730"/>
                </a:lnTo>
                <a:lnTo>
                  <a:pt x="90940" y="60740"/>
                </a:lnTo>
                <a:lnTo>
                  <a:pt x="90940" y="60760"/>
                </a:lnTo>
                <a:lnTo>
                  <a:pt x="90930" y="60790"/>
                </a:lnTo>
                <a:lnTo>
                  <a:pt x="90930" y="60810"/>
                </a:lnTo>
                <a:lnTo>
                  <a:pt x="90930" y="60830"/>
                </a:lnTo>
                <a:lnTo>
                  <a:pt x="90920" y="60850"/>
                </a:lnTo>
                <a:lnTo>
                  <a:pt x="90920" y="60870"/>
                </a:lnTo>
                <a:lnTo>
                  <a:pt x="90920" y="60880"/>
                </a:lnTo>
                <a:lnTo>
                  <a:pt x="90910" y="60900"/>
                </a:lnTo>
                <a:lnTo>
                  <a:pt x="90910" y="60910"/>
                </a:lnTo>
                <a:lnTo>
                  <a:pt x="90910" y="60940"/>
                </a:lnTo>
                <a:lnTo>
                  <a:pt x="90900" y="60980"/>
                </a:lnTo>
                <a:lnTo>
                  <a:pt x="90900" y="61000"/>
                </a:lnTo>
                <a:lnTo>
                  <a:pt x="90900" y="61030"/>
                </a:lnTo>
                <a:lnTo>
                  <a:pt x="90890" y="61050"/>
                </a:lnTo>
                <a:lnTo>
                  <a:pt x="90880" y="61080"/>
                </a:lnTo>
                <a:lnTo>
                  <a:pt x="90870" y="61110"/>
                </a:lnTo>
                <a:lnTo>
                  <a:pt x="90870" y="61140"/>
                </a:lnTo>
                <a:lnTo>
                  <a:pt x="90860" y="61150"/>
                </a:lnTo>
                <a:lnTo>
                  <a:pt x="90860" y="61180"/>
                </a:lnTo>
                <a:lnTo>
                  <a:pt x="90850" y="61210"/>
                </a:lnTo>
                <a:lnTo>
                  <a:pt x="90850" y="61230"/>
                </a:lnTo>
                <a:lnTo>
                  <a:pt x="90850" y="61250"/>
                </a:lnTo>
                <a:lnTo>
                  <a:pt x="90850" y="61270"/>
                </a:lnTo>
                <a:lnTo>
                  <a:pt x="90840" y="61290"/>
                </a:lnTo>
                <a:lnTo>
                  <a:pt x="90830" y="61330"/>
                </a:lnTo>
                <a:lnTo>
                  <a:pt x="90820" y="61370"/>
                </a:lnTo>
                <a:lnTo>
                  <a:pt x="90810" y="61410"/>
                </a:lnTo>
                <a:lnTo>
                  <a:pt x="90800" y="61440"/>
                </a:lnTo>
                <a:lnTo>
                  <a:pt x="90800" y="61470"/>
                </a:lnTo>
                <a:lnTo>
                  <a:pt x="90790" y="61510"/>
                </a:lnTo>
                <a:lnTo>
                  <a:pt x="90780" y="61540"/>
                </a:lnTo>
                <a:lnTo>
                  <a:pt x="90770" y="61570"/>
                </a:lnTo>
                <a:lnTo>
                  <a:pt x="90760" y="61600"/>
                </a:lnTo>
                <a:lnTo>
                  <a:pt x="90750" y="61640"/>
                </a:lnTo>
                <a:lnTo>
                  <a:pt x="90740" y="61680"/>
                </a:lnTo>
                <a:lnTo>
                  <a:pt x="90730" y="61700"/>
                </a:lnTo>
                <a:lnTo>
                  <a:pt x="90730" y="61720"/>
                </a:lnTo>
                <a:lnTo>
                  <a:pt x="90720" y="61750"/>
                </a:lnTo>
                <a:lnTo>
                  <a:pt x="90710" y="61770"/>
                </a:lnTo>
                <a:lnTo>
                  <a:pt x="90710" y="61780"/>
                </a:lnTo>
                <a:lnTo>
                  <a:pt x="90700" y="61800"/>
                </a:lnTo>
                <a:lnTo>
                  <a:pt x="90690" y="61820"/>
                </a:lnTo>
                <a:lnTo>
                  <a:pt x="90670" y="61850"/>
                </a:lnTo>
                <a:lnTo>
                  <a:pt x="90660" y="61870"/>
                </a:lnTo>
                <a:lnTo>
                  <a:pt x="90650" y="61890"/>
                </a:lnTo>
                <a:lnTo>
                  <a:pt x="90640" y="61910"/>
                </a:lnTo>
                <a:lnTo>
                  <a:pt x="90630" y="61930"/>
                </a:lnTo>
                <a:lnTo>
                  <a:pt x="90610" y="61970"/>
                </a:lnTo>
                <a:lnTo>
                  <a:pt x="90600" y="61990"/>
                </a:lnTo>
                <a:lnTo>
                  <a:pt x="90580" y="62020"/>
                </a:lnTo>
                <a:lnTo>
                  <a:pt x="90560" y="62040"/>
                </a:lnTo>
                <a:lnTo>
                  <a:pt x="90540" y="62070"/>
                </a:lnTo>
                <a:lnTo>
                  <a:pt x="90530" y="62090"/>
                </a:lnTo>
                <a:lnTo>
                  <a:pt x="90520" y="62100"/>
                </a:lnTo>
                <a:lnTo>
                  <a:pt x="90510" y="62110"/>
                </a:lnTo>
                <a:lnTo>
                  <a:pt x="90510" y="62120"/>
                </a:lnTo>
                <a:lnTo>
                  <a:pt x="90500" y="62130"/>
                </a:lnTo>
                <a:lnTo>
                  <a:pt x="90500" y="62140"/>
                </a:lnTo>
                <a:lnTo>
                  <a:pt x="90500" y="62160"/>
                </a:lnTo>
                <a:lnTo>
                  <a:pt x="90510" y="62170"/>
                </a:lnTo>
                <a:lnTo>
                  <a:pt x="90510" y="62190"/>
                </a:lnTo>
                <a:lnTo>
                  <a:pt x="90510" y="62200"/>
                </a:lnTo>
                <a:lnTo>
                  <a:pt x="90510" y="62220"/>
                </a:lnTo>
                <a:lnTo>
                  <a:pt x="90510" y="62240"/>
                </a:lnTo>
                <a:lnTo>
                  <a:pt x="90510" y="62250"/>
                </a:lnTo>
                <a:lnTo>
                  <a:pt x="90510" y="62280"/>
                </a:lnTo>
                <a:lnTo>
                  <a:pt x="90500" y="62300"/>
                </a:lnTo>
                <a:lnTo>
                  <a:pt x="90500" y="62320"/>
                </a:lnTo>
                <a:lnTo>
                  <a:pt x="90490" y="62330"/>
                </a:lnTo>
                <a:lnTo>
                  <a:pt x="90490" y="62350"/>
                </a:lnTo>
                <a:lnTo>
                  <a:pt x="90480" y="62370"/>
                </a:lnTo>
                <a:lnTo>
                  <a:pt x="90470" y="62380"/>
                </a:lnTo>
                <a:lnTo>
                  <a:pt x="90460" y="62400"/>
                </a:lnTo>
                <a:lnTo>
                  <a:pt x="90450" y="62420"/>
                </a:lnTo>
                <a:lnTo>
                  <a:pt x="90440" y="62430"/>
                </a:lnTo>
                <a:lnTo>
                  <a:pt x="90440" y="62440"/>
                </a:lnTo>
                <a:lnTo>
                  <a:pt x="90420" y="62460"/>
                </a:lnTo>
                <a:lnTo>
                  <a:pt x="90390" y="62500"/>
                </a:lnTo>
                <a:lnTo>
                  <a:pt x="90370" y="62530"/>
                </a:lnTo>
                <a:lnTo>
                  <a:pt x="90360" y="62550"/>
                </a:lnTo>
                <a:lnTo>
                  <a:pt x="90340" y="62570"/>
                </a:lnTo>
                <a:lnTo>
                  <a:pt x="90320" y="62600"/>
                </a:lnTo>
                <a:lnTo>
                  <a:pt x="90310" y="62630"/>
                </a:lnTo>
                <a:lnTo>
                  <a:pt x="90280" y="62660"/>
                </a:lnTo>
                <a:lnTo>
                  <a:pt x="90260" y="62690"/>
                </a:lnTo>
                <a:lnTo>
                  <a:pt x="90240" y="62710"/>
                </a:lnTo>
                <a:lnTo>
                  <a:pt x="90210" y="62720"/>
                </a:lnTo>
                <a:lnTo>
                  <a:pt x="90200" y="62730"/>
                </a:lnTo>
                <a:lnTo>
                  <a:pt x="90190" y="62740"/>
                </a:lnTo>
                <a:lnTo>
                  <a:pt x="90190" y="62750"/>
                </a:lnTo>
                <a:lnTo>
                  <a:pt x="90190" y="62770"/>
                </a:lnTo>
                <a:lnTo>
                  <a:pt x="90190" y="62780"/>
                </a:lnTo>
                <a:lnTo>
                  <a:pt x="90190" y="62790"/>
                </a:lnTo>
                <a:lnTo>
                  <a:pt x="90180" y="62790"/>
                </a:lnTo>
                <a:lnTo>
                  <a:pt x="90170" y="62790"/>
                </a:lnTo>
                <a:lnTo>
                  <a:pt x="90160" y="62780"/>
                </a:lnTo>
                <a:lnTo>
                  <a:pt x="90150" y="62780"/>
                </a:lnTo>
                <a:lnTo>
                  <a:pt x="90140" y="62780"/>
                </a:lnTo>
                <a:lnTo>
                  <a:pt x="90130" y="62780"/>
                </a:lnTo>
                <a:lnTo>
                  <a:pt x="90120" y="62770"/>
                </a:lnTo>
                <a:lnTo>
                  <a:pt x="90110" y="62770"/>
                </a:lnTo>
                <a:lnTo>
                  <a:pt x="90120" y="62780"/>
                </a:lnTo>
                <a:lnTo>
                  <a:pt x="90130" y="62790"/>
                </a:lnTo>
                <a:lnTo>
                  <a:pt x="90140" y="62800"/>
                </a:lnTo>
                <a:lnTo>
                  <a:pt x="90160" y="62800"/>
                </a:lnTo>
                <a:lnTo>
                  <a:pt x="90170" y="62800"/>
                </a:lnTo>
                <a:lnTo>
                  <a:pt x="90170" y="62810"/>
                </a:lnTo>
                <a:lnTo>
                  <a:pt x="90180" y="62820"/>
                </a:lnTo>
                <a:lnTo>
                  <a:pt x="90180" y="62830"/>
                </a:lnTo>
                <a:lnTo>
                  <a:pt x="90170" y="62840"/>
                </a:lnTo>
                <a:lnTo>
                  <a:pt x="90170" y="62850"/>
                </a:lnTo>
                <a:lnTo>
                  <a:pt x="90160" y="62860"/>
                </a:lnTo>
                <a:lnTo>
                  <a:pt x="90150" y="62870"/>
                </a:lnTo>
                <a:lnTo>
                  <a:pt x="90150" y="62880"/>
                </a:lnTo>
                <a:lnTo>
                  <a:pt x="90140" y="62880"/>
                </a:lnTo>
                <a:lnTo>
                  <a:pt x="90130" y="62880"/>
                </a:lnTo>
                <a:lnTo>
                  <a:pt x="90120" y="62880"/>
                </a:lnTo>
                <a:lnTo>
                  <a:pt x="90110" y="62880"/>
                </a:lnTo>
                <a:lnTo>
                  <a:pt x="90100" y="62880"/>
                </a:lnTo>
                <a:lnTo>
                  <a:pt x="90110" y="62870"/>
                </a:lnTo>
                <a:lnTo>
                  <a:pt x="90110" y="62860"/>
                </a:lnTo>
                <a:lnTo>
                  <a:pt x="90110" y="62850"/>
                </a:lnTo>
                <a:lnTo>
                  <a:pt x="90100" y="62850"/>
                </a:lnTo>
                <a:lnTo>
                  <a:pt x="90090" y="62860"/>
                </a:lnTo>
                <a:lnTo>
                  <a:pt x="90090" y="62870"/>
                </a:lnTo>
                <a:lnTo>
                  <a:pt x="90090" y="62880"/>
                </a:lnTo>
                <a:lnTo>
                  <a:pt x="90100" y="62890"/>
                </a:lnTo>
                <a:lnTo>
                  <a:pt x="90110" y="62900"/>
                </a:lnTo>
                <a:lnTo>
                  <a:pt x="90110" y="62910"/>
                </a:lnTo>
                <a:lnTo>
                  <a:pt x="90110" y="62920"/>
                </a:lnTo>
                <a:lnTo>
                  <a:pt x="90100" y="62920"/>
                </a:lnTo>
                <a:lnTo>
                  <a:pt x="90100" y="62930"/>
                </a:lnTo>
                <a:lnTo>
                  <a:pt x="90090" y="62940"/>
                </a:lnTo>
                <a:lnTo>
                  <a:pt x="90080" y="62940"/>
                </a:lnTo>
                <a:lnTo>
                  <a:pt x="90080" y="62950"/>
                </a:lnTo>
                <a:lnTo>
                  <a:pt x="90070" y="62960"/>
                </a:lnTo>
                <a:lnTo>
                  <a:pt x="90060" y="62960"/>
                </a:lnTo>
                <a:lnTo>
                  <a:pt x="90050" y="62960"/>
                </a:lnTo>
                <a:lnTo>
                  <a:pt x="90040" y="62960"/>
                </a:lnTo>
                <a:lnTo>
                  <a:pt x="90030" y="62970"/>
                </a:lnTo>
                <a:lnTo>
                  <a:pt x="90020" y="62970"/>
                </a:lnTo>
                <a:lnTo>
                  <a:pt x="90010" y="62970"/>
                </a:lnTo>
                <a:lnTo>
                  <a:pt x="90010" y="62960"/>
                </a:lnTo>
                <a:lnTo>
                  <a:pt x="90000" y="62960"/>
                </a:lnTo>
                <a:lnTo>
                  <a:pt x="89990" y="62960"/>
                </a:lnTo>
                <a:lnTo>
                  <a:pt x="89990" y="62970"/>
                </a:lnTo>
                <a:lnTo>
                  <a:pt x="89980" y="62970"/>
                </a:lnTo>
                <a:lnTo>
                  <a:pt x="89980" y="62960"/>
                </a:lnTo>
                <a:lnTo>
                  <a:pt x="89970" y="62960"/>
                </a:lnTo>
                <a:lnTo>
                  <a:pt x="89970" y="62970"/>
                </a:lnTo>
                <a:lnTo>
                  <a:pt x="89980" y="62980"/>
                </a:lnTo>
                <a:lnTo>
                  <a:pt x="89990" y="62980"/>
                </a:lnTo>
                <a:lnTo>
                  <a:pt x="89990" y="62990"/>
                </a:lnTo>
                <a:lnTo>
                  <a:pt x="89980" y="62990"/>
                </a:lnTo>
                <a:lnTo>
                  <a:pt x="89970" y="62990"/>
                </a:lnTo>
                <a:lnTo>
                  <a:pt x="89960" y="62990"/>
                </a:lnTo>
                <a:lnTo>
                  <a:pt x="89960" y="62980"/>
                </a:lnTo>
                <a:lnTo>
                  <a:pt x="89950" y="62980"/>
                </a:lnTo>
                <a:lnTo>
                  <a:pt x="89940" y="62970"/>
                </a:lnTo>
                <a:lnTo>
                  <a:pt x="89940" y="62960"/>
                </a:lnTo>
                <a:lnTo>
                  <a:pt x="89940" y="62950"/>
                </a:lnTo>
                <a:lnTo>
                  <a:pt x="89940" y="62940"/>
                </a:lnTo>
                <a:lnTo>
                  <a:pt x="89940" y="62930"/>
                </a:lnTo>
                <a:lnTo>
                  <a:pt x="89940" y="62920"/>
                </a:lnTo>
                <a:lnTo>
                  <a:pt x="89950" y="62910"/>
                </a:lnTo>
                <a:lnTo>
                  <a:pt x="89960" y="62910"/>
                </a:lnTo>
                <a:lnTo>
                  <a:pt x="89960" y="62900"/>
                </a:lnTo>
                <a:lnTo>
                  <a:pt x="89970" y="62900"/>
                </a:lnTo>
                <a:lnTo>
                  <a:pt x="89980" y="62900"/>
                </a:lnTo>
                <a:lnTo>
                  <a:pt x="89980" y="62890"/>
                </a:lnTo>
                <a:lnTo>
                  <a:pt x="89980" y="62880"/>
                </a:lnTo>
                <a:lnTo>
                  <a:pt x="89980" y="62870"/>
                </a:lnTo>
                <a:lnTo>
                  <a:pt x="89980" y="62860"/>
                </a:lnTo>
                <a:lnTo>
                  <a:pt x="89990" y="62850"/>
                </a:lnTo>
                <a:lnTo>
                  <a:pt x="89990" y="62840"/>
                </a:lnTo>
                <a:lnTo>
                  <a:pt x="90000" y="62840"/>
                </a:lnTo>
                <a:lnTo>
                  <a:pt x="90000" y="62830"/>
                </a:lnTo>
                <a:lnTo>
                  <a:pt x="90010" y="62830"/>
                </a:lnTo>
                <a:lnTo>
                  <a:pt x="90020" y="62830"/>
                </a:lnTo>
                <a:lnTo>
                  <a:pt x="90020" y="62820"/>
                </a:lnTo>
                <a:lnTo>
                  <a:pt x="90030" y="62820"/>
                </a:lnTo>
                <a:lnTo>
                  <a:pt x="90040" y="62830"/>
                </a:lnTo>
                <a:lnTo>
                  <a:pt x="90050" y="62840"/>
                </a:lnTo>
                <a:lnTo>
                  <a:pt x="90050" y="62850"/>
                </a:lnTo>
                <a:lnTo>
                  <a:pt x="90040" y="62860"/>
                </a:lnTo>
                <a:lnTo>
                  <a:pt x="90050" y="62860"/>
                </a:lnTo>
                <a:lnTo>
                  <a:pt x="90050" y="62870"/>
                </a:lnTo>
                <a:lnTo>
                  <a:pt x="90060" y="62870"/>
                </a:lnTo>
                <a:lnTo>
                  <a:pt x="90070" y="62870"/>
                </a:lnTo>
                <a:lnTo>
                  <a:pt x="90070" y="62860"/>
                </a:lnTo>
                <a:lnTo>
                  <a:pt x="90070" y="62850"/>
                </a:lnTo>
                <a:lnTo>
                  <a:pt x="90080" y="62840"/>
                </a:lnTo>
                <a:lnTo>
                  <a:pt x="90070" y="62830"/>
                </a:lnTo>
                <a:lnTo>
                  <a:pt x="90070" y="62820"/>
                </a:lnTo>
                <a:lnTo>
                  <a:pt x="90060" y="62820"/>
                </a:lnTo>
                <a:lnTo>
                  <a:pt x="90050" y="62820"/>
                </a:lnTo>
                <a:lnTo>
                  <a:pt x="90040" y="62810"/>
                </a:lnTo>
                <a:lnTo>
                  <a:pt x="90040" y="62800"/>
                </a:lnTo>
                <a:lnTo>
                  <a:pt x="90040" y="62790"/>
                </a:lnTo>
                <a:lnTo>
                  <a:pt x="90050" y="62790"/>
                </a:lnTo>
                <a:lnTo>
                  <a:pt x="90040" y="62780"/>
                </a:lnTo>
                <a:lnTo>
                  <a:pt x="90040" y="62770"/>
                </a:lnTo>
                <a:lnTo>
                  <a:pt x="90030" y="62770"/>
                </a:lnTo>
                <a:lnTo>
                  <a:pt x="90020" y="62760"/>
                </a:lnTo>
                <a:lnTo>
                  <a:pt x="90010" y="62760"/>
                </a:lnTo>
                <a:lnTo>
                  <a:pt x="90010" y="62750"/>
                </a:lnTo>
                <a:lnTo>
                  <a:pt x="90000" y="62750"/>
                </a:lnTo>
                <a:lnTo>
                  <a:pt x="90000" y="62740"/>
                </a:lnTo>
                <a:lnTo>
                  <a:pt x="89990" y="62740"/>
                </a:lnTo>
                <a:lnTo>
                  <a:pt x="89990" y="62730"/>
                </a:lnTo>
                <a:lnTo>
                  <a:pt x="89990" y="62720"/>
                </a:lnTo>
                <a:lnTo>
                  <a:pt x="89990" y="62710"/>
                </a:lnTo>
                <a:lnTo>
                  <a:pt x="89980" y="62700"/>
                </a:lnTo>
                <a:lnTo>
                  <a:pt x="89970" y="62700"/>
                </a:lnTo>
                <a:lnTo>
                  <a:pt x="89960" y="62690"/>
                </a:lnTo>
                <a:lnTo>
                  <a:pt x="89950" y="62690"/>
                </a:lnTo>
                <a:lnTo>
                  <a:pt x="89940" y="62690"/>
                </a:lnTo>
                <a:lnTo>
                  <a:pt x="89940" y="62680"/>
                </a:lnTo>
                <a:lnTo>
                  <a:pt x="89930" y="62680"/>
                </a:lnTo>
                <a:lnTo>
                  <a:pt x="89930" y="62670"/>
                </a:lnTo>
                <a:lnTo>
                  <a:pt x="89940" y="62660"/>
                </a:lnTo>
                <a:lnTo>
                  <a:pt x="89950" y="62650"/>
                </a:lnTo>
                <a:lnTo>
                  <a:pt x="89940" y="62640"/>
                </a:lnTo>
                <a:lnTo>
                  <a:pt x="89930" y="62640"/>
                </a:lnTo>
                <a:lnTo>
                  <a:pt x="89930" y="62630"/>
                </a:lnTo>
                <a:lnTo>
                  <a:pt x="89920" y="62630"/>
                </a:lnTo>
                <a:lnTo>
                  <a:pt x="89920" y="62620"/>
                </a:lnTo>
                <a:lnTo>
                  <a:pt x="89910" y="62620"/>
                </a:lnTo>
                <a:lnTo>
                  <a:pt x="89900" y="62620"/>
                </a:lnTo>
                <a:lnTo>
                  <a:pt x="89900" y="62630"/>
                </a:lnTo>
                <a:lnTo>
                  <a:pt x="89890" y="62630"/>
                </a:lnTo>
                <a:lnTo>
                  <a:pt x="89880" y="62630"/>
                </a:lnTo>
                <a:lnTo>
                  <a:pt x="89880" y="62640"/>
                </a:lnTo>
                <a:lnTo>
                  <a:pt x="89870" y="62640"/>
                </a:lnTo>
                <a:lnTo>
                  <a:pt x="89870" y="62650"/>
                </a:lnTo>
                <a:lnTo>
                  <a:pt x="89860" y="62650"/>
                </a:lnTo>
                <a:lnTo>
                  <a:pt x="89860" y="62660"/>
                </a:lnTo>
                <a:lnTo>
                  <a:pt x="89860" y="62670"/>
                </a:lnTo>
                <a:lnTo>
                  <a:pt x="89850" y="62680"/>
                </a:lnTo>
                <a:lnTo>
                  <a:pt x="89840" y="62690"/>
                </a:lnTo>
                <a:lnTo>
                  <a:pt x="89830" y="62690"/>
                </a:lnTo>
                <a:lnTo>
                  <a:pt x="89820" y="62690"/>
                </a:lnTo>
                <a:lnTo>
                  <a:pt x="89810" y="62690"/>
                </a:lnTo>
                <a:lnTo>
                  <a:pt x="89810" y="62680"/>
                </a:lnTo>
                <a:lnTo>
                  <a:pt x="89800" y="62680"/>
                </a:lnTo>
                <a:lnTo>
                  <a:pt x="89790" y="62680"/>
                </a:lnTo>
                <a:lnTo>
                  <a:pt x="89780" y="62680"/>
                </a:lnTo>
                <a:lnTo>
                  <a:pt x="89770" y="62680"/>
                </a:lnTo>
                <a:lnTo>
                  <a:pt x="89760" y="62680"/>
                </a:lnTo>
                <a:lnTo>
                  <a:pt x="89750" y="62680"/>
                </a:lnTo>
                <a:lnTo>
                  <a:pt x="89740" y="62690"/>
                </a:lnTo>
                <a:lnTo>
                  <a:pt x="89740" y="62700"/>
                </a:lnTo>
                <a:lnTo>
                  <a:pt x="89730" y="62700"/>
                </a:lnTo>
                <a:lnTo>
                  <a:pt x="89730" y="62710"/>
                </a:lnTo>
                <a:lnTo>
                  <a:pt x="89730" y="62720"/>
                </a:lnTo>
                <a:lnTo>
                  <a:pt x="89720" y="62720"/>
                </a:lnTo>
                <a:lnTo>
                  <a:pt x="89720" y="62730"/>
                </a:lnTo>
                <a:lnTo>
                  <a:pt x="89720" y="62740"/>
                </a:lnTo>
                <a:lnTo>
                  <a:pt x="89710" y="62740"/>
                </a:lnTo>
                <a:lnTo>
                  <a:pt x="89710" y="62750"/>
                </a:lnTo>
                <a:lnTo>
                  <a:pt x="89710" y="62770"/>
                </a:lnTo>
                <a:lnTo>
                  <a:pt x="89710" y="62780"/>
                </a:lnTo>
                <a:lnTo>
                  <a:pt x="89710" y="62790"/>
                </a:lnTo>
                <a:lnTo>
                  <a:pt x="89710" y="62810"/>
                </a:lnTo>
                <a:lnTo>
                  <a:pt x="89710" y="62820"/>
                </a:lnTo>
                <a:lnTo>
                  <a:pt x="89710" y="62830"/>
                </a:lnTo>
                <a:lnTo>
                  <a:pt x="89700" y="62830"/>
                </a:lnTo>
                <a:lnTo>
                  <a:pt x="89700" y="62820"/>
                </a:lnTo>
                <a:lnTo>
                  <a:pt x="89690" y="62810"/>
                </a:lnTo>
                <a:lnTo>
                  <a:pt x="89690" y="62800"/>
                </a:lnTo>
                <a:lnTo>
                  <a:pt x="89690" y="62790"/>
                </a:lnTo>
                <a:lnTo>
                  <a:pt x="89680" y="62790"/>
                </a:lnTo>
                <a:lnTo>
                  <a:pt x="89680" y="62780"/>
                </a:lnTo>
                <a:lnTo>
                  <a:pt x="89680" y="62770"/>
                </a:lnTo>
                <a:lnTo>
                  <a:pt x="89680" y="62760"/>
                </a:lnTo>
                <a:lnTo>
                  <a:pt x="89670" y="62750"/>
                </a:lnTo>
                <a:lnTo>
                  <a:pt x="89660" y="62750"/>
                </a:lnTo>
                <a:lnTo>
                  <a:pt x="89660" y="62760"/>
                </a:lnTo>
                <a:lnTo>
                  <a:pt x="89660" y="62770"/>
                </a:lnTo>
                <a:lnTo>
                  <a:pt x="89660" y="62780"/>
                </a:lnTo>
                <a:lnTo>
                  <a:pt x="89670" y="62790"/>
                </a:lnTo>
                <a:lnTo>
                  <a:pt x="89660" y="62800"/>
                </a:lnTo>
                <a:lnTo>
                  <a:pt x="89670" y="62800"/>
                </a:lnTo>
                <a:lnTo>
                  <a:pt x="89670" y="62810"/>
                </a:lnTo>
                <a:lnTo>
                  <a:pt x="89670" y="62820"/>
                </a:lnTo>
                <a:lnTo>
                  <a:pt x="89680" y="62840"/>
                </a:lnTo>
                <a:lnTo>
                  <a:pt x="89690" y="62840"/>
                </a:lnTo>
                <a:lnTo>
                  <a:pt x="89700" y="62850"/>
                </a:lnTo>
                <a:lnTo>
                  <a:pt x="89710" y="62860"/>
                </a:lnTo>
                <a:lnTo>
                  <a:pt x="89710" y="62870"/>
                </a:lnTo>
                <a:lnTo>
                  <a:pt x="89700" y="62880"/>
                </a:lnTo>
                <a:lnTo>
                  <a:pt x="89690" y="62880"/>
                </a:lnTo>
                <a:lnTo>
                  <a:pt x="89680" y="62880"/>
                </a:lnTo>
                <a:lnTo>
                  <a:pt x="89670" y="62880"/>
                </a:lnTo>
                <a:lnTo>
                  <a:pt x="89660" y="62880"/>
                </a:lnTo>
                <a:lnTo>
                  <a:pt x="89660" y="62890"/>
                </a:lnTo>
                <a:lnTo>
                  <a:pt x="89650" y="62890"/>
                </a:lnTo>
                <a:lnTo>
                  <a:pt x="89640" y="62890"/>
                </a:lnTo>
                <a:lnTo>
                  <a:pt x="89630" y="62890"/>
                </a:lnTo>
                <a:lnTo>
                  <a:pt x="89620" y="62880"/>
                </a:lnTo>
                <a:lnTo>
                  <a:pt x="89610" y="62880"/>
                </a:lnTo>
                <a:lnTo>
                  <a:pt x="89600" y="62870"/>
                </a:lnTo>
                <a:lnTo>
                  <a:pt x="89590" y="62870"/>
                </a:lnTo>
                <a:lnTo>
                  <a:pt x="89580" y="62870"/>
                </a:lnTo>
                <a:lnTo>
                  <a:pt x="89570" y="62880"/>
                </a:lnTo>
                <a:lnTo>
                  <a:pt x="89560" y="62880"/>
                </a:lnTo>
                <a:lnTo>
                  <a:pt x="89550" y="62880"/>
                </a:lnTo>
                <a:lnTo>
                  <a:pt x="89540" y="62880"/>
                </a:lnTo>
                <a:lnTo>
                  <a:pt x="89530" y="62880"/>
                </a:lnTo>
                <a:lnTo>
                  <a:pt x="89520" y="62880"/>
                </a:lnTo>
                <a:lnTo>
                  <a:pt x="89510" y="62880"/>
                </a:lnTo>
                <a:lnTo>
                  <a:pt x="89500" y="62870"/>
                </a:lnTo>
                <a:lnTo>
                  <a:pt x="89510" y="62870"/>
                </a:lnTo>
                <a:lnTo>
                  <a:pt x="89500" y="62880"/>
                </a:lnTo>
                <a:lnTo>
                  <a:pt x="89490" y="62900"/>
                </a:lnTo>
                <a:lnTo>
                  <a:pt x="89490" y="62910"/>
                </a:lnTo>
                <a:lnTo>
                  <a:pt x="89490" y="62920"/>
                </a:lnTo>
                <a:lnTo>
                  <a:pt x="89490" y="62930"/>
                </a:lnTo>
                <a:lnTo>
                  <a:pt x="89510" y="62940"/>
                </a:lnTo>
                <a:lnTo>
                  <a:pt x="89520" y="62940"/>
                </a:lnTo>
                <a:lnTo>
                  <a:pt x="89540" y="62930"/>
                </a:lnTo>
                <a:lnTo>
                  <a:pt x="89550" y="62940"/>
                </a:lnTo>
                <a:lnTo>
                  <a:pt x="89540" y="62940"/>
                </a:lnTo>
                <a:lnTo>
                  <a:pt x="89540" y="62950"/>
                </a:lnTo>
                <a:lnTo>
                  <a:pt x="89530" y="62960"/>
                </a:lnTo>
                <a:lnTo>
                  <a:pt x="89530" y="62970"/>
                </a:lnTo>
                <a:lnTo>
                  <a:pt x="89520" y="62980"/>
                </a:lnTo>
                <a:lnTo>
                  <a:pt x="89520" y="62990"/>
                </a:lnTo>
                <a:lnTo>
                  <a:pt x="89510" y="62990"/>
                </a:lnTo>
                <a:lnTo>
                  <a:pt x="89500" y="62990"/>
                </a:lnTo>
                <a:lnTo>
                  <a:pt x="89480" y="62980"/>
                </a:lnTo>
                <a:lnTo>
                  <a:pt x="89480" y="63000"/>
                </a:lnTo>
                <a:lnTo>
                  <a:pt x="89490" y="63000"/>
                </a:lnTo>
                <a:lnTo>
                  <a:pt x="89500" y="63010"/>
                </a:lnTo>
                <a:lnTo>
                  <a:pt x="89510" y="63020"/>
                </a:lnTo>
                <a:lnTo>
                  <a:pt x="89520" y="63030"/>
                </a:lnTo>
                <a:lnTo>
                  <a:pt x="89500" y="63030"/>
                </a:lnTo>
                <a:lnTo>
                  <a:pt x="89490" y="63040"/>
                </a:lnTo>
                <a:lnTo>
                  <a:pt x="89500" y="63050"/>
                </a:lnTo>
                <a:lnTo>
                  <a:pt x="89520" y="63060"/>
                </a:lnTo>
                <a:lnTo>
                  <a:pt x="89530" y="63070"/>
                </a:lnTo>
                <a:lnTo>
                  <a:pt x="89540" y="63080"/>
                </a:lnTo>
                <a:lnTo>
                  <a:pt x="89540" y="63090"/>
                </a:lnTo>
                <a:lnTo>
                  <a:pt x="89550" y="63110"/>
                </a:lnTo>
                <a:lnTo>
                  <a:pt x="89560" y="63110"/>
                </a:lnTo>
                <a:lnTo>
                  <a:pt x="89570" y="63120"/>
                </a:lnTo>
                <a:lnTo>
                  <a:pt x="89580" y="63140"/>
                </a:lnTo>
                <a:lnTo>
                  <a:pt x="89580" y="63160"/>
                </a:lnTo>
                <a:lnTo>
                  <a:pt x="89570" y="63180"/>
                </a:lnTo>
                <a:lnTo>
                  <a:pt x="89570" y="63190"/>
                </a:lnTo>
                <a:lnTo>
                  <a:pt x="89570" y="63210"/>
                </a:lnTo>
                <a:lnTo>
                  <a:pt x="89570" y="63230"/>
                </a:lnTo>
                <a:lnTo>
                  <a:pt x="89560" y="63250"/>
                </a:lnTo>
                <a:lnTo>
                  <a:pt x="89560" y="63260"/>
                </a:lnTo>
                <a:lnTo>
                  <a:pt x="89550" y="63280"/>
                </a:lnTo>
                <a:lnTo>
                  <a:pt x="89540" y="63290"/>
                </a:lnTo>
                <a:lnTo>
                  <a:pt x="89530" y="63310"/>
                </a:lnTo>
                <a:lnTo>
                  <a:pt x="89530" y="63330"/>
                </a:lnTo>
                <a:lnTo>
                  <a:pt x="89520" y="63340"/>
                </a:lnTo>
                <a:lnTo>
                  <a:pt x="89510" y="63360"/>
                </a:lnTo>
                <a:lnTo>
                  <a:pt x="89500" y="63370"/>
                </a:lnTo>
                <a:lnTo>
                  <a:pt x="89500" y="63380"/>
                </a:lnTo>
                <a:lnTo>
                  <a:pt x="89500" y="63390"/>
                </a:lnTo>
                <a:lnTo>
                  <a:pt x="89500" y="63410"/>
                </a:lnTo>
                <a:lnTo>
                  <a:pt x="89500" y="63430"/>
                </a:lnTo>
                <a:lnTo>
                  <a:pt x="89490" y="63440"/>
                </a:lnTo>
                <a:lnTo>
                  <a:pt x="89490" y="63450"/>
                </a:lnTo>
                <a:lnTo>
                  <a:pt x="89480" y="63460"/>
                </a:lnTo>
                <a:lnTo>
                  <a:pt x="89470" y="63470"/>
                </a:lnTo>
                <a:lnTo>
                  <a:pt x="89460" y="63480"/>
                </a:lnTo>
                <a:lnTo>
                  <a:pt x="89450" y="63490"/>
                </a:lnTo>
                <a:lnTo>
                  <a:pt x="89440" y="63500"/>
                </a:lnTo>
                <a:lnTo>
                  <a:pt x="89430" y="63510"/>
                </a:lnTo>
                <a:lnTo>
                  <a:pt x="89410" y="63510"/>
                </a:lnTo>
                <a:lnTo>
                  <a:pt x="89400" y="63520"/>
                </a:lnTo>
                <a:lnTo>
                  <a:pt x="89390" y="63520"/>
                </a:lnTo>
                <a:lnTo>
                  <a:pt x="89370" y="63530"/>
                </a:lnTo>
                <a:lnTo>
                  <a:pt x="89360" y="63520"/>
                </a:lnTo>
                <a:lnTo>
                  <a:pt x="89360" y="63500"/>
                </a:lnTo>
                <a:lnTo>
                  <a:pt x="89350" y="63500"/>
                </a:lnTo>
                <a:lnTo>
                  <a:pt x="89350" y="63490"/>
                </a:lnTo>
                <a:lnTo>
                  <a:pt x="89340" y="63490"/>
                </a:lnTo>
                <a:lnTo>
                  <a:pt x="89330" y="63490"/>
                </a:lnTo>
                <a:lnTo>
                  <a:pt x="89310" y="63480"/>
                </a:lnTo>
                <a:lnTo>
                  <a:pt x="89300" y="63480"/>
                </a:lnTo>
                <a:lnTo>
                  <a:pt x="89290" y="63480"/>
                </a:lnTo>
                <a:lnTo>
                  <a:pt x="89270" y="63470"/>
                </a:lnTo>
                <a:lnTo>
                  <a:pt x="89250" y="63450"/>
                </a:lnTo>
                <a:lnTo>
                  <a:pt x="89230" y="63440"/>
                </a:lnTo>
                <a:lnTo>
                  <a:pt x="89220" y="63430"/>
                </a:lnTo>
                <a:lnTo>
                  <a:pt x="89210" y="63420"/>
                </a:lnTo>
                <a:lnTo>
                  <a:pt x="89210" y="63430"/>
                </a:lnTo>
                <a:lnTo>
                  <a:pt x="89190" y="63430"/>
                </a:lnTo>
                <a:lnTo>
                  <a:pt x="89170" y="63430"/>
                </a:lnTo>
                <a:lnTo>
                  <a:pt x="89150" y="63430"/>
                </a:lnTo>
                <a:lnTo>
                  <a:pt x="89130" y="63430"/>
                </a:lnTo>
                <a:lnTo>
                  <a:pt x="89110" y="63430"/>
                </a:lnTo>
                <a:lnTo>
                  <a:pt x="89090" y="63430"/>
                </a:lnTo>
                <a:lnTo>
                  <a:pt x="89060" y="63440"/>
                </a:lnTo>
                <a:lnTo>
                  <a:pt x="89030" y="63440"/>
                </a:lnTo>
                <a:lnTo>
                  <a:pt x="89000" y="63440"/>
                </a:lnTo>
                <a:lnTo>
                  <a:pt x="88970" y="63440"/>
                </a:lnTo>
                <a:lnTo>
                  <a:pt x="88950" y="63440"/>
                </a:lnTo>
                <a:lnTo>
                  <a:pt x="88930" y="63440"/>
                </a:lnTo>
                <a:lnTo>
                  <a:pt x="88920" y="63450"/>
                </a:lnTo>
                <a:lnTo>
                  <a:pt x="88900" y="63460"/>
                </a:lnTo>
                <a:lnTo>
                  <a:pt x="88900" y="63470"/>
                </a:lnTo>
                <a:lnTo>
                  <a:pt x="88900" y="63490"/>
                </a:lnTo>
                <a:lnTo>
                  <a:pt x="88900" y="63510"/>
                </a:lnTo>
                <a:lnTo>
                  <a:pt x="88910" y="63530"/>
                </a:lnTo>
                <a:lnTo>
                  <a:pt x="88910" y="63560"/>
                </a:lnTo>
                <a:lnTo>
                  <a:pt x="88910" y="63570"/>
                </a:lnTo>
                <a:lnTo>
                  <a:pt x="88910" y="63590"/>
                </a:lnTo>
                <a:lnTo>
                  <a:pt x="88910" y="63600"/>
                </a:lnTo>
                <a:lnTo>
                  <a:pt x="88910" y="63620"/>
                </a:lnTo>
                <a:lnTo>
                  <a:pt x="88890" y="63640"/>
                </a:lnTo>
                <a:lnTo>
                  <a:pt x="88890" y="63650"/>
                </a:lnTo>
                <a:lnTo>
                  <a:pt x="88880" y="63660"/>
                </a:lnTo>
                <a:lnTo>
                  <a:pt x="88860" y="63660"/>
                </a:lnTo>
                <a:lnTo>
                  <a:pt x="88840" y="63640"/>
                </a:lnTo>
                <a:lnTo>
                  <a:pt x="88830" y="63630"/>
                </a:lnTo>
                <a:lnTo>
                  <a:pt x="88820" y="63630"/>
                </a:lnTo>
                <a:lnTo>
                  <a:pt x="88820" y="63650"/>
                </a:lnTo>
                <a:lnTo>
                  <a:pt x="88820" y="63660"/>
                </a:lnTo>
                <a:lnTo>
                  <a:pt x="88810" y="63680"/>
                </a:lnTo>
                <a:lnTo>
                  <a:pt x="88800" y="63690"/>
                </a:lnTo>
                <a:lnTo>
                  <a:pt x="88790" y="63690"/>
                </a:lnTo>
                <a:lnTo>
                  <a:pt x="88780" y="63680"/>
                </a:lnTo>
                <a:lnTo>
                  <a:pt x="88770" y="63680"/>
                </a:lnTo>
                <a:lnTo>
                  <a:pt x="88770" y="63690"/>
                </a:lnTo>
                <a:lnTo>
                  <a:pt x="88770" y="63700"/>
                </a:lnTo>
                <a:lnTo>
                  <a:pt x="88760" y="63710"/>
                </a:lnTo>
                <a:lnTo>
                  <a:pt x="88750" y="63700"/>
                </a:lnTo>
                <a:lnTo>
                  <a:pt x="88740" y="63680"/>
                </a:lnTo>
                <a:lnTo>
                  <a:pt x="88730" y="63660"/>
                </a:lnTo>
                <a:lnTo>
                  <a:pt x="88720" y="63650"/>
                </a:lnTo>
                <a:lnTo>
                  <a:pt x="88710" y="63640"/>
                </a:lnTo>
                <a:lnTo>
                  <a:pt x="88690" y="63640"/>
                </a:lnTo>
                <a:lnTo>
                  <a:pt x="88700" y="63650"/>
                </a:lnTo>
                <a:lnTo>
                  <a:pt x="88710" y="63670"/>
                </a:lnTo>
                <a:lnTo>
                  <a:pt x="88730" y="63690"/>
                </a:lnTo>
                <a:lnTo>
                  <a:pt x="88730" y="63710"/>
                </a:lnTo>
                <a:lnTo>
                  <a:pt x="88730" y="63720"/>
                </a:lnTo>
                <a:lnTo>
                  <a:pt x="88730" y="63730"/>
                </a:lnTo>
                <a:lnTo>
                  <a:pt x="88750" y="63730"/>
                </a:lnTo>
                <a:lnTo>
                  <a:pt x="88770" y="63740"/>
                </a:lnTo>
                <a:lnTo>
                  <a:pt x="88780" y="63750"/>
                </a:lnTo>
                <a:lnTo>
                  <a:pt x="88790" y="63760"/>
                </a:lnTo>
                <a:lnTo>
                  <a:pt x="88790" y="63770"/>
                </a:lnTo>
                <a:lnTo>
                  <a:pt x="88790" y="63780"/>
                </a:lnTo>
                <a:lnTo>
                  <a:pt x="88790" y="63800"/>
                </a:lnTo>
                <a:lnTo>
                  <a:pt x="88780" y="63810"/>
                </a:lnTo>
                <a:lnTo>
                  <a:pt x="88760" y="63820"/>
                </a:lnTo>
                <a:lnTo>
                  <a:pt x="88740" y="63820"/>
                </a:lnTo>
                <a:lnTo>
                  <a:pt x="88730" y="63810"/>
                </a:lnTo>
                <a:lnTo>
                  <a:pt x="88720" y="63820"/>
                </a:lnTo>
                <a:lnTo>
                  <a:pt x="88710" y="63830"/>
                </a:lnTo>
                <a:lnTo>
                  <a:pt x="88700" y="63840"/>
                </a:lnTo>
                <a:lnTo>
                  <a:pt x="88690" y="63820"/>
                </a:lnTo>
                <a:lnTo>
                  <a:pt x="88700" y="63810"/>
                </a:lnTo>
                <a:lnTo>
                  <a:pt x="88710" y="63790"/>
                </a:lnTo>
                <a:lnTo>
                  <a:pt x="88710" y="63780"/>
                </a:lnTo>
                <a:lnTo>
                  <a:pt x="88720" y="63760"/>
                </a:lnTo>
                <a:lnTo>
                  <a:pt x="88710" y="63740"/>
                </a:lnTo>
                <a:lnTo>
                  <a:pt x="88700" y="63740"/>
                </a:lnTo>
                <a:lnTo>
                  <a:pt x="88690" y="63740"/>
                </a:lnTo>
                <a:lnTo>
                  <a:pt x="88680" y="63730"/>
                </a:lnTo>
                <a:lnTo>
                  <a:pt x="88670" y="63720"/>
                </a:lnTo>
                <a:lnTo>
                  <a:pt x="88670" y="63730"/>
                </a:lnTo>
                <a:lnTo>
                  <a:pt x="88670" y="63740"/>
                </a:lnTo>
                <a:lnTo>
                  <a:pt x="88670" y="63750"/>
                </a:lnTo>
                <a:lnTo>
                  <a:pt x="88670" y="63770"/>
                </a:lnTo>
                <a:lnTo>
                  <a:pt x="88660" y="63780"/>
                </a:lnTo>
                <a:lnTo>
                  <a:pt x="88660" y="63790"/>
                </a:lnTo>
                <a:lnTo>
                  <a:pt x="88650" y="63800"/>
                </a:lnTo>
                <a:lnTo>
                  <a:pt x="88640" y="63810"/>
                </a:lnTo>
                <a:lnTo>
                  <a:pt x="88630" y="63810"/>
                </a:lnTo>
                <a:lnTo>
                  <a:pt x="88620" y="63810"/>
                </a:lnTo>
                <a:lnTo>
                  <a:pt x="88600" y="63800"/>
                </a:lnTo>
                <a:lnTo>
                  <a:pt x="88590" y="63790"/>
                </a:lnTo>
                <a:lnTo>
                  <a:pt x="88590" y="63780"/>
                </a:lnTo>
                <a:lnTo>
                  <a:pt x="88590" y="63770"/>
                </a:lnTo>
                <a:lnTo>
                  <a:pt x="88580" y="63760"/>
                </a:lnTo>
                <a:lnTo>
                  <a:pt x="88580" y="63750"/>
                </a:lnTo>
                <a:lnTo>
                  <a:pt x="88570" y="63740"/>
                </a:lnTo>
                <a:lnTo>
                  <a:pt x="88570" y="63730"/>
                </a:lnTo>
                <a:lnTo>
                  <a:pt x="88570" y="63720"/>
                </a:lnTo>
                <a:lnTo>
                  <a:pt x="88560" y="63710"/>
                </a:lnTo>
                <a:lnTo>
                  <a:pt x="88560" y="63700"/>
                </a:lnTo>
                <a:lnTo>
                  <a:pt x="88560" y="63680"/>
                </a:lnTo>
                <a:lnTo>
                  <a:pt x="88550" y="63670"/>
                </a:lnTo>
                <a:lnTo>
                  <a:pt x="88550" y="63660"/>
                </a:lnTo>
                <a:lnTo>
                  <a:pt x="88540" y="63660"/>
                </a:lnTo>
                <a:lnTo>
                  <a:pt x="88540" y="63670"/>
                </a:lnTo>
                <a:lnTo>
                  <a:pt x="88540" y="63680"/>
                </a:lnTo>
                <a:lnTo>
                  <a:pt x="88540" y="63690"/>
                </a:lnTo>
                <a:lnTo>
                  <a:pt x="88540" y="63700"/>
                </a:lnTo>
                <a:lnTo>
                  <a:pt x="88520" y="63690"/>
                </a:lnTo>
                <a:lnTo>
                  <a:pt x="88510" y="63660"/>
                </a:lnTo>
                <a:lnTo>
                  <a:pt x="88500" y="63650"/>
                </a:lnTo>
                <a:lnTo>
                  <a:pt x="88500" y="63640"/>
                </a:lnTo>
                <a:lnTo>
                  <a:pt x="88500" y="63620"/>
                </a:lnTo>
                <a:lnTo>
                  <a:pt x="88500" y="63600"/>
                </a:lnTo>
                <a:lnTo>
                  <a:pt x="88490" y="63590"/>
                </a:lnTo>
                <a:lnTo>
                  <a:pt x="88480" y="63570"/>
                </a:lnTo>
                <a:lnTo>
                  <a:pt x="88470" y="63550"/>
                </a:lnTo>
                <a:lnTo>
                  <a:pt x="88470" y="63540"/>
                </a:lnTo>
                <a:lnTo>
                  <a:pt x="88480" y="63530"/>
                </a:lnTo>
                <a:lnTo>
                  <a:pt x="88490" y="63530"/>
                </a:lnTo>
                <a:lnTo>
                  <a:pt x="88510" y="63540"/>
                </a:lnTo>
                <a:lnTo>
                  <a:pt x="88510" y="63550"/>
                </a:lnTo>
                <a:lnTo>
                  <a:pt x="88510" y="63560"/>
                </a:lnTo>
                <a:lnTo>
                  <a:pt x="88510" y="63570"/>
                </a:lnTo>
                <a:lnTo>
                  <a:pt x="88520" y="63570"/>
                </a:lnTo>
                <a:lnTo>
                  <a:pt x="88530" y="63570"/>
                </a:lnTo>
                <a:lnTo>
                  <a:pt x="88540" y="63570"/>
                </a:lnTo>
                <a:lnTo>
                  <a:pt x="88560" y="63570"/>
                </a:lnTo>
                <a:lnTo>
                  <a:pt x="88570" y="63580"/>
                </a:lnTo>
                <a:lnTo>
                  <a:pt x="88580" y="63580"/>
                </a:lnTo>
                <a:lnTo>
                  <a:pt x="88580" y="63570"/>
                </a:lnTo>
                <a:lnTo>
                  <a:pt x="88570" y="63550"/>
                </a:lnTo>
                <a:lnTo>
                  <a:pt x="88550" y="63530"/>
                </a:lnTo>
                <a:lnTo>
                  <a:pt x="88550" y="63510"/>
                </a:lnTo>
                <a:lnTo>
                  <a:pt x="88550" y="63500"/>
                </a:lnTo>
                <a:lnTo>
                  <a:pt x="88550" y="63480"/>
                </a:lnTo>
                <a:lnTo>
                  <a:pt x="88540" y="63450"/>
                </a:lnTo>
                <a:lnTo>
                  <a:pt x="88540" y="63440"/>
                </a:lnTo>
                <a:lnTo>
                  <a:pt x="88550" y="63430"/>
                </a:lnTo>
                <a:lnTo>
                  <a:pt x="88570" y="63420"/>
                </a:lnTo>
                <a:lnTo>
                  <a:pt x="88580" y="63420"/>
                </a:lnTo>
                <a:lnTo>
                  <a:pt x="88600" y="63410"/>
                </a:lnTo>
                <a:lnTo>
                  <a:pt x="88620" y="63400"/>
                </a:lnTo>
                <a:lnTo>
                  <a:pt x="88620" y="63390"/>
                </a:lnTo>
                <a:lnTo>
                  <a:pt x="88630" y="63370"/>
                </a:lnTo>
                <a:lnTo>
                  <a:pt x="88620" y="63350"/>
                </a:lnTo>
                <a:lnTo>
                  <a:pt x="88610" y="63340"/>
                </a:lnTo>
                <a:lnTo>
                  <a:pt x="88600" y="63330"/>
                </a:lnTo>
                <a:lnTo>
                  <a:pt x="88580" y="63320"/>
                </a:lnTo>
                <a:lnTo>
                  <a:pt x="88560" y="63300"/>
                </a:lnTo>
                <a:lnTo>
                  <a:pt x="88540" y="63290"/>
                </a:lnTo>
                <a:lnTo>
                  <a:pt x="88530" y="63280"/>
                </a:lnTo>
                <a:lnTo>
                  <a:pt x="88510" y="63270"/>
                </a:lnTo>
                <a:lnTo>
                  <a:pt x="88490" y="63260"/>
                </a:lnTo>
                <a:lnTo>
                  <a:pt x="88470" y="63240"/>
                </a:lnTo>
                <a:lnTo>
                  <a:pt x="88460" y="63220"/>
                </a:lnTo>
                <a:lnTo>
                  <a:pt x="88460" y="63200"/>
                </a:lnTo>
                <a:lnTo>
                  <a:pt x="88450" y="63190"/>
                </a:lnTo>
                <a:lnTo>
                  <a:pt x="88450" y="63170"/>
                </a:lnTo>
                <a:lnTo>
                  <a:pt x="88440" y="63170"/>
                </a:lnTo>
                <a:lnTo>
                  <a:pt x="88440" y="63140"/>
                </a:lnTo>
                <a:lnTo>
                  <a:pt x="88420" y="63130"/>
                </a:lnTo>
                <a:lnTo>
                  <a:pt x="88410" y="63120"/>
                </a:lnTo>
                <a:lnTo>
                  <a:pt x="88390" y="63120"/>
                </a:lnTo>
                <a:lnTo>
                  <a:pt x="88380" y="63110"/>
                </a:lnTo>
                <a:lnTo>
                  <a:pt x="88370" y="63090"/>
                </a:lnTo>
                <a:lnTo>
                  <a:pt x="88350" y="63080"/>
                </a:lnTo>
                <a:lnTo>
                  <a:pt x="88330" y="63070"/>
                </a:lnTo>
                <a:lnTo>
                  <a:pt x="88320" y="63050"/>
                </a:lnTo>
                <a:lnTo>
                  <a:pt x="88300" y="63050"/>
                </a:lnTo>
                <a:lnTo>
                  <a:pt x="88290" y="63040"/>
                </a:lnTo>
                <a:lnTo>
                  <a:pt x="88280" y="63020"/>
                </a:lnTo>
                <a:lnTo>
                  <a:pt x="88270" y="63010"/>
                </a:lnTo>
                <a:lnTo>
                  <a:pt x="88260" y="63000"/>
                </a:lnTo>
                <a:lnTo>
                  <a:pt x="88250" y="62990"/>
                </a:lnTo>
                <a:lnTo>
                  <a:pt x="88240" y="62980"/>
                </a:lnTo>
                <a:lnTo>
                  <a:pt x="88230" y="62960"/>
                </a:lnTo>
                <a:lnTo>
                  <a:pt x="88230" y="62940"/>
                </a:lnTo>
                <a:lnTo>
                  <a:pt x="88230" y="62930"/>
                </a:lnTo>
                <a:lnTo>
                  <a:pt x="88230" y="62910"/>
                </a:lnTo>
                <a:lnTo>
                  <a:pt x="88230" y="62890"/>
                </a:lnTo>
                <a:lnTo>
                  <a:pt x="88240" y="62870"/>
                </a:lnTo>
                <a:lnTo>
                  <a:pt x="88250" y="62850"/>
                </a:lnTo>
                <a:lnTo>
                  <a:pt x="88260" y="62840"/>
                </a:lnTo>
                <a:lnTo>
                  <a:pt x="88270" y="62820"/>
                </a:lnTo>
                <a:lnTo>
                  <a:pt x="88280" y="62810"/>
                </a:lnTo>
                <a:lnTo>
                  <a:pt x="88300" y="62800"/>
                </a:lnTo>
                <a:lnTo>
                  <a:pt x="88310" y="62800"/>
                </a:lnTo>
                <a:lnTo>
                  <a:pt x="88320" y="62800"/>
                </a:lnTo>
                <a:lnTo>
                  <a:pt x="88340" y="62800"/>
                </a:lnTo>
                <a:lnTo>
                  <a:pt x="88360" y="62790"/>
                </a:lnTo>
                <a:lnTo>
                  <a:pt x="88380" y="62800"/>
                </a:lnTo>
                <a:lnTo>
                  <a:pt x="88390" y="62800"/>
                </a:lnTo>
                <a:lnTo>
                  <a:pt x="88400" y="62790"/>
                </a:lnTo>
                <a:lnTo>
                  <a:pt x="88410" y="62780"/>
                </a:lnTo>
                <a:lnTo>
                  <a:pt x="88420" y="62790"/>
                </a:lnTo>
                <a:lnTo>
                  <a:pt x="88430" y="62790"/>
                </a:lnTo>
                <a:lnTo>
                  <a:pt x="88450" y="62780"/>
                </a:lnTo>
                <a:lnTo>
                  <a:pt x="88460" y="62770"/>
                </a:lnTo>
                <a:lnTo>
                  <a:pt x="88480" y="62770"/>
                </a:lnTo>
                <a:lnTo>
                  <a:pt x="88500" y="62780"/>
                </a:lnTo>
                <a:lnTo>
                  <a:pt x="88520" y="62760"/>
                </a:lnTo>
                <a:lnTo>
                  <a:pt x="88530" y="62750"/>
                </a:lnTo>
                <a:lnTo>
                  <a:pt x="88550" y="62740"/>
                </a:lnTo>
                <a:lnTo>
                  <a:pt x="88570" y="62730"/>
                </a:lnTo>
                <a:lnTo>
                  <a:pt x="88590" y="62720"/>
                </a:lnTo>
                <a:lnTo>
                  <a:pt x="88610" y="62720"/>
                </a:lnTo>
                <a:lnTo>
                  <a:pt x="88630" y="62730"/>
                </a:lnTo>
                <a:lnTo>
                  <a:pt x="88640" y="62730"/>
                </a:lnTo>
                <a:lnTo>
                  <a:pt x="88660" y="62730"/>
                </a:lnTo>
                <a:lnTo>
                  <a:pt x="88680" y="62720"/>
                </a:lnTo>
                <a:lnTo>
                  <a:pt x="88700" y="62720"/>
                </a:lnTo>
                <a:lnTo>
                  <a:pt x="88730" y="62720"/>
                </a:lnTo>
                <a:lnTo>
                  <a:pt x="88770" y="62700"/>
                </a:lnTo>
                <a:lnTo>
                  <a:pt x="88790" y="62690"/>
                </a:lnTo>
                <a:lnTo>
                  <a:pt x="88800" y="62680"/>
                </a:lnTo>
                <a:lnTo>
                  <a:pt x="88830" y="62660"/>
                </a:lnTo>
                <a:lnTo>
                  <a:pt x="88840" y="62650"/>
                </a:lnTo>
                <a:lnTo>
                  <a:pt x="88850" y="62630"/>
                </a:lnTo>
                <a:lnTo>
                  <a:pt x="88880" y="62610"/>
                </a:lnTo>
                <a:lnTo>
                  <a:pt x="88900" y="62590"/>
                </a:lnTo>
                <a:lnTo>
                  <a:pt x="88920" y="62570"/>
                </a:lnTo>
                <a:lnTo>
                  <a:pt x="88930" y="62550"/>
                </a:lnTo>
                <a:lnTo>
                  <a:pt x="88950" y="62510"/>
                </a:lnTo>
                <a:lnTo>
                  <a:pt x="88980" y="62470"/>
                </a:lnTo>
                <a:lnTo>
                  <a:pt x="89000" y="62440"/>
                </a:lnTo>
                <a:lnTo>
                  <a:pt x="89030" y="62410"/>
                </a:lnTo>
                <a:lnTo>
                  <a:pt x="89060" y="62380"/>
                </a:lnTo>
                <a:lnTo>
                  <a:pt x="89080" y="62340"/>
                </a:lnTo>
                <a:lnTo>
                  <a:pt x="89100" y="62330"/>
                </a:lnTo>
                <a:lnTo>
                  <a:pt x="89110" y="62310"/>
                </a:lnTo>
                <a:lnTo>
                  <a:pt x="89120" y="62280"/>
                </a:lnTo>
                <a:lnTo>
                  <a:pt x="89140" y="62250"/>
                </a:lnTo>
                <a:lnTo>
                  <a:pt x="89170" y="62220"/>
                </a:lnTo>
                <a:lnTo>
                  <a:pt x="89190" y="62210"/>
                </a:lnTo>
                <a:lnTo>
                  <a:pt x="89210" y="62210"/>
                </a:lnTo>
                <a:lnTo>
                  <a:pt x="89220" y="62210"/>
                </a:lnTo>
                <a:lnTo>
                  <a:pt x="89230" y="62210"/>
                </a:lnTo>
                <a:lnTo>
                  <a:pt x="89230" y="62230"/>
                </a:lnTo>
                <a:lnTo>
                  <a:pt x="89220" y="62240"/>
                </a:lnTo>
                <a:lnTo>
                  <a:pt x="89230" y="62250"/>
                </a:lnTo>
                <a:lnTo>
                  <a:pt x="89250" y="62250"/>
                </a:lnTo>
                <a:lnTo>
                  <a:pt x="89250" y="62260"/>
                </a:lnTo>
                <a:lnTo>
                  <a:pt x="89260" y="62260"/>
                </a:lnTo>
                <a:lnTo>
                  <a:pt x="89270" y="62260"/>
                </a:lnTo>
                <a:lnTo>
                  <a:pt x="89270" y="62270"/>
                </a:lnTo>
                <a:lnTo>
                  <a:pt x="89280" y="62260"/>
                </a:lnTo>
                <a:lnTo>
                  <a:pt x="89300" y="62270"/>
                </a:lnTo>
                <a:lnTo>
                  <a:pt x="89300" y="62280"/>
                </a:lnTo>
                <a:lnTo>
                  <a:pt x="89310" y="62270"/>
                </a:lnTo>
                <a:lnTo>
                  <a:pt x="89310" y="62260"/>
                </a:lnTo>
                <a:lnTo>
                  <a:pt x="89320" y="62250"/>
                </a:lnTo>
                <a:lnTo>
                  <a:pt x="89340" y="62250"/>
                </a:lnTo>
                <a:lnTo>
                  <a:pt x="89340" y="62240"/>
                </a:lnTo>
                <a:lnTo>
                  <a:pt x="89350" y="62220"/>
                </a:lnTo>
                <a:lnTo>
                  <a:pt x="89350" y="62230"/>
                </a:lnTo>
                <a:lnTo>
                  <a:pt x="89370" y="62240"/>
                </a:lnTo>
                <a:lnTo>
                  <a:pt x="89380" y="62240"/>
                </a:lnTo>
                <a:lnTo>
                  <a:pt x="89390" y="62230"/>
                </a:lnTo>
                <a:lnTo>
                  <a:pt x="89380" y="62220"/>
                </a:lnTo>
                <a:lnTo>
                  <a:pt x="89380" y="62210"/>
                </a:lnTo>
                <a:lnTo>
                  <a:pt x="89370" y="62200"/>
                </a:lnTo>
                <a:lnTo>
                  <a:pt x="89370" y="62190"/>
                </a:lnTo>
                <a:lnTo>
                  <a:pt x="89380" y="62180"/>
                </a:lnTo>
                <a:lnTo>
                  <a:pt x="89390" y="62180"/>
                </a:lnTo>
                <a:lnTo>
                  <a:pt x="89400" y="62180"/>
                </a:lnTo>
                <a:lnTo>
                  <a:pt x="89410" y="62180"/>
                </a:lnTo>
                <a:lnTo>
                  <a:pt x="89420" y="62190"/>
                </a:lnTo>
                <a:lnTo>
                  <a:pt x="89430" y="62190"/>
                </a:lnTo>
                <a:lnTo>
                  <a:pt x="89440" y="62190"/>
                </a:lnTo>
                <a:lnTo>
                  <a:pt x="89450" y="62190"/>
                </a:lnTo>
                <a:lnTo>
                  <a:pt x="89460" y="62180"/>
                </a:lnTo>
                <a:lnTo>
                  <a:pt x="89460" y="62170"/>
                </a:lnTo>
                <a:lnTo>
                  <a:pt x="89480" y="62170"/>
                </a:lnTo>
                <a:lnTo>
                  <a:pt x="89480" y="62160"/>
                </a:lnTo>
                <a:lnTo>
                  <a:pt x="89480" y="62150"/>
                </a:lnTo>
                <a:lnTo>
                  <a:pt x="89470" y="62140"/>
                </a:lnTo>
                <a:lnTo>
                  <a:pt x="89460" y="62140"/>
                </a:lnTo>
                <a:lnTo>
                  <a:pt x="89450" y="62140"/>
                </a:lnTo>
                <a:lnTo>
                  <a:pt x="89440" y="62140"/>
                </a:lnTo>
                <a:lnTo>
                  <a:pt x="89430" y="62130"/>
                </a:lnTo>
                <a:lnTo>
                  <a:pt x="89430" y="62120"/>
                </a:lnTo>
                <a:lnTo>
                  <a:pt x="89420" y="62120"/>
                </a:lnTo>
                <a:lnTo>
                  <a:pt x="89410" y="62130"/>
                </a:lnTo>
                <a:lnTo>
                  <a:pt x="89400" y="62120"/>
                </a:lnTo>
                <a:lnTo>
                  <a:pt x="89400" y="62100"/>
                </a:lnTo>
                <a:lnTo>
                  <a:pt x="89400" y="62090"/>
                </a:lnTo>
                <a:lnTo>
                  <a:pt x="89400" y="62080"/>
                </a:lnTo>
                <a:lnTo>
                  <a:pt x="89410" y="62060"/>
                </a:lnTo>
                <a:lnTo>
                  <a:pt x="89420" y="62050"/>
                </a:lnTo>
                <a:lnTo>
                  <a:pt x="89430" y="62030"/>
                </a:lnTo>
                <a:lnTo>
                  <a:pt x="89430" y="62020"/>
                </a:lnTo>
                <a:lnTo>
                  <a:pt x="89430" y="62010"/>
                </a:lnTo>
                <a:lnTo>
                  <a:pt x="89440" y="62000"/>
                </a:lnTo>
                <a:lnTo>
                  <a:pt x="89440" y="61990"/>
                </a:lnTo>
                <a:lnTo>
                  <a:pt x="89440" y="62000"/>
                </a:lnTo>
                <a:lnTo>
                  <a:pt x="89450" y="62000"/>
                </a:lnTo>
                <a:lnTo>
                  <a:pt x="89470" y="62010"/>
                </a:lnTo>
                <a:lnTo>
                  <a:pt x="89470" y="62000"/>
                </a:lnTo>
                <a:lnTo>
                  <a:pt x="89470" y="61990"/>
                </a:lnTo>
                <a:lnTo>
                  <a:pt x="89470" y="61980"/>
                </a:lnTo>
                <a:lnTo>
                  <a:pt x="89470" y="61970"/>
                </a:lnTo>
                <a:lnTo>
                  <a:pt x="89470" y="61960"/>
                </a:lnTo>
                <a:lnTo>
                  <a:pt x="89480" y="61960"/>
                </a:lnTo>
                <a:lnTo>
                  <a:pt x="89480" y="61950"/>
                </a:lnTo>
                <a:lnTo>
                  <a:pt x="89480" y="61940"/>
                </a:lnTo>
                <a:lnTo>
                  <a:pt x="89490" y="61930"/>
                </a:lnTo>
                <a:lnTo>
                  <a:pt x="89480" y="61930"/>
                </a:lnTo>
                <a:lnTo>
                  <a:pt x="89470" y="61930"/>
                </a:lnTo>
                <a:lnTo>
                  <a:pt x="89460" y="61930"/>
                </a:lnTo>
                <a:lnTo>
                  <a:pt x="89450" y="61930"/>
                </a:lnTo>
                <a:lnTo>
                  <a:pt x="89440" y="61940"/>
                </a:lnTo>
                <a:lnTo>
                  <a:pt x="89440" y="61950"/>
                </a:lnTo>
                <a:lnTo>
                  <a:pt x="89430" y="61960"/>
                </a:lnTo>
                <a:lnTo>
                  <a:pt x="89420" y="61970"/>
                </a:lnTo>
                <a:lnTo>
                  <a:pt x="89420" y="61980"/>
                </a:lnTo>
                <a:lnTo>
                  <a:pt x="89410" y="61980"/>
                </a:lnTo>
                <a:lnTo>
                  <a:pt x="89400" y="61980"/>
                </a:lnTo>
                <a:lnTo>
                  <a:pt x="89400" y="61990"/>
                </a:lnTo>
                <a:lnTo>
                  <a:pt x="89400" y="62000"/>
                </a:lnTo>
                <a:lnTo>
                  <a:pt x="89390" y="62010"/>
                </a:lnTo>
                <a:lnTo>
                  <a:pt x="89380" y="62000"/>
                </a:lnTo>
                <a:lnTo>
                  <a:pt x="89380" y="61990"/>
                </a:lnTo>
                <a:lnTo>
                  <a:pt x="89370" y="61980"/>
                </a:lnTo>
                <a:lnTo>
                  <a:pt x="89370" y="61970"/>
                </a:lnTo>
                <a:lnTo>
                  <a:pt x="89380" y="61960"/>
                </a:lnTo>
                <a:lnTo>
                  <a:pt x="89380" y="61950"/>
                </a:lnTo>
                <a:lnTo>
                  <a:pt x="89370" y="61950"/>
                </a:lnTo>
                <a:lnTo>
                  <a:pt x="89360" y="61940"/>
                </a:lnTo>
                <a:lnTo>
                  <a:pt x="89360" y="61930"/>
                </a:lnTo>
                <a:lnTo>
                  <a:pt x="89350" y="61930"/>
                </a:lnTo>
                <a:lnTo>
                  <a:pt x="89340" y="61920"/>
                </a:lnTo>
                <a:lnTo>
                  <a:pt x="89340" y="61910"/>
                </a:lnTo>
                <a:lnTo>
                  <a:pt x="89330" y="61910"/>
                </a:lnTo>
                <a:lnTo>
                  <a:pt x="89320" y="61900"/>
                </a:lnTo>
                <a:lnTo>
                  <a:pt x="89310" y="61890"/>
                </a:lnTo>
                <a:lnTo>
                  <a:pt x="89300" y="61890"/>
                </a:lnTo>
                <a:lnTo>
                  <a:pt x="89290" y="61890"/>
                </a:lnTo>
                <a:lnTo>
                  <a:pt x="89280" y="61890"/>
                </a:lnTo>
                <a:lnTo>
                  <a:pt x="89280" y="61900"/>
                </a:lnTo>
                <a:lnTo>
                  <a:pt x="89290" y="61900"/>
                </a:lnTo>
                <a:lnTo>
                  <a:pt x="89280" y="61910"/>
                </a:lnTo>
                <a:lnTo>
                  <a:pt x="89270" y="61910"/>
                </a:lnTo>
                <a:lnTo>
                  <a:pt x="89260" y="61910"/>
                </a:lnTo>
                <a:lnTo>
                  <a:pt x="89250" y="61900"/>
                </a:lnTo>
                <a:lnTo>
                  <a:pt x="89260" y="61900"/>
                </a:lnTo>
                <a:lnTo>
                  <a:pt x="89270" y="61900"/>
                </a:lnTo>
                <a:lnTo>
                  <a:pt x="89270" y="61890"/>
                </a:lnTo>
                <a:lnTo>
                  <a:pt x="89270" y="61880"/>
                </a:lnTo>
                <a:lnTo>
                  <a:pt x="89260" y="61880"/>
                </a:lnTo>
                <a:lnTo>
                  <a:pt x="89250" y="61880"/>
                </a:lnTo>
                <a:lnTo>
                  <a:pt x="89240" y="61890"/>
                </a:lnTo>
                <a:lnTo>
                  <a:pt x="89230" y="61890"/>
                </a:lnTo>
                <a:lnTo>
                  <a:pt x="89220" y="61890"/>
                </a:lnTo>
                <a:lnTo>
                  <a:pt x="89210" y="61900"/>
                </a:lnTo>
                <a:lnTo>
                  <a:pt x="89220" y="61900"/>
                </a:lnTo>
                <a:lnTo>
                  <a:pt x="89220" y="61910"/>
                </a:lnTo>
                <a:lnTo>
                  <a:pt x="89230" y="61920"/>
                </a:lnTo>
                <a:lnTo>
                  <a:pt x="89240" y="61920"/>
                </a:lnTo>
                <a:lnTo>
                  <a:pt x="89230" y="61930"/>
                </a:lnTo>
                <a:lnTo>
                  <a:pt x="89240" y="61930"/>
                </a:lnTo>
                <a:lnTo>
                  <a:pt x="89240" y="61940"/>
                </a:lnTo>
                <a:lnTo>
                  <a:pt x="89240" y="61950"/>
                </a:lnTo>
                <a:lnTo>
                  <a:pt x="89240" y="61960"/>
                </a:lnTo>
                <a:lnTo>
                  <a:pt x="89230" y="61970"/>
                </a:lnTo>
                <a:lnTo>
                  <a:pt x="89240" y="61980"/>
                </a:lnTo>
                <a:lnTo>
                  <a:pt x="89240" y="61990"/>
                </a:lnTo>
                <a:lnTo>
                  <a:pt x="89250" y="61990"/>
                </a:lnTo>
                <a:lnTo>
                  <a:pt x="89240" y="62000"/>
                </a:lnTo>
                <a:lnTo>
                  <a:pt x="89250" y="62000"/>
                </a:lnTo>
                <a:lnTo>
                  <a:pt x="89250" y="62010"/>
                </a:lnTo>
                <a:lnTo>
                  <a:pt x="89250" y="62020"/>
                </a:lnTo>
                <a:lnTo>
                  <a:pt x="89240" y="62020"/>
                </a:lnTo>
                <a:lnTo>
                  <a:pt x="89230" y="62010"/>
                </a:lnTo>
                <a:lnTo>
                  <a:pt x="89230" y="62000"/>
                </a:lnTo>
                <a:lnTo>
                  <a:pt x="89230" y="61990"/>
                </a:lnTo>
                <a:lnTo>
                  <a:pt x="89230" y="61980"/>
                </a:lnTo>
                <a:lnTo>
                  <a:pt x="89220" y="61970"/>
                </a:lnTo>
                <a:lnTo>
                  <a:pt x="89220" y="61980"/>
                </a:lnTo>
                <a:lnTo>
                  <a:pt x="89220" y="61990"/>
                </a:lnTo>
                <a:lnTo>
                  <a:pt x="89220" y="62000"/>
                </a:lnTo>
                <a:lnTo>
                  <a:pt x="89220" y="62010"/>
                </a:lnTo>
                <a:lnTo>
                  <a:pt x="89220" y="62020"/>
                </a:lnTo>
                <a:lnTo>
                  <a:pt x="89230" y="62020"/>
                </a:lnTo>
                <a:lnTo>
                  <a:pt x="89230" y="62030"/>
                </a:lnTo>
                <a:lnTo>
                  <a:pt x="89240" y="62030"/>
                </a:lnTo>
                <a:lnTo>
                  <a:pt x="89240" y="62040"/>
                </a:lnTo>
                <a:lnTo>
                  <a:pt x="89250" y="62040"/>
                </a:lnTo>
                <a:lnTo>
                  <a:pt x="89250" y="62050"/>
                </a:lnTo>
                <a:lnTo>
                  <a:pt x="89260" y="62060"/>
                </a:lnTo>
                <a:lnTo>
                  <a:pt x="89250" y="62060"/>
                </a:lnTo>
                <a:lnTo>
                  <a:pt x="89240" y="62060"/>
                </a:lnTo>
                <a:lnTo>
                  <a:pt x="89240" y="62050"/>
                </a:lnTo>
                <a:lnTo>
                  <a:pt x="89230" y="62040"/>
                </a:lnTo>
                <a:lnTo>
                  <a:pt x="89220" y="62030"/>
                </a:lnTo>
                <a:lnTo>
                  <a:pt x="89210" y="62020"/>
                </a:lnTo>
                <a:lnTo>
                  <a:pt x="89200" y="62020"/>
                </a:lnTo>
                <a:lnTo>
                  <a:pt x="89190" y="62020"/>
                </a:lnTo>
                <a:lnTo>
                  <a:pt x="89190" y="62010"/>
                </a:lnTo>
                <a:lnTo>
                  <a:pt x="89190" y="62000"/>
                </a:lnTo>
                <a:lnTo>
                  <a:pt x="89190" y="61990"/>
                </a:lnTo>
                <a:lnTo>
                  <a:pt x="89200" y="61980"/>
                </a:lnTo>
                <a:lnTo>
                  <a:pt x="89200" y="61970"/>
                </a:lnTo>
                <a:lnTo>
                  <a:pt x="89210" y="61970"/>
                </a:lnTo>
                <a:lnTo>
                  <a:pt x="89220" y="61950"/>
                </a:lnTo>
                <a:lnTo>
                  <a:pt x="89220" y="61940"/>
                </a:lnTo>
                <a:lnTo>
                  <a:pt x="89220" y="61930"/>
                </a:lnTo>
                <a:lnTo>
                  <a:pt x="89220" y="61920"/>
                </a:lnTo>
                <a:lnTo>
                  <a:pt x="89210" y="61920"/>
                </a:lnTo>
                <a:lnTo>
                  <a:pt x="89210" y="61910"/>
                </a:lnTo>
                <a:lnTo>
                  <a:pt x="89210" y="61900"/>
                </a:lnTo>
                <a:lnTo>
                  <a:pt x="89200" y="61900"/>
                </a:lnTo>
                <a:lnTo>
                  <a:pt x="89200" y="61890"/>
                </a:lnTo>
                <a:lnTo>
                  <a:pt x="89210" y="61890"/>
                </a:lnTo>
                <a:lnTo>
                  <a:pt x="89210" y="61880"/>
                </a:lnTo>
                <a:lnTo>
                  <a:pt x="89220" y="61880"/>
                </a:lnTo>
                <a:lnTo>
                  <a:pt x="89230" y="61870"/>
                </a:lnTo>
                <a:lnTo>
                  <a:pt x="89240" y="61870"/>
                </a:lnTo>
                <a:lnTo>
                  <a:pt x="89250" y="61870"/>
                </a:lnTo>
                <a:lnTo>
                  <a:pt x="89260" y="61870"/>
                </a:lnTo>
                <a:lnTo>
                  <a:pt x="89270" y="61860"/>
                </a:lnTo>
                <a:lnTo>
                  <a:pt x="89270" y="61850"/>
                </a:lnTo>
                <a:lnTo>
                  <a:pt x="89280" y="61850"/>
                </a:lnTo>
                <a:lnTo>
                  <a:pt x="89290" y="61850"/>
                </a:lnTo>
                <a:lnTo>
                  <a:pt x="89300" y="61840"/>
                </a:lnTo>
                <a:lnTo>
                  <a:pt x="89310" y="61850"/>
                </a:lnTo>
                <a:lnTo>
                  <a:pt x="89320" y="61840"/>
                </a:lnTo>
                <a:lnTo>
                  <a:pt x="89330" y="61840"/>
                </a:lnTo>
                <a:lnTo>
                  <a:pt x="89340" y="61840"/>
                </a:lnTo>
                <a:lnTo>
                  <a:pt x="89360" y="61850"/>
                </a:lnTo>
                <a:lnTo>
                  <a:pt x="89370" y="61850"/>
                </a:lnTo>
                <a:lnTo>
                  <a:pt x="89380" y="61850"/>
                </a:lnTo>
                <a:lnTo>
                  <a:pt x="89400" y="61850"/>
                </a:lnTo>
                <a:lnTo>
                  <a:pt x="89430" y="61860"/>
                </a:lnTo>
                <a:lnTo>
                  <a:pt x="89450" y="61860"/>
                </a:lnTo>
                <a:lnTo>
                  <a:pt x="89460" y="61860"/>
                </a:lnTo>
                <a:lnTo>
                  <a:pt x="89480" y="61860"/>
                </a:lnTo>
                <a:lnTo>
                  <a:pt x="89490" y="61860"/>
                </a:lnTo>
                <a:lnTo>
                  <a:pt x="89510" y="61860"/>
                </a:lnTo>
                <a:lnTo>
                  <a:pt x="89530" y="61850"/>
                </a:lnTo>
                <a:lnTo>
                  <a:pt x="89550" y="61850"/>
                </a:lnTo>
                <a:lnTo>
                  <a:pt x="89560" y="61850"/>
                </a:lnTo>
                <a:lnTo>
                  <a:pt x="89580" y="61840"/>
                </a:lnTo>
                <a:lnTo>
                  <a:pt x="89590" y="61840"/>
                </a:lnTo>
                <a:lnTo>
                  <a:pt x="89600" y="61840"/>
                </a:lnTo>
                <a:lnTo>
                  <a:pt x="89610" y="61840"/>
                </a:lnTo>
                <a:lnTo>
                  <a:pt x="89630" y="61830"/>
                </a:lnTo>
                <a:lnTo>
                  <a:pt x="89650" y="61820"/>
                </a:lnTo>
                <a:lnTo>
                  <a:pt x="89660" y="61810"/>
                </a:lnTo>
                <a:lnTo>
                  <a:pt x="89660" y="61800"/>
                </a:lnTo>
                <a:lnTo>
                  <a:pt x="89670" y="61800"/>
                </a:lnTo>
                <a:lnTo>
                  <a:pt x="89680" y="61800"/>
                </a:lnTo>
                <a:lnTo>
                  <a:pt x="89690" y="61800"/>
                </a:lnTo>
                <a:lnTo>
                  <a:pt x="89710" y="61790"/>
                </a:lnTo>
                <a:lnTo>
                  <a:pt x="89730" y="61780"/>
                </a:lnTo>
                <a:lnTo>
                  <a:pt x="89740" y="61780"/>
                </a:lnTo>
                <a:lnTo>
                  <a:pt x="89740" y="61770"/>
                </a:lnTo>
                <a:lnTo>
                  <a:pt x="89770" y="61770"/>
                </a:lnTo>
                <a:lnTo>
                  <a:pt x="89790" y="61770"/>
                </a:lnTo>
                <a:lnTo>
                  <a:pt x="89820" y="61770"/>
                </a:lnTo>
                <a:lnTo>
                  <a:pt x="89830" y="61770"/>
                </a:lnTo>
                <a:lnTo>
                  <a:pt x="89850" y="61760"/>
                </a:lnTo>
                <a:lnTo>
                  <a:pt x="89870" y="61750"/>
                </a:lnTo>
                <a:lnTo>
                  <a:pt x="89890" y="61740"/>
                </a:lnTo>
                <a:lnTo>
                  <a:pt x="89900" y="61740"/>
                </a:lnTo>
                <a:lnTo>
                  <a:pt x="89920" y="61740"/>
                </a:lnTo>
                <a:lnTo>
                  <a:pt x="89940" y="61730"/>
                </a:lnTo>
                <a:lnTo>
                  <a:pt x="89950" y="61730"/>
                </a:lnTo>
                <a:lnTo>
                  <a:pt x="89950" y="61720"/>
                </a:lnTo>
                <a:lnTo>
                  <a:pt x="89970" y="61720"/>
                </a:lnTo>
                <a:lnTo>
                  <a:pt x="89970" y="61740"/>
                </a:lnTo>
                <a:lnTo>
                  <a:pt x="89970" y="61750"/>
                </a:lnTo>
                <a:lnTo>
                  <a:pt x="89980" y="61750"/>
                </a:lnTo>
                <a:lnTo>
                  <a:pt x="89990" y="61740"/>
                </a:lnTo>
                <a:lnTo>
                  <a:pt x="89990" y="61730"/>
                </a:lnTo>
                <a:lnTo>
                  <a:pt x="89990" y="61720"/>
                </a:lnTo>
                <a:lnTo>
                  <a:pt x="89970" y="61710"/>
                </a:lnTo>
                <a:lnTo>
                  <a:pt x="89980" y="61700"/>
                </a:lnTo>
                <a:lnTo>
                  <a:pt x="89990" y="61680"/>
                </a:lnTo>
                <a:lnTo>
                  <a:pt x="90000" y="61670"/>
                </a:lnTo>
                <a:lnTo>
                  <a:pt x="90010" y="61670"/>
                </a:lnTo>
                <a:lnTo>
                  <a:pt x="90010" y="61680"/>
                </a:lnTo>
                <a:lnTo>
                  <a:pt x="90020" y="61690"/>
                </a:lnTo>
                <a:lnTo>
                  <a:pt x="90030" y="61680"/>
                </a:lnTo>
                <a:lnTo>
                  <a:pt x="90040" y="61680"/>
                </a:lnTo>
                <a:lnTo>
                  <a:pt x="90050" y="61670"/>
                </a:lnTo>
                <a:lnTo>
                  <a:pt x="90070" y="61660"/>
                </a:lnTo>
                <a:lnTo>
                  <a:pt x="90090" y="61650"/>
                </a:lnTo>
                <a:lnTo>
                  <a:pt x="90100" y="61650"/>
                </a:lnTo>
                <a:lnTo>
                  <a:pt x="90110" y="61650"/>
                </a:lnTo>
                <a:lnTo>
                  <a:pt x="90130" y="61640"/>
                </a:lnTo>
                <a:lnTo>
                  <a:pt x="90130" y="61630"/>
                </a:lnTo>
                <a:lnTo>
                  <a:pt x="90140" y="61630"/>
                </a:lnTo>
                <a:lnTo>
                  <a:pt x="90140" y="61640"/>
                </a:lnTo>
                <a:lnTo>
                  <a:pt x="90140" y="61650"/>
                </a:lnTo>
                <a:lnTo>
                  <a:pt x="90150" y="61650"/>
                </a:lnTo>
                <a:lnTo>
                  <a:pt x="90160" y="61650"/>
                </a:lnTo>
                <a:lnTo>
                  <a:pt x="90170" y="61650"/>
                </a:lnTo>
                <a:lnTo>
                  <a:pt x="90180" y="61650"/>
                </a:lnTo>
                <a:lnTo>
                  <a:pt x="90190" y="61660"/>
                </a:lnTo>
                <a:lnTo>
                  <a:pt x="90200" y="61660"/>
                </a:lnTo>
                <a:lnTo>
                  <a:pt x="90200" y="61650"/>
                </a:lnTo>
                <a:lnTo>
                  <a:pt x="90220" y="61670"/>
                </a:lnTo>
                <a:lnTo>
                  <a:pt x="90230" y="61660"/>
                </a:lnTo>
                <a:lnTo>
                  <a:pt x="90240" y="61650"/>
                </a:lnTo>
                <a:lnTo>
                  <a:pt x="90250" y="61640"/>
                </a:lnTo>
                <a:lnTo>
                  <a:pt x="90270" y="61630"/>
                </a:lnTo>
                <a:lnTo>
                  <a:pt x="90280" y="61640"/>
                </a:lnTo>
                <a:lnTo>
                  <a:pt x="90270" y="61650"/>
                </a:lnTo>
                <a:lnTo>
                  <a:pt x="90280" y="61660"/>
                </a:lnTo>
                <a:lnTo>
                  <a:pt x="90290" y="61660"/>
                </a:lnTo>
                <a:lnTo>
                  <a:pt x="90300" y="61650"/>
                </a:lnTo>
                <a:lnTo>
                  <a:pt x="90300" y="61640"/>
                </a:lnTo>
                <a:lnTo>
                  <a:pt x="90310" y="61630"/>
                </a:lnTo>
                <a:lnTo>
                  <a:pt x="90300" y="61610"/>
                </a:lnTo>
                <a:lnTo>
                  <a:pt x="90290" y="61600"/>
                </a:lnTo>
                <a:lnTo>
                  <a:pt x="90280" y="61590"/>
                </a:lnTo>
                <a:lnTo>
                  <a:pt x="90280" y="61570"/>
                </a:lnTo>
                <a:lnTo>
                  <a:pt x="90290" y="61570"/>
                </a:lnTo>
                <a:lnTo>
                  <a:pt x="90300" y="61570"/>
                </a:lnTo>
                <a:lnTo>
                  <a:pt x="90300" y="61550"/>
                </a:lnTo>
                <a:lnTo>
                  <a:pt x="90290" y="61530"/>
                </a:lnTo>
                <a:lnTo>
                  <a:pt x="90300" y="61520"/>
                </a:lnTo>
                <a:lnTo>
                  <a:pt x="90280" y="61520"/>
                </a:lnTo>
                <a:lnTo>
                  <a:pt x="90270" y="61530"/>
                </a:lnTo>
                <a:lnTo>
                  <a:pt x="90270" y="61540"/>
                </a:lnTo>
                <a:lnTo>
                  <a:pt x="90260" y="61530"/>
                </a:lnTo>
                <a:lnTo>
                  <a:pt x="90250" y="61540"/>
                </a:lnTo>
                <a:lnTo>
                  <a:pt x="90240" y="61540"/>
                </a:lnTo>
                <a:lnTo>
                  <a:pt x="90230" y="61540"/>
                </a:lnTo>
                <a:lnTo>
                  <a:pt x="90230" y="61550"/>
                </a:lnTo>
                <a:lnTo>
                  <a:pt x="90220" y="61560"/>
                </a:lnTo>
                <a:lnTo>
                  <a:pt x="90210" y="61560"/>
                </a:lnTo>
                <a:lnTo>
                  <a:pt x="90200" y="61560"/>
                </a:lnTo>
                <a:lnTo>
                  <a:pt x="90200" y="61550"/>
                </a:lnTo>
                <a:lnTo>
                  <a:pt x="90200" y="61540"/>
                </a:lnTo>
                <a:lnTo>
                  <a:pt x="90210" y="61520"/>
                </a:lnTo>
                <a:lnTo>
                  <a:pt x="90220" y="61510"/>
                </a:lnTo>
                <a:lnTo>
                  <a:pt x="90220" y="61500"/>
                </a:lnTo>
                <a:lnTo>
                  <a:pt x="90210" y="61500"/>
                </a:lnTo>
                <a:lnTo>
                  <a:pt x="90200" y="61500"/>
                </a:lnTo>
                <a:lnTo>
                  <a:pt x="90190" y="61500"/>
                </a:lnTo>
                <a:lnTo>
                  <a:pt x="90180" y="61500"/>
                </a:lnTo>
                <a:lnTo>
                  <a:pt x="90170" y="61500"/>
                </a:lnTo>
                <a:lnTo>
                  <a:pt x="90160" y="61500"/>
                </a:lnTo>
                <a:lnTo>
                  <a:pt x="90150" y="61500"/>
                </a:lnTo>
                <a:lnTo>
                  <a:pt x="90140" y="61480"/>
                </a:lnTo>
                <a:lnTo>
                  <a:pt x="90130" y="61470"/>
                </a:lnTo>
                <a:lnTo>
                  <a:pt x="90130" y="61460"/>
                </a:lnTo>
                <a:lnTo>
                  <a:pt x="90140" y="61450"/>
                </a:lnTo>
                <a:lnTo>
                  <a:pt x="90160" y="61440"/>
                </a:lnTo>
                <a:lnTo>
                  <a:pt x="90160" y="61430"/>
                </a:lnTo>
                <a:lnTo>
                  <a:pt x="90150" y="61420"/>
                </a:lnTo>
                <a:lnTo>
                  <a:pt x="90140" y="61420"/>
                </a:lnTo>
                <a:lnTo>
                  <a:pt x="90130" y="61420"/>
                </a:lnTo>
                <a:lnTo>
                  <a:pt x="90130" y="61410"/>
                </a:lnTo>
                <a:lnTo>
                  <a:pt x="90130" y="61400"/>
                </a:lnTo>
                <a:lnTo>
                  <a:pt x="90140" y="61380"/>
                </a:lnTo>
                <a:lnTo>
                  <a:pt x="90150" y="61380"/>
                </a:lnTo>
                <a:lnTo>
                  <a:pt x="90160" y="61370"/>
                </a:lnTo>
                <a:lnTo>
                  <a:pt x="90170" y="61360"/>
                </a:lnTo>
                <a:lnTo>
                  <a:pt x="90170" y="61340"/>
                </a:lnTo>
                <a:lnTo>
                  <a:pt x="90160" y="61340"/>
                </a:lnTo>
                <a:lnTo>
                  <a:pt x="90160" y="61330"/>
                </a:lnTo>
                <a:lnTo>
                  <a:pt x="90150" y="61330"/>
                </a:lnTo>
                <a:lnTo>
                  <a:pt x="90140" y="61340"/>
                </a:lnTo>
                <a:lnTo>
                  <a:pt x="90130" y="61350"/>
                </a:lnTo>
                <a:lnTo>
                  <a:pt x="90120" y="61350"/>
                </a:lnTo>
                <a:lnTo>
                  <a:pt x="90110" y="61340"/>
                </a:lnTo>
                <a:lnTo>
                  <a:pt x="90100" y="61350"/>
                </a:lnTo>
                <a:lnTo>
                  <a:pt x="90090" y="61350"/>
                </a:lnTo>
                <a:lnTo>
                  <a:pt x="90090" y="61340"/>
                </a:lnTo>
                <a:lnTo>
                  <a:pt x="90070" y="61340"/>
                </a:lnTo>
                <a:lnTo>
                  <a:pt x="90050" y="61340"/>
                </a:lnTo>
                <a:lnTo>
                  <a:pt x="90040" y="61340"/>
                </a:lnTo>
                <a:lnTo>
                  <a:pt x="90030" y="61340"/>
                </a:lnTo>
                <a:lnTo>
                  <a:pt x="90030" y="61350"/>
                </a:lnTo>
                <a:lnTo>
                  <a:pt x="90020" y="61350"/>
                </a:lnTo>
                <a:lnTo>
                  <a:pt x="90040" y="61360"/>
                </a:lnTo>
                <a:lnTo>
                  <a:pt x="90050" y="61360"/>
                </a:lnTo>
                <a:lnTo>
                  <a:pt x="90060" y="61380"/>
                </a:lnTo>
                <a:lnTo>
                  <a:pt x="90070" y="61390"/>
                </a:lnTo>
                <a:lnTo>
                  <a:pt x="90080" y="61400"/>
                </a:lnTo>
                <a:lnTo>
                  <a:pt x="90090" y="61420"/>
                </a:lnTo>
                <a:lnTo>
                  <a:pt x="90090" y="61440"/>
                </a:lnTo>
                <a:lnTo>
                  <a:pt x="90090" y="61460"/>
                </a:lnTo>
                <a:lnTo>
                  <a:pt x="90090" y="61470"/>
                </a:lnTo>
                <a:lnTo>
                  <a:pt x="90100" y="61490"/>
                </a:lnTo>
                <a:lnTo>
                  <a:pt x="90100" y="61500"/>
                </a:lnTo>
                <a:lnTo>
                  <a:pt x="90090" y="61500"/>
                </a:lnTo>
                <a:lnTo>
                  <a:pt x="90070" y="61500"/>
                </a:lnTo>
                <a:lnTo>
                  <a:pt x="90060" y="61500"/>
                </a:lnTo>
                <a:lnTo>
                  <a:pt x="90060" y="61510"/>
                </a:lnTo>
                <a:lnTo>
                  <a:pt x="90050" y="61510"/>
                </a:lnTo>
                <a:lnTo>
                  <a:pt x="90040" y="61510"/>
                </a:lnTo>
                <a:lnTo>
                  <a:pt x="90040" y="61520"/>
                </a:lnTo>
                <a:lnTo>
                  <a:pt x="90050" y="61530"/>
                </a:lnTo>
                <a:lnTo>
                  <a:pt x="90050" y="61540"/>
                </a:lnTo>
                <a:lnTo>
                  <a:pt x="90040" y="61540"/>
                </a:lnTo>
                <a:lnTo>
                  <a:pt x="90030" y="61540"/>
                </a:lnTo>
                <a:lnTo>
                  <a:pt x="90030" y="61560"/>
                </a:lnTo>
                <a:lnTo>
                  <a:pt x="90030" y="61580"/>
                </a:lnTo>
                <a:lnTo>
                  <a:pt x="90020" y="61580"/>
                </a:lnTo>
                <a:lnTo>
                  <a:pt x="90010" y="61580"/>
                </a:lnTo>
                <a:lnTo>
                  <a:pt x="90010" y="61560"/>
                </a:lnTo>
                <a:lnTo>
                  <a:pt x="90020" y="61550"/>
                </a:lnTo>
                <a:lnTo>
                  <a:pt x="90020" y="61540"/>
                </a:lnTo>
                <a:lnTo>
                  <a:pt x="90000" y="61530"/>
                </a:lnTo>
                <a:lnTo>
                  <a:pt x="89990" y="61540"/>
                </a:lnTo>
                <a:lnTo>
                  <a:pt x="89990" y="61560"/>
                </a:lnTo>
                <a:lnTo>
                  <a:pt x="89980" y="61570"/>
                </a:lnTo>
                <a:lnTo>
                  <a:pt x="89970" y="61580"/>
                </a:lnTo>
                <a:lnTo>
                  <a:pt x="89960" y="61590"/>
                </a:lnTo>
                <a:lnTo>
                  <a:pt x="89950" y="61600"/>
                </a:lnTo>
                <a:lnTo>
                  <a:pt x="89940" y="61590"/>
                </a:lnTo>
                <a:lnTo>
                  <a:pt x="89930" y="61590"/>
                </a:lnTo>
                <a:lnTo>
                  <a:pt x="89920" y="61590"/>
                </a:lnTo>
                <a:lnTo>
                  <a:pt x="89910" y="61600"/>
                </a:lnTo>
                <a:lnTo>
                  <a:pt x="89900" y="61600"/>
                </a:lnTo>
                <a:lnTo>
                  <a:pt x="89890" y="61600"/>
                </a:lnTo>
                <a:lnTo>
                  <a:pt x="89880" y="61590"/>
                </a:lnTo>
                <a:lnTo>
                  <a:pt x="89880" y="61580"/>
                </a:lnTo>
                <a:lnTo>
                  <a:pt x="89890" y="61580"/>
                </a:lnTo>
                <a:lnTo>
                  <a:pt x="89900" y="61570"/>
                </a:lnTo>
                <a:lnTo>
                  <a:pt x="89890" y="61560"/>
                </a:lnTo>
                <a:lnTo>
                  <a:pt x="89900" y="61550"/>
                </a:lnTo>
                <a:lnTo>
                  <a:pt x="89910" y="61530"/>
                </a:lnTo>
                <a:lnTo>
                  <a:pt x="89910" y="61520"/>
                </a:lnTo>
                <a:lnTo>
                  <a:pt x="89900" y="61510"/>
                </a:lnTo>
                <a:lnTo>
                  <a:pt x="89890" y="61510"/>
                </a:lnTo>
                <a:lnTo>
                  <a:pt x="89870" y="61530"/>
                </a:lnTo>
                <a:lnTo>
                  <a:pt x="89850" y="61540"/>
                </a:lnTo>
                <a:lnTo>
                  <a:pt x="89840" y="61550"/>
                </a:lnTo>
                <a:lnTo>
                  <a:pt x="89830" y="61560"/>
                </a:lnTo>
                <a:lnTo>
                  <a:pt x="89810" y="61570"/>
                </a:lnTo>
                <a:lnTo>
                  <a:pt x="89800" y="61580"/>
                </a:lnTo>
                <a:lnTo>
                  <a:pt x="89780" y="61590"/>
                </a:lnTo>
                <a:lnTo>
                  <a:pt x="89760" y="61590"/>
                </a:lnTo>
                <a:lnTo>
                  <a:pt x="89750" y="61600"/>
                </a:lnTo>
                <a:lnTo>
                  <a:pt x="89750" y="61590"/>
                </a:lnTo>
                <a:lnTo>
                  <a:pt x="89750" y="61580"/>
                </a:lnTo>
                <a:lnTo>
                  <a:pt x="89740" y="61570"/>
                </a:lnTo>
                <a:lnTo>
                  <a:pt x="89730" y="61580"/>
                </a:lnTo>
                <a:lnTo>
                  <a:pt x="89710" y="61590"/>
                </a:lnTo>
                <a:lnTo>
                  <a:pt x="89700" y="61590"/>
                </a:lnTo>
                <a:lnTo>
                  <a:pt x="89690" y="61590"/>
                </a:lnTo>
                <a:lnTo>
                  <a:pt x="89680" y="61590"/>
                </a:lnTo>
                <a:lnTo>
                  <a:pt x="89660" y="61600"/>
                </a:lnTo>
                <a:lnTo>
                  <a:pt x="89660" y="61590"/>
                </a:lnTo>
                <a:lnTo>
                  <a:pt x="89670" y="61580"/>
                </a:lnTo>
                <a:lnTo>
                  <a:pt x="89680" y="61560"/>
                </a:lnTo>
                <a:lnTo>
                  <a:pt x="89680" y="61550"/>
                </a:lnTo>
                <a:lnTo>
                  <a:pt x="89680" y="61540"/>
                </a:lnTo>
                <a:lnTo>
                  <a:pt x="89670" y="61520"/>
                </a:lnTo>
                <a:lnTo>
                  <a:pt x="89680" y="61510"/>
                </a:lnTo>
                <a:lnTo>
                  <a:pt x="89690" y="61520"/>
                </a:lnTo>
                <a:lnTo>
                  <a:pt x="89700" y="61520"/>
                </a:lnTo>
                <a:lnTo>
                  <a:pt x="89700" y="61540"/>
                </a:lnTo>
                <a:lnTo>
                  <a:pt x="89710" y="61540"/>
                </a:lnTo>
                <a:lnTo>
                  <a:pt x="89710" y="61550"/>
                </a:lnTo>
                <a:lnTo>
                  <a:pt x="89720" y="61560"/>
                </a:lnTo>
                <a:lnTo>
                  <a:pt x="89720" y="61550"/>
                </a:lnTo>
                <a:lnTo>
                  <a:pt x="89730" y="61540"/>
                </a:lnTo>
                <a:lnTo>
                  <a:pt x="89730" y="61530"/>
                </a:lnTo>
                <a:lnTo>
                  <a:pt x="89740" y="61530"/>
                </a:lnTo>
                <a:lnTo>
                  <a:pt x="89740" y="61540"/>
                </a:lnTo>
                <a:lnTo>
                  <a:pt x="89750" y="61550"/>
                </a:lnTo>
                <a:lnTo>
                  <a:pt x="89760" y="61540"/>
                </a:lnTo>
                <a:lnTo>
                  <a:pt x="89760" y="61530"/>
                </a:lnTo>
                <a:lnTo>
                  <a:pt x="89760" y="61510"/>
                </a:lnTo>
                <a:lnTo>
                  <a:pt x="89750" y="61490"/>
                </a:lnTo>
                <a:lnTo>
                  <a:pt x="89740" y="61470"/>
                </a:lnTo>
                <a:lnTo>
                  <a:pt x="89740" y="61460"/>
                </a:lnTo>
                <a:lnTo>
                  <a:pt x="89730" y="61440"/>
                </a:lnTo>
                <a:lnTo>
                  <a:pt x="89730" y="61430"/>
                </a:lnTo>
                <a:lnTo>
                  <a:pt x="89730" y="61410"/>
                </a:lnTo>
                <a:lnTo>
                  <a:pt x="89720" y="61400"/>
                </a:lnTo>
                <a:lnTo>
                  <a:pt x="89710" y="61400"/>
                </a:lnTo>
                <a:lnTo>
                  <a:pt x="89700" y="61410"/>
                </a:lnTo>
                <a:lnTo>
                  <a:pt x="89690" y="61420"/>
                </a:lnTo>
                <a:lnTo>
                  <a:pt x="89690" y="61430"/>
                </a:lnTo>
                <a:lnTo>
                  <a:pt x="89690" y="61450"/>
                </a:lnTo>
                <a:lnTo>
                  <a:pt x="89680" y="61460"/>
                </a:lnTo>
                <a:lnTo>
                  <a:pt x="89680" y="61470"/>
                </a:lnTo>
                <a:lnTo>
                  <a:pt x="89680" y="61480"/>
                </a:lnTo>
                <a:lnTo>
                  <a:pt x="89670" y="61480"/>
                </a:lnTo>
                <a:lnTo>
                  <a:pt x="89660" y="61470"/>
                </a:lnTo>
                <a:lnTo>
                  <a:pt x="89650" y="61460"/>
                </a:lnTo>
                <a:lnTo>
                  <a:pt x="89640" y="61440"/>
                </a:lnTo>
                <a:lnTo>
                  <a:pt x="89640" y="61430"/>
                </a:lnTo>
                <a:lnTo>
                  <a:pt x="89630" y="61420"/>
                </a:lnTo>
                <a:lnTo>
                  <a:pt x="89620" y="61420"/>
                </a:lnTo>
                <a:lnTo>
                  <a:pt x="89600" y="61430"/>
                </a:lnTo>
                <a:lnTo>
                  <a:pt x="89600" y="61440"/>
                </a:lnTo>
                <a:lnTo>
                  <a:pt x="89590" y="61460"/>
                </a:lnTo>
                <a:lnTo>
                  <a:pt x="89580" y="61450"/>
                </a:lnTo>
                <a:lnTo>
                  <a:pt x="89570" y="61440"/>
                </a:lnTo>
                <a:lnTo>
                  <a:pt x="89580" y="61430"/>
                </a:lnTo>
                <a:lnTo>
                  <a:pt x="89580" y="61420"/>
                </a:lnTo>
                <a:lnTo>
                  <a:pt x="89600" y="61410"/>
                </a:lnTo>
                <a:lnTo>
                  <a:pt x="89610" y="61400"/>
                </a:lnTo>
                <a:lnTo>
                  <a:pt x="89620" y="61390"/>
                </a:lnTo>
                <a:lnTo>
                  <a:pt x="89630" y="61380"/>
                </a:lnTo>
                <a:lnTo>
                  <a:pt x="89640" y="61370"/>
                </a:lnTo>
                <a:lnTo>
                  <a:pt x="89650" y="61360"/>
                </a:lnTo>
                <a:lnTo>
                  <a:pt x="89650" y="61350"/>
                </a:lnTo>
                <a:lnTo>
                  <a:pt x="89640" y="61340"/>
                </a:lnTo>
                <a:lnTo>
                  <a:pt x="89630" y="61330"/>
                </a:lnTo>
                <a:lnTo>
                  <a:pt x="89620" y="61320"/>
                </a:lnTo>
                <a:lnTo>
                  <a:pt x="89600" y="61320"/>
                </a:lnTo>
                <a:lnTo>
                  <a:pt x="89590" y="61320"/>
                </a:lnTo>
                <a:lnTo>
                  <a:pt x="89580" y="61320"/>
                </a:lnTo>
                <a:lnTo>
                  <a:pt x="89570" y="61310"/>
                </a:lnTo>
                <a:lnTo>
                  <a:pt x="89560" y="61320"/>
                </a:lnTo>
                <a:lnTo>
                  <a:pt x="89540" y="61330"/>
                </a:lnTo>
                <a:lnTo>
                  <a:pt x="89530" y="61340"/>
                </a:lnTo>
                <a:lnTo>
                  <a:pt x="89520" y="61340"/>
                </a:lnTo>
                <a:lnTo>
                  <a:pt x="89500" y="61340"/>
                </a:lnTo>
                <a:lnTo>
                  <a:pt x="89490" y="61330"/>
                </a:lnTo>
                <a:lnTo>
                  <a:pt x="89480" y="61320"/>
                </a:lnTo>
                <a:lnTo>
                  <a:pt x="89480" y="61310"/>
                </a:lnTo>
                <a:lnTo>
                  <a:pt x="89500" y="61290"/>
                </a:lnTo>
                <a:lnTo>
                  <a:pt x="89510" y="61290"/>
                </a:lnTo>
                <a:lnTo>
                  <a:pt x="89520" y="61290"/>
                </a:lnTo>
                <a:lnTo>
                  <a:pt x="89530" y="61300"/>
                </a:lnTo>
                <a:lnTo>
                  <a:pt x="89540" y="61310"/>
                </a:lnTo>
                <a:lnTo>
                  <a:pt x="89550" y="61310"/>
                </a:lnTo>
                <a:lnTo>
                  <a:pt x="89560" y="61290"/>
                </a:lnTo>
                <a:lnTo>
                  <a:pt x="89570" y="61280"/>
                </a:lnTo>
                <a:lnTo>
                  <a:pt x="89580" y="61270"/>
                </a:lnTo>
                <a:lnTo>
                  <a:pt x="89590" y="61280"/>
                </a:lnTo>
                <a:lnTo>
                  <a:pt x="89610" y="61280"/>
                </a:lnTo>
                <a:lnTo>
                  <a:pt x="89630" y="61280"/>
                </a:lnTo>
                <a:lnTo>
                  <a:pt x="89640" y="61280"/>
                </a:lnTo>
                <a:lnTo>
                  <a:pt x="89660" y="61280"/>
                </a:lnTo>
                <a:lnTo>
                  <a:pt x="89690" y="61290"/>
                </a:lnTo>
                <a:lnTo>
                  <a:pt x="89710" y="61290"/>
                </a:lnTo>
                <a:lnTo>
                  <a:pt x="89740" y="61290"/>
                </a:lnTo>
                <a:lnTo>
                  <a:pt x="89760" y="61300"/>
                </a:lnTo>
                <a:lnTo>
                  <a:pt x="89790" y="61300"/>
                </a:lnTo>
                <a:lnTo>
                  <a:pt x="89820" y="61300"/>
                </a:lnTo>
                <a:lnTo>
                  <a:pt x="89840" y="61300"/>
                </a:lnTo>
                <a:lnTo>
                  <a:pt x="89860" y="61300"/>
                </a:lnTo>
                <a:lnTo>
                  <a:pt x="89870" y="61300"/>
                </a:lnTo>
                <a:lnTo>
                  <a:pt x="89880" y="61320"/>
                </a:lnTo>
                <a:lnTo>
                  <a:pt x="89880" y="61340"/>
                </a:lnTo>
                <a:lnTo>
                  <a:pt x="89900" y="61340"/>
                </a:lnTo>
                <a:lnTo>
                  <a:pt x="89910" y="61340"/>
                </a:lnTo>
                <a:lnTo>
                  <a:pt x="89920" y="61330"/>
                </a:lnTo>
                <a:lnTo>
                  <a:pt x="89940" y="61320"/>
                </a:lnTo>
                <a:lnTo>
                  <a:pt x="89950" y="61310"/>
                </a:lnTo>
                <a:lnTo>
                  <a:pt x="89950" y="61300"/>
                </a:lnTo>
                <a:lnTo>
                  <a:pt x="89980" y="61280"/>
                </a:lnTo>
                <a:lnTo>
                  <a:pt x="90000" y="61270"/>
                </a:lnTo>
                <a:lnTo>
                  <a:pt x="90030" y="61260"/>
                </a:lnTo>
                <a:lnTo>
                  <a:pt x="90050" y="61240"/>
                </a:lnTo>
                <a:lnTo>
                  <a:pt x="90060" y="61230"/>
                </a:lnTo>
                <a:lnTo>
                  <a:pt x="90070" y="61220"/>
                </a:lnTo>
                <a:lnTo>
                  <a:pt x="90090" y="61210"/>
                </a:lnTo>
                <a:lnTo>
                  <a:pt x="90110" y="61190"/>
                </a:lnTo>
                <a:lnTo>
                  <a:pt x="90130" y="61180"/>
                </a:lnTo>
                <a:lnTo>
                  <a:pt x="90150" y="61160"/>
                </a:lnTo>
                <a:lnTo>
                  <a:pt x="90180" y="61140"/>
                </a:lnTo>
                <a:lnTo>
                  <a:pt x="90190" y="61130"/>
                </a:lnTo>
                <a:lnTo>
                  <a:pt x="90200" y="61110"/>
                </a:lnTo>
                <a:lnTo>
                  <a:pt x="90220" y="61080"/>
                </a:lnTo>
                <a:lnTo>
                  <a:pt x="90220" y="61060"/>
                </a:lnTo>
                <a:lnTo>
                  <a:pt x="90230" y="61040"/>
                </a:lnTo>
                <a:lnTo>
                  <a:pt x="90230" y="61030"/>
                </a:lnTo>
                <a:lnTo>
                  <a:pt x="90230" y="61020"/>
                </a:lnTo>
                <a:lnTo>
                  <a:pt x="90250" y="61000"/>
                </a:lnTo>
                <a:lnTo>
                  <a:pt x="90260" y="60980"/>
                </a:lnTo>
                <a:lnTo>
                  <a:pt x="90280" y="60970"/>
                </a:lnTo>
                <a:lnTo>
                  <a:pt x="90310" y="60950"/>
                </a:lnTo>
                <a:lnTo>
                  <a:pt x="90320" y="60940"/>
                </a:lnTo>
                <a:lnTo>
                  <a:pt x="90340" y="60930"/>
                </a:lnTo>
                <a:lnTo>
                  <a:pt x="90360" y="60930"/>
                </a:lnTo>
                <a:lnTo>
                  <a:pt x="90380" y="60920"/>
                </a:lnTo>
                <a:lnTo>
                  <a:pt x="90390" y="60920"/>
                </a:lnTo>
                <a:lnTo>
                  <a:pt x="90400" y="60920"/>
                </a:lnTo>
                <a:lnTo>
                  <a:pt x="90420" y="60900"/>
                </a:lnTo>
                <a:lnTo>
                  <a:pt x="90420" y="60880"/>
                </a:lnTo>
                <a:lnTo>
                  <a:pt x="90430" y="60870"/>
                </a:lnTo>
                <a:lnTo>
                  <a:pt x="90430" y="60850"/>
                </a:lnTo>
                <a:lnTo>
                  <a:pt x="90440" y="60830"/>
                </a:lnTo>
                <a:lnTo>
                  <a:pt x="90450" y="60810"/>
                </a:lnTo>
                <a:lnTo>
                  <a:pt x="90450" y="60790"/>
                </a:lnTo>
                <a:lnTo>
                  <a:pt x="90450" y="60770"/>
                </a:lnTo>
                <a:lnTo>
                  <a:pt x="90460" y="60750"/>
                </a:lnTo>
                <a:lnTo>
                  <a:pt x="90460" y="60740"/>
                </a:lnTo>
                <a:lnTo>
                  <a:pt x="90460" y="60720"/>
                </a:lnTo>
                <a:lnTo>
                  <a:pt x="90470" y="60700"/>
                </a:lnTo>
                <a:lnTo>
                  <a:pt x="90480" y="60690"/>
                </a:lnTo>
                <a:lnTo>
                  <a:pt x="90480" y="60670"/>
                </a:lnTo>
                <a:lnTo>
                  <a:pt x="90500" y="60650"/>
                </a:lnTo>
                <a:lnTo>
                  <a:pt x="90500" y="60640"/>
                </a:lnTo>
                <a:lnTo>
                  <a:pt x="90510" y="60630"/>
                </a:lnTo>
                <a:lnTo>
                  <a:pt x="90520" y="60620"/>
                </a:lnTo>
                <a:lnTo>
                  <a:pt x="90520" y="60610"/>
                </a:lnTo>
                <a:lnTo>
                  <a:pt x="90530" y="60590"/>
                </a:lnTo>
                <a:lnTo>
                  <a:pt x="90550" y="60570"/>
                </a:lnTo>
                <a:lnTo>
                  <a:pt x="90560" y="60550"/>
                </a:lnTo>
                <a:lnTo>
                  <a:pt x="90570" y="60530"/>
                </a:lnTo>
                <a:lnTo>
                  <a:pt x="90580" y="60520"/>
                </a:lnTo>
                <a:lnTo>
                  <a:pt x="90600" y="60510"/>
                </a:lnTo>
                <a:lnTo>
                  <a:pt x="90610" y="60500"/>
                </a:lnTo>
                <a:lnTo>
                  <a:pt x="90630" y="60490"/>
                </a:lnTo>
                <a:lnTo>
                  <a:pt x="90640" y="60490"/>
                </a:lnTo>
                <a:lnTo>
                  <a:pt x="90650" y="60480"/>
                </a:lnTo>
                <a:lnTo>
                  <a:pt x="90670" y="60470"/>
                </a:lnTo>
                <a:lnTo>
                  <a:pt x="90680" y="60460"/>
                </a:lnTo>
                <a:lnTo>
                  <a:pt x="90700" y="60470"/>
                </a:lnTo>
                <a:lnTo>
                  <a:pt x="90710" y="60450"/>
                </a:lnTo>
                <a:lnTo>
                  <a:pt x="90720" y="60440"/>
                </a:lnTo>
                <a:lnTo>
                  <a:pt x="90730" y="60430"/>
                </a:lnTo>
                <a:lnTo>
                  <a:pt x="90740" y="60420"/>
                </a:lnTo>
                <a:lnTo>
                  <a:pt x="90760" y="60400"/>
                </a:lnTo>
                <a:lnTo>
                  <a:pt x="90760" y="60390"/>
                </a:lnTo>
                <a:lnTo>
                  <a:pt x="90770" y="60380"/>
                </a:lnTo>
                <a:lnTo>
                  <a:pt x="90780" y="60370"/>
                </a:lnTo>
                <a:lnTo>
                  <a:pt x="90790" y="60350"/>
                </a:lnTo>
                <a:lnTo>
                  <a:pt x="90800" y="60340"/>
                </a:lnTo>
                <a:lnTo>
                  <a:pt x="90810" y="60330"/>
                </a:lnTo>
                <a:lnTo>
                  <a:pt x="90820" y="60320"/>
                </a:lnTo>
                <a:lnTo>
                  <a:pt x="90830" y="60310"/>
                </a:lnTo>
                <a:lnTo>
                  <a:pt x="90840" y="60300"/>
                </a:lnTo>
                <a:lnTo>
                  <a:pt x="90860" y="60290"/>
                </a:lnTo>
                <a:lnTo>
                  <a:pt x="90880" y="60290"/>
                </a:lnTo>
                <a:lnTo>
                  <a:pt x="90890" y="60290"/>
                </a:lnTo>
                <a:lnTo>
                  <a:pt x="90910" y="60280"/>
                </a:lnTo>
                <a:lnTo>
                  <a:pt x="90920" y="60280"/>
                </a:lnTo>
                <a:lnTo>
                  <a:pt x="90930" y="60270"/>
                </a:lnTo>
                <a:lnTo>
                  <a:pt x="90940" y="60280"/>
                </a:lnTo>
                <a:lnTo>
                  <a:pt x="90950" y="60290"/>
                </a:lnTo>
                <a:lnTo>
                  <a:pt x="90950" y="60310"/>
                </a:lnTo>
                <a:lnTo>
                  <a:pt x="90960" y="60310"/>
                </a:lnTo>
                <a:lnTo>
                  <a:pt x="90950" y="60320"/>
                </a:lnTo>
                <a:lnTo>
                  <a:pt x="90950" y="60330"/>
                </a:lnTo>
                <a:lnTo>
                  <a:pt x="90960" y="60340"/>
                </a:lnTo>
                <a:lnTo>
                  <a:pt x="90960" y="60350"/>
                </a:lnTo>
                <a:lnTo>
                  <a:pt x="90960" y="60360"/>
                </a:lnTo>
                <a:lnTo>
                  <a:pt x="90960" y="60370"/>
                </a:lnTo>
                <a:lnTo>
                  <a:pt x="90960" y="60380"/>
                </a:lnTo>
                <a:lnTo>
                  <a:pt x="90960" y="60390"/>
                </a:lnTo>
                <a:lnTo>
                  <a:pt x="90960" y="60400"/>
                </a:lnTo>
                <a:lnTo>
                  <a:pt x="90960" y="60410"/>
                </a:lnTo>
                <a:lnTo>
                  <a:pt x="90960" y="60420"/>
                </a:lnTo>
                <a:lnTo>
                  <a:pt x="90960" y="60430"/>
                </a:lnTo>
                <a:lnTo>
                  <a:pt x="90960" y="60440"/>
                </a:lnTo>
                <a:lnTo>
                  <a:pt x="90960" y="60450"/>
                </a:lnTo>
                <a:lnTo>
                  <a:pt x="90960" y="60460"/>
                </a:lnTo>
                <a:close/>
                <a:moveTo>
                  <a:pt x="86680" y="59500"/>
                </a:moveTo>
                <a:lnTo>
                  <a:pt x="86680" y="59510"/>
                </a:lnTo>
                <a:lnTo>
                  <a:pt x="86690" y="59500"/>
                </a:lnTo>
                <a:lnTo>
                  <a:pt x="86700" y="59500"/>
                </a:lnTo>
                <a:lnTo>
                  <a:pt x="86710" y="59510"/>
                </a:lnTo>
                <a:lnTo>
                  <a:pt x="86710" y="59520"/>
                </a:lnTo>
                <a:lnTo>
                  <a:pt x="86710" y="59530"/>
                </a:lnTo>
                <a:lnTo>
                  <a:pt x="86710" y="59540"/>
                </a:lnTo>
                <a:lnTo>
                  <a:pt x="86720" y="59540"/>
                </a:lnTo>
                <a:lnTo>
                  <a:pt x="86730" y="59540"/>
                </a:lnTo>
                <a:lnTo>
                  <a:pt x="86740" y="59540"/>
                </a:lnTo>
                <a:lnTo>
                  <a:pt x="86750" y="59550"/>
                </a:lnTo>
                <a:lnTo>
                  <a:pt x="86750" y="59560"/>
                </a:lnTo>
                <a:lnTo>
                  <a:pt x="86760" y="59560"/>
                </a:lnTo>
                <a:lnTo>
                  <a:pt x="86760" y="59570"/>
                </a:lnTo>
                <a:lnTo>
                  <a:pt x="86760" y="59580"/>
                </a:lnTo>
                <a:lnTo>
                  <a:pt x="86750" y="59590"/>
                </a:lnTo>
                <a:lnTo>
                  <a:pt x="86740" y="59590"/>
                </a:lnTo>
                <a:lnTo>
                  <a:pt x="86730" y="59600"/>
                </a:lnTo>
                <a:lnTo>
                  <a:pt x="86730" y="59610"/>
                </a:lnTo>
                <a:lnTo>
                  <a:pt x="86740" y="59620"/>
                </a:lnTo>
                <a:lnTo>
                  <a:pt x="86740" y="59630"/>
                </a:lnTo>
                <a:lnTo>
                  <a:pt x="86750" y="59630"/>
                </a:lnTo>
                <a:lnTo>
                  <a:pt x="86760" y="59640"/>
                </a:lnTo>
                <a:lnTo>
                  <a:pt x="86750" y="59650"/>
                </a:lnTo>
                <a:lnTo>
                  <a:pt x="86740" y="59650"/>
                </a:lnTo>
                <a:lnTo>
                  <a:pt x="86730" y="59650"/>
                </a:lnTo>
                <a:lnTo>
                  <a:pt x="86720" y="59650"/>
                </a:lnTo>
                <a:lnTo>
                  <a:pt x="86720" y="59660"/>
                </a:lnTo>
                <a:lnTo>
                  <a:pt x="86710" y="59670"/>
                </a:lnTo>
                <a:lnTo>
                  <a:pt x="86700" y="59670"/>
                </a:lnTo>
                <a:lnTo>
                  <a:pt x="86700" y="59680"/>
                </a:lnTo>
                <a:lnTo>
                  <a:pt x="86680" y="59690"/>
                </a:lnTo>
                <a:lnTo>
                  <a:pt x="86670" y="59690"/>
                </a:lnTo>
                <a:lnTo>
                  <a:pt x="86660" y="59690"/>
                </a:lnTo>
                <a:lnTo>
                  <a:pt x="86650" y="59680"/>
                </a:lnTo>
                <a:lnTo>
                  <a:pt x="86640" y="59680"/>
                </a:lnTo>
                <a:lnTo>
                  <a:pt x="86630" y="59670"/>
                </a:lnTo>
                <a:lnTo>
                  <a:pt x="86620" y="59660"/>
                </a:lnTo>
                <a:lnTo>
                  <a:pt x="86620" y="59650"/>
                </a:lnTo>
                <a:lnTo>
                  <a:pt x="86610" y="59650"/>
                </a:lnTo>
                <a:lnTo>
                  <a:pt x="86600" y="59640"/>
                </a:lnTo>
                <a:lnTo>
                  <a:pt x="86600" y="59650"/>
                </a:lnTo>
                <a:lnTo>
                  <a:pt x="86590" y="59660"/>
                </a:lnTo>
                <a:lnTo>
                  <a:pt x="86590" y="59670"/>
                </a:lnTo>
                <a:lnTo>
                  <a:pt x="86590" y="59680"/>
                </a:lnTo>
                <a:lnTo>
                  <a:pt x="86570" y="59680"/>
                </a:lnTo>
                <a:lnTo>
                  <a:pt x="86570" y="59670"/>
                </a:lnTo>
                <a:lnTo>
                  <a:pt x="86550" y="59660"/>
                </a:lnTo>
                <a:lnTo>
                  <a:pt x="86540" y="59650"/>
                </a:lnTo>
                <a:lnTo>
                  <a:pt x="86520" y="59650"/>
                </a:lnTo>
                <a:lnTo>
                  <a:pt x="86510" y="59640"/>
                </a:lnTo>
                <a:lnTo>
                  <a:pt x="86500" y="59640"/>
                </a:lnTo>
                <a:lnTo>
                  <a:pt x="86490" y="59640"/>
                </a:lnTo>
                <a:lnTo>
                  <a:pt x="86480" y="59650"/>
                </a:lnTo>
                <a:lnTo>
                  <a:pt x="86470" y="59650"/>
                </a:lnTo>
                <a:lnTo>
                  <a:pt x="86460" y="59650"/>
                </a:lnTo>
                <a:lnTo>
                  <a:pt x="86450" y="59640"/>
                </a:lnTo>
                <a:lnTo>
                  <a:pt x="86440" y="59620"/>
                </a:lnTo>
                <a:lnTo>
                  <a:pt x="86440" y="59610"/>
                </a:lnTo>
                <a:lnTo>
                  <a:pt x="86450" y="59600"/>
                </a:lnTo>
                <a:lnTo>
                  <a:pt x="86460" y="59590"/>
                </a:lnTo>
                <a:lnTo>
                  <a:pt x="86470" y="59580"/>
                </a:lnTo>
                <a:lnTo>
                  <a:pt x="86480" y="59580"/>
                </a:lnTo>
                <a:lnTo>
                  <a:pt x="86490" y="59580"/>
                </a:lnTo>
                <a:lnTo>
                  <a:pt x="86500" y="59580"/>
                </a:lnTo>
                <a:lnTo>
                  <a:pt x="86520" y="59580"/>
                </a:lnTo>
                <a:lnTo>
                  <a:pt x="86540" y="59580"/>
                </a:lnTo>
                <a:lnTo>
                  <a:pt x="86560" y="59570"/>
                </a:lnTo>
                <a:lnTo>
                  <a:pt x="86580" y="59560"/>
                </a:lnTo>
                <a:lnTo>
                  <a:pt x="86600" y="59560"/>
                </a:lnTo>
                <a:lnTo>
                  <a:pt x="86620" y="59550"/>
                </a:lnTo>
                <a:lnTo>
                  <a:pt x="86630" y="59540"/>
                </a:lnTo>
                <a:lnTo>
                  <a:pt x="86640" y="59530"/>
                </a:lnTo>
                <a:lnTo>
                  <a:pt x="86650" y="59520"/>
                </a:lnTo>
                <a:lnTo>
                  <a:pt x="86660" y="59510"/>
                </a:lnTo>
                <a:lnTo>
                  <a:pt x="86660" y="59500"/>
                </a:lnTo>
                <a:lnTo>
                  <a:pt x="86670" y="59490"/>
                </a:lnTo>
                <a:lnTo>
                  <a:pt x="86680" y="59490"/>
                </a:lnTo>
                <a:lnTo>
                  <a:pt x="86680" y="59500"/>
                </a:lnTo>
                <a:close/>
                <a:moveTo>
                  <a:pt x="86740" y="58410"/>
                </a:moveTo>
                <a:lnTo>
                  <a:pt x="86750" y="58410"/>
                </a:lnTo>
                <a:lnTo>
                  <a:pt x="86750" y="58400"/>
                </a:lnTo>
                <a:lnTo>
                  <a:pt x="86760" y="58400"/>
                </a:lnTo>
                <a:lnTo>
                  <a:pt x="86770" y="58400"/>
                </a:lnTo>
                <a:lnTo>
                  <a:pt x="86780" y="58400"/>
                </a:lnTo>
                <a:lnTo>
                  <a:pt x="86770" y="58400"/>
                </a:lnTo>
                <a:lnTo>
                  <a:pt x="86770" y="58410"/>
                </a:lnTo>
                <a:lnTo>
                  <a:pt x="86760" y="58410"/>
                </a:lnTo>
                <a:lnTo>
                  <a:pt x="86760" y="58420"/>
                </a:lnTo>
                <a:lnTo>
                  <a:pt x="86770" y="58420"/>
                </a:lnTo>
                <a:lnTo>
                  <a:pt x="86780" y="58420"/>
                </a:lnTo>
                <a:lnTo>
                  <a:pt x="86770" y="58430"/>
                </a:lnTo>
                <a:lnTo>
                  <a:pt x="86780" y="58430"/>
                </a:lnTo>
                <a:lnTo>
                  <a:pt x="86790" y="58430"/>
                </a:lnTo>
                <a:lnTo>
                  <a:pt x="86790" y="58440"/>
                </a:lnTo>
                <a:lnTo>
                  <a:pt x="86800" y="58440"/>
                </a:lnTo>
                <a:lnTo>
                  <a:pt x="86800" y="58450"/>
                </a:lnTo>
                <a:lnTo>
                  <a:pt x="86800" y="58460"/>
                </a:lnTo>
                <a:lnTo>
                  <a:pt x="86800" y="58470"/>
                </a:lnTo>
                <a:lnTo>
                  <a:pt x="86800" y="58480"/>
                </a:lnTo>
                <a:lnTo>
                  <a:pt x="86800" y="58470"/>
                </a:lnTo>
                <a:lnTo>
                  <a:pt x="86790" y="58470"/>
                </a:lnTo>
                <a:lnTo>
                  <a:pt x="86790" y="58480"/>
                </a:lnTo>
                <a:lnTo>
                  <a:pt x="86780" y="58480"/>
                </a:lnTo>
                <a:lnTo>
                  <a:pt x="86780" y="58490"/>
                </a:lnTo>
                <a:lnTo>
                  <a:pt x="86780" y="58500"/>
                </a:lnTo>
                <a:lnTo>
                  <a:pt x="86790" y="58500"/>
                </a:lnTo>
                <a:lnTo>
                  <a:pt x="86800" y="58500"/>
                </a:lnTo>
                <a:lnTo>
                  <a:pt x="86800" y="58510"/>
                </a:lnTo>
                <a:lnTo>
                  <a:pt x="86800" y="58520"/>
                </a:lnTo>
                <a:lnTo>
                  <a:pt x="86790" y="58530"/>
                </a:lnTo>
                <a:lnTo>
                  <a:pt x="86800" y="58530"/>
                </a:lnTo>
                <a:lnTo>
                  <a:pt x="86810" y="58530"/>
                </a:lnTo>
                <a:lnTo>
                  <a:pt x="86820" y="58530"/>
                </a:lnTo>
                <a:lnTo>
                  <a:pt x="86830" y="58530"/>
                </a:lnTo>
                <a:lnTo>
                  <a:pt x="86830" y="58540"/>
                </a:lnTo>
                <a:lnTo>
                  <a:pt x="86830" y="58550"/>
                </a:lnTo>
                <a:lnTo>
                  <a:pt x="86830" y="58560"/>
                </a:lnTo>
                <a:lnTo>
                  <a:pt x="86830" y="58570"/>
                </a:lnTo>
                <a:lnTo>
                  <a:pt x="86830" y="58580"/>
                </a:lnTo>
                <a:lnTo>
                  <a:pt x="86840" y="58580"/>
                </a:lnTo>
                <a:lnTo>
                  <a:pt x="86840" y="58590"/>
                </a:lnTo>
                <a:lnTo>
                  <a:pt x="86840" y="58600"/>
                </a:lnTo>
                <a:lnTo>
                  <a:pt x="86830" y="58610"/>
                </a:lnTo>
                <a:lnTo>
                  <a:pt x="86820" y="58610"/>
                </a:lnTo>
                <a:lnTo>
                  <a:pt x="86810" y="58610"/>
                </a:lnTo>
                <a:lnTo>
                  <a:pt x="86810" y="58600"/>
                </a:lnTo>
                <a:lnTo>
                  <a:pt x="86800" y="58590"/>
                </a:lnTo>
                <a:lnTo>
                  <a:pt x="86800" y="58580"/>
                </a:lnTo>
                <a:lnTo>
                  <a:pt x="86800" y="58570"/>
                </a:lnTo>
                <a:lnTo>
                  <a:pt x="86790" y="58560"/>
                </a:lnTo>
                <a:lnTo>
                  <a:pt x="86790" y="58570"/>
                </a:lnTo>
                <a:lnTo>
                  <a:pt x="86780" y="58570"/>
                </a:lnTo>
                <a:lnTo>
                  <a:pt x="86780" y="58580"/>
                </a:lnTo>
                <a:lnTo>
                  <a:pt x="86770" y="58580"/>
                </a:lnTo>
                <a:lnTo>
                  <a:pt x="86770" y="58590"/>
                </a:lnTo>
                <a:lnTo>
                  <a:pt x="86760" y="58590"/>
                </a:lnTo>
                <a:lnTo>
                  <a:pt x="86750" y="58590"/>
                </a:lnTo>
                <a:lnTo>
                  <a:pt x="86750" y="58600"/>
                </a:lnTo>
                <a:lnTo>
                  <a:pt x="86740" y="58610"/>
                </a:lnTo>
                <a:lnTo>
                  <a:pt x="86730" y="58610"/>
                </a:lnTo>
                <a:lnTo>
                  <a:pt x="86730" y="58620"/>
                </a:lnTo>
                <a:lnTo>
                  <a:pt x="86720" y="58610"/>
                </a:lnTo>
                <a:lnTo>
                  <a:pt x="86710" y="58610"/>
                </a:lnTo>
                <a:lnTo>
                  <a:pt x="86700" y="58600"/>
                </a:lnTo>
                <a:lnTo>
                  <a:pt x="86700" y="58590"/>
                </a:lnTo>
                <a:lnTo>
                  <a:pt x="86710" y="58570"/>
                </a:lnTo>
                <a:lnTo>
                  <a:pt x="86710" y="58560"/>
                </a:lnTo>
                <a:lnTo>
                  <a:pt x="86700" y="58560"/>
                </a:lnTo>
                <a:lnTo>
                  <a:pt x="86690" y="58550"/>
                </a:lnTo>
                <a:lnTo>
                  <a:pt x="86680" y="58550"/>
                </a:lnTo>
                <a:lnTo>
                  <a:pt x="86670" y="58550"/>
                </a:lnTo>
                <a:lnTo>
                  <a:pt x="86660" y="58550"/>
                </a:lnTo>
                <a:lnTo>
                  <a:pt x="86660" y="58540"/>
                </a:lnTo>
                <a:lnTo>
                  <a:pt x="86650" y="58540"/>
                </a:lnTo>
                <a:lnTo>
                  <a:pt x="86640" y="58540"/>
                </a:lnTo>
                <a:lnTo>
                  <a:pt x="86630" y="58540"/>
                </a:lnTo>
                <a:lnTo>
                  <a:pt x="86620" y="58540"/>
                </a:lnTo>
                <a:lnTo>
                  <a:pt x="86610" y="58550"/>
                </a:lnTo>
                <a:lnTo>
                  <a:pt x="86610" y="58560"/>
                </a:lnTo>
                <a:lnTo>
                  <a:pt x="86620" y="58560"/>
                </a:lnTo>
                <a:lnTo>
                  <a:pt x="86610" y="58570"/>
                </a:lnTo>
                <a:lnTo>
                  <a:pt x="86600" y="58570"/>
                </a:lnTo>
                <a:lnTo>
                  <a:pt x="86590" y="58570"/>
                </a:lnTo>
                <a:lnTo>
                  <a:pt x="86580" y="58560"/>
                </a:lnTo>
                <a:lnTo>
                  <a:pt x="86570" y="58560"/>
                </a:lnTo>
                <a:lnTo>
                  <a:pt x="86560" y="58560"/>
                </a:lnTo>
                <a:lnTo>
                  <a:pt x="86550" y="58560"/>
                </a:lnTo>
                <a:lnTo>
                  <a:pt x="86540" y="58550"/>
                </a:lnTo>
                <a:lnTo>
                  <a:pt x="86530" y="58550"/>
                </a:lnTo>
                <a:lnTo>
                  <a:pt x="86520" y="58540"/>
                </a:lnTo>
                <a:lnTo>
                  <a:pt x="86530" y="58540"/>
                </a:lnTo>
                <a:lnTo>
                  <a:pt x="86520" y="58530"/>
                </a:lnTo>
                <a:lnTo>
                  <a:pt x="86510" y="58530"/>
                </a:lnTo>
                <a:lnTo>
                  <a:pt x="86500" y="58530"/>
                </a:lnTo>
                <a:lnTo>
                  <a:pt x="86490" y="58530"/>
                </a:lnTo>
                <a:lnTo>
                  <a:pt x="86480" y="58520"/>
                </a:lnTo>
                <a:lnTo>
                  <a:pt x="86480" y="58510"/>
                </a:lnTo>
                <a:lnTo>
                  <a:pt x="86490" y="58520"/>
                </a:lnTo>
                <a:lnTo>
                  <a:pt x="86490" y="58510"/>
                </a:lnTo>
                <a:lnTo>
                  <a:pt x="86500" y="58520"/>
                </a:lnTo>
                <a:lnTo>
                  <a:pt x="86510" y="58520"/>
                </a:lnTo>
                <a:lnTo>
                  <a:pt x="86510" y="58510"/>
                </a:lnTo>
                <a:lnTo>
                  <a:pt x="86520" y="58510"/>
                </a:lnTo>
                <a:lnTo>
                  <a:pt x="86520" y="58500"/>
                </a:lnTo>
                <a:lnTo>
                  <a:pt x="86530" y="58500"/>
                </a:lnTo>
                <a:lnTo>
                  <a:pt x="86540" y="58500"/>
                </a:lnTo>
                <a:lnTo>
                  <a:pt x="86550" y="58500"/>
                </a:lnTo>
                <a:lnTo>
                  <a:pt x="86560" y="58490"/>
                </a:lnTo>
                <a:lnTo>
                  <a:pt x="86570" y="58480"/>
                </a:lnTo>
                <a:lnTo>
                  <a:pt x="86580" y="58480"/>
                </a:lnTo>
                <a:lnTo>
                  <a:pt x="86590" y="58480"/>
                </a:lnTo>
                <a:lnTo>
                  <a:pt x="86600" y="58480"/>
                </a:lnTo>
                <a:lnTo>
                  <a:pt x="86600" y="58470"/>
                </a:lnTo>
                <a:lnTo>
                  <a:pt x="86610" y="58470"/>
                </a:lnTo>
                <a:lnTo>
                  <a:pt x="86620" y="58460"/>
                </a:lnTo>
                <a:lnTo>
                  <a:pt x="86630" y="58460"/>
                </a:lnTo>
                <a:lnTo>
                  <a:pt x="86630" y="58450"/>
                </a:lnTo>
                <a:lnTo>
                  <a:pt x="86640" y="58450"/>
                </a:lnTo>
                <a:lnTo>
                  <a:pt x="86650" y="58440"/>
                </a:lnTo>
                <a:lnTo>
                  <a:pt x="86660" y="58440"/>
                </a:lnTo>
                <a:lnTo>
                  <a:pt x="86670" y="58430"/>
                </a:lnTo>
                <a:lnTo>
                  <a:pt x="86680" y="58420"/>
                </a:lnTo>
                <a:lnTo>
                  <a:pt x="86690" y="58410"/>
                </a:lnTo>
                <a:lnTo>
                  <a:pt x="86690" y="58400"/>
                </a:lnTo>
                <a:lnTo>
                  <a:pt x="86700" y="58400"/>
                </a:lnTo>
                <a:lnTo>
                  <a:pt x="86710" y="58400"/>
                </a:lnTo>
                <a:lnTo>
                  <a:pt x="86720" y="58400"/>
                </a:lnTo>
                <a:lnTo>
                  <a:pt x="86720" y="58410"/>
                </a:lnTo>
                <a:lnTo>
                  <a:pt x="86730" y="58410"/>
                </a:lnTo>
                <a:lnTo>
                  <a:pt x="86740" y="58410"/>
                </a:lnTo>
                <a:close/>
                <a:moveTo>
                  <a:pt x="84370" y="51390"/>
                </a:moveTo>
                <a:lnTo>
                  <a:pt x="84360" y="51400"/>
                </a:lnTo>
                <a:lnTo>
                  <a:pt x="84370" y="51410"/>
                </a:lnTo>
                <a:lnTo>
                  <a:pt x="84370" y="51420"/>
                </a:lnTo>
                <a:lnTo>
                  <a:pt x="84360" y="51430"/>
                </a:lnTo>
                <a:lnTo>
                  <a:pt x="84350" y="51440"/>
                </a:lnTo>
                <a:lnTo>
                  <a:pt x="84340" y="51440"/>
                </a:lnTo>
                <a:lnTo>
                  <a:pt x="84330" y="51440"/>
                </a:lnTo>
                <a:lnTo>
                  <a:pt x="84330" y="51450"/>
                </a:lnTo>
                <a:lnTo>
                  <a:pt x="84330" y="51460"/>
                </a:lnTo>
                <a:lnTo>
                  <a:pt x="84340" y="51470"/>
                </a:lnTo>
                <a:lnTo>
                  <a:pt x="84340" y="51480"/>
                </a:lnTo>
                <a:lnTo>
                  <a:pt x="84340" y="51490"/>
                </a:lnTo>
                <a:lnTo>
                  <a:pt x="84330" y="51500"/>
                </a:lnTo>
                <a:lnTo>
                  <a:pt x="84330" y="51510"/>
                </a:lnTo>
                <a:lnTo>
                  <a:pt x="84320" y="51510"/>
                </a:lnTo>
                <a:lnTo>
                  <a:pt x="84310" y="51510"/>
                </a:lnTo>
                <a:lnTo>
                  <a:pt x="84310" y="51520"/>
                </a:lnTo>
                <a:lnTo>
                  <a:pt x="84310" y="51510"/>
                </a:lnTo>
                <a:lnTo>
                  <a:pt x="84300" y="51520"/>
                </a:lnTo>
                <a:lnTo>
                  <a:pt x="84290" y="51510"/>
                </a:lnTo>
                <a:lnTo>
                  <a:pt x="84280" y="51510"/>
                </a:lnTo>
                <a:lnTo>
                  <a:pt x="84270" y="51510"/>
                </a:lnTo>
                <a:lnTo>
                  <a:pt x="84260" y="51510"/>
                </a:lnTo>
                <a:lnTo>
                  <a:pt x="84250" y="51520"/>
                </a:lnTo>
                <a:lnTo>
                  <a:pt x="84260" y="51520"/>
                </a:lnTo>
                <a:lnTo>
                  <a:pt x="84260" y="51530"/>
                </a:lnTo>
                <a:lnTo>
                  <a:pt x="84260" y="51540"/>
                </a:lnTo>
                <a:lnTo>
                  <a:pt x="84250" y="51550"/>
                </a:lnTo>
                <a:lnTo>
                  <a:pt x="84250" y="51560"/>
                </a:lnTo>
                <a:lnTo>
                  <a:pt x="84240" y="51560"/>
                </a:lnTo>
                <a:lnTo>
                  <a:pt x="84230" y="51570"/>
                </a:lnTo>
                <a:lnTo>
                  <a:pt x="84240" y="51580"/>
                </a:lnTo>
                <a:lnTo>
                  <a:pt x="84230" y="51590"/>
                </a:lnTo>
                <a:lnTo>
                  <a:pt x="84230" y="51600"/>
                </a:lnTo>
                <a:lnTo>
                  <a:pt x="84220" y="51610"/>
                </a:lnTo>
                <a:lnTo>
                  <a:pt x="84210" y="51610"/>
                </a:lnTo>
                <a:lnTo>
                  <a:pt x="84210" y="51600"/>
                </a:lnTo>
                <a:lnTo>
                  <a:pt x="84200" y="51610"/>
                </a:lnTo>
                <a:lnTo>
                  <a:pt x="84200" y="51620"/>
                </a:lnTo>
                <a:lnTo>
                  <a:pt x="84190" y="51620"/>
                </a:lnTo>
                <a:lnTo>
                  <a:pt x="84180" y="51620"/>
                </a:lnTo>
                <a:lnTo>
                  <a:pt x="84180" y="51630"/>
                </a:lnTo>
                <a:lnTo>
                  <a:pt x="84180" y="51620"/>
                </a:lnTo>
                <a:lnTo>
                  <a:pt x="84170" y="51620"/>
                </a:lnTo>
                <a:lnTo>
                  <a:pt x="84160" y="51610"/>
                </a:lnTo>
                <a:lnTo>
                  <a:pt x="84160" y="51620"/>
                </a:lnTo>
                <a:lnTo>
                  <a:pt x="84160" y="51630"/>
                </a:lnTo>
                <a:lnTo>
                  <a:pt x="84160" y="51640"/>
                </a:lnTo>
                <a:lnTo>
                  <a:pt x="84150" y="51650"/>
                </a:lnTo>
                <a:lnTo>
                  <a:pt x="84150" y="51660"/>
                </a:lnTo>
                <a:lnTo>
                  <a:pt x="84140" y="51670"/>
                </a:lnTo>
                <a:lnTo>
                  <a:pt x="84130" y="51670"/>
                </a:lnTo>
                <a:lnTo>
                  <a:pt x="84120" y="51670"/>
                </a:lnTo>
                <a:lnTo>
                  <a:pt x="84120" y="51650"/>
                </a:lnTo>
                <a:lnTo>
                  <a:pt x="84110" y="51650"/>
                </a:lnTo>
                <a:lnTo>
                  <a:pt x="84110" y="51640"/>
                </a:lnTo>
                <a:lnTo>
                  <a:pt x="84110" y="51630"/>
                </a:lnTo>
                <a:lnTo>
                  <a:pt x="84110" y="51640"/>
                </a:lnTo>
                <a:lnTo>
                  <a:pt x="84100" y="51640"/>
                </a:lnTo>
                <a:lnTo>
                  <a:pt x="84090" y="51640"/>
                </a:lnTo>
                <a:lnTo>
                  <a:pt x="84080" y="51650"/>
                </a:lnTo>
                <a:lnTo>
                  <a:pt x="84070" y="51640"/>
                </a:lnTo>
                <a:lnTo>
                  <a:pt x="84080" y="51650"/>
                </a:lnTo>
                <a:lnTo>
                  <a:pt x="84080" y="51660"/>
                </a:lnTo>
                <a:lnTo>
                  <a:pt x="84070" y="51670"/>
                </a:lnTo>
                <a:lnTo>
                  <a:pt x="84080" y="51670"/>
                </a:lnTo>
                <a:lnTo>
                  <a:pt x="84080" y="51680"/>
                </a:lnTo>
                <a:lnTo>
                  <a:pt x="84090" y="51680"/>
                </a:lnTo>
                <a:lnTo>
                  <a:pt x="84090" y="51700"/>
                </a:lnTo>
                <a:lnTo>
                  <a:pt x="84080" y="51700"/>
                </a:lnTo>
                <a:lnTo>
                  <a:pt x="84070" y="51700"/>
                </a:lnTo>
                <a:lnTo>
                  <a:pt x="84070" y="51690"/>
                </a:lnTo>
                <a:lnTo>
                  <a:pt x="84060" y="51690"/>
                </a:lnTo>
                <a:lnTo>
                  <a:pt x="84060" y="51700"/>
                </a:lnTo>
                <a:lnTo>
                  <a:pt x="84060" y="51690"/>
                </a:lnTo>
                <a:lnTo>
                  <a:pt x="84050" y="51690"/>
                </a:lnTo>
                <a:lnTo>
                  <a:pt x="84050" y="51680"/>
                </a:lnTo>
                <a:lnTo>
                  <a:pt x="84040" y="51680"/>
                </a:lnTo>
                <a:lnTo>
                  <a:pt x="84040" y="51690"/>
                </a:lnTo>
                <a:lnTo>
                  <a:pt x="84030" y="51690"/>
                </a:lnTo>
                <a:lnTo>
                  <a:pt x="84030" y="51700"/>
                </a:lnTo>
                <a:lnTo>
                  <a:pt x="84020" y="51700"/>
                </a:lnTo>
                <a:lnTo>
                  <a:pt x="84020" y="51710"/>
                </a:lnTo>
                <a:lnTo>
                  <a:pt x="84020" y="51720"/>
                </a:lnTo>
                <a:lnTo>
                  <a:pt x="84020" y="51730"/>
                </a:lnTo>
                <a:lnTo>
                  <a:pt x="84020" y="51740"/>
                </a:lnTo>
                <a:lnTo>
                  <a:pt x="84010" y="51750"/>
                </a:lnTo>
                <a:lnTo>
                  <a:pt x="84000" y="51760"/>
                </a:lnTo>
                <a:lnTo>
                  <a:pt x="84000" y="51770"/>
                </a:lnTo>
                <a:lnTo>
                  <a:pt x="84000" y="51780"/>
                </a:lnTo>
                <a:lnTo>
                  <a:pt x="84010" y="51780"/>
                </a:lnTo>
                <a:lnTo>
                  <a:pt x="84010" y="51790"/>
                </a:lnTo>
                <a:lnTo>
                  <a:pt x="84010" y="51800"/>
                </a:lnTo>
                <a:lnTo>
                  <a:pt x="84010" y="51810"/>
                </a:lnTo>
                <a:lnTo>
                  <a:pt x="84000" y="51810"/>
                </a:lnTo>
                <a:lnTo>
                  <a:pt x="84000" y="51820"/>
                </a:lnTo>
                <a:lnTo>
                  <a:pt x="83990" y="51820"/>
                </a:lnTo>
                <a:lnTo>
                  <a:pt x="83990" y="51830"/>
                </a:lnTo>
                <a:lnTo>
                  <a:pt x="83980" y="51830"/>
                </a:lnTo>
                <a:lnTo>
                  <a:pt x="83990" y="51840"/>
                </a:lnTo>
                <a:lnTo>
                  <a:pt x="84000" y="51840"/>
                </a:lnTo>
                <a:lnTo>
                  <a:pt x="84010" y="51850"/>
                </a:lnTo>
                <a:lnTo>
                  <a:pt x="84010" y="51860"/>
                </a:lnTo>
                <a:lnTo>
                  <a:pt x="84000" y="51870"/>
                </a:lnTo>
                <a:lnTo>
                  <a:pt x="84000" y="51880"/>
                </a:lnTo>
                <a:lnTo>
                  <a:pt x="84000" y="51890"/>
                </a:lnTo>
                <a:lnTo>
                  <a:pt x="83990" y="51900"/>
                </a:lnTo>
                <a:lnTo>
                  <a:pt x="83980" y="51910"/>
                </a:lnTo>
                <a:lnTo>
                  <a:pt x="83970" y="51910"/>
                </a:lnTo>
                <a:lnTo>
                  <a:pt x="83970" y="51930"/>
                </a:lnTo>
                <a:lnTo>
                  <a:pt x="83960" y="51950"/>
                </a:lnTo>
                <a:lnTo>
                  <a:pt x="83960" y="51960"/>
                </a:lnTo>
                <a:lnTo>
                  <a:pt x="83960" y="51970"/>
                </a:lnTo>
                <a:lnTo>
                  <a:pt x="83950" y="51970"/>
                </a:lnTo>
                <a:lnTo>
                  <a:pt x="83940" y="51970"/>
                </a:lnTo>
                <a:lnTo>
                  <a:pt x="83930" y="51970"/>
                </a:lnTo>
                <a:lnTo>
                  <a:pt x="83930" y="51980"/>
                </a:lnTo>
                <a:lnTo>
                  <a:pt x="83940" y="51990"/>
                </a:lnTo>
                <a:lnTo>
                  <a:pt x="83950" y="51990"/>
                </a:lnTo>
                <a:lnTo>
                  <a:pt x="83960" y="51980"/>
                </a:lnTo>
                <a:lnTo>
                  <a:pt x="83960" y="51990"/>
                </a:lnTo>
                <a:lnTo>
                  <a:pt x="83950" y="52000"/>
                </a:lnTo>
                <a:lnTo>
                  <a:pt x="83950" y="52010"/>
                </a:lnTo>
                <a:lnTo>
                  <a:pt x="83950" y="52020"/>
                </a:lnTo>
                <a:lnTo>
                  <a:pt x="83960" y="52020"/>
                </a:lnTo>
                <a:lnTo>
                  <a:pt x="83960" y="52030"/>
                </a:lnTo>
                <a:lnTo>
                  <a:pt x="83950" y="52040"/>
                </a:lnTo>
                <a:lnTo>
                  <a:pt x="83950" y="52050"/>
                </a:lnTo>
                <a:lnTo>
                  <a:pt x="83950" y="52060"/>
                </a:lnTo>
                <a:lnTo>
                  <a:pt x="83940" y="52060"/>
                </a:lnTo>
                <a:lnTo>
                  <a:pt x="83940" y="52070"/>
                </a:lnTo>
                <a:lnTo>
                  <a:pt x="83940" y="52080"/>
                </a:lnTo>
                <a:lnTo>
                  <a:pt x="83940" y="52090"/>
                </a:lnTo>
                <a:lnTo>
                  <a:pt x="83940" y="52100"/>
                </a:lnTo>
                <a:lnTo>
                  <a:pt x="83920" y="52100"/>
                </a:lnTo>
                <a:lnTo>
                  <a:pt x="83920" y="52110"/>
                </a:lnTo>
                <a:lnTo>
                  <a:pt x="83910" y="52120"/>
                </a:lnTo>
                <a:lnTo>
                  <a:pt x="83920" y="52130"/>
                </a:lnTo>
                <a:lnTo>
                  <a:pt x="83920" y="52140"/>
                </a:lnTo>
                <a:lnTo>
                  <a:pt x="83920" y="52150"/>
                </a:lnTo>
                <a:lnTo>
                  <a:pt x="83920" y="52160"/>
                </a:lnTo>
                <a:lnTo>
                  <a:pt x="83920" y="52170"/>
                </a:lnTo>
                <a:lnTo>
                  <a:pt x="83900" y="52170"/>
                </a:lnTo>
                <a:lnTo>
                  <a:pt x="83900" y="52180"/>
                </a:lnTo>
                <a:lnTo>
                  <a:pt x="83890" y="52190"/>
                </a:lnTo>
                <a:lnTo>
                  <a:pt x="83880" y="52210"/>
                </a:lnTo>
                <a:lnTo>
                  <a:pt x="83870" y="52220"/>
                </a:lnTo>
                <a:lnTo>
                  <a:pt x="83860" y="52230"/>
                </a:lnTo>
                <a:lnTo>
                  <a:pt x="83850" y="52230"/>
                </a:lnTo>
                <a:lnTo>
                  <a:pt x="83860" y="52250"/>
                </a:lnTo>
                <a:lnTo>
                  <a:pt x="83860" y="52260"/>
                </a:lnTo>
                <a:lnTo>
                  <a:pt x="83870" y="52270"/>
                </a:lnTo>
                <a:lnTo>
                  <a:pt x="83870" y="52280"/>
                </a:lnTo>
                <a:lnTo>
                  <a:pt x="83870" y="52290"/>
                </a:lnTo>
                <a:lnTo>
                  <a:pt x="83860" y="52290"/>
                </a:lnTo>
                <a:lnTo>
                  <a:pt x="83860" y="52300"/>
                </a:lnTo>
                <a:lnTo>
                  <a:pt x="83870" y="52300"/>
                </a:lnTo>
                <a:lnTo>
                  <a:pt x="83860" y="52310"/>
                </a:lnTo>
                <a:lnTo>
                  <a:pt x="83850" y="52310"/>
                </a:lnTo>
                <a:lnTo>
                  <a:pt x="83850" y="52320"/>
                </a:lnTo>
                <a:lnTo>
                  <a:pt x="83850" y="52330"/>
                </a:lnTo>
                <a:lnTo>
                  <a:pt x="83860" y="52340"/>
                </a:lnTo>
                <a:lnTo>
                  <a:pt x="83860" y="52350"/>
                </a:lnTo>
                <a:lnTo>
                  <a:pt x="83850" y="52350"/>
                </a:lnTo>
                <a:lnTo>
                  <a:pt x="83860" y="52360"/>
                </a:lnTo>
                <a:lnTo>
                  <a:pt x="83860" y="52370"/>
                </a:lnTo>
                <a:lnTo>
                  <a:pt x="83860" y="52380"/>
                </a:lnTo>
                <a:lnTo>
                  <a:pt x="83870" y="52380"/>
                </a:lnTo>
                <a:lnTo>
                  <a:pt x="83860" y="52390"/>
                </a:lnTo>
                <a:lnTo>
                  <a:pt x="83850" y="52400"/>
                </a:lnTo>
                <a:lnTo>
                  <a:pt x="83840" y="52400"/>
                </a:lnTo>
                <a:lnTo>
                  <a:pt x="83840" y="52410"/>
                </a:lnTo>
                <a:lnTo>
                  <a:pt x="83840" y="52400"/>
                </a:lnTo>
                <a:lnTo>
                  <a:pt x="83850" y="52410"/>
                </a:lnTo>
                <a:lnTo>
                  <a:pt x="83850" y="52420"/>
                </a:lnTo>
                <a:lnTo>
                  <a:pt x="83850" y="52430"/>
                </a:lnTo>
                <a:lnTo>
                  <a:pt x="83860" y="52430"/>
                </a:lnTo>
                <a:lnTo>
                  <a:pt x="83860" y="52440"/>
                </a:lnTo>
                <a:lnTo>
                  <a:pt x="83860" y="52450"/>
                </a:lnTo>
                <a:lnTo>
                  <a:pt x="83850" y="52460"/>
                </a:lnTo>
                <a:lnTo>
                  <a:pt x="83860" y="52460"/>
                </a:lnTo>
                <a:lnTo>
                  <a:pt x="83860" y="52470"/>
                </a:lnTo>
                <a:lnTo>
                  <a:pt x="83850" y="52470"/>
                </a:lnTo>
                <a:lnTo>
                  <a:pt x="83850" y="52480"/>
                </a:lnTo>
                <a:lnTo>
                  <a:pt x="83840" y="52490"/>
                </a:lnTo>
                <a:lnTo>
                  <a:pt x="83830" y="52490"/>
                </a:lnTo>
                <a:lnTo>
                  <a:pt x="83820" y="52500"/>
                </a:lnTo>
                <a:lnTo>
                  <a:pt x="83820" y="52510"/>
                </a:lnTo>
                <a:lnTo>
                  <a:pt x="83830" y="52510"/>
                </a:lnTo>
                <a:lnTo>
                  <a:pt x="83830" y="52520"/>
                </a:lnTo>
                <a:lnTo>
                  <a:pt x="83820" y="52520"/>
                </a:lnTo>
                <a:lnTo>
                  <a:pt x="83830" y="52520"/>
                </a:lnTo>
                <a:lnTo>
                  <a:pt x="83820" y="52530"/>
                </a:lnTo>
                <a:lnTo>
                  <a:pt x="83830" y="52540"/>
                </a:lnTo>
                <a:lnTo>
                  <a:pt x="83840" y="52550"/>
                </a:lnTo>
                <a:lnTo>
                  <a:pt x="83850" y="52540"/>
                </a:lnTo>
                <a:lnTo>
                  <a:pt x="83860" y="52540"/>
                </a:lnTo>
                <a:lnTo>
                  <a:pt x="83850" y="52550"/>
                </a:lnTo>
                <a:lnTo>
                  <a:pt x="83850" y="52560"/>
                </a:lnTo>
                <a:lnTo>
                  <a:pt x="83850" y="52570"/>
                </a:lnTo>
                <a:lnTo>
                  <a:pt x="83850" y="52580"/>
                </a:lnTo>
                <a:lnTo>
                  <a:pt x="83860" y="52580"/>
                </a:lnTo>
                <a:lnTo>
                  <a:pt x="83860" y="52590"/>
                </a:lnTo>
                <a:lnTo>
                  <a:pt x="83860" y="52600"/>
                </a:lnTo>
                <a:lnTo>
                  <a:pt x="83860" y="52610"/>
                </a:lnTo>
                <a:lnTo>
                  <a:pt x="83850" y="52610"/>
                </a:lnTo>
                <a:lnTo>
                  <a:pt x="83850" y="52620"/>
                </a:lnTo>
                <a:lnTo>
                  <a:pt x="83840" y="52620"/>
                </a:lnTo>
                <a:lnTo>
                  <a:pt x="83830" y="52620"/>
                </a:lnTo>
                <a:lnTo>
                  <a:pt x="83830" y="52630"/>
                </a:lnTo>
                <a:lnTo>
                  <a:pt x="83820" y="52630"/>
                </a:lnTo>
                <a:lnTo>
                  <a:pt x="83820" y="52640"/>
                </a:lnTo>
                <a:lnTo>
                  <a:pt x="83830" y="52640"/>
                </a:lnTo>
                <a:lnTo>
                  <a:pt x="83830" y="52650"/>
                </a:lnTo>
                <a:lnTo>
                  <a:pt x="83840" y="52650"/>
                </a:lnTo>
                <a:lnTo>
                  <a:pt x="83850" y="52660"/>
                </a:lnTo>
                <a:lnTo>
                  <a:pt x="83850" y="52670"/>
                </a:lnTo>
                <a:lnTo>
                  <a:pt x="83860" y="52670"/>
                </a:lnTo>
                <a:lnTo>
                  <a:pt x="83850" y="52670"/>
                </a:lnTo>
                <a:lnTo>
                  <a:pt x="83860" y="52680"/>
                </a:lnTo>
                <a:lnTo>
                  <a:pt x="83860" y="52690"/>
                </a:lnTo>
                <a:lnTo>
                  <a:pt x="83850" y="52700"/>
                </a:lnTo>
                <a:lnTo>
                  <a:pt x="83850" y="52710"/>
                </a:lnTo>
                <a:lnTo>
                  <a:pt x="83840" y="52710"/>
                </a:lnTo>
                <a:lnTo>
                  <a:pt x="83840" y="52720"/>
                </a:lnTo>
                <a:lnTo>
                  <a:pt x="83830" y="52710"/>
                </a:lnTo>
                <a:lnTo>
                  <a:pt x="83830" y="52700"/>
                </a:lnTo>
                <a:lnTo>
                  <a:pt x="83820" y="52700"/>
                </a:lnTo>
                <a:lnTo>
                  <a:pt x="83810" y="52700"/>
                </a:lnTo>
                <a:lnTo>
                  <a:pt x="83810" y="52710"/>
                </a:lnTo>
                <a:lnTo>
                  <a:pt x="83800" y="52710"/>
                </a:lnTo>
                <a:lnTo>
                  <a:pt x="83790" y="52720"/>
                </a:lnTo>
                <a:lnTo>
                  <a:pt x="83780" y="52730"/>
                </a:lnTo>
                <a:lnTo>
                  <a:pt x="83780" y="52740"/>
                </a:lnTo>
                <a:lnTo>
                  <a:pt x="83780" y="52750"/>
                </a:lnTo>
                <a:lnTo>
                  <a:pt x="83770" y="52750"/>
                </a:lnTo>
                <a:lnTo>
                  <a:pt x="83760" y="52750"/>
                </a:lnTo>
                <a:lnTo>
                  <a:pt x="83760" y="52760"/>
                </a:lnTo>
                <a:lnTo>
                  <a:pt x="83770" y="52770"/>
                </a:lnTo>
                <a:lnTo>
                  <a:pt x="83770" y="52780"/>
                </a:lnTo>
                <a:lnTo>
                  <a:pt x="83770" y="52790"/>
                </a:lnTo>
                <a:lnTo>
                  <a:pt x="83760" y="52790"/>
                </a:lnTo>
                <a:lnTo>
                  <a:pt x="83750" y="52790"/>
                </a:lnTo>
                <a:lnTo>
                  <a:pt x="83740" y="52790"/>
                </a:lnTo>
                <a:lnTo>
                  <a:pt x="83730" y="52800"/>
                </a:lnTo>
                <a:lnTo>
                  <a:pt x="83730" y="52810"/>
                </a:lnTo>
                <a:lnTo>
                  <a:pt x="83730" y="52820"/>
                </a:lnTo>
                <a:lnTo>
                  <a:pt x="83740" y="52820"/>
                </a:lnTo>
                <a:lnTo>
                  <a:pt x="83730" y="52820"/>
                </a:lnTo>
                <a:lnTo>
                  <a:pt x="83730" y="52830"/>
                </a:lnTo>
                <a:lnTo>
                  <a:pt x="83740" y="52830"/>
                </a:lnTo>
                <a:lnTo>
                  <a:pt x="83740" y="52840"/>
                </a:lnTo>
                <a:lnTo>
                  <a:pt x="83730" y="52850"/>
                </a:lnTo>
                <a:lnTo>
                  <a:pt x="83720" y="52850"/>
                </a:lnTo>
                <a:lnTo>
                  <a:pt x="83720" y="52860"/>
                </a:lnTo>
                <a:lnTo>
                  <a:pt x="83720" y="52870"/>
                </a:lnTo>
                <a:lnTo>
                  <a:pt x="83710" y="52870"/>
                </a:lnTo>
                <a:lnTo>
                  <a:pt x="83710" y="52880"/>
                </a:lnTo>
                <a:lnTo>
                  <a:pt x="83710" y="52890"/>
                </a:lnTo>
                <a:lnTo>
                  <a:pt x="83700" y="52890"/>
                </a:lnTo>
                <a:lnTo>
                  <a:pt x="83690" y="52890"/>
                </a:lnTo>
                <a:lnTo>
                  <a:pt x="83690" y="52900"/>
                </a:lnTo>
                <a:lnTo>
                  <a:pt x="83680" y="52910"/>
                </a:lnTo>
                <a:lnTo>
                  <a:pt x="83670" y="52910"/>
                </a:lnTo>
                <a:lnTo>
                  <a:pt x="83670" y="52920"/>
                </a:lnTo>
                <a:lnTo>
                  <a:pt x="83660" y="52920"/>
                </a:lnTo>
                <a:lnTo>
                  <a:pt x="83660" y="52910"/>
                </a:lnTo>
                <a:lnTo>
                  <a:pt x="83660" y="52920"/>
                </a:lnTo>
                <a:lnTo>
                  <a:pt x="83660" y="52910"/>
                </a:lnTo>
                <a:lnTo>
                  <a:pt x="83650" y="52910"/>
                </a:lnTo>
                <a:lnTo>
                  <a:pt x="83640" y="52910"/>
                </a:lnTo>
                <a:lnTo>
                  <a:pt x="83640" y="52920"/>
                </a:lnTo>
                <a:lnTo>
                  <a:pt x="83640" y="52930"/>
                </a:lnTo>
                <a:lnTo>
                  <a:pt x="83650" y="52930"/>
                </a:lnTo>
                <a:lnTo>
                  <a:pt x="83650" y="52940"/>
                </a:lnTo>
                <a:lnTo>
                  <a:pt x="83640" y="52940"/>
                </a:lnTo>
                <a:lnTo>
                  <a:pt x="83630" y="52940"/>
                </a:lnTo>
                <a:lnTo>
                  <a:pt x="83630" y="52950"/>
                </a:lnTo>
                <a:lnTo>
                  <a:pt x="83620" y="52950"/>
                </a:lnTo>
                <a:lnTo>
                  <a:pt x="83620" y="52960"/>
                </a:lnTo>
                <a:lnTo>
                  <a:pt x="83620" y="52970"/>
                </a:lnTo>
                <a:lnTo>
                  <a:pt x="83610" y="52970"/>
                </a:lnTo>
                <a:lnTo>
                  <a:pt x="83600" y="52970"/>
                </a:lnTo>
                <a:lnTo>
                  <a:pt x="83600" y="52980"/>
                </a:lnTo>
                <a:lnTo>
                  <a:pt x="83600" y="52990"/>
                </a:lnTo>
                <a:lnTo>
                  <a:pt x="83590" y="52990"/>
                </a:lnTo>
                <a:lnTo>
                  <a:pt x="83590" y="53000"/>
                </a:lnTo>
                <a:lnTo>
                  <a:pt x="83590" y="53010"/>
                </a:lnTo>
                <a:lnTo>
                  <a:pt x="83580" y="53010"/>
                </a:lnTo>
                <a:lnTo>
                  <a:pt x="83580" y="53020"/>
                </a:lnTo>
                <a:lnTo>
                  <a:pt x="83580" y="53030"/>
                </a:lnTo>
                <a:lnTo>
                  <a:pt x="83590" y="53030"/>
                </a:lnTo>
                <a:lnTo>
                  <a:pt x="83600" y="53030"/>
                </a:lnTo>
                <a:lnTo>
                  <a:pt x="83600" y="53040"/>
                </a:lnTo>
                <a:lnTo>
                  <a:pt x="83610" y="53040"/>
                </a:lnTo>
                <a:lnTo>
                  <a:pt x="83610" y="53050"/>
                </a:lnTo>
                <a:lnTo>
                  <a:pt x="83600" y="53050"/>
                </a:lnTo>
                <a:lnTo>
                  <a:pt x="83600" y="53060"/>
                </a:lnTo>
                <a:lnTo>
                  <a:pt x="83600" y="53070"/>
                </a:lnTo>
                <a:lnTo>
                  <a:pt x="83610" y="53070"/>
                </a:lnTo>
                <a:lnTo>
                  <a:pt x="83610" y="53080"/>
                </a:lnTo>
                <a:lnTo>
                  <a:pt x="83600" y="53080"/>
                </a:lnTo>
                <a:lnTo>
                  <a:pt x="83590" y="53080"/>
                </a:lnTo>
                <a:lnTo>
                  <a:pt x="83580" y="53080"/>
                </a:lnTo>
                <a:lnTo>
                  <a:pt x="83580" y="53070"/>
                </a:lnTo>
                <a:lnTo>
                  <a:pt x="83580" y="53080"/>
                </a:lnTo>
                <a:lnTo>
                  <a:pt x="83580" y="53090"/>
                </a:lnTo>
                <a:lnTo>
                  <a:pt x="83580" y="53100"/>
                </a:lnTo>
                <a:lnTo>
                  <a:pt x="83580" y="53110"/>
                </a:lnTo>
                <a:lnTo>
                  <a:pt x="83570" y="53110"/>
                </a:lnTo>
                <a:lnTo>
                  <a:pt x="83580" y="53110"/>
                </a:lnTo>
                <a:lnTo>
                  <a:pt x="83580" y="53120"/>
                </a:lnTo>
                <a:lnTo>
                  <a:pt x="83570" y="53120"/>
                </a:lnTo>
                <a:lnTo>
                  <a:pt x="83560" y="53120"/>
                </a:lnTo>
                <a:lnTo>
                  <a:pt x="83560" y="53130"/>
                </a:lnTo>
                <a:lnTo>
                  <a:pt x="83550" y="53130"/>
                </a:lnTo>
                <a:lnTo>
                  <a:pt x="83540" y="53130"/>
                </a:lnTo>
                <a:lnTo>
                  <a:pt x="83540" y="53140"/>
                </a:lnTo>
                <a:lnTo>
                  <a:pt x="83530" y="53140"/>
                </a:lnTo>
                <a:lnTo>
                  <a:pt x="83530" y="53150"/>
                </a:lnTo>
                <a:lnTo>
                  <a:pt x="83520" y="53150"/>
                </a:lnTo>
                <a:lnTo>
                  <a:pt x="83520" y="53140"/>
                </a:lnTo>
                <a:lnTo>
                  <a:pt x="83510" y="53140"/>
                </a:lnTo>
                <a:lnTo>
                  <a:pt x="83510" y="53150"/>
                </a:lnTo>
                <a:lnTo>
                  <a:pt x="83520" y="53150"/>
                </a:lnTo>
                <a:lnTo>
                  <a:pt x="83520" y="53160"/>
                </a:lnTo>
                <a:lnTo>
                  <a:pt x="83510" y="53160"/>
                </a:lnTo>
                <a:lnTo>
                  <a:pt x="83500" y="53160"/>
                </a:lnTo>
                <a:lnTo>
                  <a:pt x="83500" y="53170"/>
                </a:lnTo>
                <a:lnTo>
                  <a:pt x="83490" y="53170"/>
                </a:lnTo>
                <a:lnTo>
                  <a:pt x="83490" y="53160"/>
                </a:lnTo>
                <a:lnTo>
                  <a:pt x="83480" y="53160"/>
                </a:lnTo>
                <a:lnTo>
                  <a:pt x="83480" y="53170"/>
                </a:lnTo>
                <a:lnTo>
                  <a:pt x="83470" y="53170"/>
                </a:lnTo>
                <a:lnTo>
                  <a:pt x="83470" y="53160"/>
                </a:lnTo>
                <a:lnTo>
                  <a:pt x="83460" y="53160"/>
                </a:lnTo>
                <a:lnTo>
                  <a:pt x="83460" y="53170"/>
                </a:lnTo>
                <a:lnTo>
                  <a:pt x="83450" y="53160"/>
                </a:lnTo>
                <a:lnTo>
                  <a:pt x="83440" y="53160"/>
                </a:lnTo>
                <a:lnTo>
                  <a:pt x="83440" y="53170"/>
                </a:lnTo>
                <a:lnTo>
                  <a:pt x="83430" y="53170"/>
                </a:lnTo>
                <a:lnTo>
                  <a:pt x="83430" y="53180"/>
                </a:lnTo>
                <a:lnTo>
                  <a:pt x="83420" y="53180"/>
                </a:lnTo>
                <a:lnTo>
                  <a:pt x="83420" y="53190"/>
                </a:lnTo>
                <a:lnTo>
                  <a:pt x="83410" y="53190"/>
                </a:lnTo>
                <a:lnTo>
                  <a:pt x="83420" y="53190"/>
                </a:lnTo>
                <a:lnTo>
                  <a:pt x="83420" y="53200"/>
                </a:lnTo>
                <a:lnTo>
                  <a:pt x="83420" y="53210"/>
                </a:lnTo>
                <a:lnTo>
                  <a:pt x="83430" y="53210"/>
                </a:lnTo>
                <a:lnTo>
                  <a:pt x="83430" y="53200"/>
                </a:lnTo>
                <a:lnTo>
                  <a:pt x="83440" y="53200"/>
                </a:lnTo>
                <a:lnTo>
                  <a:pt x="83450" y="53200"/>
                </a:lnTo>
                <a:lnTo>
                  <a:pt x="83450" y="53210"/>
                </a:lnTo>
                <a:lnTo>
                  <a:pt x="83440" y="53210"/>
                </a:lnTo>
                <a:lnTo>
                  <a:pt x="83440" y="53220"/>
                </a:lnTo>
                <a:lnTo>
                  <a:pt x="83450" y="53220"/>
                </a:lnTo>
                <a:lnTo>
                  <a:pt x="83450" y="53230"/>
                </a:lnTo>
                <a:lnTo>
                  <a:pt x="83440" y="53230"/>
                </a:lnTo>
                <a:lnTo>
                  <a:pt x="83430" y="53230"/>
                </a:lnTo>
                <a:lnTo>
                  <a:pt x="83430" y="53240"/>
                </a:lnTo>
                <a:lnTo>
                  <a:pt x="83430" y="53250"/>
                </a:lnTo>
                <a:lnTo>
                  <a:pt x="83430" y="53260"/>
                </a:lnTo>
                <a:lnTo>
                  <a:pt x="83420" y="53270"/>
                </a:lnTo>
                <a:lnTo>
                  <a:pt x="83410" y="53270"/>
                </a:lnTo>
                <a:lnTo>
                  <a:pt x="83410" y="53280"/>
                </a:lnTo>
                <a:lnTo>
                  <a:pt x="83410" y="53290"/>
                </a:lnTo>
                <a:lnTo>
                  <a:pt x="83420" y="53290"/>
                </a:lnTo>
                <a:lnTo>
                  <a:pt x="83430" y="53290"/>
                </a:lnTo>
                <a:lnTo>
                  <a:pt x="83440" y="53290"/>
                </a:lnTo>
                <a:lnTo>
                  <a:pt x="83450" y="53290"/>
                </a:lnTo>
                <a:lnTo>
                  <a:pt x="83460" y="53290"/>
                </a:lnTo>
                <a:lnTo>
                  <a:pt x="83470" y="53290"/>
                </a:lnTo>
                <a:lnTo>
                  <a:pt x="83480" y="53290"/>
                </a:lnTo>
                <a:lnTo>
                  <a:pt x="83490" y="53290"/>
                </a:lnTo>
                <a:lnTo>
                  <a:pt x="83500" y="53280"/>
                </a:lnTo>
                <a:lnTo>
                  <a:pt x="83510" y="53280"/>
                </a:lnTo>
                <a:lnTo>
                  <a:pt x="83520" y="53280"/>
                </a:lnTo>
                <a:lnTo>
                  <a:pt x="83520" y="53290"/>
                </a:lnTo>
                <a:lnTo>
                  <a:pt x="83530" y="53290"/>
                </a:lnTo>
                <a:lnTo>
                  <a:pt x="83540" y="53290"/>
                </a:lnTo>
                <a:lnTo>
                  <a:pt x="83550" y="53290"/>
                </a:lnTo>
                <a:lnTo>
                  <a:pt x="83560" y="53290"/>
                </a:lnTo>
                <a:lnTo>
                  <a:pt x="83570" y="53290"/>
                </a:lnTo>
                <a:lnTo>
                  <a:pt x="83580" y="53290"/>
                </a:lnTo>
                <a:lnTo>
                  <a:pt x="83610" y="53300"/>
                </a:lnTo>
                <a:lnTo>
                  <a:pt x="83620" y="53300"/>
                </a:lnTo>
                <a:lnTo>
                  <a:pt x="83630" y="53300"/>
                </a:lnTo>
                <a:lnTo>
                  <a:pt x="83640" y="53300"/>
                </a:lnTo>
                <a:lnTo>
                  <a:pt x="83650" y="53300"/>
                </a:lnTo>
                <a:lnTo>
                  <a:pt x="83660" y="53300"/>
                </a:lnTo>
                <a:lnTo>
                  <a:pt x="83670" y="53290"/>
                </a:lnTo>
                <a:lnTo>
                  <a:pt x="83680" y="53290"/>
                </a:lnTo>
                <a:lnTo>
                  <a:pt x="83690" y="53290"/>
                </a:lnTo>
                <a:lnTo>
                  <a:pt x="83700" y="53290"/>
                </a:lnTo>
                <a:lnTo>
                  <a:pt x="83710" y="53290"/>
                </a:lnTo>
                <a:lnTo>
                  <a:pt x="83720" y="53290"/>
                </a:lnTo>
                <a:lnTo>
                  <a:pt x="83730" y="53290"/>
                </a:lnTo>
                <a:lnTo>
                  <a:pt x="83740" y="53290"/>
                </a:lnTo>
                <a:lnTo>
                  <a:pt x="83750" y="53280"/>
                </a:lnTo>
                <a:lnTo>
                  <a:pt x="83760" y="53280"/>
                </a:lnTo>
                <a:lnTo>
                  <a:pt x="83770" y="53280"/>
                </a:lnTo>
                <a:lnTo>
                  <a:pt x="83780" y="53280"/>
                </a:lnTo>
                <a:lnTo>
                  <a:pt x="83790" y="53280"/>
                </a:lnTo>
                <a:lnTo>
                  <a:pt x="83800" y="53280"/>
                </a:lnTo>
                <a:lnTo>
                  <a:pt x="83800" y="53290"/>
                </a:lnTo>
                <a:lnTo>
                  <a:pt x="83790" y="53290"/>
                </a:lnTo>
                <a:lnTo>
                  <a:pt x="83790" y="53300"/>
                </a:lnTo>
                <a:lnTo>
                  <a:pt x="83790" y="53310"/>
                </a:lnTo>
                <a:lnTo>
                  <a:pt x="83790" y="53320"/>
                </a:lnTo>
                <a:lnTo>
                  <a:pt x="83790" y="53330"/>
                </a:lnTo>
                <a:lnTo>
                  <a:pt x="83800" y="53330"/>
                </a:lnTo>
                <a:lnTo>
                  <a:pt x="83800" y="53340"/>
                </a:lnTo>
                <a:lnTo>
                  <a:pt x="83800" y="53350"/>
                </a:lnTo>
                <a:lnTo>
                  <a:pt x="83790" y="53350"/>
                </a:lnTo>
                <a:lnTo>
                  <a:pt x="83790" y="53360"/>
                </a:lnTo>
                <a:lnTo>
                  <a:pt x="83790" y="53370"/>
                </a:lnTo>
                <a:lnTo>
                  <a:pt x="83790" y="53380"/>
                </a:lnTo>
                <a:lnTo>
                  <a:pt x="83790" y="53390"/>
                </a:lnTo>
                <a:lnTo>
                  <a:pt x="83780" y="53390"/>
                </a:lnTo>
                <a:lnTo>
                  <a:pt x="83780" y="53400"/>
                </a:lnTo>
                <a:lnTo>
                  <a:pt x="83780" y="53410"/>
                </a:lnTo>
                <a:lnTo>
                  <a:pt x="83780" y="53420"/>
                </a:lnTo>
                <a:lnTo>
                  <a:pt x="83780" y="53430"/>
                </a:lnTo>
                <a:lnTo>
                  <a:pt x="83780" y="53440"/>
                </a:lnTo>
                <a:lnTo>
                  <a:pt x="83780" y="53450"/>
                </a:lnTo>
                <a:lnTo>
                  <a:pt x="83780" y="53460"/>
                </a:lnTo>
                <a:lnTo>
                  <a:pt x="83790" y="53460"/>
                </a:lnTo>
                <a:lnTo>
                  <a:pt x="83800" y="53460"/>
                </a:lnTo>
                <a:lnTo>
                  <a:pt x="83810" y="53460"/>
                </a:lnTo>
                <a:lnTo>
                  <a:pt x="83810" y="53470"/>
                </a:lnTo>
                <a:lnTo>
                  <a:pt x="83820" y="53470"/>
                </a:lnTo>
                <a:lnTo>
                  <a:pt x="83820" y="53480"/>
                </a:lnTo>
                <a:lnTo>
                  <a:pt x="83820" y="53490"/>
                </a:lnTo>
                <a:lnTo>
                  <a:pt x="83830" y="53490"/>
                </a:lnTo>
                <a:lnTo>
                  <a:pt x="83830" y="53500"/>
                </a:lnTo>
                <a:lnTo>
                  <a:pt x="83830" y="53510"/>
                </a:lnTo>
                <a:lnTo>
                  <a:pt x="83830" y="53520"/>
                </a:lnTo>
                <a:lnTo>
                  <a:pt x="83840" y="53530"/>
                </a:lnTo>
                <a:lnTo>
                  <a:pt x="83840" y="53540"/>
                </a:lnTo>
                <a:lnTo>
                  <a:pt x="83840" y="53550"/>
                </a:lnTo>
                <a:lnTo>
                  <a:pt x="83840" y="53560"/>
                </a:lnTo>
                <a:lnTo>
                  <a:pt x="83840" y="53570"/>
                </a:lnTo>
                <a:lnTo>
                  <a:pt x="83850" y="53570"/>
                </a:lnTo>
                <a:lnTo>
                  <a:pt x="83850" y="53580"/>
                </a:lnTo>
                <a:lnTo>
                  <a:pt x="83850" y="53590"/>
                </a:lnTo>
                <a:lnTo>
                  <a:pt x="83850" y="53600"/>
                </a:lnTo>
                <a:lnTo>
                  <a:pt x="83850" y="53610"/>
                </a:lnTo>
                <a:lnTo>
                  <a:pt x="83850" y="53620"/>
                </a:lnTo>
                <a:lnTo>
                  <a:pt x="83840" y="53630"/>
                </a:lnTo>
                <a:lnTo>
                  <a:pt x="83850" y="53640"/>
                </a:lnTo>
                <a:lnTo>
                  <a:pt x="83850" y="53650"/>
                </a:lnTo>
                <a:lnTo>
                  <a:pt x="83840" y="53660"/>
                </a:lnTo>
                <a:lnTo>
                  <a:pt x="83840" y="53670"/>
                </a:lnTo>
                <a:lnTo>
                  <a:pt x="83840" y="53680"/>
                </a:lnTo>
                <a:lnTo>
                  <a:pt x="83840" y="53700"/>
                </a:lnTo>
                <a:lnTo>
                  <a:pt x="83830" y="53710"/>
                </a:lnTo>
                <a:lnTo>
                  <a:pt x="83820" y="53710"/>
                </a:lnTo>
                <a:lnTo>
                  <a:pt x="83810" y="53710"/>
                </a:lnTo>
                <a:lnTo>
                  <a:pt x="83800" y="53710"/>
                </a:lnTo>
                <a:lnTo>
                  <a:pt x="83800" y="53720"/>
                </a:lnTo>
                <a:lnTo>
                  <a:pt x="83800" y="53730"/>
                </a:lnTo>
                <a:lnTo>
                  <a:pt x="83810" y="53740"/>
                </a:lnTo>
                <a:lnTo>
                  <a:pt x="83810" y="53750"/>
                </a:lnTo>
                <a:lnTo>
                  <a:pt x="83820" y="53760"/>
                </a:lnTo>
                <a:lnTo>
                  <a:pt x="83830" y="53760"/>
                </a:lnTo>
                <a:lnTo>
                  <a:pt x="83830" y="53770"/>
                </a:lnTo>
                <a:lnTo>
                  <a:pt x="83840" y="53780"/>
                </a:lnTo>
                <a:lnTo>
                  <a:pt x="83850" y="53780"/>
                </a:lnTo>
                <a:lnTo>
                  <a:pt x="83850" y="53790"/>
                </a:lnTo>
                <a:lnTo>
                  <a:pt x="83860" y="53800"/>
                </a:lnTo>
                <a:lnTo>
                  <a:pt x="83870" y="53800"/>
                </a:lnTo>
                <a:lnTo>
                  <a:pt x="83870" y="53810"/>
                </a:lnTo>
                <a:lnTo>
                  <a:pt x="83880" y="53810"/>
                </a:lnTo>
                <a:lnTo>
                  <a:pt x="83890" y="53810"/>
                </a:lnTo>
                <a:lnTo>
                  <a:pt x="83900" y="53820"/>
                </a:lnTo>
                <a:lnTo>
                  <a:pt x="83910" y="53830"/>
                </a:lnTo>
                <a:lnTo>
                  <a:pt x="83910" y="53840"/>
                </a:lnTo>
                <a:lnTo>
                  <a:pt x="83920" y="53850"/>
                </a:lnTo>
                <a:lnTo>
                  <a:pt x="83920" y="53860"/>
                </a:lnTo>
                <a:lnTo>
                  <a:pt x="83920" y="53870"/>
                </a:lnTo>
                <a:lnTo>
                  <a:pt x="83920" y="53880"/>
                </a:lnTo>
                <a:lnTo>
                  <a:pt x="83930" y="53890"/>
                </a:lnTo>
                <a:lnTo>
                  <a:pt x="83940" y="53900"/>
                </a:lnTo>
                <a:lnTo>
                  <a:pt x="83940" y="53910"/>
                </a:lnTo>
                <a:lnTo>
                  <a:pt x="83940" y="53920"/>
                </a:lnTo>
                <a:lnTo>
                  <a:pt x="83940" y="53930"/>
                </a:lnTo>
                <a:lnTo>
                  <a:pt x="83940" y="53940"/>
                </a:lnTo>
                <a:lnTo>
                  <a:pt x="83960" y="53940"/>
                </a:lnTo>
                <a:lnTo>
                  <a:pt x="83970" y="53940"/>
                </a:lnTo>
                <a:lnTo>
                  <a:pt x="83980" y="53940"/>
                </a:lnTo>
                <a:lnTo>
                  <a:pt x="83990" y="53950"/>
                </a:lnTo>
                <a:lnTo>
                  <a:pt x="84000" y="53950"/>
                </a:lnTo>
                <a:lnTo>
                  <a:pt x="84010" y="53950"/>
                </a:lnTo>
                <a:lnTo>
                  <a:pt x="84020" y="53950"/>
                </a:lnTo>
                <a:lnTo>
                  <a:pt x="84040" y="53960"/>
                </a:lnTo>
                <a:lnTo>
                  <a:pt x="84040" y="53970"/>
                </a:lnTo>
                <a:lnTo>
                  <a:pt x="84050" y="53970"/>
                </a:lnTo>
                <a:lnTo>
                  <a:pt x="84060" y="53980"/>
                </a:lnTo>
                <a:lnTo>
                  <a:pt x="84070" y="53980"/>
                </a:lnTo>
                <a:lnTo>
                  <a:pt x="84080" y="53980"/>
                </a:lnTo>
                <a:lnTo>
                  <a:pt x="84100" y="53990"/>
                </a:lnTo>
                <a:lnTo>
                  <a:pt x="84110" y="53990"/>
                </a:lnTo>
                <a:lnTo>
                  <a:pt x="84110" y="54000"/>
                </a:lnTo>
                <a:lnTo>
                  <a:pt x="84120" y="54000"/>
                </a:lnTo>
                <a:lnTo>
                  <a:pt x="84140" y="54000"/>
                </a:lnTo>
                <a:lnTo>
                  <a:pt x="84150" y="54000"/>
                </a:lnTo>
                <a:lnTo>
                  <a:pt x="84160" y="53990"/>
                </a:lnTo>
                <a:lnTo>
                  <a:pt x="84170" y="53990"/>
                </a:lnTo>
                <a:lnTo>
                  <a:pt x="84180" y="53990"/>
                </a:lnTo>
                <a:lnTo>
                  <a:pt x="84200" y="54000"/>
                </a:lnTo>
                <a:lnTo>
                  <a:pt x="84210" y="54000"/>
                </a:lnTo>
                <a:lnTo>
                  <a:pt x="84220" y="54000"/>
                </a:lnTo>
                <a:lnTo>
                  <a:pt x="84230" y="54000"/>
                </a:lnTo>
                <a:lnTo>
                  <a:pt x="84240" y="54010"/>
                </a:lnTo>
                <a:lnTo>
                  <a:pt x="84250" y="54010"/>
                </a:lnTo>
                <a:lnTo>
                  <a:pt x="84260" y="54010"/>
                </a:lnTo>
                <a:lnTo>
                  <a:pt x="84280" y="54010"/>
                </a:lnTo>
                <a:lnTo>
                  <a:pt x="84280" y="54000"/>
                </a:lnTo>
                <a:lnTo>
                  <a:pt x="84280" y="54010"/>
                </a:lnTo>
                <a:lnTo>
                  <a:pt x="84290" y="54010"/>
                </a:lnTo>
                <a:lnTo>
                  <a:pt x="84320" y="54000"/>
                </a:lnTo>
                <a:lnTo>
                  <a:pt x="84320" y="54010"/>
                </a:lnTo>
                <a:lnTo>
                  <a:pt x="84320" y="54020"/>
                </a:lnTo>
                <a:lnTo>
                  <a:pt x="84330" y="54040"/>
                </a:lnTo>
                <a:lnTo>
                  <a:pt x="84340" y="54040"/>
                </a:lnTo>
                <a:lnTo>
                  <a:pt x="84340" y="54050"/>
                </a:lnTo>
                <a:lnTo>
                  <a:pt x="84330" y="54060"/>
                </a:lnTo>
                <a:lnTo>
                  <a:pt x="84330" y="54070"/>
                </a:lnTo>
                <a:lnTo>
                  <a:pt x="84330" y="54080"/>
                </a:lnTo>
                <a:lnTo>
                  <a:pt x="84320" y="54090"/>
                </a:lnTo>
                <a:lnTo>
                  <a:pt x="84310" y="54120"/>
                </a:lnTo>
                <a:lnTo>
                  <a:pt x="84300" y="54130"/>
                </a:lnTo>
                <a:lnTo>
                  <a:pt x="84300" y="54140"/>
                </a:lnTo>
                <a:lnTo>
                  <a:pt x="84290" y="54150"/>
                </a:lnTo>
                <a:lnTo>
                  <a:pt x="84290" y="54160"/>
                </a:lnTo>
                <a:lnTo>
                  <a:pt x="84280" y="54160"/>
                </a:lnTo>
                <a:lnTo>
                  <a:pt x="84270" y="54190"/>
                </a:lnTo>
                <a:lnTo>
                  <a:pt x="84260" y="54190"/>
                </a:lnTo>
                <a:lnTo>
                  <a:pt x="84250" y="54190"/>
                </a:lnTo>
                <a:lnTo>
                  <a:pt x="84240" y="54190"/>
                </a:lnTo>
                <a:lnTo>
                  <a:pt x="84240" y="54200"/>
                </a:lnTo>
                <a:lnTo>
                  <a:pt x="84250" y="54230"/>
                </a:lnTo>
                <a:lnTo>
                  <a:pt x="84250" y="54250"/>
                </a:lnTo>
                <a:lnTo>
                  <a:pt x="84250" y="54270"/>
                </a:lnTo>
                <a:lnTo>
                  <a:pt x="84250" y="54290"/>
                </a:lnTo>
                <a:lnTo>
                  <a:pt x="84260" y="54320"/>
                </a:lnTo>
                <a:lnTo>
                  <a:pt x="84260" y="54340"/>
                </a:lnTo>
                <a:lnTo>
                  <a:pt x="84230" y="54360"/>
                </a:lnTo>
                <a:lnTo>
                  <a:pt x="84210" y="54370"/>
                </a:lnTo>
                <a:lnTo>
                  <a:pt x="84190" y="54380"/>
                </a:lnTo>
                <a:lnTo>
                  <a:pt x="84180" y="54390"/>
                </a:lnTo>
                <a:lnTo>
                  <a:pt x="84160" y="54400"/>
                </a:lnTo>
                <a:lnTo>
                  <a:pt x="84140" y="54400"/>
                </a:lnTo>
                <a:lnTo>
                  <a:pt x="84130" y="54400"/>
                </a:lnTo>
                <a:lnTo>
                  <a:pt x="84110" y="54400"/>
                </a:lnTo>
                <a:lnTo>
                  <a:pt x="84100" y="54400"/>
                </a:lnTo>
                <a:lnTo>
                  <a:pt x="84090" y="54400"/>
                </a:lnTo>
                <a:lnTo>
                  <a:pt x="84090" y="54430"/>
                </a:lnTo>
                <a:lnTo>
                  <a:pt x="84100" y="54440"/>
                </a:lnTo>
                <a:lnTo>
                  <a:pt x="84100" y="54450"/>
                </a:lnTo>
                <a:lnTo>
                  <a:pt x="84100" y="54460"/>
                </a:lnTo>
                <a:lnTo>
                  <a:pt x="84130" y="54480"/>
                </a:lnTo>
                <a:lnTo>
                  <a:pt x="84140" y="54490"/>
                </a:lnTo>
                <a:lnTo>
                  <a:pt x="84130" y="54490"/>
                </a:lnTo>
                <a:lnTo>
                  <a:pt x="84130" y="54480"/>
                </a:lnTo>
                <a:lnTo>
                  <a:pt x="84120" y="54480"/>
                </a:lnTo>
                <a:lnTo>
                  <a:pt x="84110" y="54480"/>
                </a:lnTo>
                <a:lnTo>
                  <a:pt x="84100" y="54480"/>
                </a:lnTo>
                <a:lnTo>
                  <a:pt x="84100" y="54470"/>
                </a:lnTo>
                <a:lnTo>
                  <a:pt x="84090" y="54470"/>
                </a:lnTo>
                <a:lnTo>
                  <a:pt x="84090" y="54460"/>
                </a:lnTo>
                <a:lnTo>
                  <a:pt x="84080" y="54460"/>
                </a:lnTo>
                <a:lnTo>
                  <a:pt x="84080" y="54470"/>
                </a:lnTo>
                <a:lnTo>
                  <a:pt x="84080" y="54480"/>
                </a:lnTo>
                <a:lnTo>
                  <a:pt x="84080" y="54490"/>
                </a:lnTo>
                <a:lnTo>
                  <a:pt x="84080" y="54500"/>
                </a:lnTo>
                <a:lnTo>
                  <a:pt x="84080" y="54510"/>
                </a:lnTo>
                <a:lnTo>
                  <a:pt x="84070" y="54510"/>
                </a:lnTo>
                <a:lnTo>
                  <a:pt x="84070" y="54520"/>
                </a:lnTo>
                <a:lnTo>
                  <a:pt x="84070" y="54530"/>
                </a:lnTo>
                <a:lnTo>
                  <a:pt x="84070" y="54540"/>
                </a:lnTo>
                <a:lnTo>
                  <a:pt x="84070" y="54550"/>
                </a:lnTo>
                <a:lnTo>
                  <a:pt x="84080" y="54560"/>
                </a:lnTo>
                <a:lnTo>
                  <a:pt x="84070" y="54560"/>
                </a:lnTo>
                <a:lnTo>
                  <a:pt x="84070" y="54570"/>
                </a:lnTo>
                <a:lnTo>
                  <a:pt x="84060" y="54580"/>
                </a:lnTo>
                <a:lnTo>
                  <a:pt x="84050" y="54590"/>
                </a:lnTo>
                <a:lnTo>
                  <a:pt x="84040" y="54590"/>
                </a:lnTo>
                <a:lnTo>
                  <a:pt x="84030" y="54600"/>
                </a:lnTo>
                <a:lnTo>
                  <a:pt x="84030" y="54610"/>
                </a:lnTo>
                <a:lnTo>
                  <a:pt x="84020" y="54610"/>
                </a:lnTo>
                <a:lnTo>
                  <a:pt x="84010" y="54620"/>
                </a:lnTo>
                <a:lnTo>
                  <a:pt x="84010" y="54630"/>
                </a:lnTo>
                <a:lnTo>
                  <a:pt x="84000" y="54630"/>
                </a:lnTo>
                <a:lnTo>
                  <a:pt x="84000" y="54640"/>
                </a:lnTo>
                <a:lnTo>
                  <a:pt x="84000" y="54650"/>
                </a:lnTo>
                <a:lnTo>
                  <a:pt x="84000" y="54660"/>
                </a:lnTo>
                <a:lnTo>
                  <a:pt x="84000" y="54670"/>
                </a:lnTo>
                <a:lnTo>
                  <a:pt x="84000" y="54680"/>
                </a:lnTo>
                <a:lnTo>
                  <a:pt x="84000" y="54690"/>
                </a:lnTo>
                <a:lnTo>
                  <a:pt x="84000" y="54700"/>
                </a:lnTo>
                <a:lnTo>
                  <a:pt x="83990" y="54700"/>
                </a:lnTo>
                <a:lnTo>
                  <a:pt x="83990" y="54710"/>
                </a:lnTo>
                <a:lnTo>
                  <a:pt x="83980" y="54710"/>
                </a:lnTo>
                <a:lnTo>
                  <a:pt x="83980" y="54720"/>
                </a:lnTo>
                <a:lnTo>
                  <a:pt x="83970" y="54720"/>
                </a:lnTo>
                <a:lnTo>
                  <a:pt x="83960" y="54720"/>
                </a:lnTo>
                <a:lnTo>
                  <a:pt x="83960" y="54730"/>
                </a:lnTo>
                <a:lnTo>
                  <a:pt x="83950" y="54730"/>
                </a:lnTo>
                <a:lnTo>
                  <a:pt x="83940" y="54730"/>
                </a:lnTo>
                <a:lnTo>
                  <a:pt x="83930" y="54730"/>
                </a:lnTo>
                <a:lnTo>
                  <a:pt x="83920" y="54730"/>
                </a:lnTo>
                <a:lnTo>
                  <a:pt x="83910" y="54740"/>
                </a:lnTo>
                <a:lnTo>
                  <a:pt x="83900" y="54750"/>
                </a:lnTo>
                <a:lnTo>
                  <a:pt x="83900" y="54760"/>
                </a:lnTo>
                <a:lnTo>
                  <a:pt x="83890" y="54760"/>
                </a:lnTo>
                <a:lnTo>
                  <a:pt x="83890" y="54770"/>
                </a:lnTo>
                <a:lnTo>
                  <a:pt x="83880" y="54780"/>
                </a:lnTo>
                <a:lnTo>
                  <a:pt x="83870" y="54790"/>
                </a:lnTo>
                <a:lnTo>
                  <a:pt x="83870" y="54800"/>
                </a:lnTo>
                <a:lnTo>
                  <a:pt x="83860" y="54800"/>
                </a:lnTo>
                <a:lnTo>
                  <a:pt x="83860" y="54810"/>
                </a:lnTo>
                <a:lnTo>
                  <a:pt x="83850" y="54820"/>
                </a:lnTo>
                <a:lnTo>
                  <a:pt x="83850" y="54830"/>
                </a:lnTo>
                <a:lnTo>
                  <a:pt x="83860" y="54830"/>
                </a:lnTo>
                <a:lnTo>
                  <a:pt x="83860" y="54840"/>
                </a:lnTo>
                <a:lnTo>
                  <a:pt x="83870" y="54840"/>
                </a:lnTo>
                <a:lnTo>
                  <a:pt x="83870" y="54850"/>
                </a:lnTo>
                <a:lnTo>
                  <a:pt x="83880" y="54850"/>
                </a:lnTo>
                <a:lnTo>
                  <a:pt x="83880" y="54860"/>
                </a:lnTo>
                <a:lnTo>
                  <a:pt x="83890" y="54860"/>
                </a:lnTo>
                <a:lnTo>
                  <a:pt x="83890" y="54870"/>
                </a:lnTo>
                <a:lnTo>
                  <a:pt x="83900" y="54870"/>
                </a:lnTo>
                <a:lnTo>
                  <a:pt x="83910" y="54870"/>
                </a:lnTo>
                <a:lnTo>
                  <a:pt x="83920" y="54870"/>
                </a:lnTo>
                <a:lnTo>
                  <a:pt x="83930" y="54870"/>
                </a:lnTo>
                <a:lnTo>
                  <a:pt x="83930" y="54860"/>
                </a:lnTo>
                <a:lnTo>
                  <a:pt x="83940" y="54860"/>
                </a:lnTo>
                <a:lnTo>
                  <a:pt x="83950" y="54860"/>
                </a:lnTo>
                <a:lnTo>
                  <a:pt x="83950" y="54870"/>
                </a:lnTo>
                <a:lnTo>
                  <a:pt x="83960" y="54870"/>
                </a:lnTo>
                <a:lnTo>
                  <a:pt x="83970" y="54880"/>
                </a:lnTo>
                <a:lnTo>
                  <a:pt x="83970" y="54890"/>
                </a:lnTo>
                <a:lnTo>
                  <a:pt x="83960" y="54890"/>
                </a:lnTo>
                <a:lnTo>
                  <a:pt x="83960" y="54900"/>
                </a:lnTo>
                <a:lnTo>
                  <a:pt x="83950" y="54910"/>
                </a:lnTo>
                <a:lnTo>
                  <a:pt x="83940" y="54920"/>
                </a:lnTo>
                <a:lnTo>
                  <a:pt x="83940" y="54930"/>
                </a:lnTo>
                <a:lnTo>
                  <a:pt x="83930" y="54930"/>
                </a:lnTo>
                <a:lnTo>
                  <a:pt x="83930" y="54940"/>
                </a:lnTo>
                <a:lnTo>
                  <a:pt x="83930" y="54950"/>
                </a:lnTo>
                <a:lnTo>
                  <a:pt x="83920" y="54950"/>
                </a:lnTo>
                <a:lnTo>
                  <a:pt x="83910" y="54960"/>
                </a:lnTo>
                <a:lnTo>
                  <a:pt x="83900" y="54970"/>
                </a:lnTo>
                <a:lnTo>
                  <a:pt x="83900" y="54980"/>
                </a:lnTo>
                <a:lnTo>
                  <a:pt x="83890" y="54990"/>
                </a:lnTo>
                <a:lnTo>
                  <a:pt x="83880" y="55000"/>
                </a:lnTo>
                <a:lnTo>
                  <a:pt x="83870" y="55020"/>
                </a:lnTo>
                <a:lnTo>
                  <a:pt x="83860" y="55030"/>
                </a:lnTo>
                <a:lnTo>
                  <a:pt x="83850" y="55040"/>
                </a:lnTo>
                <a:lnTo>
                  <a:pt x="83840" y="55050"/>
                </a:lnTo>
                <a:lnTo>
                  <a:pt x="83850" y="55060"/>
                </a:lnTo>
                <a:lnTo>
                  <a:pt x="83850" y="55070"/>
                </a:lnTo>
                <a:lnTo>
                  <a:pt x="83850" y="55080"/>
                </a:lnTo>
                <a:lnTo>
                  <a:pt x="83860" y="55090"/>
                </a:lnTo>
                <a:lnTo>
                  <a:pt x="83870" y="55110"/>
                </a:lnTo>
                <a:lnTo>
                  <a:pt x="83870" y="55120"/>
                </a:lnTo>
                <a:lnTo>
                  <a:pt x="83870" y="55130"/>
                </a:lnTo>
                <a:lnTo>
                  <a:pt x="83880" y="55130"/>
                </a:lnTo>
                <a:lnTo>
                  <a:pt x="83880" y="55140"/>
                </a:lnTo>
                <a:lnTo>
                  <a:pt x="83890" y="55150"/>
                </a:lnTo>
                <a:lnTo>
                  <a:pt x="83890" y="55160"/>
                </a:lnTo>
                <a:lnTo>
                  <a:pt x="83890" y="55170"/>
                </a:lnTo>
                <a:lnTo>
                  <a:pt x="83890" y="55180"/>
                </a:lnTo>
                <a:lnTo>
                  <a:pt x="83870" y="55190"/>
                </a:lnTo>
                <a:lnTo>
                  <a:pt x="83870" y="55200"/>
                </a:lnTo>
                <a:lnTo>
                  <a:pt x="83860" y="55200"/>
                </a:lnTo>
                <a:lnTo>
                  <a:pt x="83860" y="55210"/>
                </a:lnTo>
                <a:lnTo>
                  <a:pt x="83850" y="55210"/>
                </a:lnTo>
                <a:lnTo>
                  <a:pt x="83850" y="55220"/>
                </a:lnTo>
                <a:lnTo>
                  <a:pt x="83840" y="55230"/>
                </a:lnTo>
                <a:lnTo>
                  <a:pt x="83840" y="55240"/>
                </a:lnTo>
                <a:lnTo>
                  <a:pt x="83830" y="55240"/>
                </a:lnTo>
                <a:lnTo>
                  <a:pt x="83830" y="55250"/>
                </a:lnTo>
                <a:lnTo>
                  <a:pt x="83820" y="55250"/>
                </a:lnTo>
                <a:lnTo>
                  <a:pt x="83820" y="55260"/>
                </a:lnTo>
                <a:lnTo>
                  <a:pt x="83810" y="55260"/>
                </a:lnTo>
                <a:lnTo>
                  <a:pt x="83810" y="55270"/>
                </a:lnTo>
                <a:lnTo>
                  <a:pt x="83800" y="55270"/>
                </a:lnTo>
                <a:lnTo>
                  <a:pt x="83790" y="55280"/>
                </a:lnTo>
                <a:lnTo>
                  <a:pt x="83780" y="55280"/>
                </a:lnTo>
                <a:lnTo>
                  <a:pt x="83780" y="55290"/>
                </a:lnTo>
                <a:lnTo>
                  <a:pt x="83770" y="55290"/>
                </a:lnTo>
                <a:lnTo>
                  <a:pt x="83760" y="55280"/>
                </a:lnTo>
                <a:lnTo>
                  <a:pt x="83750" y="55270"/>
                </a:lnTo>
                <a:lnTo>
                  <a:pt x="83750" y="55260"/>
                </a:lnTo>
                <a:lnTo>
                  <a:pt x="83740" y="55260"/>
                </a:lnTo>
                <a:lnTo>
                  <a:pt x="83730" y="55260"/>
                </a:lnTo>
                <a:lnTo>
                  <a:pt x="83720" y="55260"/>
                </a:lnTo>
                <a:lnTo>
                  <a:pt x="83710" y="55260"/>
                </a:lnTo>
                <a:lnTo>
                  <a:pt x="83700" y="55260"/>
                </a:lnTo>
                <a:lnTo>
                  <a:pt x="83700" y="55250"/>
                </a:lnTo>
                <a:lnTo>
                  <a:pt x="83690" y="55250"/>
                </a:lnTo>
                <a:lnTo>
                  <a:pt x="83680" y="55250"/>
                </a:lnTo>
                <a:lnTo>
                  <a:pt x="83670" y="55250"/>
                </a:lnTo>
                <a:lnTo>
                  <a:pt x="83670" y="55240"/>
                </a:lnTo>
                <a:lnTo>
                  <a:pt x="83660" y="55240"/>
                </a:lnTo>
                <a:lnTo>
                  <a:pt x="83650" y="55240"/>
                </a:lnTo>
                <a:lnTo>
                  <a:pt x="83640" y="55240"/>
                </a:lnTo>
                <a:lnTo>
                  <a:pt x="83630" y="55240"/>
                </a:lnTo>
                <a:lnTo>
                  <a:pt x="83620" y="55240"/>
                </a:lnTo>
                <a:lnTo>
                  <a:pt x="83610" y="55240"/>
                </a:lnTo>
                <a:lnTo>
                  <a:pt x="83610" y="55250"/>
                </a:lnTo>
                <a:lnTo>
                  <a:pt x="83600" y="55250"/>
                </a:lnTo>
                <a:lnTo>
                  <a:pt x="83590" y="55250"/>
                </a:lnTo>
                <a:lnTo>
                  <a:pt x="83580" y="55260"/>
                </a:lnTo>
                <a:lnTo>
                  <a:pt x="83570" y="55260"/>
                </a:lnTo>
                <a:lnTo>
                  <a:pt x="83560" y="55250"/>
                </a:lnTo>
                <a:lnTo>
                  <a:pt x="83540" y="55250"/>
                </a:lnTo>
                <a:lnTo>
                  <a:pt x="83540" y="55260"/>
                </a:lnTo>
                <a:lnTo>
                  <a:pt x="83530" y="55270"/>
                </a:lnTo>
                <a:lnTo>
                  <a:pt x="83530" y="55280"/>
                </a:lnTo>
                <a:lnTo>
                  <a:pt x="83540" y="55280"/>
                </a:lnTo>
                <a:lnTo>
                  <a:pt x="83540" y="55290"/>
                </a:lnTo>
                <a:lnTo>
                  <a:pt x="83550" y="55290"/>
                </a:lnTo>
                <a:lnTo>
                  <a:pt x="83560" y="55300"/>
                </a:lnTo>
                <a:lnTo>
                  <a:pt x="83560" y="55310"/>
                </a:lnTo>
                <a:lnTo>
                  <a:pt x="83550" y="55310"/>
                </a:lnTo>
                <a:lnTo>
                  <a:pt x="83550" y="55320"/>
                </a:lnTo>
                <a:lnTo>
                  <a:pt x="83550" y="55330"/>
                </a:lnTo>
                <a:lnTo>
                  <a:pt x="83550" y="55340"/>
                </a:lnTo>
                <a:lnTo>
                  <a:pt x="83550" y="55350"/>
                </a:lnTo>
                <a:lnTo>
                  <a:pt x="83550" y="55360"/>
                </a:lnTo>
                <a:lnTo>
                  <a:pt x="83550" y="55370"/>
                </a:lnTo>
                <a:lnTo>
                  <a:pt x="83560" y="55370"/>
                </a:lnTo>
                <a:lnTo>
                  <a:pt x="83560" y="55380"/>
                </a:lnTo>
                <a:lnTo>
                  <a:pt x="83570" y="55380"/>
                </a:lnTo>
                <a:lnTo>
                  <a:pt x="83570" y="55390"/>
                </a:lnTo>
                <a:lnTo>
                  <a:pt x="83570" y="55400"/>
                </a:lnTo>
                <a:lnTo>
                  <a:pt x="83580" y="55400"/>
                </a:lnTo>
                <a:lnTo>
                  <a:pt x="83580" y="55410"/>
                </a:lnTo>
                <a:lnTo>
                  <a:pt x="83590" y="55420"/>
                </a:lnTo>
                <a:lnTo>
                  <a:pt x="83590" y="55430"/>
                </a:lnTo>
                <a:lnTo>
                  <a:pt x="83600" y="55430"/>
                </a:lnTo>
                <a:lnTo>
                  <a:pt x="83600" y="55440"/>
                </a:lnTo>
                <a:lnTo>
                  <a:pt x="83610" y="55450"/>
                </a:lnTo>
                <a:lnTo>
                  <a:pt x="83620" y="55450"/>
                </a:lnTo>
                <a:lnTo>
                  <a:pt x="83620" y="55440"/>
                </a:lnTo>
                <a:lnTo>
                  <a:pt x="83630" y="55440"/>
                </a:lnTo>
                <a:lnTo>
                  <a:pt x="83640" y="55440"/>
                </a:lnTo>
                <a:lnTo>
                  <a:pt x="83640" y="55450"/>
                </a:lnTo>
                <a:lnTo>
                  <a:pt x="83650" y="55450"/>
                </a:lnTo>
                <a:lnTo>
                  <a:pt x="83660" y="55460"/>
                </a:lnTo>
                <a:lnTo>
                  <a:pt x="83660" y="55470"/>
                </a:lnTo>
                <a:lnTo>
                  <a:pt x="83670" y="55470"/>
                </a:lnTo>
                <a:lnTo>
                  <a:pt x="83680" y="55470"/>
                </a:lnTo>
                <a:lnTo>
                  <a:pt x="83690" y="55460"/>
                </a:lnTo>
                <a:lnTo>
                  <a:pt x="83690" y="55450"/>
                </a:lnTo>
                <a:lnTo>
                  <a:pt x="83700" y="55450"/>
                </a:lnTo>
                <a:lnTo>
                  <a:pt x="83710" y="55440"/>
                </a:lnTo>
                <a:lnTo>
                  <a:pt x="83720" y="55440"/>
                </a:lnTo>
                <a:lnTo>
                  <a:pt x="83720" y="55430"/>
                </a:lnTo>
                <a:lnTo>
                  <a:pt x="83730" y="55430"/>
                </a:lnTo>
                <a:lnTo>
                  <a:pt x="83730" y="55420"/>
                </a:lnTo>
                <a:lnTo>
                  <a:pt x="83740" y="55420"/>
                </a:lnTo>
                <a:lnTo>
                  <a:pt x="83740" y="55410"/>
                </a:lnTo>
                <a:lnTo>
                  <a:pt x="83750" y="55410"/>
                </a:lnTo>
                <a:lnTo>
                  <a:pt x="83760" y="55410"/>
                </a:lnTo>
                <a:lnTo>
                  <a:pt x="83770" y="55410"/>
                </a:lnTo>
                <a:lnTo>
                  <a:pt x="83780" y="55400"/>
                </a:lnTo>
                <a:lnTo>
                  <a:pt x="83790" y="55400"/>
                </a:lnTo>
                <a:lnTo>
                  <a:pt x="83790" y="55390"/>
                </a:lnTo>
                <a:lnTo>
                  <a:pt x="83790" y="55380"/>
                </a:lnTo>
                <a:lnTo>
                  <a:pt x="83800" y="55380"/>
                </a:lnTo>
                <a:lnTo>
                  <a:pt x="83810" y="55380"/>
                </a:lnTo>
                <a:lnTo>
                  <a:pt x="83810" y="55370"/>
                </a:lnTo>
                <a:lnTo>
                  <a:pt x="83820" y="55370"/>
                </a:lnTo>
                <a:lnTo>
                  <a:pt x="83830" y="55370"/>
                </a:lnTo>
                <a:lnTo>
                  <a:pt x="83840" y="55370"/>
                </a:lnTo>
                <a:lnTo>
                  <a:pt x="83840" y="55360"/>
                </a:lnTo>
                <a:lnTo>
                  <a:pt x="83850" y="55360"/>
                </a:lnTo>
                <a:lnTo>
                  <a:pt x="83850" y="55350"/>
                </a:lnTo>
                <a:lnTo>
                  <a:pt x="83840" y="55350"/>
                </a:lnTo>
                <a:lnTo>
                  <a:pt x="83850" y="55350"/>
                </a:lnTo>
                <a:lnTo>
                  <a:pt x="83850" y="55340"/>
                </a:lnTo>
                <a:lnTo>
                  <a:pt x="83850" y="55330"/>
                </a:lnTo>
                <a:lnTo>
                  <a:pt x="83860" y="55330"/>
                </a:lnTo>
                <a:lnTo>
                  <a:pt x="83870" y="55330"/>
                </a:lnTo>
                <a:lnTo>
                  <a:pt x="83880" y="55330"/>
                </a:lnTo>
                <a:lnTo>
                  <a:pt x="83890" y="55330"/>
                </a:lnTo>
                <a:lnTo>
                  <a:pt x="83900" y="55330"/>
                </a:lnTo>
                <a:lnTo>
                  <a:pt x="83900" y="55320"/>
                </a:lnTo>
                <a:lnTo>
                  <a:pt x="83910" y="55320"/>
                </a:lnTo>
                <a:lnTo>
                  <a:pt x="83920" y="55320"/>
                </a:lnTo>
                <a:lnTo>
                  <a:pt x="83920" y="55330"/>
                </a:lnTo>
                <a:lnTo>
                  <a:pt x="83930" y="55330"/>
                </a:lnTo>
                <a:lnTo>
                  <a:pt x="83930" y="55340"/>
                </a:lnTo>
                <a:lnTo>
                  <a:pt x="83930" y="55350"/>
                </a:lnTo>
                <a:lnTo>
                  <a:pt x="83930" y="55370"/>
                </a:lnTo>
                <a:lnTo>
                  <a:pt x="83930" y="55390"/>
                </a:lnTo>
                <a:lnTo>
                  <a:pt x="83920" y="55400"/>
                </a:lnTo>
                <a:lnTo>
                  <a:pt x="83920" y="55410"/>
                </a:lnTo>
                <a:lnTo>
                  <a:pt x="83920" y="55420"/>
                </a:lnTo>
                <a:lnTo>
                  <a:pt x="83910" y="55420"/>
                </a:lnTo>
                <a:lnTo>
                  <a:pt x="83910" y="55430"/>
                </a:lnTo>
                <a:lnTo>
                  <a:pt x="83910" y="55440"/>
                </a:lnTo>
                <a:lnTo>
                  <a:pt x="83910" y="55450"/>
                </a:lnTo>
                <a:lnTo>
                  <a:pt x="83900" y="55450"/>
                </a:lnTo>
                <a:lnTo>
                  <a:pt x="83900" y="55460"/>
                </a:lnTo>
                <a:lnTo>
                  <a:pt x="83900" y="55470"/>
                </a:lnTo>
                <a:lnTo>
                  <a:pt x="83910" y="55470"/>
                </a:lnTo>
                <a:lnTo>
                  <a:pt x="83920" y="55470"/>
                </a:lnTo>
                <a:lnTo>
                  <a:pt x="83920" y="55480"/>
                </a:lnTo>
                <a:lnTo>
                  <a:pt x="83910" y="55480"/>
                </a:lnTo>
                <a:lnTo>
                  <a:pt x="83920" y="55490"/>
                </a:lnTo>
                <a:lnTo>
                  <a:pt x="83920" y="55500"/>
                </a:lnTo>
                <a:lnTo>
                  <a:pt x="83920" y="55510"/>
                </a:lnTo>
                <a:lnTo>
                  <a:pt x="83930" y="55510"/>
                </a:lnTo>
                <a:lnTo>
                  <a:pt x="83930" y="55520"/>
                </a:lnTo>
                <a:lnTo>
                  <a:pt x="83930" y="55530"/>
                </a:lnTo>
                <a:lnTo>
                  <a:pt x="83930" y="55540"/>
                </a:lnTo>
                <a:lnTo>
                  <a:pt x="83940" y="55540"/>
                </a:lnTo>
                <a:lnTo>
                  <a:pt x="83940" y="55550"/>
                </a:lnTo>
                <a:lnTo>
                  <a:pt x="83950" y="55550"/>
                </a:lnTo>
                <a:lnTo>
                  <a:pt x="83970" y="55550"/>
                </a:lnTo>
                <a:lnTo>
                  <a:pt x="83970" y="55560"/>
                </a:lnTo>
                <a:lnTo>
                  <a:pt x="83980" y="55560"/>
                </a:lnTo>
                <a:lnTo>
                  <a:pt x="83990" y="55560"/>
                </a:lnTo>
                <a:lnTo>
                  <a:pt x="84000" y="55560"/>
                </a:lnTo>
                <a:lnTo>
                  <a:pt x="84000" y="55570"/>
                </a:lnTo>
                <a:lnTo>
                  <a:pt x="84010" y="55570"/>
                </a:lnTo>
                <a:lnTo>
                  <a:pt x="84010" y="55580"/>
                </a:lnTo>
                <a:lnTo>
                  <a:pt x="84020" y="55580"/>
                </a:lnTo>
                <a:lnTo>
                  <a:pt x="84020" y="55590"/>
                </a:lnTo>
                <a:lnTo>
                  <a:pt x="84030" y="55590"/>
                </a:lnTo>
                <a:lnTo>
                  <a:pt x="84030" y="55600"/>
                </a:lnTo>
                <a:lnTo>
                  <a:pt x="84030" y="55610"/>
                </a:lnTo>
                <a:lnTo>
                  <a:pt x="84040" y="55620"/>
                </a:lnTo>
                <a:lnTo>
                  <a:pt x="84040" y="55610"/>
                </a:lnTo>
                <a:lnTo>
                  <a:pt x="84050" y="55610"/>
                </a:lnTo>
                <a:lnTo>
                  <a:pt x="84050" y="55600"/>
                </a:lnTo>
                <a:lnTo>
                  <a:pt x="84060" y="55600"/>
                </a:lnTo>
                <a:lnTo>
                  <a:pt x="84060" y="55590"/>
                </a:lnTo>
                <a:lnTo>
                  <a:pt x="84070" y="55590"/>
                </a:lnTo>
                <a:lnTo>
                  <a:pt x="84080" y="55590"/>
                </a:lnTo>
                <a:lnTo>
                  <a:pt x="84090" y="55590"/>
                </a:lnTo>
                <a:lnTo>
                  <a:pt x="84100" y="55590"/>
                </a:lnTo>
                <a:lnTo>
                  <a:pt x="84110" y="55600"/>
                </a:lnTo>
                <a:lnTo>
                  <a:pt x="84120" y="55600"/>
                </a:lnTo>
                <a:lnTo>
                  <a:pt x="84120" y="55610"/>
                </a:lnTo>
                <a:lnTo>
                  <a:pt x="84130" y="55610"/>
                </a:lnTo>
                <a:lnTo>
                  <a:pt x="84150" y="55620"/>
                </a:lnTo>
                <a:lnTo>
                  <a:pt x="84160" y="55620"/>
                </a:lnTo>
                <a:lnTo>
                  <a:pt x="84170" y="55620"/>
                </a:lnTo>
                <a:lnTo>
                  <a:pt x="84190" y="55630"/>
                </a:lnTo>
                <a:lnTo>
                  <a:pt x="84200" y="55640"/>
                </a:lnTo>
                <a:lnTo>
                  <a:pt x="84220" y="55640"/>
                </a:lnTo>
                <a:lnTo>
                  <a:pt x="84230" y="55650"/>
                </a:lnTo>
                <a:lnTo>
                  <a:pt x="84240" y="55650"/>
                </a:lnTo>
                <a:lnTo>
                  <a:pt x="84250" y="55650"/>
                </a:lnTo>
                <a:lnTo>
                  <a:pt x="84250" y="55660"/>
                </a:lnTo>
                <a:lnTo>
                  <a:pt x="84260" y="55660"/>
                </a:lnTo>
                <a:lnTo>
                  <a:pt x="84270" y="55660"/>
                </a:lnTo>
                <a:lnTo>
                  <a:pt x="84270" y="55670"/>
                </a:lnTo>
                <a:lnTo>
                  <a:pt x="84280" y="55670"/>
                </a:lnTo>
                <a:lnTo>
                  <a:pt x="84290" y="55670"/>
                </a:lnTo>
                <a:lnTo>
                  <a:pt x="84300" y="55670"/>
                </a:lnTo>
                <a:lnTo>
                  <a:pt x="84300" y="55680"/>
                </a:lnTo>
                <a:lnTo>
                  <a:pt x="84300" y="55690"/>
                </a:lnTo>
                <a:lnTo>
                  <a:pt x="84290" y="55700"/>
                </a:lnTo>
                <a:lnTo>
                  <a:pt x="84290" y="55710"/>
                </a:lnTo>
                <a:lnTo>
                  <a:pt x="84280" y="55710"/>
                </a:lnTo>
                <a:lnTo>
                  <a:pt x="84280" y="55720"/>
                </a:lnTo>
                <a:lnTo>
                  <a:pt x="84270" y="55730"/>
                </a:lnTo>
                <a:lnTo>
                  <a:pt x="84280" y="55740"/>
                </a:lnTo>
                <a:lnTo>
                  <a:pt x="84270" y="55750"/>
                </a:lnTo>
                <a:lnTo>
                  <a:pt x="84270" y="55760"/>
                </a:lnTo>
                <a:lnTo>
                  <a:pt x="84260" y="55760"/>
                </a:lnTo>
                <a:lnTo>
                  <a:pt x="84260" y="55770"/>
                </a:lnTo>
                <a:lnTo>
                  <a:pt x="84260" y="55780"/>
                </a:lnTo>
                <a:lnTo>
                  <a:pt x="84250" y="55780"/>
                </a:lnTo>
                <a:lnTo>
                  <a:pt x="84260" y="55790"/>
                </a:lnTo>
                <a:lnTo>
                  <a:pt x="84260" y="55800"/>
                </a:lnTo>
                <a:lnTo>
                  <a:pt x="84260" y="55810"/>
                </a:lnTo>
                <a:lnTo>
                  <a:pt x="84260" y="55820"/>
                </a:lnTo>
                <a:lnTo>
                  <a:pt x="84270" y="55820"/>
                </a:lnTo>
                <a:lnTo>
                  <a:pt x="84280" y="55820"/>
                </a:lnTo>
                <a:lnTo>
                  <a:pt x="84280" y="55830"/>
                </a:lnTo>
                <a:lnTo>
                  <a:pt x="84290" y="55830"/>
                </a:lnTo>
                <a:lnTo>
                  <a:pt x="84290" y="55840"/>
                </a:lnTo>
                <a:lnTo>
                  <a:pt x="84300" y="55840"/>
                </a:lnTo>
                <a:lnTo>
                  <a:pt x="84310" y="55840"/>
                </a:lnTo>
                <a:lnTo>
                  <a:pt x="84310" y="55830"/>
                </a:lnTo>
                <a:lnTo>
                  <a:pt x="84320" y="55820"/>
                </a:lnTo>
                <a:lnTo>
                  <a:pt x="84310" y="55820"/>
                </a:lnTo>
                <a:lnTo>
                  <a:pt x="84320" y="55820"/>
                </a:lnTo>
                <a:lnTo>
                  <a:pt x="84320" y="55810"/>
                </a:lnTo>
                <a:lnTo>
                  <a:pt x="84330" y="55810"/>
                </a:lnTo>
                <a:lnTo>
                  <a:pt x="84330" y="55800"/>
                </a:lnTo>
                <a:lnTo>
                  <a:pt x="84340" y="55800"/>
                </a:lnTo>
                <a:lnTo>
                  <a:pt x="84340" y="55790"/>
                </a:lnTo>
                <a:lnTo>
                  <a:pt x="84340" y="55780"/>
                </a:lnTo>
                <a:lnTo>
                  <a:pt x="84350" y="55780"/>
                </a:lnTo>
                <a:lnTo>
                  <a:pt x="84360" y="55780"/>
                </a:lnTo>
                <a:lnTo>
                  <a:pt x="84360" y="55770"/>
                </a:lnTo>
                <a:lnTo>
                  <a:pt x="84370" y="55770"/>
                </a:lnTo>
                <a:lnTo>
                  <a:pt x="84370" y="55760"/>
                </a:lnTo>
                <a:lnTo>
                  <a:pt x="84380" y="55760"/>
                </a:lnTo>
                <a:lnTo>
                  <a:pt x="84380" y="55750"/>
                </a:lnTo>
                <a:lnTo>
                  <a:pt x="84390" y="55750"/>
                </a:lnTo>
                <a:lnTo>
                  <a:pt x="84380" y="55750"/>
                </a:lnTo>
                <a:lnTo>
                  <a:pt x="84390" y="55740"/>
                </a:lnTo>
                <a:lnTo>
                  <a:pt x="84400" y="55740"/>
                </a:lnTo>
                <a:lnTo>
                  <a:pt x="84410" y="55740"/>
                </a:lnTo>
                <a:lnTo>
                  <a:pt x="84410" y="55730"/>
                </a:lnTo>
                <a:lnTo>
                  <a:pt x="84410" y="55720"/>
                </a:lnTo>
                <a:lnTo>
                  <a:pt x="84420" y="55720"/>
                </a:lnTo>
                <a:lnTo>
                  <a:pt x="84420" y="55710"/>
                </a:lnTo>
                <a:lnTo>
                  <a:pt x="84430" y="55710"/>
                </a:lnTo>
                <a:lnTo>
                  <a:pt x="84430" y="55720"/>
                </a:lnTo>
                <a:lnTo>
                  <a:pt x="84430" y="55710"/>
                </a:lnTo>
                <a:lnTo>
                  <a:pt x="84440" y="55710"/>
                </a:lnTo>
                <a:lnTo>
                  <a:pt x="84440" y="55700"/>
                </a:lnTo>
                <a:lnTo>
                  <a:pt x="84450" y="55700"/>
                </a:lnTo>
                <a:lnTo>
                  <a:pt x="84450" y="55690"/>
                </a:lnTo>
                <a:lnTo>
                  <a:pt x="84440" y="55690"/>
                </a:lnTo>
                <a:lnTo>
                  <a:pt x="84450" y="55690"/>
                </a:lnTo>
                <a:lnTo>
                  <a:pt x="84450" y="55680"/>
                </a:lnTo>
                <a:lnTo>
                  <a:pt x="84460" y="55680"/>
                </a:lnTo>
                <a:lnTo>
                  <a:pt x="84470" y="55670"/>
                </a:lnTo>
                <a:lnTo>
                  <a:pt x="84480" y="55660"/>
                </a:lnTo>
                <a:lnTo>
                  <a:pt x="84470" y="55660"/>
                </a:lnTo>
                <a:lnTo>
                  <a:pt x="84470" y="55650"/>
                </a:lnTo>
                <a:lnTo>
                  <a:pt x="84470" y="55640"/>
                </a:lnTo>
                <a:lnTo>
                  <a:pt x="84470" y="55630"/>
                </a:lnTo>
                <a:lnTo>
                  <a:pt x="84480" y="55630"/>
                </a:lnTo>
                <a:lnTo>
                  <a:pt x="84480" y="55620"/>
                </a:lnTo>
                <a:lnTo>
                  <a:pt x="84470" y="55620"/>
                </a:lnTo>
                <a:lnTo>
                  <a:pt x="84480" y="55620"/>
                </a:lnTo>
                <a:lnTo>
                  <a:pt x="84470" y="55620"/>
                </a:lnTo>
                <a:lnTo>
                  <a:pt x="84480" y="55620"/>
                </a:lnTo>
                <a:lnTo>
                  <a:pt x="84480" y="55610"/>
                </a:lnTo>
                <a:lnTo>
                  <a:pt x="84480" y="55620"/>
                </a:lnTo>
                <a:lnTo>
                  <a:pt x="84480" y="55610"/>
                </a:lnTo>
                <a:lnTo>
                  <a:pt x="84470" y="55610"/>
                </a:lnTo>
                <a:lnTo>
                  <a:pt x="84480" y="55600"/>
                </a:lnTo>
                <a:lnTo>
                  <a:pt x="84470" y="55600"/>
                </a:lnTo>
                <a:lnTo>
                  <a:pt x="84480" y="55600"/>
                </a:lnTo>
                <a:lnTo>
                  <a:pt x="84470" y="55600"/>
                </a:lnTo>
                <a:lnTo>
                  <a:pt x="84470" y="55590"/>
                </a:lnTo>
                <a:lnTo>
                  <a:pt x="84480" y="55590"/>
                </a:lnTo>
                <a:lnTo>
                  <a:pt x="84480" y="55580"/>
                </a:lnTo>
                <a:lnTo>
                  <a:pt x="84490" y="55580"/>
                </a:lnTo>
                <a:lnTo>
                  <a:pt x="84490" y="55570"/>
                </a:lnTo>
                <a:lnTo>
                  <a:pt x="84500" y="55570"/>
                </a:lnTo>
                <a:lnTo>
                  <a:pt x="84490" y="55570"/>
                </a:lnTo>
                <a:lnTo>
                  <a:pt x="84500" y="55560"/>
                </a:lnTo>
                <a:lnTo>
                  <a:pt x="84510" y="55560"/>
                </a:lnTo>
                <a:lnTo>
                  <a:pt x="84510" y="55550"/>
                </a:lnTo>
                <a:lnTo>
                  <a:pt x="84520" y="55550"/>
                </a:lnTo>
                <a:lnTo>
                  <a:pt x="84510" y="55550"/>
                </a:lnTo>
                <a:lnTo>
                  <a:pt x="84510" y="55540"/>
                </a:lnTo>
                <a:lnTo>
                  <a:pt x="84520" y="55540"/>
                </a:lnTo>
                <a:lnTo>
                  <a:pt x="84520" y="55530"/>
                </a:lnTo>
                <a:lnTo>
                  <a:pt x="84520" y="55520"/>
                </a:lnTo>
                <a:lnTo>
                  <a:pt x="84510" y="55520"/>
                </a:lnTo>
                <a:lnTo>
                  <a:pt x="84520" y="55520"/>
                </a:lnTo>
                <a:lnTo>
                  <a:pt x="84520" y="55510"/>
                </a:lnTo>
                <a:lnTo>
                  <a:pt x="84510" y="55510"/>
                </a:lnTo>
                <a:lnTo>
                  <a:pt x="84520" y="55510"/>
                </a:lnTo>
                <a:lnTo>
                  <a:pt x="84520" y="55500"/>
                </a:lnTo>
                <a:lnTo>
                  <a:pt x="84520" y="55490"/>
                </a:lnTo>
                <a:lnTo>
                  <a:pt x="84520" y="55480"/>
                </a:lnTo>
                <a:lnTo>
                  <a:pt x="84530" y="55480"/>
                </a:lnTo>
                <a:lnTo>
                  <a:pt x="84530" y="55470"/>
                </a:lnTo>
                <a:lnTo>
                  <a:pt x="84530" y="55460"/>
                </a:lnTo>
                <a:lnTo>
                  <a:pt x="84530" y="55470"/>
                </a:lnTo>
                <a:lnTo>
                  <a:pt x="84530" y="55460"/>
                </a:lnTo>
                <a:lnTo>
                  <a:pt x="84540" y="55460"/>
                </a:lnTo>
                <a:lnTo>
                  <a:pt x="84530" y="55460"/>
                </a:lnTo>
                <a:lnTo>
                  <a:pt x="84540" y="55460"/>
                </a:lnTo>
                <a:lnTo>
                  <a:pt x="84530" y="55460"/>
                </a:lnTo>
                <a:lnTo>
                  <a:pt x="84530" y="55450"/>
                </a:lnTo>
                <a:lnTo>
                  <a:pt x="84530" y="55440"/>
                </a:lnTo>
                <a:lnTo>
                  <a:pt x="84530" y="55430"/>
                </a:lnTo>
                <a:lnTo>
                  <a:pt x="84520" y="55430"/>
                </a:lnTo>
                <a:lnTo>
                  <a:pt x="84520" y="55420"/>
                </a:lnTo>
                <a:lnTo>
                  <a:pt x="84530" y="55420"/>
                </a:lnTo>
                <a:lnTo>
                  <a:pt x="84520" y="55410"/>
                </a:lnTo>
                <a:lnTo>
                  <a:pt x="84530" y="55410"/>
                </a:lnTo>
                <a:lnTo>
                  <a:pt x="84530" y="55400"/>
                </a:lnTo>
                <a:lnTo>
                  <a:pt x="84540" y="55400"/>
                </a:lnTo>
                <a:lnTo>
                  <a:pt x="84540" y="55390"/>
                </a:lnTo>
                <a:lnTo>
                  <a:pt x="84550" y="55390"/>
                </a:lnTo>
                <a:lnTo>
                  <a:pt x="84550" y="55380"/>
                </a:lnTo>
                <a:lnTo>
                  <a:pt x="84550" y="55390"/>
                </a:lnTo>
                <a:lnTo>
                  <a:pt x="84560" y="55390"/>
                </a:lnTo>
                <a:lnTo>
                  <a:pt x="84560" y="55380"/>
                </a:lnTo>
                <a:lnTo>
                  <a:pt x="84570" y="55380"/>
                </a:lnTo>
                <a:lnTo>
                  <a:pt x="84570" y="55370"/>
                </a:lnTo>
                <a:lnTo>
                  <a:pt x="84580" y="55370"/>
                </a:lnTo>
                <a:lnTo>
                  <a:pt x="84580" y="55360"/>
                </a:lnTo>
                <a:lnTo>
                  <a:pt x="84580" y="55370"/>
                </a:lnTo>
                <a:lnTo>
                  <a:pt x="84580" y="55360"/>
                </a:lnTo>
                <a:lnTo>
                  <a:pt x="84590" y="55360"/>
                </a:lnTo>
                <a:lnTo>
                  <a:pt x="84600" y="55360"/>
                </a:lnTo>
                <a:lnTo>
                  <a:pt x="84600" y="55350"/>
                </a:lnTo>
                <a:lnTo>
                  <a:pt x="84610" y="55350"/>
                </a:lnTo>
                <a:lnTo>
                  <a:pt x="84600" y="55350"/>
                </a:lnTo>
                <a:lnTo>
                  <a:pt x="84610" y="55340"/>
                </a:lnTo>
                <a:lnTo>
                  <a:pt x="84600" y="55340"/>
                </a:lnTo>
                <a:lnTo>
                  <a:pt x="84610" y="55340"/>
                </a:lnTo>
                <a:lnTo>
                  <a:pt x="84610" y="55330"/>
                </a:lnTo>
                <a:lnTo>
                  <a:pt x="84610" y="55320"/>
                </a:lnTo>
                <a:lnTo>
                  <a:pt x="84610" y="55310"/>
                </a:lnTo>
                <a:lnTo>
                  <a:pt x="84610" y="55300"/>
                </a:lnTo>
                <a:lnTo>
                  <a:pt x="84610" y="55290"/>
                </a:lnTo>
                <a:lnTo>
                  <a:pt x="84610" y="55300"/>
                </a:lnTo>
                <a:lnTo>
                  <a:pt x="84610" y="55290"/>
                </a:lnTo>
                <a:lnTo>
                  <a:pt x="84610" y="55280"/>
                </a:lnTo>
                <a:lnTo>
                  <a:pt x="84610" y="55270"/>
                </a:lnTo>
                <a:lnTo>
                  <a:pt x="84620" y="55270"/>
                </a:lnTo>
                <a:lnTo>
                  <a:pt x="84620" y="55260"/>
                </a:lnTo>
                <a:lnTo>
                  <a:pt x="84620" y="55250"/>
                </a:lnTo>
                <a:lnTo>
                  <a:pt x="84620" y="55240"/>
                </a:lnTo>
                <a:lnTo>
                  <a:pt x="84620" y="55230"/>
                </a:lnTo>
                <a:lnTo>
                  <a:pt x="84620" y="55220"/>
                </a:lnTo>
                <a:lnTo>
                  <a:pt x="84620" y="55210"/>
                </a:lnTo>
                <a:lnTo>
                  <a:pt x="84620" y="55220"/>
                </a:lnTo>
                <a:lnTo>
                  <a:pt x="84620" y="55210"/>
                </a:lnTo>
                <a:lnTo>
                  <a:pt x="84630" y="55210"/>
                </a:lnTo>
                <a:lnTo>
                  <a:pt x="84630" y="55220"/>
                </a:lnTo>
                <a:lnTo>
                  <a:pt x="84630" y="55210"/>
                </a:lnTo>
                <a:lnTo>
                  <a:pt x="84640" y="55210"/>
                </a:lnTo>
                <a:lnTo>
                  <a:pt x="84640" y="55200"/>
                </a:lnTo>
                <a:lnTo>
                  <a:pt x="84640" y="55210"/>
                </a:lnTo>
                <a:lnTo>
                  <a:pt x="84650" y="55210"/>
                </a:lnTo>
                <a:lnTo>
                  <a:pt x="84650" y="55200"/>
                </a:lnTo>
                <a:lnTo>
                  <a:pt x="84650" y="55190"/>
                </a:lnTo>
                <a:lnTo>
                  <a:pt x="84650" y="55200"/>
                </a:lnTo>
                <a:lnTo>
                  <a:pt x="84660" y="55200"/>
                </a:lnTo>
                <a:lnTo>
                  <a:pt x="84660" y="55190"/>
                </a:lnTo>
                <a:lnTo>
                  <a:pt x="84660" y="55200"/>
                </a:lnTo>
                <a:lnTo>
                  <a:pt x="84670" y="55200"/>
                </a:lnTo>
                <a:lnTo>
                  <a:pt x="84660" y="55190"/>
                </a:lnTo>
                <a:lnTo>
                  <a:pt x="84670" y="55190"/>
                </a:lnTo>
                <a:lnTo>
                  <a:pt x="84670" y="55200"/>
                </a:lnTo>
                <a:lnTo>
                  <a:pt x="84670" y="55210"/>
                </a:lnTo>
                <a:lnTo>
                  <a:pt x="84680" y="55200"/>
                </a:lnTo>
                <a:lnTo>
                  <a:pt x="84680" y="55210"/>
                </a:lnTo>
                <a:lnTo>
                  <a:pt x="84690" y="55210"/>
                </a:lnTo>
                <a:lnTo>
                  <a:pt x="84690" y="55200"/>
                </a:lnTo>
                <a:lnTo>
                  <a:pt x="84700" y="55200"/>
                </a:lnTo>
                <a:lnTo>
                  <a:pt x="84710" y="55200"/>
                </a:lnTo>
                <a:lnTo>
                  <a:pt x="84710" y="55190"/>
                </a:lnTo>
                <a:lnTo>
                  <a:pt x="84720" y="55190"/>
                </a:lnTo>
                <a:lnTo>
                  <a:pt x="84730" y="55190"/>
                </a:lnTo>
                <a:lnTo>
                  <a:pt x="84720" y="55190"/>
                </a:lnTo>
                <a:lnTo>
                  <a:pt x="84730" y="55190"/>
                </a:lnTo>
                <a:lnTo>
                  <a:pt x="84730" y="55180"/>
                </a:lnTo>
                <a:lnTo>
                  <a:pt x="84730" y="55190"/>
                </a:lnTo>
                <a:lnTo>
                  <a:pt x="84730" y="55180"/>
                </a:lnTo>
                <a:lnTo>
                  <a:pt x="84740" y="55180"/>
                </a:lnTo>
                <a:lnTo>
                  <a:pt x="84750" y="55180"/>
                </a:lnTo>
                <a:lnTo>
                  <a:pt x="84760" y="55180"/>
                </a:lnTo>
                <a:lnTo>
                  <a:pt x="84760" y="55170"/>
                </a:lnTo>
                <a:lnTo>
                  <a:pt x="84770" y="55170"/>
                </a:lnTo>
                <a:lnTo>
                  <a:pt x="84760" y="55170"/>
                </a:lnTo>
                <a:lnTo>
                  <a:pt x="84770" y="55170"/>
                </a:lnTo>
                <a:lnTo>
                  <a:pt x="84770" y="55160"/>
                </a:lnTo>
                <a:lnTo>
                  <a:pt x="84770" y="55170"/>
                </a:lnTo>
                <a:lnTo>
                  <a:pt x="84780" y="55170"/>
                </a:lnTo>
                <a:lnTo>
                  <a:pt x="84780" y="55160"/>
                </a:lnTo>
                <a:lnTo>
                  <a:pt x="84790" y="55160"/>
                </a:lnTo>
                <a:lnTo>
                  <a:pt x="84780" y="55150"/>
                </a:lnTo>
                <a:lnTo>
                  <a:pt x="84790" y="55150"/>
                </a:lnTo>
                <a:lnTo>
                  <a:pt x="84800" y="55150"/>
                </a:lnTo>
                <a:lnTo>
                  <a:pt x="84810" y="55150"/>
                </a:lnTo>
                <a:lnTo>
                  <a:pt x="84810" y="55140"/>
                </a:lnTo>
                <a:lnTo>
                  <a:pt x="84810" y="55130"/>
                </a:lnTo>
                <a:lnTo>
                  <a:pt x="84810" y="55120"/>
                </a:lnTo>
                <a:lnTo>
                  <a:pt x="84810" y="55110"/>
                </a:lnTo>
                <a:lnTo>
                  <a:pt x="84810" y="55100"/>
                </a:lnTo>
                <a:lnTo>
                  <a:pt x="84810" y="55090"/>
                </a:lnTo>
                <a:lnTo>
                  <a:pt x="84810" y="55080"/>
                </a:lnTo>
                <a:lnTo>
                  <a:pt x="84810" y="55070"/>
                </a:lnTo>
                <a:lnTo>
                  <a:pt x="84810" y="55060"/>
                </a:lnTo>
                <a:lnTo>
                  <a:pt x="84810" y="55050"/>
                </a:lnTo>
                <a:lnTo>
                  <a:pt x="84800" y="55050"/>
                </a:lnTo>
                <a:lnTo>
                  <a:pt x="84800" y="55040"/>
                </a:lnTo>
                <a:lnTo>
                  <a:pt x="84790" y="55040"/>
                </a:lnTo>
                <a:lnTo>
                  <a:pt x="84780" y="55040"/>
                </a:lnTo>
                <a:lnTo>
                  <a:pt x="84780" y="55030"/>
                </a:lnTo>
                <a:lnTo>
                  <a:pt x="84770" y="55030"/>
                </a:lnTo>
                <a:lnTo>
                  <a:pt x="84770" y="55020"/>
                </a:lnTo>
                <a:lnTo>
                  <a:pt x="84770" y="55010"/>
                </a:lnTo>
                <a:lnTo>
                  <a:pt x="84780" y="55010"/>
                </a:lnTo>
                <a:lnTo>
                  <a:pt x="84790" y="55010"/>
                </a:lnTo>
                <a:lnTo>
                  <a:pt x="84800" y="55010"/>
                </a:lnTo>
                <a:lnTo>
                  <a:pt x="84810" y="55010"/>
                </a:lnTo>
                <a:lnTo>
                  <a:pt x="84820" y="55010"/>
                </a:lnTo>
                <a:lnTo>
                  <a:pt x="84830" y="55000"/>
                </a:lnTo>
                <a:lnTo>
                  <a:pt x="84840" y="55000"/>
                </a:lnTo>
                <a:lnTo>
                  <a:pt x="84850" y="55000"/>
                </a:lnTo>
                <a:lnTo>
                  <a:pt x="84860" y="55000"/>
                </a:lnTo>
                <a:lnTo>
                  <a:pt x="84860" y="55010"/>
                </a:lnTo>
                <a:lnTo>
                  <a:pt x="84870" y="55010"/>
                </a:lnTo>
                <a:lnTo>
                  <a:pt x="84880" y="55010"/>
                </a:lnTo>
                <a:lnTo>
                  <a:pt x="84880" y="55000"/>
                </a:lnTo>
                <a:lnTo>
                  <a:pt x="84880" y="54990"/>
                </a:lnTo>
                <a:lnTo>
                  <a:pt x="84880" y="54980"/>
                </a:lnTo>
                <a:lnTo>
                  <a:pt x="84880" y="54970"/>
                </a:lnTo>
                <a:lnTo>
                  <a:pt x="84880" y="54960"/>
                </a:lnTo>
                <a:lnTo>
                  <a:pt x="84880" y="54950"/>
                </a:lnTo>
                <a:lnTo>
                  <a:pt x="84890" y="54950"/>
                </a:lnTo>
                <a:lnTo>
                  <a:pt x="84900" y="54950"/>
                </a:lnTo>
                <a:lnTo>
                  <a:pt x="84900" y="54940"/>
                </a:lnTo>
                <a:lnTo>
                  <a:pt x="84910" y="54940"/>
                </a:lnTo>
                <a:lnTo>
                  <a:pt x="84910" y="54930"/>
                </a:lnTo>
                <a:lnTo>
                  <a:pt x="84920" y="54930"/>
                </a:lnTo>
                <a:lnTo>
                  <a:pt x="84920" y="54920"/>
                </a:lnTo>
                <a:lnTo>
                  <a:pt x="84930" y="54920"/>
                </a:lnTo>
                <a:lnTo>
                  <a:pt x="84940" y="54920"/>
                </a:lnTo>
                <a:lnTo>
                  <a:pt x="84950" y="54920"/>
                </a:lnTo>
                <a:lnTo>
                  <a:pt x="84950" y="54910"/>
                </a:lnTo>
                <a:lnTo>
                  <a:pt x="84960" y="54910"/>
                </a:lnTo>
                <a:lnTo>
                  <a:pt x="84960" y="54900"/>
                </a:lnTo>
                <a:lnTo>
                  <a:pt x="84970" y="54910"/>
                </a:lnTo>
                <a:lnTo>
                  <a:pt x="84970" y="54920"/>
                </a:lnTo>
                <a:lnTo>
                  <a:pt x="84980" y="54920"/>
                </a:lnTo>
                <a:lnTo>
                  <a:pt x="84990" y="54920"/>
                </a:lnTo>
                <a:lnTo>
                  <a:pt x="84990" y="54930"/>
                </a:lnTo>
                <a:lnTo>
                  <a:pt x="85000" y="54920"/>
                </a:lnTo>
                <a:lnTo>
                  <a:pt x="85000" y="54930"/>
                </a:lnTo>
                <a:lnTo>
                  <a:pt x="85000" y="54920"/>
                </a:lnTo>
                <a:lnTo>
                  <a:pt x="85010" y="54920"/>
                </a:lnTo>
                <a:lnTo>
                  <a:pt x="85020" y="54920"/>
                </a:lnTo>
                <a:lnTo>
                  <a:pt x="85020" y="54930"/>
                </a:lnTo>
                <a:lnTo>
                  <a:pt x="85030" y="54930"/>
                </a:lnTo>
                <a:lnTo>
                  <a:pt x="85030" y="54940"/>
                </a:lnTo>
                <a:lnTo>
                  <a:pt x="85040" y="54940"/>
                </a:lnTo>
                <a:lnTo>
                  <a:pt x="85040" y="54930"/>
                </a:lnTo>
                <a:lnTo>
                  <a:pt x="85040" y="54940"/>
                </a:lnTo>
                <a:lnTo>
                  <a:pt x="85050" y="54940"/>
                </a:lnTo>
                <a:lnTo>
                  <a:pt x="85050" y="54950"/>
                </a:lnTo>
                <a:lnTo>
                  <a:pt x="85050" y="54940"/>
                </a:lnTo>
                <a:lnTo>
                  <a:pt x="85060" y="54940"/>
                </a:lnTo>
                <a:lnTo>
                  <a:pt x="85060" y="54950"/>
                </a:lnTo>
                <a:lnTo>
                  <a:pt x="85070" y="54950"/>
                </a:lnTo>
                <a:lnTo>
                  <a:pt x="85080" y="54960"/>
                </a:lnTo>
                <a:lnTo>
                  <a:pt x="85090" y="54960"/>
                </a:lnTo>
                <a:lnTo>
                  <a:pt x="85100" y="54960"/>
                </a:lnTo>
                <a:lnTo>
                  <a:pt x="85100" y="54970"/>
                </a:lnTo>
                <a:lnTo>
                  <a:pt x="85110" y="54980"/>
                </a:lnTo>
                <a:lnTo>
                  <a:pt x="85120" y="54980"/>
                </a:lnTo>
                <a:lnTo>
                  <a:pt x="85130" y="54980"/>
                </a:lnTo>
                <a:lnTo>
                  <a:pt x="85140" y="54980"/>
                </a:lnTo>
                <a:lnTo>
                  <a:pt x="85140" y="54990"/>
                </a:lnTo>
                <a:lnTo>
                  <a:pt x="85140" y="55000"/>
                </a:lnTo>
                <a:lnTo>
                  <a:pt x="85150" y="55000"/>
                </a:lnTo>
                <a:lnTo>
                  <a:pt x="85160" y="55000"/>
                </a:lnTo>
                <a:lnTo>
                  <a:pt x="85170" y="55000"/>
                </a:lnTo>
                <a:lnTo>
                  <a:pt x="85180" y="55000"/>
                </a:lnTo>
                <a:lnTo>
                  <a:pt x="85190" y="55000"/>
                </a:lnTo>
                <a:lnTo>
                  <a:pt x="85200" y="55000"/>
                </a:lnTo>
                <a:lnTo>
                  <a:pt x="85190" y="55000"/>
                </a:lnTo>
                <a:lnTo>
                  <a:pt x="85190" y="54990"/>
                </a:lnTo>
                <a:lnTo>
                  <a:pt x="85200" y="54990"/>
                </a:lnTo>
                <a:lnTo>
                  <a:pt x="85210" y="54990"/>
                </a:lnTo>
                <a:lnTo>
                  <a:pt x="85210" y="54980"/>
                </a:lnTo>
                <a:lnTo>
                  <a:pt x="85210" y="54970"/>
                </a:lnTo>
                <a:lnTo>
                  <a:pt x="85210" y="54960"/>
                </a:lnTo>
                <a:lnTo>
                  <a:pt x="85220" y="54960"/>
                </a:lnTo>
                <a:lnTo>
                  <a:pt x="85220" y="54950"/>
                </a:lnTo>
                <a:lnTo>
                  <a:pt x="85230" y="54950"/>
                </a:lnTo>
                <a:lnTo>
                  <a:pt x="85230" y="54940"/>
                </a:lnTo>
                <a:lnTo>
                  <a:pt x="85240" y="54930"/>
                </a:lnTo>
                <a:lnTo>
                  <a:pt x="85230" y="54930"/>
                </a:lnTo>
                <a:lnTo>
                  <a:pt x="85240" y="54930"/>
                </a:lnTo>
                <a:lnTo>
                  <a:pt x="85240" y="54920"/>
                </a:lnTo>
                <a:lnTo>
                  <a:pt x="85240" y="54910"/>
                </a:lnTo>
                <a:lnTo>
                  <a:pt x="85230" y="54910"/>
                </a:lnTo>
                <a:lnTo>
                  <a:pt x="85240" y="54910"/>
                </a:lnTo>
                <a:lnTo>
                  <a:pt x="85240" y="54900"/>
                </a:lnTo>
                <a:lnTo>
                  <a:pt x="85240" y="54910"/>
                </a:lnTo>
                <a:lnTo>
                  <a:pt x="85230" y="54910"/>
                </a:lnTo>
                <a:lnTo>
                  <a:pt x="85230" y="54900"/>
                </a:lnTo>
                <a:lnTo>
                  <a:pt x="85230" y="54890"/>
                </a:lnTo>
                <a:lnTo>
                  <a:pt x="85230" y="54880"/>
                </a:lnTo>
                <a:lnTo>
                  <a:pt x="85240" y="54880"/>
                </a:lnTo>
                <a:lnTo>
                  <a:pt x="85240" y="54870"/>
                </a:lnTo>
                <a:lnTo>
                  <a:pt x="85240" y="54860"/>
                </a:lnTo>
                <a:lnTo>
                  <a:pt x="85240" y="54850"/>
                </a:lnTo>
                <a:lnTo>
                  <a:pt x="85250" y="54850"/>
                </a:lnTo>
                <a:lnTo>
                  <a:pt x="85260" y="54850"/>
                </a:lnTo>
                <a:lnTo>
                  <a:pt x="85270" y="54850"/>
                </a:lnTo>
                <a:lnTo>
                  <a:pt x="85270" y="54840"/>
                </a:lnTo>
                <a:lnTo>
                  <a:pt x="85280" y="54840"/>
                </a:lnTo>
                <a:lnTo>
                  <a:pt x="85290" y="54840"/>
                </a:lnTo>
                <a:lnTo>
                  <a:pt x="85290" y="54830"/>
                </a:lnTo>
                <a:lnTo>
                  <a:pt x="85290" y="54820"/>
                </a:lnTo>
                <a:lnTo>
                  <a:pt x="85290" y="54810"/>
                </a:lnTo>
                <a:lnTo>
                  <a:pt x="85290" y="54800"/>
                </a:lnTo>
                <a:lnTo>
                  <a:pt x="85300" y="54800"/>
                </a:lnTo>
                <a:lnTo>
                  <a:pt x="85310" y="54800"/>
                </a:lnTo>
                <a:lnTo>
                  <a:pt x="85310" y="54790"/>
                </a:lnTo>
                <a:lnTo>
                  <a:pt x="85310" y="54780"/>
                </a:lnTo>
                <a:lnTo>
                  <a:pt x="85320" y="54770"/>
                </a:lnTo>
                <a:lnTo>
                  <a:pt x="85320" y="54780"/>
                </a:lnTo>
                <a:lnTo>
                  <a:pt x="85320" y="54770"/>
                </a:lnTo>
                <a:lnTo>
                  <a:pt x="85320" y="54760"/>
                </a:lnTo>
                <a:lnTo>
                  <a:pt x="85330" y="54760"/>
                </a:lnTo>
                <a:lnTo>
                  <a:pt x="85330" y="54770"/>
                </a:lnTo>
                <a:lnTo>
                  <a:pt x="85330" y="54760"/>
                </a:lnTo>
                <a:lnTo>
                  <a:pt x="85340" y="54760"/>
                </a:lnTo>
                <a:lnTo>
                  <a:pt x="85340" y="54750"/>
                </a:lnTo>
                <a:lnTo>
                  <a:pt x="85340" y="54740"/>
                </a:lnTo>
                <a:lnTo>
                  <a:pt x="85350" y="54740"/>
                </a:lnTo>
                <a:lnTo>
                  <a:pt x="85350" y="54730"/>
                </a:lnTo>
                <a:lnTo>
                  <a:pt x="85350" y="54740"/>
                </a:lnTo>
                <a:lnTo>
                  <a:pt x="85350" y="54730"/>
                </a:lnTo>
                <a:lnTo>
                  <a:pt x="85350" y="54720"/>
                </a:lnTo>
                <a:lnTo>
                  <a:pt x="85350" y="54710"/>
                </a:lnTo>
                <a:lnTo>
                  <a:pt x="85340" y="54710"/>
                </a:lnTo>
                <a:lnTo>
                  <a:pt x="85350" y="54700"/>
                </a:lnTo>
                <a:lnTo>
                  <a:pt x="85350" y="54690"/>
                </a:lnTo>
                <a:lnTo>
                  <a:pt x="85350" y="54700"/>
                </a:lnTo>
                <a:lnTo>
                  <a:pt x="85350" y="54690"/>
                </a:lnTo>
                <a:lnTo>
                  <a:pt x="85350" y="54680"/>
                </a:lnTo>
                <a:lnTo>
                  <a:pt x="85360" y="54680"/>
                </a:lnTo>
                <a:lnTo>
                  <a:pt x="85360" y="54670"/>
                </a:lnTo>
                <a:lnTo>
                  <a:pt x="85370" y="54670"/>
                </a:lnTo>
                <a:lnTo>
                  <a:pt x="85380" y="54670"/>
                </a:lnTo>
                <a:lnTo>
                  <a:pt x="85380" y="54660"/>
                </a:lnTo>
                <a:lnTo>
                  <a:pt x="85390" y="54660"/>
                </a:lnTo>
                <a:lnTo>
                  <a:pt x="85390" y="54650"/>
                </a:lnTo>
                <a:lnTo>
                  <a:pt x="85390" y="54640"/>
                </a:lnTo>
                <a:lnTo>
                  <a:pt x="85400" y="54640"/>
                </a:lnTo>
                <a:lnTo>
                  <a:pt x="85410" y="54640"/>
                </a:lnTo>
                <a:lnTo>
                  <a:pt x="85400" y="54640"/>
                </a:lnTo>
                <a:lnTo>
                  <a:pt x="85410" y="54640"/>
                </a:lnTo>
                <a:lnTo>
                  <a:pt x="85420" y="54640"/>
                </a:lnTo>
                <a:lnTo>
                  <a:pt x="85430" y="54640"/>
                </a:lnTo>
                <a:lnTo>
                  <a:pt x="85440" y="54640"/>
                </a:lnTo>
                <a:lnTo>
                  <a:pt x="85450" y="54640"/>
                </a:lnTo>
                <a:lnTo>
                  <a:pt x="85450" y="54630"/>
                </a:lnTo>
                <a:lnTo>
                  <a:pt x="85440" y="54630"/>
                </a:lnTo>
                <a:lnTo>
                  <a:pt x="85450" y="54630"/>
                </a:lnTo>
                <a:lnTo>
                  <a:pt x="85460" y="54630"/>
                </a:lnTo>
                <a:lnTo>
                  <a:pt x="85460" y="54620"/>
                </a:lnTo>
                <a:lnTo>
                  <a:pt x="85470" y="54630"/>
                </a:lnTo>
                <a:lnTo>
                  <a:pt x="85480" y="54630"/>
                </a:lnTo>
                <a:lnTo>
                  <a:pt x="85480" y="54640"/>
                </a:lnTo>
                <a:lnTo>
                  <a:pt x="85480" y="54630"/>
                </a:lnTo>
                <a:lnTo>
                  <a:pt x="85490" y="54630"/>
                </a:lnTo>
                <a:lnTo>
                  <a:pt x="85500" y="54630"/>
                </a:lnTo>
                <a:lnTo>
                  <a:pt x="85500" y="54620"/>
                </a:lnTo>
                <a:lnTo>
                  <a:pt x="85510" y="54610"/>
                </a:lnTo>
                <a:lnTo>
                  <a:pt x="85510" y="54620"/>
                </a:lnTo>
                <a:lnTo>
                  <a:pt x="85520" y="54610"/>
                </a:lnTo>
                <a:lnTo>
                  <a:pt x="85530" y="54610"/>
                </a:lnTo>
                <a:lnTo>
                  <a:pt x="85530" y="54600"/>
                </a:lnTo>
                <a:lnTo>
                  <a:pt x="85540" y="54610"/>
                </a:lnTo>
                <a:lnTo>
                  <a:pt x="85540" y="54600"/>
                </a:lnTo>
                <a:lnTo>
                  <a:pt x="85550" y="54600"/>
                </a:lnTo>
                <a:lnTo>
                  <a:pt x="85550" y="54610"/>
                </a:lnTo>
                <a:lnTo>
                  <a:pt x="85550" y="54600"/>
                </a:lnTo>
                <a:lnTo>
                  <a:pt x="85560" y="54610"/>
                </a:lnTo>
                <a:lnTo>
                  <a:pt x="85560" y="54600"/>
                </a:lnTo>
                <a:lnTo>
                  <a:pt x="85570" y="54600"/>
                </a:lnTo>
                <a:lnTo>
                  <a:pt x="85570" y="54590"/>
                </a:lnTo>
                <a:lnTo>
                  <a:pt x="85580" y="54590"/>
                </a:lnTo>
                <a:lnTo>
                  <a:pt x="85590" y="54590"/>
                </a:lnTo>
                <a:lnTo>
                  <a:pt x="85590" y="54600"/>
                </a:lnTo>
                <a:lnTo>
                  <a:pt x="85590" y="54590"/>
                </a:lnTo>
                <a:lnTo>
                  <a:pt x="85590" y="54580"/>
                </a:lnTo>
                <a:lnTo>
                  <a:pt x="85600" y="54580"/>
                </a:lnTo>
                <a:lnTo>
                  <a:pt x="85610" y="54580"/>
                </a:lnTo>
                <a:lnTo>
                  <a:pt x="85620" y="54590"/>
                </a:lnTo>
                <a:lnTo>
                  <a:pt x="85630" y="54590"/>
                </a:lnTo>
                <a:lnTo>
                  <a:pt x="85640" y="54590"/>
                </a:lnTo>
                <a:lnTo>
                  <a:pt x="85650" y="54590"/>
                </a:lnTo>
                <a:lnTo>
                  <a:pt x="85650" y="54600"/>
                </a:lnTo>
                <a:lnTo>
                  <a:pt x="85660" y="54600"/>
                </a:lnTo>
                <a:lnTo>
                  <a:pt x="85660" y="54610"/>
                </a:lnTo>
                <a:lnTo>
                  <a:pt x="85660" y="54620"/>
                </a:lnTo>
                <a:lnTo>
                  <a:pt x="85670" y="54620"/>
                </a:lnTo>
                <a:lnTo>
                  <a:pt x="85670" y="54630"/>
                </a:lnTo>
                <a:lnTo>
                  <a:pt x="85670" y="54640"/>
                </a:lnTo>
                <a:lnTo>
                  <a:pt x="85670" y="54650"/>
                </a:lnTo>
                <a:lnTo>
                  <a:pt x="85670" y="54660"/>
                </a:lnTo>
                <a:lnTo>
                  <a:pt x="85660" y="54660"/>
                </a:lnTo>
                <a:lnTo>
                  <a:pt x="85670" y="54660"/>
                </a:lnTo>
                <a:lnTo>
                  <a:pt x="85660" y="54660"/>
                </a:lnTo>
                <a:lnTo>
                  <a:pt x="85660" y="54670"/>
                </a:lnTo>
                <a:lnTo>
                  <a:pt x="85670" y="54670"/>
                </a:lnTo>
                <a:lnTo>
                  <a:pt x="85670" y="54680"/>
                </a:lnTo>
                <a:lnTo>
                  <a:pt x="85670" y="54700"/>
                </a:lnTo>
                <a:lnTo>
                  <a:pt x="85680" y="54690"/>
                </a:lnTo>
                <a:lnTo>
                  <a:pt x="85690" y="54690"/>
                </a:lnTo>
                <a:lnTo>
                  <a:pt x="85690" y="54700"/>
                </a:lnTo>
                <a:lnTo>
                  <a:pt x="85700" y="54700"/>
                </a:lnTo>
                <a:lnTo>
                  <a:pt x="85700" y="54690"/>
                </a:lnTo>
                <a:lnTo>
                  <a:pt x="85710" y="54680"/>
                </a:lnTo>
                <a:lnTo>
                  <a:pt x="85710" y="54670"/>
                </a:lnTo>
                <a:lnTo>
                  <a:pt x="85720" y="54670"/>
                </a:lnTo>
                <a:lnTo>
                  <a:pt x="85720" y="54660"/>
                </a:lnTo>
                <a:lnTo>
                  <a:pt x="85730" y="54660"/>
                </a:lnTo>
                <a:lnTo>
                  <a:pt x="85740" y="54650"/>
                </a:lnTo>
                <a:lnTo>
                  <a:pt x="85750" y="54650"/>
                </a:lnTo>
                <a:lnTo>
                  <a:pt x="85760" y="54650"/>
                </a:lnTo>
                <a:lnTo>
                  <a:pt x="85760" y="54660"/>
                </a:lnTo>
                <a:lnTo>
                  <a:pt x="85770" y="54660"/>
                </a:lnTo>
                <a:lnTo>
                  <a:pt x="85780" y="54660"/>
                </a:lnTo>
                <a:lnTo>
                  <a:pt x="85790" y="54660"/>
                </a:lnTo>
                <a:lnTo>
                  <a:pt x="85790" y="54650"/>
                </a:lnTo>
                <a:lnTo>
                  <a:pt x="85800" y="54650"/>
                </a:lnTo>
                <a:lnTo>
                  <a:pt x="85790" y="54650"/>
                </a:lnTo>
                <a:lnTo>
                  <a:pt x="85840" y="54620"/>
                </a:lnTo>
                <a:lnTo>
                  <a:pt x="85850" y="54610"/>
                </a:lnTo>
                <a:lnTo>
                  <a:pt x="85850" y="54620"/>
                </a:lnTo>
                <a:lnTo>
                  <a:pt x="85850" y="54610"/>
                </a:lnTo>
                <a:lnTo>
                  <a:pt x="85850" y="54620"/>
                </a:lnTo>
                <a:lnTo>
                  <a:pt x="85860" y="54620"/>
                </a:lnTo>
                <a:lnTo>
                  <a:pt x="85860" y="54630"/>
                </a:lnTo>
                <a:lnTo>
                  <a:pt x="85870" y="54630"/>
                </a:lnTo>
                <a:lnTo>
                  <a:pt x="85870" y="54640"/>
                </a:lnTo>
                <a:lnTo>
                  <a:pt x="85880" y="54640"/>
                </a:lnTo>
                <a:lnTo>
                  <a:pt x="85880" y="54650"/>
                </a:lnTo>
                <a:lnTo>
                  <a:pt x="85880" y="54640"/>
                </a:lnTo>
                <a:lnTo>
                  <a:pt x="85880" y="54650"/>
                </a:lnTo>
                <a:lnTo>
                  <a:pt x="85890" y="54650"/>
                </a:lnTo>
                <a:lnTo>
                  <a:pt x="85900" y="54650"/>
                </a:lnTo>
                <a:lnTo>
                  <a:pt x="85910" y="54650"/>
                </a:lnTo>
                <a:lnTo>
                  <a:pt x="85900" y="54660"/>
                </a:lnTo>
                <a:lnTo>
                  <a:pt x="85910" y="54660"/>
                </a:lnTo>
                <a:lnTo>
                  <a:pt x="85910" y="54670"/>
                </a:lnTo>
                <a:lnTo>
                  <a:pt x="85920" y="54670"/>
                </a:lnTo>
                <a:lnTo>
                  <a:pt x="85930" y="54670"/>
                </a:lnTo>
                <a:lnTo>
                  <a:pt x="85940" y="54670"/>
                </a:lnTo>
                <a:lnTo>
                  <a:pt x="85940" y="54680"/>
                </a:lnTo>
                <a:lnTo>
                  <a:pt x="85940" y="54690"/>
                </a:lnTo>
                <a:lnTo>
                  <a:pt x="85940" y="54700"/>
                </a:lnTo>
                <a:lnTo>
                  <a:pt x="85950" y="54710"/>
                </a:lnTo>
                <a:lnTo>
                  <a:pt x="85960" y="54700"/>
                </a:lnTo>
                <a:lnTo>
                  <a:pt x="85970" y="54700"/>
                </a:lnTo>
                <a:lnTo>
                  <a:pt x="85970" y="54710"/>
                </a:lnTo>
                <a:lnTo>
                  <a:pt x="85980" y="54710"/>
                </a:lnTo>
                <a:lnTo>
                  <a:pt x="85980" y="54720"/>
                </a:lnTo>
                <a:lnTo>
                  <a:pt x="85980" y="54710"/>
                </a:lnTo>
                <a:lnTo>
                  <a:pt x="85990" y="54710"/>
                </a:lnTo>
                <a:lnTo>
                  <a:pt x="86000" y="54710"/>
                </a:lnTo>
                <a:lnTo>
                  <a:pt x="86000" y="54700"/>
                </a:lnTo>
                <a:lnTo>
                  <a:pt x="86010" y="54700"/>
                </a:lnTo>
                <a:lnTo>
                  <a:pt x="86010" y="54690"/>
                </a:lnTo>
                <a:lnTo>
                  <a:pt x="86000" y="54680"/>
                </a:lnTo>
                <a:lnTo>
                  <a:pt x="85990" y="54680"/>
                </a:lnTo>
                <a:lnTo>
                  <a:pt x="85980" y="54670"/>
                </a:lnTo>
                <a:lnTo>
                  <a:pt x="85980" y="54650"/>
                </a:lnTo>
                <a:lnTo>
                  <a:pt x="85990" y="54650"/>
                </a:lnTo>
                <a:lnTo>
                  <a:pt x="86010" y="54640"/>
                </a:lnTo>
                <a:lnTo>
                  <a:pt x="86020" y="54640"/>
                </a:lnTo>
                <a:lnTo>
                  <a:pt x="86020" y="54630"/>
                </a:lnTo>
                <a:lnTo>
                  <a:pt x="86010" y="54630"/>
                </a:lnTo>
                <a:lnTo>
                  <a:pt x="86020" y="54620"/>
                </a:lnTo>
                <a:lnTo>
                  <a:pt x="86030" y="54620"/>
                </a:lnTo>
                <a:lnTo>
                  <a:pt x="86040" y="54620"/>
                </a:lnTo>
                <a:lnTo>
                  <a:pt x="86050" y="54620"/>
                </a:lnTo>
                <a:lnTo>
                  <a:pt x="86060" y="54620"/>
                </a:lnTo>
                <a:lnTo>
                  <a:pt x="86060" y="54610"/>
                </a:lnTo>
                <a:lnTo>
                  <a:pt x="86070" y="54610"/>
                </a:lnTo>
                <a:lnTo>
                  <a:pt x="86090" y="54610"/>
                </a:lnTo>
                <a:lnTo>
                  <a:pt x="86090" y="54620"/>
                </a:lnTo>
                <a:lnTo>
                  <a:pt x="86090" y="54630"/>
                </a:lnTo>
                <a:lnTo>
                  <a:pt x="86090" y="54640"/>
                </a:lnTo>
                <a:lnTo>
                  <a:pt x="86100" y="54640"/>
                </a:lnTo>
                <a:lnTo>
                  <a:pt x="86110" y="54650"/>
                </a:lnTo>
                <a:lnTo>
                  <a:pt x="86120" y="54650"/>
                </a:lnTo>
                <a:lnTo>
                  <a:pt x="86130" y="54650"/>
                </a:lnTo>
                <a:lnTo>
                  <a:pt x="86130" y="54660"/>
                </a:lnTo>
                <a:lnTo>
                  <a:pt x="86140" y="54660"/>
                </a:lnTo>
                <a:lnTo>
                  <a:pt x="86150" y="54660"/>
                </a:lnTo>
                <a:lnTo>
                  <a:pt x="86160" y="54660"/>
                </a:lnTo>
                <a:lnTo>
                  <a:pt x="86170" y="54660"/>
                </a:lnTo>
                <a:lnTo>
                  <a:pt x="86180" y="54660"/>
                </a:lnTo>
                <a:lnTo>
                  <a:pt x="86190" y="54660"/>
                </a:lnTo>
                <a:lnTo>
                  <a:pt x="86200" y="54650"/>
                </a:lnTo>
                <a:lnTo>
                  <a:pt x="86200" y="54660"/>
                </a:lnTo>
                <a:lnTo>
                  <a:pt x="86210" y="54660"/>
                </a:lnTo>
                <a:lnTo>
                  <a:pt x="86210" y="54670"/>
                </a:lnTo>
                <a:lnTo>
                  <a:pt x="86220" y="54670"/>
                </a:lnTo>
                <a:lnTo>
                  <a:pt x="86220" y="54680"/>
                </a:lnTo>
                <a:lnTo>
                  <a:pt x="86230" y="54680"/>
                </a:lnTo>
                <a:lnTo>
                  <a:pt x="86230" y="54690"/>
                </a:lnTo>
                <a:lnTo>
                  <a:pt x="86230" y="54700"/>
                </a:lnTo>
                <a:lnTo>
                  <a:pt x="86230" y="54710"/>
                </a:lnTo>
                <a:lnTo>
                  <a:pt x="86240" y="54720"/>
                </a:lnTo>
                <a:lnTo>
                  <a:pt x="86250" y="54720"/>
                </a:lnTo>
                <a:lnTo>
                  <a:pt x="86260" y="54720"/>
                </a:lnTo>
                <a:lnTo>
                  <a:pt x="86270" y="54720"/>
                </a:lnTo>
                <a:lnTo>
                  <a:pt x="86280" y="54720"/>
                </a:lnTo>
                <a:lnTo>
                  <a:pt x="86290" y="54720"/>
                </a:lnTo>
                <a:lnTo>
                  <a:pt x="86310" y="54720"/>
                </a:lnTo>
                <a:lnTo>
                  <a:pt x="86320" y="54720"/>
                </a:lnTo>
                <a:lnTo>
                  <a:pt x="86310" y="54730"/>
                </a:lnTo>
                <a:lnTo>
                  <a:pt x="86310" y="54740"/>
                </a:lnTo>
                <a:lnTo>
                  <a:pt x="86310" y="54750"/>
                </a:lnTo>
                <a:lnTo>
                  <a:pt x="86320" y="54760"/>
                </a:lnTo>
                <a:lnTo>
                  <a:pt x="86330" y="54770"/>
                </a:lnTo>
                <a:lnTo>
                  <a:pt x="86340" y="54770"/>
                </a:lnTo>
                <a:lnTo>
                  <a:pt x="86360" y="54800"/>
                </a:lnTo>
                <a:lnTo>
                  <a:pt x="86390" y="54810"/>
                </a:lnTo>
                <a:lnTo>
                  <a:pt x="86410" y="54810"/>
                </a:lnTo>
                <a:lnTo>
                  <a:pt x="86440" y="54820"/>
                </a:lnTo>
                <a:lnTo>
                  <a:pt x="86460" y="54830"/>
                </a:lnTo>
                <a:lnTo>
                  <a:pt x="86470" y="54820"/>
                </a:lnTo>
                <a:lnTo>
                  <a:pt x="86470" y="54810"/>
                </a:lnTo>
                <a:lnTo>
                  <a:pt x="86480" y="54800"/>
                </a:lnTo>
                <a:lnTo>
                  <a:pt x="86490" y="54790"/>
                </a:lnTo>
                <a:lnTo>
                  <a:pt x="86500" y="54780"/>
                </a:lnTo>
                <a:lnTo>
                  <a:pt x="86510" y="54790"/>
                </a:lnTo>
                <a:lnTo>
                  <a:pt x="86530" y="54780"/>
                </a:lnTo>
                <a:lnTo>
                  <a:pt x="86550" y="54780"/>
                </a:lnTo>
                <a:lnTo>
                  <a:pt x="86560" y="54780"/>
                </a:lnTo>
                <a:lnTo>
                  <a:pt x="86570" y="54780"/>
                </a:lnTo>
                <a:lnTo>
                  <a:pt x="86580" y="54790"/>
                </a:lnTo>
                <a:lnTo>
                  <a:pt x="86580" y="54800"/>
                </a:lnTo>
                <a:lnTo>
                  <a:pt x="86590" y="54810"/>
                </a:lnTo>
                <a:lnTo>
                  <a:pt x="86590" y="54890"/>
                </a:lnTo>
                <a:lnTo>
                  <a:pt x="86580" y="54910"/>
                </a:lnTo>
                <a:lnTo>
                  <a:pt x="86580" y="54930"/>
                </a:lnTo>
                <a:lnTo>
                  <a:pt x="86580" y="54950"/>
                </a:lnTo>
                <a:lnTo>
                  <a:pt x="86580" y="54970"/>
                </a:lnTo>
                <a:lnTo>
                  <a:pt x="86580" y="54990"/>
                </a:lnTo>
                <a:lnTo>
                  <a:pt x="86580" y="55000"/>
                </a:lnTo>
                <a:lnTo>
                  <a:pt x="86570" y="55000"/>
                </a:lnTo>
                <a:lnTo>
                  <a:pt x="86570" y="55020"/>
                </a:lnTo>
                <a:lnTo>
                  <a:pt x="86580" y="55030"/>
                </a:lnTo>
                <a:lnTo>
                  <a:pt x="86590" y="55040"/>
                </a:lnTo>
                <a:lnTo>
                  <a:pt x="86590" y="55050"/>
                </a:lnTo>
                <a:lnTo>
                  <a:pt x="86640" y="55050"/>
                </a:lnTo>
                <a:lnTo>
                  <a:pt x="86670" y="55050"/>
                </a:lnTo>
                <a:lnTo>
                  <a:pt x="86700" y="55040"/>
                </a:lnTo>
                <a:lnTo>
                  <a:pt x="86710" y="55040"/>
                </a:lnTo>
                <a:lnTo>
                  <a:pt x="86710" y="55050"/>
                </a:lnTo>
                <a:lnTo>
                  <a:pt x="86710" y="55060"/>
                </a:lnTo>
                <a:lnTo>
                  <a:pt x="86710" y="55070"/>
                </a:lnTo>
                <a:lnTo>
                  <a:pt x="86710" y="55080"/>
                </a:lnTo>
                <a:lnTo>
                  <a:pt x="86710" y="55100"/>
                </a:lnTo>
                <a:lnTo>
                  <a:pt x="86710" y="55110"/>
                </a:lnTo>
                <a:lnTo>
                  <a:pt x="86720" y="55110"/>
                </a:lnTo>
                <a:lnTo>
                  <a:pt x="86730" y="55120"/>
                </a:lnTo>
                <a:lnTo>
                  <a:pt x="86740" y="55120"/>
                </a:lnTo>
                <a:lnTo>
                  <a:pt x="86740" y="55130"/>
                </a:lnTo>
                <a:lnTo>
                  <a:pt x="86750" y="55150"/>
                </a:lnTo>
                <a:lnTo>
                  <a:pt x="86750" y="55180"/>
                </a:lnTo>
                <a:lnTo>
                  <a:pt x="86750" y="55190"/>
                </a:lnTo>
                <a:lnTo>
                  <a:pt x="86740" y="55190"/>
                </a:lnTo>
                <a:lnTo>
                  <a:pt x="86740" y="55210"/>
                </a:lnTo>
                <a:lnTo>
                  <a:pt x="86740" y="55230"/>
                </a:lnTo>
                <a:lnTo>
                  <a:pt x="86740" y="55240"/>
                </a:lnTo>
                <a:lnTo>
                  <a:pt x="86740" y="55250"/>
                </a:lnTo>
                <a:lnTo>
                  <a:pt x="86730" y="55270"/>
                </a:lnTo>
                <a:lnTo>
                  <a:pt x="86730" y="55290"/>
                </a:lnTo>
                <a:lnTo>
                  <a:pt x="86730" y="55310"/>
                </a:lnTo>
                <a:lnTo>
                  <a:pt x="86730" y="55320"/>
                </a:lnTo>
                <a:lnTo>
                  <a:pt x="86730" y="55340"/>
                </a:lnTo>
                <a:lnTo>
                  <a:pt x="86740" y="55350"/>
                </a:lnTo>
                <a:lnTo>
                  <a:pt x="86730" y="55370"/>
                </a:lnTo>
                <a:lnTo>
                  <a:pt x="86720" y="55380"/>
                </a:lnTo>
                <a:lnTo>
                  <a:pt x="86710" y="55390"/>
                </a:lnTo>
                <a:lnTo>
                  <a:pt x="86700" y="55390"/>
                </a:lnTo>
                <a:lnTo>
                  <a:pt x="86700" y="55410"/>
                </a:lnTo>
                <a:lnTo>
                  <a:pt x="86700" y="55420"/>
                </a:lnTo>
                <a:lnTo>
                  <a:pt x="86700" y="55430"/>
                </a:lnTo>
                <a:lnTo>
                  <a:pt x="86710" y="55440"/>
                </a:lnTo>
                <a:lnTo>
                  <a:pt x="86720" y="55460"/>
                </a:lnTo>
                <a:lnTo>
                  <a:pt x="86740" y="55470"/>
                </a:lnTo>
                <a:lnTo>
                  <a:pt x="86740" y="55480"/>
                </a:lnTo>
                <a:lnTo>
                  <a:pt x="86750" y="55480"/>
                </a:lnTo>
                <a:lnTo>
                  <a:pt x="86750" y="55490"/>
                </a:lnTo>
                <a:lnTo>
                  <a:pt x="86770" y="55500"/>
                </a:lnTo>
                <a:lnTo>
                  <a:pt x="86760" y="55530"/>
                </a:lnTo>
                <a:lnTo>
                  <a:pt x="86770" y="55540"/>
                </a:lnTo>
                <a:lnTo>
                  <a:pt x="86780" y="55560"/>
                </a:lnTo>
                <a:lnTo>
                  <a:pt x="86780" y="55580"/>
                </a:lnTo>
                <a:lnTo>
                  <a:pt x="86780" y="55600"/>
                </a:lnTo>
                <a:lnTo>
                  <a:pt x="86770" y="55630"/>
                </a:lnTo>
                <a:lnTo>
                  <a:pt x="86760" y="55650"/>
                </a:lnTo>
                <a:lnTo>
                  <a:pt x="86750" y="55660"/>
                </a:lnTo>
                <a:lnTo>
                  <a:pt x="86720" y="55680"/>
                </a:lnTo>
                <a:lnTo>
                  <a:pt x="86690" y="55700"/>
                </a:lnTo>
                <a:lnTo>
                  <a:pt x="86670" y="55740"/>
                </a:lnTo>
                <a:lnTo>
                  <a:pt x="86660" y="55740"/>
                </a:lnTo>
                <a:lnTo>
                  <a:pt x="86650" y="55760"/>
                </a:lnTo>
                <a:lnTo>
                  <a:pt x="86640" y="55780"/>
                </a:lnTo>
                <a:lnTo>
                  <a:pt x="86650" y="55800"/>
                </a:lnTo>
                <a:lnTo>
                  <a:pt x="86690" y="55810"/>
                </a:lnTo>
                <a:lnTo>
                  <a:pt x="86690" y="55820"/>
                </a:lnTo>
                <a:lnTo>
                  <a:pt x="86700" y="55820"/>
                </a:lnTo>
                <a:lnTo>
                  <a:pt x="86700" y="55830"/>
                </a:lnTo>
                <a:lnTo>
                  <a:pt x="86710" y="55830"/>
                </a:lnTo>
                <a:lnTo>
                  <a:pt x="86730" y="55830"/>
                </a:lnTo>
                <a:lnTo>
                  <a:pt x="86750" y="55850"/>
                </a:lnTo>
                <a:lnTo>
                  <a:pt x="86750" y="55870"/>
                </a:lnTo>
                <a:lnTo>
                  <a:pt x="86760" y="55890"/>
                </a:lnTo>
                <a:lnTo>
                  <a:pt x="86760" y="55920"/>
                </a:lnTo>
                <a:lnTo>
                  <a:pt x="86770" y="55960"/>
                </a:lnTo>
                <a:lnTo>
                  <a:pt x="86780" y="55980"/>
                </a:lnTo>
                <a:lnTo>
                  <a:pt x="86780" y="56000"/>
                </a:lnTo>
                <a:lnTo>
                  <a:pt x="86790" y="56020"/>
                </a:lnTo>
                <a:lnTo>
                  <a:pt x="86790" y="56030"/>
                </a:lnTo>
                <a:lnTo>
                  <a:pt x="86800" y="56020"/>
                </a:lnTo>
                <a:lnTo>
                  <a:pt x="86800" y="56030"/>
                </a:lnTo>
                <a:lnTo>
                  <a:pt x="86810" y="56030"/>
                </a:lnTo>
                <a:lnTo>
                  <a:pt x="86830" y="56040"/>
                </a:lnTo>
                <a:lnTo>
                  <a:pt x="86830" y="56050"/>
                </a:lnTo>
                <a:lnTo>
                  <a:pt x="86830" y="56070"/>
                </a:lnTo>
                <a:lnTo>
                  <a:pt x="86840" y="56100"/>
                </a:lnTo>
                <a:lnTo>
                  <a:pt x="86850" y="56110"/>
                </a:lnTo>
                <a:lnTo>
                  <a:pt x="86840" y="56120"/>
                </a:lnTo>
                <a:lnTo>
                  <a:pt x="86830" y="56140"/>
                </a:lnTo>
                <a:lnTo>
                  <a:pt x="86810" y="56140"/>
                </a:lnTo>
                <a:lnTo>
                  <a:pt x="86800" y="56150"/>
                </a:lnTo>
                <a:lnTo>
                  <a:pt x="86800" y="56160"/>
                </a:lnTo>
                <a:lnTo>
                  <a:pt x="86780" y="56180"/>
                </a:lnTo>
                <a:lnTo>
                  <a:pt x="86770" y="56180"/>
                </a:lnTo>
                <a:lnTo>
                  <a:pt x="86750" y="56190"/>
                </a:lnTo>
                <a:lnTo>
                  <a:pt x="86750" y="56200"/>
                </a:lnTo>
                <a:lnTo>
                  <a:pt x="86760" y="56220"/>
                </a:lnTo>
                <a:lnTo>
                  <a:pt x="86720" y="56270"/>
                </a:lnTo>
                <a:lnTo>
                  <a:pt x="86740" y="56300"/>
                </a:lnTo>
                <a:lnTo>
                  <a:pt x="86760" y="56320"/>
                </a:lnTo>
                <a:lnTo>
                  <a:pt x="86760" y="56360"/>
                </a:lnTo>
                <a:lnTo>
                  <a:pt x="86740" y="56390"/>
                </a:lnTo>
                <a:lnTo>
                  <a:pt x="86740" y="56400"/>
                </a:lnTo>
                <a:lnTo>
                  <a:pt x="86740" y="56440"/>
                </a:lnTo>
                <a:lnTo>
                  <a:pt x="86760" y="56480"/>
                </a:lnTo>
                <a:lnTo>
                  <a:pt x="86770" y="56480"/>
                </a:lnTo>
                <a:lnTo>
                  <a:pt x="86800" y="56450"/>
                </a:lnTo>
                <a:lnTo>
                  <a:pt x="86830" y="56440"/>
                </a:lnTo>
                <a:lnTo>
                  <a:pt x="86840" y="56440"/>
                </a:lnTo>
                <a:lnTo>
                  <a:pt x="86850" y="56420"/>
                </a:lnTo>
                <a:lnTo>
                  <a:pt x="86850" y="56400"/>
                </a:lnTo>
                <a:lnTo>
                  <a:pt x="86850" y="56380"/>
                </a:lnTo>
                <a:lnTo>
                  <a:pt x="86870" y="56350"/>
                </a:lnTo>
                <a:lnTo>
                  <a:pt x="86880" y="56330"/>
                </a:lnTo>
                <a:lnTo>
                  <a:pt x="86920" y="56340"/>
                </a:lnTo>
                <a:lnTo>
                  <a:pt x="86940" y="56360"/>
                </a:lnTo>
                <a:lnTo>
                  <a:pt x="86980" y="56370"/>
                </a:lnTo>
                <a:lnTo>
                  <a:pt x="86990" y="56380"/>
                </a:lnTo>
                <a:lnTo>
                  <a:pt x="86970" y="56430"/>
                </a:lnTo>
                <a:lnTo>
                  <a:pt x="86970" y="56450"/>
                </a:lnTo>
                <a:lnTo>
                  <a:pt x="86990" y="56470"/>
                </a:lnTo>
                <a:lnTo>
                  <a:pt x="87010" y="56470"/>
                </a:lnTo>
                <a:lnTo>
                  <a:pt x="87020" y="56450"/>
                </a:lnTo>
                <a:lnTo>
                  <a:pt x="87030" y="56420"/>
                </a:lnTo>
                <a:lnTo>
                  <a:pt x="87060" y="56410"/>
                </a:lnTo>
                <a:lnTo>
                  <a:pt x="87080" y="56390"/>
                </a:lnTo>
                <a:lnTo>
                  <a:pt x="87100" y="56370"/>
                </a:lnTo>
                <a:lnTo>
                  <a:pt x="87130" y="56370"/>
                </a:lnTo>
                <a:lnTo>
                  <a:pt x="87090" y="56410"/>
                </a:lnTo>
                <a:lnTo>
                  <a:pt x="87090" y="56440"/>
                </a:lnTo>
                <a:lnTo>
                  <a:pt x="87100" y="56460"/>
                </a:lnTo>
                <a:lnTo>
                  <a:pt x="87120" y="56490"/>
                </a:lnTo>
                <a:lnTo>
                  <a:pt x="87100" y="56500"/>
                </a:lnTo>
                <a:lnTo>
                  <a:pt x="87070" y="56520"/>
                </a:lnTo>
                <a:lnTo>
                  <a:pt x="87050" y="56540"/>
                </a:lnTo>
                <a:lnTo>
                  <a:pt x="87060" y="56550"/>
                </a:lnTo>
                <a:lnTo>
                  <a:pt x="87070" y="56580"/>
                </a:lnTo>
                <a:lnTo>
                  <a:pt x="87090" y="56580"/>
                </a:lnTo>
                <a:lnTo>
                  <a:pt x="87040" y="56610"/>
                </a:lnTo>
                <a:lnTo>
                  <a:pt x="87030" y="56620"/>
                </a:lnTo>
                <a:lnTo>
                  <a:pt x="87020" y="56630"/>
                </a:lnTo>
                <a:lnTo>
                  <a:pt x="87020" y="56640"/>
                </a:lnTo>
                <a:lnTo>
                  <a:pt x="87010" y="56650"/>
                </a:lnTo>
                <a:lnTo>
                  <a:pt x="87000" y="56660"/>
                </a:lnTo>
                <a:lnTo>
                  <a:pt x="87000" y="56670"/>
                </a:lnTo>
                <a:lnTo>
                  <a:pt x="86990" y="56680"/>
                </a:lnTo>
                <a:lnTo>
                  <a:pt x="86990" y="56690"/>
                </a:lnTo>
                <a:lnTo>
                  <a:pt x="86980" y="56700"/>
                </a:lnTo>
                <a:lnTo>
                  <a:pt x="86970" y="56720"/>
                </a:lnTo>
                <a:lnTo>
                  <a:pt x="86960" y="56750"/>
                </a:lnTo>
                <a:lnTo>
                  <a:pt x="86940" y="56780"/>
                </a:lnTo>
                <a:lnTo>
                  <a:pt x="86940" y="56800"/>
                </a:lnTo>
                <a:lnTo>
                  <a:pt x="86940" y="56820"/>
                </a:lnTo>
                <a:lnTo>
                  <a:pt x="86930" y="56850"/>
                </a:lnTo>
                <a:lnTo>
                  <a:pt x="86920" y="56870"/>
                </a:lnTo>
                <a:lnTo>
                  <a:pt x="86920" y="56890"/>
                </a:lnTo>
                <a:lnTo>
                  <a:pt x="86920" y="56930"/>
                </a:lnTo>
                <a:lnTo>
                  <a:pt x="86910" y="56970"/>
                </a:lnTo>
                <a:lnTo>
                  <a:pt x="86910" y="57000"/>
                </a:lnTo>
                <a:lnTo>
                  <a:pt x="86910" y="57010"/>
                </a:lnTo>
                <a:lnTo>
                  <a:pt x="86910" y="57020"/>
                </a:lnTo>
                <a:lnTo>
                  <a:pt x="86910" y="57030"/>
                </a:lnTo>
                <a:lnTo>
                  <a:pt x="86910" y="57040"/>
                </a:lnTo>
                <a:lnTo>
                  <a:pt x="86910" y="57050"/>
                </a:lnTo>
                <a:lnTo>
                  <a:pt x="86910" y="57060"/>
                </a:lnTo>
                <a:lnTo>
                  <a:pt x="86900" y="57070"/>
                </a:lnTo>
                <a:lnTo>
                  <a:pt x="86900" y="57090"/>
                </a:lnTo>
                <a:lnTo>
                  <a:pt x="86890" y="57100"/>
                </a:lnTo>
                <a:lnTo>
                  <a:pt x="86880" y="57120"/>
                </a:lnTo>
                <a:lnTo>
                  <a:pt x="86870" y="57130"/>
                </a:lnTo>
                <a:lnTo>
                  <a:pt x="86870" y="57140"/>
                </a:lnTo>
                <a:lnTo>
                  <a:pt x="86860" y="57170"/>
                </a:lnTo>
                <a:lnTo>
                  <a:pt x="86850" y="57170"/>
                </a:lnTo>
                <a:lnTo>
                  <a:pt x="86840" y="57180"/>
                </a:lnTo>
                <a:lnTo>
                  <a:pt x="86830" y="57180"/>
                </a:lnTo>
                <a:lnTo>
                  <a:pt x="86820" y="57190"/>
                </a:lnTo>
                <a:lnTo>
                  <a:pt x="86810" y="57190"/>
                </a:lnTo>
                <a:lnTo>
                  <a:pt x="86810" y="57180"/>
                </a:lnTo>
                <a:lnTo>
                  <a:pt x="86800" y="57180"/>
                </a:lnTo>
                <a:lnTo>
                  <a:pt x="86790" y="57170"/>
                </a:lnTo>
                <a:lnTo>
                  <a:pt x="86790" y="57160"/>
                </a:lnTo>
                <a:lnTo>
                  <a:pt x="86780" y="57160"/>
                </a:lnTo>
                <a:lnTo>
                  <a:pt x="86770" y="57170"/>
                </a:lnTo>
                <a:lnTo>
                  <a:pt x="86760" y="57180"/>
                </a:lnTo>
                <a:lnTo>
                  <a:pt x="86750" y="57180"/>
                </a:lnTo>
                <a:lnTo>
                  <a:pt x="86750" y="57190"/>
                </a:lnTo>
                <a:lnTo>
                  <a:pt x="86740" y="57200"/>
                </a:lnTo>
                <a:lnTo>
                  <a:pt x="86740" y="57210"/>
                </a:lnTo>
                <a:lnTo>
                  <a:pt x="86740" y="57220"/>
                </a:lnTo>
                <a:lnTo>
                  <a:pt x="86730" y="57220"/>
                </a:lnTo>
                <a:lnTo>
                  <a:pt x="86730" y="57230"/>
                </a:lnTo>
                <a:lnTo>
                  <a:pt x="86720" y="57240"/>
                </a:lnTo>
                <a:lnTo>
                  <a:pt x="86710" y="57250"/>
                </a:lnTo>
                <a:lnTo>
                  <a:pt x="86710" y="57260"/>
                </a:lnTo>
                <a:lnTo>
                  <a:pt x="86700" y="57270"/>
                </a:lnTo>
                <a:lnTo>
                  <a:pt x="86700" y="57280"/>
                </a:lnTo>
                <a:lnTo>
                  <a:pt x="86690" y="57280"/>
                </a:lnTo>
                <a:lnTo>
                  <a:pt x="86680" y="57290"/>
                </a:lnTo>
                <a:lnTo>
                  <a:pt x="86670" y="57300"/>
                </a:lnTo>
                <a:lnTo>
                  <a:pt x="86670" y="57310"/>
                </a:lnTo>
                <a:lnTo>
                  <a:pt x="86670" y="57320"/>
                </a:lnTo>
                <a:lnTo>
                  <a:pt x="86660" y="57320"/>
                </a:lnTo>
                <a:lnTo>
                  <a:pt x="86650" y="57330"/>
                </a:lnTo>
                <a:lnTo>
                  <a:pt x="86650" y="57340"/>
                </a:lnTo>
                <a:lnTo>
                  <a:pt x="86640" y="57340"/>
                </a:lnTo>
                <a:lnTo>
                  <a:pt x="86630" y="57350"/>
                </a:lnTo>
                <a:lnTo>
                  <a:pt x="86630" y="57360"/>
                </a:lnTo>
                <a:lnTo>
                  <a:pt x="86630" y="57370"/>
                </a:lnTo>
                <a:lnTo>
                  <a:pt x="86620" y="57370"/>
                </a:lnTo>
                <a:lnTo>
                  <a:pt x="86620" y="57380"/>
                </a:lnTo>
                <a:lnTo>
                  <a:pt x="86610" y="57390"/>
                </a:lnTo>
                <a:lnTo>
                  <a:pt x="86610" y="57400"/>
                </a:lnTo>
                <a:lnTo>
                  <a:pt x="86600" y="57400"/>
                </a:lnTo>
                <a:lnTo>
                  <a:pt x="86600" y="57410"/>
                </a:lnTo>
                <a:lnTo>
                  <a:pt x="86600" y="57420"/>
                </a:lnTo>
                <a:lnTo>
                  <a:pt x="86590" y="57430"/>
                </a:lnTo>
                <a:lnTo>
                  <a:pt x="86580" y="57430"/>
                </a:lnTo>
                <a:lnTo>
                  <a:pt x="86570" y="57440"/>
                </a:lnTo>
                <a:lnTo>
                  <a:pt x="86570" y="57450"/>
                </a:lnTo>
                <a:lnTo>
                  <a:pt x="86560" y="57440"/>
                </a:lnTo>
                <a:lnTo>
                  <a:pt x="86550" y="57440"/>
                </a:lnTo>
                <a:lnTo>
                  <a:pt x="86550" y="57430"/>
                </a:lnTo>
                <a:lnTo>
                  <a:pt x="86550" y="57440"/>
                </a:lnTo>
                <a:lnTo>
                  <a:pt x="86540" y="57440"/>
                </a:lnTo>
                <a:lnTo>
                  <a:pt x="86550" y="57450"/>
                </a:lnTo>
                <a:lnTo>
                  <a:pt x="86540" y="57460"/>
                </a:lnTo>
                <a:lnTo>
                  <a:pt x="86540" y="57470"/>
                </a:lnTo>
                <a:lnTo>
                  <a:pt x="86540" y="57480"/>
                </a:lnTo>
                <a:lnTo>
                  <a:pt x="86530" y="57480"/>
                </a:lnTo>
                <a:lnTo>
                  <a:pt x="86530" y="57490"/>
                </a:lnTo>
                <a:lnTo>
                  <a:pt x="86520" y="57500"/>
                </a:lnTo>
                <a:lnTo>
                  <a:pt x="86520" y="57510"/>
                </a:lnTo>
                <a:lnTo>
                  <a:pt x="86510" y="57520"/>
                </a:lnTo>
                <a:lnTo>
                  <a:pt x="86510" y="57530"/>
                </a:lnTo>
                <a:lnTo>
                  <a:pt x="86500" y="57540"/>
                </a:lnTo>
                <a:lnTo>
                  <a:pt x="86500" y="57550"/>
                </a:lnTo>
                <a:lnTo>
                  <a:pt x="86490" y="57560"/>
                </a:lnTo>
                <a:lnTo>
                  <a:pt x="86490" y="57570"/>
                </a:lnTo>
                <a:lnTo>
                  <a:pt x="86480" y="57580"/>
                </a:lnTo>
                <a:lnTo>
                  <a:pt x="86480" y="57590"/>
                </a:lnTo>
                <a:lnTo>
                  <a:pt x="86470" y="57610"/>
                </a:lnTo>
                <a:lnTo>
                  <a:pt x="86470" y="57620"/>
                </a:lnTo>
                <a:lnTo>
                  <a:pt x="86460" y="57630"/>
                </a:lnTo>
                <a:lnTo>
                  <a:pt x="86460" y="57640"/>
                </a:lnTo>
                <a:lnTo>
                  <a:pt x="86460" y="57650"/>
                </a:lnTo>
                <a:lnTo>
                  <a:pt x="86450" y="57670"/>
                </a:lnTo>
                <a:lnTo>
                  <a:pt x="86450" y="57680"/>
                </a:lnTo>
                <a:lnTo>
                  <a:pt x="86460" y="57690"/>
                </a:lnTo>
                <a:lnTo>
                  <a:pt x="86460" y="57700"/>
                </a:lnTo>
                <a:lnTo>
                  <a:pt x="86470" y="57700"/>
                </a:lnTo>
                <a:lnTo>
                  <a:pt x="86470" y="57710"/>
                </a:lnTo>
                <a:lnTo>
                  <a:pt x="86460" y="57720"/>
                </a:lnTo>
                <a:lnTo>
                  <a:pt x="86460" y="57730"/>
                </a:lnTo>
                <a:lnTo>
                  <a:pt x="86460" y="57740"/>
                </a:lnTo>
                <a:lnTo>
                  <a:pt x="86450" y="57750"/>
                </a:lnTo>
                <a:lnTo>
                  <a:pt x="86440" y="57760"/>
                </a:lnTo>
                <a:lnTo>
                  <a:pt x="86440" y="57770"/>
                </a:lnTo>
                <a:lnTo>
                  <a:pt x="86440" y="57790"/>
                </a:lnTo>
                <a:lnTo>
                  <a:pt x="86430" y="57800"/>
                </a:lnTo>
                <a:lnTo>
                  <a:pt x="86430" y="57810"/>
                </a:lnTo>
                <a:lnTo>
                  <a:pt x="86420" y="57810"/>
                </a:lnTo>
                <a:lnTo>
                  <a:pt x="86410" y="57810"/>
                </a:lnTo>
                <a:lnTo>
                  <a:pt x="86400" y="57810"/>
                </a:lnTo>
                <a:lnTo>
                  <a:pt x="86390" y="57810"/>
                </a:lnTo>
                <a:lnTo>
                  <a:pt x="86380" y="57810"/>
                </a:lnTo>
                <a:lnTo>
                  <a:pt x="86380" y="57800"/>
                </a:lnTo>
                <a:lnTo>
                  <a:pt x="86370" y="57800"/>
                </a:lnTo>
                <a:lnTo>
                  <a:pt x="86360" y="57790"/>
                </a:lnTo>
                <a:lnTo>
                  <a:pt x="86350" y="57790"/>
                </a:lnTo>
                <a:lnTo>
                  <a:pt x="86340" y="57790"/>
                </a:lnTo>
                <a:lnTo>
                  <a:pt x="86330" y="57780"/>
                </a:lnTo>
                <a:lnTo>
                  <a:pt x="86320" y="57790"/>
                </a:lnTo>
                <a:lnTo>
                  <a:pt x="86310" y="57790"/>
                </a:lnTo>
                <a:lnTo>
                  <a:pt x="86320" y="57800"/>
                </a:lnTo>
                <a:lnTo>
                  <a:pt x="86330" y="57810"/>
                </a:lnTo>
                <a:lnTo>
                  <a:pt x="86340" y="57810"/>
                </a:lnTo>
                <a:lnTo>
                  <a:pt x="86340" y="57820"/>
                </a:lnTo>
                <a:lnTo>
                  <a:pt x="86350" y="57830"/>
                </a:lnTo>
                <a:lnTo>
                  <a:pt x="86350" y="57840"/>
                </a:lnTo>
                <a:lnTo>
                  <a:pt x="86360" y="57840"/>
                </a:lnTo>
                <a:lnTo>
                  <a:pt x="86370" y="57850"/>
                </a:lnTo>
                <a:lnTo>
                  <a:pt x="86370" y="57860"/>
                </a:lnTo>
                <a:lnTo>
                  <a:pt x="86360" y="57880"/>
                </a:lnTo>
                <a:lnTo>
                  <a:pt x="86360" y="57890"/>
                </a:lnTo>
                <a:lnTo>
                  <a:pt x="86350" y="57910"/>
                </a:lnTo>
                <a:lnTo>
                  <a:pt x="86350" y="57920"/>
                </a:lnTo>
                <a:lnTo>
                  <a:pt x="86340" y="57930"/>
                </a:lnTo>
                <a:lnTo>
                  <a:pt x="86340" y="57940"/>
                </a:lnTo>
                <a:lnTo>
                  <a:pt x="86340" y="57950"/>
                </a:lnTo>
                <a:lnTo>
                  <a:pt x="86330" y="57960"/>
                </a:lnTo>
                <a:lnTo>
                  <a:pt x="86320" y="57980"/>
                </a:lnTo>
                <a:lnTo>
                  <a:pt x="86310" y="58000"/>
                </a:lnTo>
                <a:lnTo>
                  <a:pt x="86310" y="58010"/>
                </a:lnTo>
                <a:lnTo>
                  <a:pt x="86310" y="58020"/>
                </a:lnTo>
                <a:lnTo>
                  <a:pt x="86300" y="58040"/>
                </a:lnTo>
                <a:lnTo>
                  <a:pt x="86290" y="58060"/>
                </a:lnTo>
                <a:lnTo>
                  <a:pt x="86290" y="58070"/>
                </a:lnTo>
                <a:lnTo>
                  <a:pt x="86290" y="58100"/>
                </a:lnTo>
                <a:lnTo>
                  <a:pt x="86290" y="58120"/>
                </a:lnTo>
                <a:lnTo>
                  <a:pt x="86290" y="58140"/>
                </a:lnTo>
                <a:lnTo>
                  <a:pt x="86280" y="58150"/>
                </a:lnTo>
                <a:lnTo>
                  <a:pt x="86280" y="58170"/>
                </a:lnTo>
                <a:lnTo>
                  <a:pt x="86280" y="58180"/>
                </a:lnTo>
                <a:lnTo>
                  <a:pt x="86290" y="58220"/>
                </a:lnTo>
                <a:lnTo>
                  <a:pt x="86300" y="58240"/>
                </a:lnTo>
                <a:lnTo>
                  <a:pt x="86310" y="58240"/>
                </a:lnTo>
                <a:lnTo>
                  <a:pt x="86310" y="58250"/>
                </a:lnTo>
                <a:lnTo>
                  <a:pt x="86300" y="58260"/>
                </a:lnTo>
                <a:lnTo>
                  <a:pt x="86300" y="58280"/>
                </a:lnTo>
                <a:lnTo>
                  <a:pt x="86300" y="58300"/>
                </a:lnTo>
                <a:lnTo>
                  <a:pt x="86300" y="58320"/>
                </a:lnTo>
                <a:lnTo>
                  <a:pt x="86310" y="58330"/>
                </a:lnTo>
                <a:lnTo>
                  <a:pt x="86310" y="58350"/>
                </a:lnTo>
                <a:lnTo>
                  <a:pt x="86310" y="58370"/>
                </a:lnTo>
                <a:lnTo>
                  <a:pt x="86310" y="58390"/>
                </a:lnTo>
                <a:lnTo>
                  <a:pt x="86300" y="58400"/>
                </a:lnTo>
                <a:lnTo>
                  <a:pt x="86290" y="58420"/>
                </a:lnTo>
                <a:lnTo>
                  <a:pt x="86280" y="58430"/>
                </a:lnTo>
                <a:lnTo>
                  <a:pt x="86270" y="58450"/>
                </a:lnTo>
                <a:lnTo>
                  <a:pt x="86260" y="58460"/>
                </a:lnTo>
                <a:lnTo>
                  <a:pt x="86250" y="58480"/>
                </a:lnTo>
                <a:lnTo>
                  <a:pt x="86250" y="58490"/>
                </a:lnTo>
                <a:lnTo>
                  <a:pt x="86240" y="58510"/>
                </a:lnTo>
                <a:lnTo>
                  <a:pt x="86230" y="58520"/>
                </a:lnTo>
                <a:lnTo>
                  <a:pt x="86230" y="58530"/>
                </a:lnTo>
                <a:lnTo>
                  <a:pt x="86240" y="58530"/>
                </a:lnTo>
                <a:lnTo>
                  <a:pt x="86240" y="58540"/>
                </a:lnTo>
                <a:lnTo>
                  <a:pt x="86250" y="58550"/>
                </a:lnTo>
                <a:lnTo>
                  <a:pt x="86250" y="58570"/>
                </a:lnTo>
                <a:lnTo>
                  <a:pt x="86260" y="58580"/>
                </a:lnTo>
                <a:lnTo>
                  <a:pt x="86260" y="58600"/>
                </a:lnTo>
                <a:lnTo>
                  <a:pt x="86250" y="58600"/>
                </a:lnTo>
                <a:lnTo>
                  <a:pt x="86250" y="58610"/>
                </a:lnTo>
                <a:lnTo>
                  <a:pt x="86240" y="58630"/>
                </a:lnTo>
                <a:lnTo>
                  <a:pt x="86230" y="58640"/>
                </a:lnTo>
                <a:lnTo>
                  <a:pt x="86210" y="58650"/>
                </a:lnTo>
                <a:lnTo>
                  <a:pt x="86200" y="58650"/>
                </a:lnTo>
                <a:lnTo>
                  <a:pt x="86180" y="58660"/>
                </a:lnTo>
                <a:lnTo>
                  <a:pt x="86170" y="58660"/>
                </a:lnTo>
                <a:lnTo>
                  <a:pt x="86150" y="58670"/>
                </a:lnTo>
                <a:lnTo>
                  <a:pt x="86140" y="58670"/>
                </a:lnTo>
                <a:lnTo>
                  <a:pt x="86130" y="58670"/>
                </a:lnTo>
                <a:lnTo>
                  <a:pt x="86120" y="58680"/>
                </a:lnTo>
                <a:lnTo>
                  <a:pt x="86110" y="58680"/>
                </a:lnTo>
                <a:lnTo>
                  <a:pt x="86100" y="58680"/>
                </a:lnTo>
                <a:lnTo>
                  <a:pt x="86090" y="58680"/>
                </a:lnTo>
                <a:lnTo>
                  <a:pt x="86080" y="58690"/>
                </a:lnTo>
                <a:lnTo>
                  <a:pt x="86070" y="58690"/>
                </a:lnTo>
                <a:lnTo>
                  <a:pt x="86060" y="58690"/>
                </a:lnTo>
                <a:lnTo>
                  <a:pt x="86050" y="58690"/>
                </a:lnTo>
                <a:lnTo>
                  <a:pt x="86040" y="58690"/>
                </a:lnTo>
                <a:lnTo>
                  <a:pt x="86030" y="58700"/>
                </a:lnTo>
                <a:lnTo>
                  <a:pt x="86020" y="58710"/>
                </a:lnTo>
                <a:lnTo>
                  <a:pt x="86020" y="58730"/>
                </a:lnTo>
                <a:lnTo>
                  <a:pt x="86010" y="58730"/>
                </a:lnTo>
                <a:lnTo>
                  <a:pt x="86010" y="58740"/>
                </a:lnTo>
                <a:lnTo>
                  <a:pt x="86000" y="58750"/>
                </a:lnTo>
                <a:lnTo>
                  <a:pt x="85990" y="58760"/>
                </a:lnTo>
                <a:lnTo>
                  <a:pt x="85990" y="58770"/>
                </a:lnTo>
                <a:lnTo>
                  <a:pt x="85990" y="58780"/>
                </a:lnTo>
                <a:lnTo>
                  <a:pt x="85970" y="58800"/>
                </a:lnTo>
                <a:lnTo>
                  <a:pt x="85970" y="58830"/>
                </a:lnTo>
                <a:lnTo>
                  <a:pt x="85960" y="58840"/>
                </a:lnTo>
                <a:lnTo>
                  <a:pt x="85950" y="58860"/>
                </a:lnTo>
                <a:lnTo>
                  <a:pt x="85940" y="58880"/>
                </a:lnTo>
                <a:lnTo>
                  <a:pt x="85940" y="58890"/>
                </a:lnTo>
                <a:lnTo>
                  <a:pt x="85930" y="58910"/>
                </a:lnTo>
                <a:lnTo>
                  <a:pt x="85930" y="58930"/>
                </a:lnTo>
                <a:lnTo>
                  <a:pt x="85920" y="58940"/>
                </a:lnTo>
                <a:lnTo>
                  <a:pt x="85920" y="58950"/>
                </a:lnTo>
                <a:lnTo>
                  <a:pt x="85920" y="58960"/>
                </a:lnTo>
                <a:lnTo>
                  <a:pt x="85910" y="58970"/>
                </a:lnTo>
                <a:lnTo>
                  <a:pt x="85910" y="58980"/>
                </a:lnTo>
                <a:lnTo>
                  <a:pt x="85910" y="59000"/>
                </a:lnTo>
                <a:lnTo>
                  <a:pt x="85900" y="59010"/>
                </a:lnTo>
                <a:lnTo>
                  <a:pt x="85900" y="59030"/>
                </a:lnTo>
                <a:lnTo>
                  <a:pt x="85890" y="59040"/>
                </a:lnTo>
                <a:lnTo>
                  <a:pt x="85890" y="59050"/>
                </a:lnTo>
                <a:lnTo>
                  <a:pt x="85890" y="59060"/>
                </a:lnTo>
                <a:lnTo>
                  <a:pt x="85880" y="59080"/>
                </a:lnTo>
                <a:lnTo>
                  <a:pt x="85880" y="59090"/>
                </a:lnTo>
                <a:lnTo>
                  <a:pt x="85880" y="59100"/>
                </a:lnTo>
                <a:lnTo>
                  <a:pt x="85880" y="59110"/>
                </a:lnTo>
                <a:lnTo>
                  <a:pt x="85870" y="59130"/>
                </a:lnTo>
                <a:lnTo>
                  <a:pt x="85870" y="59140"/>
                </a:lnTo>
                <a:lnTo>
                  <a:pt x="85870" y="59160"/>
                </a:lnTo>
                <a:lnTo>
                  <a:pt x="85860" y="59170"/>
                </a:lnTo>
                <a:lnTo>
                  <a:pt x="85860" y="59190"/>
                </a:lnTo>
                <a:lnTo>
                  <a:pt x="85860" y="59200"/>
                </a:lnTo>
                <a:lnTo>
                  <a:pt x="85860" y="59220"/>
                </a:lnTo>
                <a:lnTo>
                  <a:pt x="85860" y="59230"/>
                </a:lnTo>
                <a:lnTo>
                  <a:pt x="85850" y="59250"/>
                </a:lnTo>
                <a:lnTo>
                  <a:pt x="85850" y="59270"/>
                </a:lnTo>
                <a:lnTo>
                  <a:pt x="85850" y="59280"/>
                </a:lnTo>
                <a:lnTo>
                  <a:pt x="85850" y="59300"/>
                </a:lnTo>
                <a:lnTo>
                  <a:pt x="85850" y="59310"/>
                </a:lnTo>
                <a:lnTo>
                  <a:pt x="85840" y="59320"/>
                </a:lnTo>
                <a:lnTo>
                  <a:pt x="85840" y="59330"/>
                </a:lnTo>
                <a:lnTo>
                  <a:pt x="85840" y="59340"/>
                </a:lnTo>
                <a:lnTo>
                  <a:pt x="85840" y="59370"/>
                </a:lnTo>
                <a:lnTo>
                  <a:pt x="85840" y="59390"/>
                </a:lnTo>
                <a:lnTo>
                  <a:pt x="85830" y="59410"/>
                </a:lnTo>
                <a:lnTo>
                  <a:pt x="85830" y="59430"/>
                </a:lnTo>
                <a:lnTo>
                  <a:pt x="85830" y="59440"/>
                </a:lnTo>
                <a:lnTo>
                  <a:pt x="85830" y="59460"/>
                </a:lnTo>
                <a:lnTo>
                  <a:pt x="85820" y="59480"/>
                </a:lnTo>
                <a:lnTo>
                  <a:pt x="85820" y="59490"/>
                </a:lnTo>
                <a:lnTo>
                  <a:pt x="85820" y="59510"/>
                </a:lnTo>
                <a:lnTo>
                  <a:pt x="85810" y="59530"/>
                </a:lnTo>
                <a:lnTo>
                  <a:pt x="85810" y="59540"/>
                </a:lnTo>
                <a:lnTo>
                  <a:pt x="85800" y="59560"/>
                </a:lnTo>
                <a:lnTo>
                  <a:pt x="85790" y="59580"/>
                </a:lnTo>
                <a:lnTo>
                  <a:pt x="85780" y="59590"/>
                </a:lnTo>
                <a:lnTo>
                  <a:pt x="85780" y="59610"/>
                </a:lnTo>
                <a:lnTo>
                  <a:pt x="85770" y="59630"/>
                </a:lnTo>
                <a:lnTo>
                  <a:pt x="85770" y="59640"/>
                </a:lnTo>
                <a:lnTo>
                  <a:pt x="85760" y="59660"/>
                </a:lnTo>
                <a:lnTo>
                  <a:pt x="85760" y="59670"/>
                </a:lnTo>
                <a:lnTo>
                  <a:pt x="85750" y="59680"/>
                </a:lnTo>
                <a:lnTo>
                  <a:pt x="85750" y="59690"/>
                </a:lnTo>
                <a:lnTo>
                  <a:pt x="85750" y="59700"/>
                </a:lnTo>
                <a:lnTo>
                  <a:pt x="85740" y="59710"/>
                </a:lnTo>
                <a:lnTo>
                  <a:pt x="85740" y="59720"/>
                </a:lnTo>
                <a:lnTo>
                  <a:pt x="85740" y="59730"/>
                </a:lnTo>
                <a:lnTo>
                  <a:pt x="85740" y="59740"/>
                </a:lnTo>
                <a:lnTo>
                  <a:pt x="85730" y="59750"/>
                </a:lnTo>
                <a:lnTo>
                  <a:pt x="85730" y="59760"/>
                </a:lnTo>
                <a:lnTo>
                  <a:pt x="85720" y="59760"/>
                </a:lnTo>
                <a:lnTo>
                  <a:pt x="85720" y="59770"/>
                </a:lnTo>
                <a:lnTo>
                  <a:pt x="85720" y="59780"/>
                </a:lnTo>
                <a:lnTo>
                  <a:pt x="85710" y="59790"/>
                </a:lnTo>
                <a:lnTo>
                  <a:pt x="85710" y="59800"/>
                </a:lnTo>
                <a:lnTo>
                  <a:pt x="85710" y="59810"/>
                </a:lnTo>
                <a:lnTo>
                  <a:pt x="85700" y="59810"/>
                </a:lnTo>
                <a:lnTo>
                  <a:pt x="85700" y="59820"/>
                </a:lnTo>
                <a:lnTo>
                  <a:pt x="85690" y="59830"/>
                </a:lnTo>
                <a:lnTo>
                  <a:pt x="85690" y="59840"/>
                </a:lnTo>
                <a:lnTo>
                  <a:pt x="85690" y="59850"/>
                </a:lnTo>
                <a:lnTo>
                  <a:pt x="85690" y="59860"/>
                </a:lnTo>
                <a:lnTo>
                  <a:pt x="85680" y="59860"/>
                </a:lnTo>
                <a:lnTo>
                  <a:pt x="85680" y="59870"/>
                </a:lnTo>
                <a:lnTo>
                  <a:pt x="85680" y="59880"/>
                </a:lnTo>
                <a:lnTo>
                  <a:pt x="85680" y="59890"/>
                </a:lnTo>
                <a:lnTo>
                  <a:pt x="85680" y="59900"/>
                </a:lnTo>
                <a:lnTo>
                  <a:pt x="85670" y="59910"/>
                </a:lnTo>
                <a:lnTo>
                  <a:pt x="85670" y="59920"/>
                </a:lnTo>
                <a:lnTo>
                  <a:pt x="85670" y="59940"/>
                </a:lnTo>
                <a:lnTo>
                  <a:pt x="85670" y="59950"/>
                </a:lnTo>
                <a:lnTo>
                  <a:pt x="85670" y="59960"/>
                </a:lnTo>
                <a:lnTo>
                  <a:pt x="85660" y="59970"/>
                </a:lnTo>
                <a:lnTo>
                  <a:pt x="85660" y="59980"/>
                </a:lnTo>
                <a:lnTo>
                  <a:pt x="85660" y="60000"/>
                </a:lnTo>
                <a:lnTo>
                  <a:pt x="85660" y="60010"/>
                </a:lnTo>
                <a:lnTo>
                  <a:pt x="85660" y="60020"/>
                </a:lnTo>
                <a:lnTo>
                  <a:pt x="85660" y="60030"/>
                </a:lnTo>
                <a:lnTo>
                  <a:pt x="85660" y="60040"/>
                </a:lnTo>
                <a:lnTo>
                  <a:pt x="85660" y="60050"/>
                </a:lnTo>
                <a:lnTo>
                  <a:pt x="85660" y="60060"/>
                </a:lnTo>
                <a:lnTo>
                  <a:pt x="85660" y="60070"/>
                </a:lnTo>
                <a:lnTo>
                  <a:pt x="85650" y="60080"/>
                </a:lnTo>
                <a:lnTo>
                  <a:pt x="85650" y="60090"/>
                </a:lnTo>
                <a:lnTo>
                  <a:pt x="85640" y="60090"/>
                </a:lnTo>
                <a:lnTo>
                  <a:pt x="85640" y="60100"/>
                </a:lnTo>
                <a:lnTo>
                  <a:pt x="85650" y="60110"/>
                </a:lnTo>
                <a:lnTo>
                  <a:pt x="85640" y="60110"/>
                </a:lnTo>
                <a:lnTo>
                  <a:pt x="85640" y="60120"/>
                </a:lnTo>
                <a:lnTo>
                  <a:pt x="85640" y="60130"/>
                </a:lnTo>
                <a:lnTo>
                  <a:pt x="85650" y="60130"/>
                </a:lnTo>
                <a:lnTo>
                  <a:pt x="85640" y="60140"/>
                </a:lnTo>
                <a:lnTo>
                  <a:pt x="85640" y="60150"/>
                </a:lnTo>
                <a:lnTo>
                  <a:pt x="85640" y="60160"/>
                </a:lnTo>
                <a:lnTo>
                  <a:pt x="85630" y="60170"/>
                </a:lnTo>
                <a:lnTo>
                  <a:pt x="85620" y="60180"/>
                </a:lnTo>
                <a:lnTo>
                  <a:pt x="85630" y="60180"/>
                </a:lnTo>
                <a:lnTo>
                  <a:pt x="85630" y="60190"/>
                </a:lnTo>
                <a:lnTo>
                  <a:pt x="85640" y="60200"/>
                </a:lnTo>
                <a:lnTo>
                  <a:pt x="85640" y="60210"/>
                </a:lnTo>
                <a:lnTo>
                  <a:pt x="85640" y="60220"/>
                </a:lnTo>
                <a:lnTo>
                  <a:pt x="85640" y="60230"/>
                </a:lnTo>
                <a:lnTo>
                  <a:pt x="85640" y="60240"/>
                </a:lnTo>
                <a:lnTo>
                  <a:pt x="85640" y="60250"/>
                </a:lnTo>
                <a:lnTo>
                  <a:pt x="85640" y="60260"/>
                </a:lnTo>
                <a:lnTo>
                  <a:pt x="85640" y="60270"/>
                </a:lnTo>
                <a:lnTo>
                  <a:pt x="85640" y="60280"/>
                </a:lnTo>
                <a:lnTo>
                  <a:pt x="85640" y="60290"/>
                </a:lnTo>
                <a:lnTo>
                  <a:pt x="85640" y="60300"/>
                </a:lnTo>
                <a:lnTo>
                  <a:pt x="85640" y="60310"/>
                </a:lnTo>
                <a:lnTo>
                  <a:pt x="85640" y="60320"/>
                </a:lnTo>
                <a:lnTo>
                  <a:pt x="85640" y="60330"/>
                </a:lnTo>
                <a:lnTo>
                  <a:pt x="85650" y="60330"/>
                </a:lnTo>
                <a:lnTo>
                  <a:pt x="85650" y="60340"/>
                </a:lnTo>
                <a:lnTo>
                  <a:pt x="85650" y="60350"/>
                </a:lnTo>
                <a:lnTo>
                  <a:pt x="85650" y="60360"/>
                </a:lnTo>
                <a:lnTo>
                  <a:pt x="85650" y="60370"/>
                </a:lnTo>
                <a:lnTo>
                  <a:pt x="85660" y="60370"/>
                </a:lnTo>
                <a:lnTo>
                  <a:pt x="85650" y="60380"/>
                </a:lnTo>
                <a:lnTo>
                  <a:pt x="85650" y="60390"/>
                </a:lnTo>
                <a:lnTo>
                  <a:pt x="85660" y="60390"/>
                </a:lnTo>
                <a:lnTo>
                  <a:pt x="85660" y="60400"/>
                </a:lnTo>
                <a:lnTo>
                  <a:pt x="85660" y="60410"/>
                </a:lnTo>
                <a:lnTo>
                  <a:pt x="85660" y="60420"/>
                </a:lnTo>
                <a:lnTo>
                  <a:pt x="85670" y="60420"/>
                </a:lnTo>
                <a:lnTo>
                  <a:pt x="85670" y="60430"/>
                </a:lnTo>
                <a:lnTo>
                  <a:pt x="85680" y="60430"/>
                </a:lnTo>
                <a:lnTo>
                  <a:pt x="85680" y="60440"/>
                </a:lnTo>
                <a:lnTo>
                  <a:pt x="85680" y="60450"/>
                </a:lnTo>
                <a:lnTo>
                  <a:pt x="85680" y="60460"/>
                </a:lnTo>
                <a:lnTo>
                  <a:pt x="85680" y="60470"/>
                </a:lnTo>
                <a:lnTo>
                  <a:pt x="85690" y="60470"/>
                </a:lnTo>
                <a:lnTo>
                  <a:pt x="85690" y="60480"/>
                </a:lnTo>
                <a:lnTo>
                  <a:pt x="85690" y="60490"/>
                </a:lnTo>
                <a:lnTo>
                  <a:pt x="85700" y="60490"/>
                </a:lnTo>
                <a:lnTo>
                  <a:pt x="85700" y="60500"/>
                </a:lnTo>
                <a:lnTo>
                  <a:pt x="85700" y="60510"/>
                </a:lnTo>
                <a:lnTo>
                  <a:pt x="85710" y="60510"/>
                </a:lnTo>
                <a:lnTo>
                  <a:pt x="85710" y="60520"/>
                </a:lnTo>
                <a:lnTo>
                  <a:pt x="85710" y="60530"/>
                </a:lnTo>
                <a:lnTo>
                  <a:pt x="85720" y="60530"/>
                </a:lnTo>
                <a:lnTo>
                  <a:pt x="85720" y="60540"/>
                </a:lnTo>
                <a:lnTo>
                  <a:pt x="85730" y="60550"/>
                </a:lnTo>
                <a:lnTo>
                  <a:pt x="85740" y="60560"/>
                </a:lnTo>
                <a:lnTo>
                  <a:pt x="85750" y="60570"/>
                </a:lnTo>
                <a:lnTo>
                  <a:pt x="85750" y="60580"/>
                </a:lnTo>
                <a:lnTo>
                  <a:pt x="85760" y="60590"/>
                </a:lnTo>
                <a:lnTo>
                  <a:pt x="85770" y="60600"/>
                </a:lnTo>
                <a:lnTo>
                  <a:pt x="85770" y="60610"/>
                </a:lnTo>
                <a:lnTo>
                  <a:pt x="85760" y="60620"/>
                </a:lnTo>
                <a:lnTo>
                  <a:pt x="85770" y="60620"/>
                </a:lnTo>
                <a:lnTo>
                  <a:pt x="85770" y="60630"/>
                </a:lnTo>
                <a:lnTo>
                  <a:pt x="85780" y="60630"/>
                </a:lnTo>
                <a:lnTo>
                  <a:pt x="85790" y="60630"/>
                </a:lnTo>
                <a:lnTo>
                  <a:pt x="85800" y="60640"/>
                </a:lnTo>
                <a:lnTo>
                  <a:pt x="85810" y="60640"/>
                </a:lnTo>
                <a:lnTo>
                  <a:pt x="85820" y="60640"/>
                </a:lnTo>
                <a:lnTo>
                  <a:pt x="85820" y="60650"/>
                </a:lnTo>
                <a:lnTo>
                  <a:pt x="85820" y="60660"/>
                </a:lnTo>
                <a:lnTo>
                  <a:pt x="85830" y="60660"/>
                </a:lnTo>
                <a:lnTo>
                  <a:pt x="85830" y="60670"/>
                </a:lnTo>
                <a:lnTo>
                  <a:pt x="85830" y="60680"/>
                </a:lnTo>
                <a:lnTo>
                  <a:pt x="85830" y="60690"/>
                </a:lnTo>
                <a:lnTo>
                  <a:pt x="85840" y="60690"/>
                </a:lnTo>
                <a:lnTo>
                  <a:pt x="85850" y="60700"/>
                </a:lnTo>
                <a:lnTo>
                  <a:pt x="85860" y="60710"/>
                </a:lnTo>
                <a:lnTo>
                  <a:pt x="85860" y="60720"/>
                </a:lnTo>
                <a:lnTo>
                  <a:pt x="85870" y="60730"/>
                </a:lnTo>
                <a:lnTo>
                  <a:pt x="85870" y="60750"/>
                </a:lnTo>
                <a:lnTo>
                  <a:pt x="85870" y="60760"/>
                </a:lnTo>
                <a:lnTo>
                  <a:pt x="85860" y="60760"/>
                </a:lnTo>
                <a:lnTo>
                  <a:pt x="85860" y="60770"/>
                </a:lnTo>
                <a:lnTo>
                  <a:pt x="85870" y="60770"/>
                </a:lnTo>
                <a:lnTo>
                  <a:pt x="85870" y="60780"/>
                </a:lnTo>
                <a:lnTo>
                  <a:pt x="85860" y="60790"/>
                </a:lnTo>
                <a:lnTo>
                  <a:pt x="85870" y="60790"/>
                </a:lnTo>
                <a:lnTo>
                  <a:pt x="85870" y="60800"/>
                </a:lnTo>
                <a:lnTo>
                  <a:pt x="85870" y="60810"/>
                </a:lnTo>
                <a:lnTo>
                  <a:pt x="85860" y="60810"/>
                </a:lnTo>
                <a:lnTo>
                  <a:pt x="85850" y="60810"/>
                </a:lnTo>
                <a:lnTo>
                  <a:pt x="85850" y="60820"/>
                </a:lnTo>
                <a:lnTo>
                  <a:pt x="85860" y="60820"/>
                </a:lnTo>
                <a:lnTo>
                  <a:pt x="85860" y="60830"/>
                </a:lnTo>
                <a:lnTo>
                  <a:pt x="85860" y="60840"/>
                </a:lnTo>
                <a:lnTo>
                  <a:pt x="85850" y="60840"/>
                </a:lnTo>
                <a:lnTo>
                  <a:pt x="85860" y="60850"/>
                </a:lnTo>
                <a:lnTo>
                  <a:pt x="85850" y="60850"/>
                </a:lnTo>
                <a:lnTo>
                  <a:pt x="85850" y="60860"/>
                </a:lnTo>
                <a:lnTo>
                  <a:pt x="85850" y="60870"/>
                </a:lnTo>
                <a:lnTo>
                  <a:pt x="85850" y="60880"/>
                </a:lnTo>
                <a:lnTo>
                  <a:pt x="85840" y="60880"/>
                </a:lnTo>
                <a:lnTo>
                  <a:pt x="85840" y="60890"/>
                </a:lnTo>
                <a:lnTo>
                  <a:pt x="85830" y="60890"/>
                </a:lnTo>
                <a:lnTo>
                  <a:pt x="85830" y="60900"/>
                </a:lnTo>
                <a:lnTo>
                  <a:pt x="85820" y="60900"/>
                </a:lnTo>
                <a:lnTo>
                  <a:pt x="85830" y="60910"/>
                </a:lnTo>
                <a:lnTo>
                  <a:pt x="85820" y="60910"/>
                </a:lnTo>
                <a:lnTo>
                  <a:pt x="85820" y="60920"/>
                </a:lnTo>
                <a:lnTo>
                  <a:pt x="85820" y="60930"/>
                </a:lnTo>
                <a:lnTo>
                  <a:pt x="85810" y="60930"/>
                </a:lnTo>
                <a:lnTo>
                  <a:pt x="85810" y="60940"/>
                </a:lnTo>
                <a:lnTo>
                  <a:pt x="85800" y="60940"/>
                </a:lnTo>
                <a:lnTo>
                  <a:pt x="85800" y="60950"/>
                </a:lnTo>
                <a:lnTo>
                  <a:pt x="85800" y="60960"/>
                </a:lnTo>
                <a:lnTo>
                  <a:pt x="85800" y="60950"/>
                </a:lnTo>
                <a:lnTo>
                  <a:pt x="85790" y="60950"/>
                </a:lnTo>
                <a:lnTo>
                  <a:pt x="85790" y="60960"/>
                </a:lnTo>
                <a:lnTo>
                  <a:pt x="85790" y="60970"/>
                </a:lnTo>
                <a:lnTo>
                  <a:pt x="85790" y="60980"/>
                </a:lnTo>
                <a:lnTo>
                  <a:pt x="85790" y="60970"/>
                </a:lnTo>
                <a:lnTo>
                  <a:pt x="85790" y="60980"/>
                </a:lnTo>
                <a:lnTo>
                  <a:pt x="85780" y="60980"/>
                </a:lnTo>
                <a:lnTo>
                  <a:pt x="85780" y="60990"/>
                </a:lnTo>
                <a:lnTo>
                  <a:pt x="85770" y="60990"/>
                </a:lnTo>
                <a:lnTo>
                  <a:pt x="85780" y="60990"/>
                </a:lnTo>
                <a:lnTo>
                  <a:pt x="85770" y="60990"/>
                </a:lnTo>
                <a:lnTo>
                  <a:pt x="85770" y="61000"/>
                </a:lnTo>
                <a:lnTo>
                  <a:pt x="85760" y="61000"/>
                </a:lnTo>
                <a:lnTo>
                  <a:pt x="85760" y="61010"/>
                </a:lnTo>
                <a:lnTo>
                  <a:pt x="85760" y="61020"/>
                </a:lnTo>
                <a:lnTo>
                  <a:pt x="85760" y="61030"/>
                </a:lnTo>
                <a:lnTo>
                  <a:pt x="85770" y="61030"/>
                </a:lnTo>
                <a:lnTo>
                  <a:pt x="85770" y="61040"/>
                </a:lnTo>
                <a:lnTo>
                  <a:pt x="85760" y="61040"/>
                </a:lnTo>
                <a:lnTo>
                  <a:pt x="85760" y="61050"/>
                </a:lnTo>
                <a:lnTo>
                  <a:pt x="85760" y="61060"/>
                </a:lnTo>
                <a:lnTo>
                  <a:pt x="85760" y="61070"/>
                </a:lnTo>
                <a:lnTo>
                  <a:pt x="85760" y="61080"/>
                </a:lnTo>
                <a:lnTo>
                  <a:pt x="85760" y="61090"/>
                </a:lnTo>
                <a:lnTo>
                  <a:pt x="85760" y="61100"/>
                </a:lnTo>
                <a:lnTo>
                  <a:pt x="85760" y="61110"/>
                </a:lnTo>
                <a:lnTo>
                  <a:pt x="85760" y="61120"/>
                </a:lnTo>
                <a:lnTo>
                  <a:pt x="85750" y="61120"/>
                </a:lnTo>
                <a:lnTo>
                  <a:pt x="85750" y="61130"/>
                </a:lnTo>
                <a:lnTo>
                  <a:pt x="85740" y="61140"/>
                </a:lnTo>
                <a:lnTo>
                  <a:pt x="85750" y="61140"/>
                </a:lnTo>
                <a:lnTo>
                  <a:pt x="85760" y="61150"/>
                </a:lnTo>
                <a:lnTo>
                  <a:pt x="85770" y="61150"/>
                </a:lnTo>
                <a:lnTo>
                  <a:pt x="85780" y="61160"/>
                </a:lnTo>
                <a:lnTo>
                  <a:pt x="85790" y="61160"/>
                </a:lnTo>
                <a:lnTo>
                  <a:pt x="85790" y="61170"/>
                </a:lnTo>
                <a:lnTo>
                  <a:pt x="85800" y="61180"/>
                </a:lnTo>
                <a:lnTo>
                  <a:pt x="85800" y="61190"/>
                </a:lnTo>
                <a:lnTo>
                  <a:pt x="85810" y="61200"/>
                </a:lnTo>
                <a:lnTo>
                  <a:pt x="85820" y="61210"/>
                </a:lnTo>
                <a:lnTo>
                  <a:pt x="85830" y="61220"/>
                </a:lnTo>
                <a:lnTo>
                  <a:pt x="85840" y="61230"/>
                </a:lnTo>
                <a:lnTo>
                  <a:pt x="85840" y="61240"/>
                </a:lnTo>
                <a:lnTo>
                  <a:pt x="85850" y="61240"/>
                </a:lnTo>
                <a:lnTo>
                  <a:pt x="85850" y="61250"/>
                </a:lnTo>
                <a:lnTo>
                  <a:pt x="85860" y="61250"/>
                </a:lnTo>
                <a:lnTo>
                  <a:pt x="85860" y="61260"/>
                </a:lnTo>
                <a:lnTo>
                  <a:pt x="85870" y="61260"/>
                </a:lnTo>
                <a:lnTo>
                  <a:pt x="85870" y="61270"/>
                </a:lnTo>
                <a:lnTo>
                  <a:pt x="85870" y="61280"/>
                </a:lnTo>
                <a:lnTo>
                  <a:pt x="85880" y="61300"/>
                </a:lnTo>
                <a:lnTo>
                  <a:pt x="85880" y="61310"/>
                </a:lnTo>
                <a:lnTo>
                  <a:pt x="85880" y="61320"/>
                </a:lnTo>
                <a:lnTo>
                  <a:pt x="85880" y="61330"/>
                </a:lnTo>
                <a:lnTo>
                  <a:pt x="85880" y="61340"/>
                </a:lnTo>
                <a:lnTo>
                  <a:pt x="85890" y="61340"/>
                </a:lnTo>
                <a:lnTo>
                  <a:pt x="85900" y="61340"/>
                </a:lnTo>
                <a:lnTo>
                  <a:pt x="85900" y="61350"/>
                </a:lnTo>
                <a:lnTo>
                  <a:pt x="85900" y="61360"/>
                </a:lnTo>
                <a:lnTo>
                  <a:pt x="85890" y="61360"/>
                </a:lnTo>
                <a:lnTo>
                  <a:pt x="85890" y="61370"/>
                </a:lnTo>
                <a:lnTo>
                  <a:pt x="85880" y="61380"/>
                </a:lnTo>
                <a:lnTo>
                  <a:pt x="85870" y="61380"/>
                </a:lnTo>
                <a:lnTo>
                  <a:pt x="85860" y="61390"/>
                </a:lnTo>
                <a:lnTo>
                  <a:pt x="85850" y="61390"/>
                </a:lnTo>
                <a:lnTo>
                  <a:pt x="85840" y="61390"/>
                </a:lnTo>
                <a:lnTo>
                  <a:pt x="85830" y="61390"/>
                </a:lnTo>
                <a:lnTo>
                  <a:pt x="85820" y="61390"/>
                </a:lnTo>
                <a:lnTo>
                  <a:pt x="85810" y="61390"/>
                </a:lnTo>
                <a:lnTo>
                  <a:pt x="85800" y="61390"/>
                </a:lnTo>
                <a:lnTo>
                  <a:pt x="85790" y="61380"/>
                </a:lnTo>
                <a:lnTo>
                  <a:pt x="85780" y="61380"/>
                </a:lnTo>
                <a:lnTo>
                  <a:pt x="85770" y="61380"/>
                </a:lnTo>
                <a:lnTo>
                  <a:pt x="85770" y="61370"/>
                </a:lnTo>
                <a:lnTo>
                  <a:pt x="85760" y="61370"/>
                </a:lnTo>
                <a:lnTo>
                  <a:pt x="85760" y="61380"/>
                </a:lnTo>
                <a:lnTo>
                  <a:pt x="85750" y="61380"/>
                </a:lnTo>
                <a:lnTo>
                  <a:pt x="85750" y="61390"/>
                </a:lnTo>
                <a:lnTo>
                  <a:pt x="85740" y="61390"/>
                </a:lnTo>
                <a:lnTo>
                  <a:pt x="85740" y="61400"/>
                </a:lnTo>
                <a:lnTo>
                  <a:pt x="85740" y="61410"/>
                </a:lnTo>
                <a:lnTo>
                  <a:pt x="85730" y="61410"/>
                </a:lnTo>
                <a:lnTo>
                  <a:pt x="85730" y="61400"/>
                </a:lnTo>
                <a:lnTo>
                  <a:pt x="85730" y="61410"/>
                </a:lnTo>
                <a:lnTo>
                  <a:pt x="85720" y="61410"/>
                </a:lnTo>
                <a:lnTo>
                  <a:pt x="85710" y="61410"/>
                </a:lnTo>
                <a:lnTo>
                  <a:pt x="85720" y="61410"/>
                </a:lnTo>
                <a:lnTo>
                  <a:pt x="85720" y="61420"/>
                </a:lnTo>
                <a:lnTo>
                  <a:pt x="85730" y="61420"/>
                </a:lnTo>
                <a:lnTo>
                  <a:pt x="85720" y="61420"/>
                </a:lnTo>
                <a:lnTo>
                  <a:pt x="85710" y="61420"/>
                </a:lnTo>
                <a:lnTo>
                  <a:pt x="85710" y="61430"/>
                </a:lnTo>
                <a:lnTo>
                  <a:pt x="85720" y="61430"/>
                </a:lnTo>
                <a:lnTo>
                  <a:pt x="85720" y="61440"/>
                </a:lnTo>
                <a:lnTo>
                  <a:pt x="85720" y="61450"/>
                </a:lnTo>
                <a:lnTo>
                  <a:pt x="85730" y="61460"/>
                </a:lnTo>
                <a:lnTo>
                  <a:pt x="85730" y="61470"/>
                </a:lnTo>
                <a:lnTo>
                  <a:pt x="85740" y="61470"/>
                </a:lnTo>
                <a:lnTo>
                  <a:pt x="85750" y="61470"/>
                </a:lnTo>
                <a:lnTo>
                  <a:pt x="85750" y="61460"/>
                </a:lnTo>
                <a:lnTo>
                  <a:pt x="85750" y="61450"/>
                </a:lnTo>
                <a:lnTo>
                  <a:pt x="85750" y="61440"/>
                </a:lnTo>
                <a:lnTo>
                  <a:pt x="85750" y="61430"/>
                </a:lnTo>
                <a:lnTo>
                  <a:pt x="85740" y="61430"/>
                </a:lnTo>
                <a:lnTo>
                  <a:pt x="85740" y="61420"/>
                </a:lnTo>
                <a:lnTo>
                  <a:pt x="85740" y="61410"/>
                </a:lnTo>
                <a:lnTo>
                  <a:pt x="85750" y="61410"/>
                </a:lnTo>
                <a:lnTo>
                  <a:pt x="85760" y="61410"/>
                </a:lnTo>
                <a:lnTo>
                  <a:pt x="85760" y="61400"/>
                </a:lnTo>
                <a:lnTo>
                  <a:pt x="85760" y="61410"/>
                </a:lnTo>
                <a:lnTo>
                  <a:pt x="85770" y="61410"/>
                </a:lnTo>
                <a:lnTo>
                  <a:pt x="85770" y="61400"/>
                </a:lnTo>
                <a:lnTo>
                  <a:pt x="85770" y="61410"/>
                </a:lnTo>
                <a:lnTo>
                  <a:pt x="85780" y="61410"/>
                </a:lnTo>
                <a:lnTo>
                  <a:pt x="85780" y="61420"/>
                </a:lnTo>
                <a:lnTo>
                  <a:pt x="85790" y="61420"/>
                </a:lnTo>
                <a:lnTo>
                  <a:pt x="85800" y="61420"/>
                </a:lnTo>
                <a:lnTo>
                  <a:pt x="85790" y="61430"/>
                </a:lnTo>
                <a:lnTo>
                  <a:pt x="85790" y="61440"/>
                </a:lnTo>
                <a:lnTo>
                  <a:pt x="85780" y="61440"/>
                </a:lnTo>
                <a:lnTo>
                  <a:pt x="85770" y="61440"/>
                </a:lnTo>
                <a:lnTo>
                  <a:pt x="85770" y="61450"/>
                </a:lnTo>
                <a:lnTo>
                  <a:pt x="85780" y="61450"/>
                </a:lnTo>
                <a:lnTo>
                  <a:pt x="85780" y="61460"/>
                </a:lnTo>
                <a:lnTo>
                  <a:pt x="85770" y="61460"/>
                </a:lnTo>
                <a:lnTo>
                  <a:pt x="85780" y="61470"/>
                </a:lnTo>
                <a:lnTo>
                  <a:pt x="85780" y="61480"/>
                </a:lnTo>
                <a:lnTo>
                  <a:pt x="85770" y="61480"/>
                </a:lnTo>
                <a:lnTo>
                  <a:pt x="85770" y="61490"/>
                </a:lnTo>
                <a:lnTo>
                  <a:pt x="85770" y="61500"/>
                </a:lnTo>
                <a:lnTo>
                  <a:pt x="85760" y="61500"/>
                </a:lnTo>
                <a:lnTo>
                  <a:pt x="85760" y="61510"/>
                </a:lnTo>
                <a:lnTo>
                  <a:pt x="85760" y="61520"/>
                </a:lnTo>
                <a:lnTo>
                  <a:pt x="85760" y="61530"/>
                </a:lnTo>
                <a:lnTo>
                  <a:pt x="85760" y="61540"/>
                </a:lnTo>
                <a:lnTo>
                  <a:pt x="85750" y="61540"/>
                </a:lnTo>
                <a:lnTo>
                  <a:pt x="85750" y="61550"/>
                </a:lnTo>
                <a:lnTo>
                  <a:pt x="85750" y="61560"/>
                </a:lnTo>
                <a:lnTo>
                  <a:pt x="85750" y="61550"/>
                </a:lnTo>
                <a:lnTo>
                  <a:pt x="85750" y="61540"/>
                </a:lnTo>
                <a:lnTo>
                  <a:pt x="85740" y="61530"/>
                </a:lnTo>
                <a:lnTo>
                  <a:pt x="85730" y="61530"/>
                </a:lnTo>
                <a:lnTo>
                  <a:pt x="85730" y="61520"/>
                </a:lnTo>
                <a:lnTo>
                  <a:pt x="85720" y="61520"/>
                </a:lnTo>
                <a:lnTo>
                  <a:pt x="85720" y="61530"/>
                </a:lnTo>
                <a:lnTo>
                  <a:pt x="85720" y="61540"/>
                </a:lnTo>
                <a:lnTo>
                  <a:pt x="85730" y="61550"/>
                </a:lnTo>
                <a:lnTo>
                  <a:pt x="85730" y="61560"/>
                </a:lnTo>
                <a:lnTo>
                  <a:pt x="85720" y="61560"/>
                </a:lnTo>
                <a:lnTo>
                  <a:pt x="85720" y="61550"/>
                </a:lnTo>
                <a:lnTo>
                  <a:pt x="85710" y="61540"/>
                </a:lnTo>
                <a:lnTo>
                  <a:pt x="85710" y="61550"/>
                </a:lnTo>
                <a:lnTo>
                  <a:pt x="85710" y="61560"/>
                </a:lnTo>
                <a:lnTo>
                  <a:pt x="85720" y="61560"/>
                </a:lnTo>
                <a:lnTo>
                  <a:pt x="85720" y="61570"/>
                </a:lnTo>
                <a:lnTo>
                  <a:pt x="85720" y="61580"/>
                </a:lnTo>
                <a:lnTo>
                  <a:pt x="85730" y="61590"/>
                </a:lnTo>
                <a:lnTo>
                  <a:pt x="85730" y="61600"/>
                </a:lnTo>
                <a:lnTo>
                  <a:pt x="85730" y="61610"/>
                </a:lnTo>
                <a:lnTo>
                  <a:pt x="85720" y="61610"/>
                </a:lnTo>
                <a:lnTo>
                  <a:pt x="85720" y="61600"/>
                </a:lnTo>
                <a:lnTo>
                  <a:pt x="85710" y="61600"/>
                </a:lnTo>
                <a:lnTo>
                  <a:pt x="85710" y="61590"/>
                </a:lnTo>
                <a:lnTo>
                  <a:pt x="85700" y="61590"/>
                </a:lnTo>
                <a:lnTo>
                  <a:pt x="85700" y="61580"/>
                </a:lnTo>
                <a:lnTo>
                  <a:pt x="85700" y="61570"/>
                </a:lnTo>
                <a:lnTo>
                  <a:pt x="85700" y="61560"/>
                </a:lnTo>
                <a:lnTo>
                  <a:pt x="85690" y="61560"/>
                </a:lnTo>
                <a:lnTo>
                  <a:pt x="85690" y="61570"/>
                </a:lnTo>
                <a:lnTo>
                  <a:pt x="85700" y="61580"/>
                </a:lnTo>
                <a:lnTo>
                  <a:pt x="85700" y="61590"/>
                </a:lnTo>
                <a:lnTo>
                  <a:pt x="85700" y="61600"/>
                </a:lnTo>
                <a:lnTo>
                  <a:pt x="85710" y="61600"/>
                </a:lnTo>
                <a:lnTo>
                  <a:pt x="85710" y="61610"/>
                </a:lnTo>
                <a:lnTo>
                  <a:pt x="85710" y="61620"/>
                </a:lnTo>
                <a:lnTo>
                  <a:pt x="85720" y="61620"/>
                </a:lnTo>
                <a:lnTo>
                  <a:pt x="85720" y="61630"/>
                </a:lnTo>
                <a:lnTo>
                  <a:pt x="85720" y="61640"/>
                </a:lnTo>
                <a:lnTo>
                  <a:pt x="85710" y="61640"/>
                </a:lnTo>
                <a:lnTo>
                  <a:pt x="85710" y="61630"/>
                </a:lnTo>
                <a:lnTo>
                  <a:pt x="85700" y="61630"/>
                </a:lnTo>
                <a:lnTo>
                  <a:pt x="85700" y="61640"/>
                </a:lnTo>
                <a:lnTo>
                  <a:pt x="85690" y="61640"/>
                </a:lnTo>
                <a:lnTo>
                  <a:pt x="85690" y="61630"/>
                </a:lnTo>
                <a:lnTo>
                  <a:pt x="85680" y="61630"/>
                </a:lnTo>
                <a:lnTo>
                  <a:pt x="85680" y="61640"/>
                </a:lnTo>
                <a:lnTo>
                  <a:pt x="85680" y="61650"/>
                </a:lnTo>
                <a:lnTo>
                  <a:pt x="85670" y="61650"/>
                </a:lnTo>
                <a:lnTo>
                  <a:pt x="85660" y="61650"/>
                </a:lnTo>
                <a:lnTo>
                  <a:pt x="85660" y="61660"/>
                </a:lnTo>
                <a:lnTo>
                  <a:pt x="85650" y="61660"/>
                </a:lnTo>
                <a:lnTo>
                  <a:pt x="85630" y="61660"/>
                </a:lnTo>
                <a:lnTo>
                  <a:pt x="85620" y="61650"/>
                </a:lnTo>
                <a:lnTo>
                  <a:pt x="85630" y="61640"/>
                </a:lnTo>
                <a:lnTo>
                  <a:pt x="85630" y="61630"/>
                </a:lnTo>
                <a:lnTo>
                  <a:pt x="85640" y="61630"/>
                </a:lnTo>
                <a:lnTo>
                  <a:pt x="85640" y="61620"/>
                </a:lnTo>
                <a:lnTo>
                  <a:pt x="85640" y="61610"/>
                </a:lnTo>
                <a:lnTo>
                  <a:pt x="85630" y="61610"/>
                </a:lnTo>
                <a:lnTo>
                  <a:pt x="85620" y="61610"/>
                </a:lnTo>
                <a:lnTo>
                  <a:pt x="85610" y="61610"/>
                </a:lnTo>
                <a:lnTo>
                  <a:pt x="85610" y="61620"/>
                </a:lnTo>
                <a:lnTo>
                  <a:pt x="85610" y="61610"/>
                </a:lnTo>
                <a:lnTo>
                  <a:pt x="85600" y="61600"/>
                </a:lnTo>
                <a:lnTo>
                  <a:pt x="85600" y="61590"/>
                </a:lnTo>
                <a:lnTo>
                  <a:pt x="85600" y="61580"/>
                </a:lnTo>
                <a:lnTo>
                  <a:pt x="85600" y="61570"/>
                </a:lnTo>
                <a:lnTo>
                  <a:pt x="85600" y="61560"/>
                </a:lnTo>
                <a:lnTo>
                  <a:pt x="85600" y="61550"/>
                </a:lnTo>
                <a:lnTo>
                  <a:pt x="85600" y="61540"/>
                </a:lnTo>
                <a:lnTo>
                  <a:pt x="85600" y="61530"/>
                </a:lnTo>
                <a:lnTo>
                  <a:pt x="85590" y="61530"/>
                </a:lnTo>
                <a:lnTo>
                  <a:pt x="85590" y="61540"/>
                </a:lnTo>
                <a:lnTo>
                  <a:pt x="85590" y="61550"/>
                </a:lnTo>
                <a:lnTo>
                  <a:pt x="85580" y="61560"/>
                </a:lnTo>
                <a:lnTo>
                  <a:pt x="85570" y="61560"/>
                </a:lnTo>
                <a:lnTo>
                  <a:pt x="85570" y="61570"/>
                </a:lnTo>
                <a:lnTo>
                  <a:pt x="85560" y="61570"/>
                </a:lnTo>
                <a:lnTo>
                  <a:pt x="85550" y="61560"/>
                </a:lnTo>
                <a:lnTo>
                  <a:pt x="85550" y="61550"/>
                </a:lnTo>
                <a:lnTo>
                  <a:pt x="85550" y="61540"/>
                </a:lnTo>
                <a:lnTo>
                  <a:pt x="85550" y="61530"/>
                </a:lnTo>
                <a:lnTo>
                  <a:pt x="85550" y="61520"/>
                </a:lnTo>
                <a:lnTo>
                  <a:pt x="85550" y="61510"/>
                </a:lnTo>
                <a:lnTo>
                  <a:pt x="85550" y="61500"/>
                </a:lnTo>
                <a:lnTo>
                  <a:pt x="85550" y="61490"/>
                </a:lnTo>
                <a:lnTo>
                  <a:pt x="85550" y="61480"/>
                </a:lnTo>
                <a:lnTo>
                  <a:pt x="85540" y="61480"/>
                </a:lnTo>
                <a:lnTo>
                  <a:pt x="85540" y="61470"/>
                </a:lnTo>
                <a:lnTo>
                  <a:pt x="85540" y="61460"/>
                </a:lnTo>
                <a:lnTo>
                  <a:pt x="85540" y="61470"/>
                </a:lnTo>
                <a:lnTo>
                  <a:pt x="85530" y="61470"/>
                </a:lnTo>
                <a:lnTo>
                  <a:pt x="85530" y="61480"/>
                </a:lnTo>
                <a:lnTo>
                  <a:pt x="85520" y="61480"/>
                </a:lnTo>
                <a:lnTo>
                  <a:pt x="85520" y="61470"/>
                </a:lnTo>
                <a:lnTo>
                  <a:pt x="85520" y="61460"/>
                </a:lnTo>
                <a:lnTo>
                  <a:pt x="85520" y="61450"/>
                </a:lnTo>
                <a:lnTo>
                  <a:pt x="85520" y="61440"/>
                </a:lnTo>
                <a:lnTo>
                  <a:pt x="85520" y="61430"/>
                </a:lnTo>
                <a:lnTo>
                  <a:pt x="85510" y="61430"/>
                </a:lnTo>
                <a:lnTo>
                  <a:pt x="85510" y="61420"/>
                </a:lnTo>
                <a:lnTo>
                  <a:pt x="85510" y="61410"/>
                </a:lnTo>
                <a:lnTo>
                  <a:pt x="85510" y="61420"/>
                </a:lnTo>
                <a:lnTo>
                  <a:pt x="85510" y="61440"/>
                </a:lnTo>
                <a:lnTo>
                  <a:pt x="85510" y="61460"/>
                </a:lnTo>
                <a:lnTo>
                  <a:pt x="85510" y="61470"/>
                </a:lnTo>
                <a:lnTo>
                  <a:pt x="85510" y="61480"/>
                </a:lnTo>
                <a:lnTo>
                  <a:pt x="85510" y="61490"/>
                </a:lnTo>
                <a:lnTo>
                  <a:pt x="85500" y="61500"/>
                </a:lnTo>
                <a:lnTo>
                  <a:pt x="85490" y="61510"/>
                </a:lnTo>
                <a:lnTo>
                  <a:pt x="85480" y="61520"/>
                </a:lnTo>
                <a:lnTo>
                  <a:pt x="85480" y="61530"/>
                </a:lnTo>
                <a:lnTo>
                  <a:pt x="85470" y="61530"/>
                </a:lnTo>
                <a:lnTo>
                  <a:pt x="85460" y="61540"/>
                </a:lnTo>
                <a:lnTo>
                  <a:pt x="85460" y="61550"/>
                </a:lnTo>
                <a:lnTo>
                  <a:pt x="85450" y="61560"/>
                </a:lnTo>
                <a:lnTo>
                  <a:pt x="85450" y="61570"/>
                </a:lnTo>
                <a:lnTo>
                  <a:pt x="85450" y="61580"/>
                </a:lnTo>
                <a:lnTo>
                  <a:pt x="85450" y="61590"/>
                </a:lnTo>
                <a:lnTo>
                  <a:pt x="85450" y="61600"/>
                </a:lnTo>
                <a:lnTo>
                  <a:pt x="85450" y="61610"/>
                </a:lnTo>
                <a:lnTo>
                  <a:pt x="85460" y="61610"/>
                </a:lnTo>
                <a:lnTo>
                  <a:pt x="85460" y="61620"/>
                </a:lnTo>
                <a:lnTo>
                  <a:pt x="85470" y="61630"/>
                </a:lnTo>
                <a:lnTo>
                  <a:pt x="85480" y="61630"/>
                </a:lnTo>
                <a:lnTo>
                  <a:pt x="85480" y="61640"/>
                </a:lnTo>
                <a:lnTo>
                  <a:pt x="85490" y="61640"/>
                </a:lnTo>
                <a:lnTo>
                  <a:pt x="85500" y="61630"/>
                </a:lnTo>
                <a:lnTo>
                  <a:pt x="85510" y="61620"/>
                </a:lnTo>
                <a:lnTo>
                  <a:pt x="85520" y="61620"/>
                </a:lnTo>
                <a:lnTo>
                  <a:pt x="85530" y="61620"/>
                </a:lnTo>
                <a:lnTo>
                  <a:pt x="85530" y="61630"/>
                </a:lnTo>
                <a:lnTo>
                  <a:pt x="85540" y="61630"/>
                </a:lnTo>
                <a:lnTo>
                  <a:pt x="85540" y="61640"/>
                </a:lnTo>
                <a:lnTo>
                  <a:pt x="85540" y="61650"/>
                </a:lnTo>
                <a:lnTo>
                  <a:pt x="85550" y="61650"/>
                </a:lnTo>
                <a:lnTo>
                  <a:pt x="85560" y="61650"/>
                </a:lnTo>
                <a:lnTo>
                  <a:pt x="85560" y="61640"/>
                </a:lnTo>
                <a:lnTo>
                  <a:pt x="85570" y="61640"/>
                </a:lnTo>
                <a:lnTo>
                  <a:pt x="85580" y="61640"/>
                </a:lnTo>
                <a:lnTo>
                  <a:pt x="85590" y="61650"/>
                </a:lnTo>
                <a:lnTo>
                  <a:pt x="85590" y="61660"/>
                </a:lnTo>
                <a:lnTo>
                  <a:pt x="85580" y="61670"/>
                </a:lnTo>
                <a:lnTo>
                  <a:pt x="85590" y="61670"/>
                </a:lnTo>
                <a:lnTo>
                  <a:pt x="85600" y="61670"/>
                </a:lnTo>
                <a:lnTo>
                  <a:pt x="85610" y="61670"/>
                </a:lnTo>
                <a:lnTo>
                  <a:pt x="85620" y="61670"/>
                </a:lnTo>
                <a:lnTo>
                  <a:pt x="85630" y="61670"/>
                </a:lnTo>
                <a:lnTo>
                  <a:pt x="85650" y="61670"/>
                </a:lnTo>
                <a:lnTo>
                  <a:pt x="85660" y="61660"/>
                </a:lnTo>
                <a:lnTo>
                  <a:pt x="85670" y="61660"/>
                </a:lnTo>
                <a:lnTo>
                  <a:pt x="85680" y="61660"/>
                </a:lnTo>
                <a:lnTo>
                  <a:pt x="85680" y="61650"/>
                </a:lnTo>
                <a:lnTo>
                  <a:pt x="85690" y="61650"/>
                </a:lnTo>
                <a:lnTo>
                  <a:pt x="85700" y="61650"/>
                </a:lnTo>
                <a:lnTo>
                  <a:pt x="85710" y="61650"/>
                </a:lnTo>
                <a:lnTo>
                  <a:pt x="85720" y="61650"/>
                </a:lnTo>
                <a:lnTo>
                  <a:pt x="85730" y="61650"/>
                </a:lnTo>
                <a:lnTo>
                  <a:pt x="85740" y="61650"/>
                </a:lnTo>
                <a:lnTo>
                  <a:pt x="85740" y="61660"/>
                </a:lnTo>
                <a:lnTo>
                  <a:pt x="85750" y="61660"/>
                </a:lnTo>
                <a:lnTo>
                  <a:pt x="85760" y="61660"/>
                </a:lnTo>
                <a:lnTo>
                  <a:pt x="85760" y="61670"/>
                </a:lnTo>
                <a:lnTo>
                  <a:pt x="85760" y="61680"/>
                </a:lnTo>
                <a:lnTo>
                  <a:pt x="85750" y="61680"/>
                </a:lnTo>
                <a:lnTo>
                  <a:pt x="85750" y="61690"/>
                </a:lnTo>
                <a:lnTo>
                  <a:pt x="85740" y="61690"/>
                </a:lnTo>
                <a:lnTo>
                  <a:pt x="85740" y="61700"/>
                </a:lnTo>
                <a:lnTo>
                  <a:pt x="85740" y="61710"/>
                </a:lnTo>
                <a:lnTo>
                  <a:pt x="85740" y="61720"/>
                </a:lnTo>
                <a:lnTo>
                  <a:pt x="85730" y="61720"/>
                </a:lnTo>
                <a:lnTo>
                  <a:pt x="85730" y="61730"/>
                </a:lnTo>
                <a:lnTo>
                  <a:pt x="85720" y="61730"/>
                </a:lnTo>
                <a:lnTo>
                  <a:pt x="85720" y="61740"/>
                </a:lnTo>
                <a:lnTo>
                  <a:pt x="85720" y="61750"/>
                </a:lnTo>
                <a:lnTo>
                  <a:pt x="85710" y="61750"/>
                </a:lnTo>
                <a:lnTo>
                  <a:pt x="85710" y="61760"/>
                </a:lnTo>
                <a:lnTo>
                  <a:pt x="85700" y="61760"/>
                </a:lnTo>
                <a:lnTo>
                  <a:pt x="85690" y="61770"/>
                </a:lnTo>
                <a:lnTo>
                  <a:pt x="85680" y="61770"/>
                </a:lnTo>
                <a:lnTo>
                  <a:pt x="85670" y="61770"/>
                </a:lnTo>
                <a:lnTo>
                  <a:pt x="85660" y="61770"/>
                </a:lnTo>
                <a:lnTo>
                  <a:pt x="85650" y="61770"/>
                </a:lnTo>
                <a:lnTo>
                  <a:pt x="85640" y="61770"/>
                </a:lnTo>
                <a:lnTo>
                  <a:pt x="85630" y="61770"/>
                </a:lnTo>
                <a:lnTo>
                  <a:pt x="85620" y="61770"/>
                </a:lnTo>
                <a:lnTo>
                  <a:pt x="85610" y="61760"/>
                </a:lnTo>
                <a:lnTo>
                  <a:pt x="85610" y="61770"/>
                </a:lnTo>
                <a:lnTo>
                  <a:pt x="85600" y="61770"/>
                </a:lnTo>
                <a:lnTo>
                  <a:pt x="85590" y="61770"/>
                </a:lnTo>
                <a:lnTo>
                  <a:pt x="85590" y="61780"/>
                </a:lnTo>
                <a:lnTo>
                  <a:pt x="85580" y="61780"/>
                </a:lnTo>
                <a:lnTo>
                  <a:pt x="85580" y="61790"/>
                </a:lnTo>
                <a:lnTo>
                  <a:pt x="85570" y="61800"/>
                </a:lnTo>
                <a:lnTo>
                  <a:pt x="85570" y="61810"/>
                </a:lnTo>
                <a:lnTo>
                  <a:pt x="85570" y="61820"/>
                </a:lnTo>
                <a:lnTo>
                  <a:pt x="85570" y="61830"/>
                </a:lnTo>
                <a:lnTo>
                  <a:pt x="85560" y="61830"/>
                </a:lnTo>
                <a:lnTo>
                  <a:pt x="85550" y="61820"/>
                </a:lnTo>
                <a:lnTo>
                  <a:pt x="85540" y="61820"/>
                </a:lnTo>
                <a:lnTo>
                  <a:pt x="85530" y="61820"/>
                </a:lnTo>
                <a:lnTo>
                  <a:pt x="85520" y="61820"/>
                </a:lnTo>
                <a:lnTo>
                  <a:pt x="85520" y="61810"/>
                </a:lnTo>
                <a:lnTo>
                  <a:pt x="85510" y="61810"/>
                </a:lnTo>
                <a:lnTo>
                  <a:pt x="85500" y="61810"/>
                </a:lnTo>
                <a:lnTo>
                  <a:pt x="85490" y="61800"/>
                </a:lnTo>
                <a:lnTo>
                  <a:pt x="85480" y="61800"/>
                </a:lnTo>
                <a:lnTo>
                  <a:pt x="85480" y="61790"/>
                </a:lnTo>
                <a:lnTo>
                  <a:pt x="85470" y="61790"/>
                </a:lnTo>
                <a:lnTo>
                  <a:pt x="85470" y="61780"/>
                </a:lnTo>
                <a:lnTo>
                  <a:pt x="85470" y="61790"/>
                </a:lnTo>
                <a:lnTo>
                  <a:pt x="85460" y="61790"/>
                </a:lnTo>
                <a:lnTo>
                  <a:pt x="85450" y="61780"/>
                </a:lnTo>
                <a:lnTo>
                  <a:pt x="85440" y="61780"/>
                </a:lnTo>
                <a:lnTo>
                  <a:pt x="85440" y="61770"/>
                </a:lnTo>
                <a:lnTo>
                  <a:pt x="85430" y="61770"/>
                </a:lnTo>
                <a:lnTo>
                  <a:pt x="85440" y="61760"/>
                </a:lnTo>
                <a:lnTo>
                  <a:pt x="85440" y="61750"/>
                </a:lnTo>
                <a:lnTo>
                  <a:pt x="85450" y="61750"/>
                </a:lnTo>
                <a:lnTo>
                  <a:pt x="85450" y="61740"/>
                </a:lnTo>
                <a:lnTo>
                  <a:pt x="85460" y="61730"/>
                </a:lnTo>
                <a:lnTo>
                  <a:pt x="85450" y="61730"/>
                </a:lnTo>
                <a:lnTo>
                  <a:pt x="85450" y="61720"/>
                </a:lnTo>
                <a:lnTo>
                  <a:pt x="85450" y="61710"/>
                </a:lnTo>
                <a:lnTo>
                  <a:pt x="85450" y="61700"/>
                </a:lnTo>
                <a:lnTo>
                  <a:pt x="85440" y="61700"/>
                </a:lnTo>
                <a:lnTo>
                  <a:pt x="85440" y="61710"/>
                </a:lnTo>
                <a:lnTo>
                  <a:pt x="85430" y="61710"/>
                </a:lnTo>
                <a:lnTo>
                  <a:pt x="85420" y="61710"/>
                </a:lnTo>
                <a:lnTo>
                  <a:pt x="85410" y="61720"/>
                </a:lnTo>
                <a:lnTo>
                  <a:pt x="85420" y="61720"/>
                </a:lnTo>
                <a:lnTo>
                  <a:pt x="85430" y="61720"/>
                </a:lnTo>
                <a:lnTo>
                  <a:pt x="85430" y="61730"/>
                </a:lnTo>
                <a:lnTo>
                  <a:pt x="85430" y="61740"/>
                </a:lnTo>
                <a:lnTo>
                  <a:pt x="85420" y="61740"/>
                </a:lnTo>
                <a:lnTo>
                  <a:pt x="85420" y="61750"/>
                </a:lnTo>
                <a:lnTo>
                  <a:pt x="85410" y="61750"/>
                </a:lnTo>
                <a:lnTo>
                  <a:pt x="85410" y="61760"/>
                </a:lnTo>
                <a:lnTo>
                  <a:pt x="85410" y="61770"/>
                </a:lnTo>
                <a:lnTo>
                  <a:pt x="85420" y="61770"/>
                </a:lnTo>
                <a:lnTo>
                  <a:pt x="85420" y="61780"/>
                </a:lnTo>
                <a:lnTo>
                  <a:pt x="85410" y="61780"/>
                </a:lnTo>
                <a:lnTo>
                  <a:pt x="85410" y="61790"/>
                </a:lnTo>
                <a:lnTo>
                  <a:pt x="85400" y="61790"/>
                </a:lnTo>
                <a:lnTo>
                  <a:pt x="85400" y="61780"/>
                </a:lnTo>
                <a:lnTo>
                  <a:pt x="85390" y="61780"/>
                </a:lnTo>
                <a:lnTo>
                  <a:pt x="85390" y="61770"/>
                </a:lnTo>
                <a:lnTo>
                  <a:pt x="85380" y="61770"/>
                </a:lnTo>
                <a:lnTo>
                  <a:pt x="85370" y="61770"/>
                </a:lnTo>
                <a:lnTo>
                  <a:pt x="85370" y="61760"/>
                </a:lnTo>
                <a:lnTo>
                  <a:pt x="85360" y="61760"/>
                </a:lnTo>
                <a:lnTo>
                  <a:pt x="85350" y="61750"/>
                </a:lnTo>
                <a:lnTo>
                  <a:pt x="85350" y="61740"/>
                </a:lnTo>
                <a:lnTo>
                  <a:pt x="85350" y="61730"/>
                </a:lnTo>
                <a:lnTo>
                  <a:pt x="85340" y="61730"/>
                </a:lnTo>
                <a:lnTo>
                  <a:pt x="85330" y="61730"/>
                </a:lnTo>
                <a:lnTo>
                  <a:pt x="85330" y="61720"/>
                </a:lnTo>
                <a:lnTo>
                  <a:pt x="85320" y="61710"/>
                </a:lnTo>
                <a:lnTo>
                  <a:pt x="85310" y="61710"/>
                </a:lnTo>
                <a:lnTo>
                  <a:pt x="85320" y="61710"/>
                </a:lnTo>
                <a:lnTo>
                  <a:pt x="85320" y="61720"/>
                </a:lnTo>
                <a:lnTo>
                  <a:pt x="85320" y="61730"/>
                </a:lnTo>
                <a:lnTo>
                  <a:pt x="85330" y="61730"/>
                </a:lnTo>
                <a:lnTo>
                  <a:pt x="85330" y="61740"/>
                </a:lnTo>
                <a:lnTo>
                  <a:pt x="85320" y="61740"/>
                </a:lnTo>
                <a:lnTo>
                  <a:pt x="85310" y="61740"/>
                </a:lnTo>
                <a:lnTo>
                  <a:pt x="85300" y="61730"/>
                </a:lnTo>
                <a:lnTo>
                  <a:pt x="85300" y="61720"/>
                </a:lnTo>
                <a:lnTo>
                  <a:pt x="85290" y="61720"/>
                </a:lnTo>
                <a:lnTo>
                  <a:pt x="85290" y="61730"/>
                </a:lnTo>
                <a:lnTo>
                  <a:pt x="85300" y="61730"/>
                </a:lnTo>
                <a:lnTo>
                  <a:pt x="85300" y="61740"/>
                </a:lnTo>
                <a:lnTo>
                  <a:pt x="85300" y="61750"/>
                </a:lnTo>
                <a:lnTo>
                  <a:pt x="85290" y="61750"/>
                </a:lnTo>
                <a:lnTo>
                  <a:pt x="85290" y="61740"/>
                </a:lnTo>
                <a:lnTo>
                  <a:pt x="85290" y="61750"/>
                </a:lnTo>
                <a:lnTo>
                  <a:pt x="85280" y="61750"/>
                </a:lnTo>
                <a:lnTo>
                  <a:pt x="85290" y="61750"/>
                </a:lnTo>
                <a:lnTo>
                  <a:pt x="85290" y="61760"/>
                </a:lnTo>
                <a:lnTo>
                  <a:pt x="85280" y="61760"/>
                </a:lnTo>
                <a:lnTo>
                  <a:pt x="85280" y="61770"/>
                </a:lnTo>
                <a:lnTo>
                  <a:pt x="85290" y="61770"/>
                </a:lnTo>
                <a:lnTo>
                  <a:pt x="85300" y="61770"/>
                </a:lnTo>
                <a:lnTo>
                  <a:pt x="85310" y="61770"/>
                </a:lnTo>
                <a:lnTo>
                  <a:pt x="85310" y="61760"/>
                </a:lnTo>
                <a:lnTo>
                  <a:pt x="85310" y="61770"/>
                </a:lnTo>
                <a:lnTo>
                  <a:pt x="85310" y="61760"/>
                </a:lnTo>
                <a:lnTo>
                  <a:pt x="85320" y="61760"/>
                </a:lnTo>
                <a:lnTo>
                  <a:pt x="85320" y="61770"/>
                </a:lnTo>
                <a:lnTo>
                  <a:pt x="85330" y="61770"/>
                </a:lnTo>
                <a:lnTo>
                  <a:pt x="85340" y="61770"/>
                </a:lnTo>
                <a:lnTo>
                  <a:pt x="85340" y="61780"/>
                </a:lnTo>
                <a:lnTo>
                  <a:pt x="85350" y="61780"/>
                </a:lnTo>
                <a:lnTo>
                  <a:pt x="85350" y="61790"/>
                </a:lnTo>
                <a:lnTo>
                  <a:pt x="85350" y="61800"/>
                </a:lnTo>
                <a:lnTo>
                  <a:pt x="85350" y="61810"/>
                </a:lnTo>
                <a:lnTo>
                  <a:pt x="85350" y="61820"/>
                </a:lnTo>
                <a:lnTo>
                  <a:pt x="85360" y="61820"/>
                </a:lnTo>
                <a:lnTo>
                  <a:pt x="85370" y="61820"/>
                </a:lnTo>
                <a:lnTo>
                  <a:pt x="85380" y="61830"/>
                </a:lnTo>
                <a:lnTo>
                  <a:pt x="85370" y="61830"/>
                </a:lnTo>
                <a:lnTo>
                  <a:pt x="85360" y="61820"/>
                </a:lnTo>
                <a:lnTo>
                  <a:pt x="85360" y="61830"/>
                </a:lnTo>
                <a:lnTo>
                  <a:pt x="85360" y="61820"/>
                </a:lnTo>
                <a:lnTo>
                  <a:pt x="85350" y="61820"/>
                </a:lnTo>
                <a:lnTo>
                  <a:pt x="85340" y="61820"/>
                </a:lnTo>
                <a:lnTo>
                  <a:pt x="85330" y="61820"/>
                </a:lnTo>
                <a:lnTo>
                  <a:pt x="85330" y="61810"/>
                </a:lnTo>
                <a:lnTo>
                  <a:pt x="85320" y="61810"/>
                </a:lnTo>
                <a:lnTo>
                  <a:pt x="85320" y="61820"/>
                </a:lnTo>
                <a:lnTo>
                  <a:pt x="85320" y="61810"/>
                </a:lnTo>
                <a:lnTo>
                  <a:pt x="85310" y="61810"/>
                </a:lnTo>
                <a:lnTo>
                  <a:pt x="85320" y="61810"/>
                </a:lnTo>
                <a:lnTo>
                  <a:pt x="85320" y="61820"/>
                </a:lnTo>
                <a:lnTo>
                  <a:pt x="85310" y="61820"/>
                </a:lnTo>
                <a:lnTo>
                  <a:pt x="85300" y="61820"/>
                </a:lnTo>
                <a:lnTo>
                  <a:pt x="85300" y="61810"/>
                </a:lnTo>
                <a:lnTo>
                  <a:pt x="85290" y="61810"/>
                </a:lnTo>
                <a:lnTo>
                  <a:pt x="85290" y="61800"/>
                </a:lnTo>
                <a:lnTo>
                  <a:pt x="85290" y="61810"/>
                </a:lnTo>
                <a:lnTo>
                  <a:pt x="85280" y="61810"/>
                </a:lnTo>
                <a:lnTo>
                  <a:pt x="85270" y="61810"/>
                </a:lnTo>
                <a:lnTo>
                  <a:pt x="85270" y="61820"/>
                </a:lnTo>
                <a:lnTo>
                  <a:pt x="85280" y="61820"/>
                </a:lnTo>
                <a:lnTo>
                  <a:pt x="85290" y="61820"/>
                </a:lnTo>
                <a:lnTo>
                  <a:pt x="85290" y="61830"/>
                </a:lnTo>
                <a:lnTo>
                  <a:pt x="85300" y="61830"/>
                </a:lnTo>
                <a:lnTo>
                  <a:pt x="85310" y="61830"/>
                </a:lnTo>
                <a:lnTo>
                  <a:pt x="85310" y="61840"/>
                </a:lnTo>
                <a:lnTo>
                  <a:pt x="85310" y="61830"/>
                </a:lnTo>
                <a:lnTo>
                  <a:pt x="85320" y="61830"/>
                </a:lnTo>
                <a:lnTo>
                  <a:pt x="85330" y="61830"/>
                </a:lnTo>
                <a:lnTo>
                  <a:pt x="85330" y="61840"/>
                </a:lnTo>
                <a:lnTo>
                  <a:pt x="85340" y="61840"/>
                </a:lnTo>
                <a:lnTo>
                  <a:pt x="85340" y="61850"/>
                </a:lnTo>
                <a:lnTo>
                  <a:pt x="85340" y="61860"/>
                </a:lnTo>
                <a:lnTo>
                  <a:pt x="85350" y="61860"/>
                </a:lnTo>
                <a:lnTo>
                  <a:pt x="85360" y="61860"/>
                </a:lnTo>
                <a:lnTo>
                  <a:pt x="85360" y="61870"/>
                </a:lnTo>
                <a:lnTo>
                  <a:pt x="85370" y="61870"/>
                </a:lnTo>
                <a:lnTo>
                  <a:pt x="85380" y="61870"/>
                </a:lnTo>
                <a:lnTo>
                  <a:pt x="85380" y="61860"/>
                </a:lnTo>
                <a:lnTo>
                  <a:pt x="85380" y="61870"/>
                </a:lnTo>
                <a:lnTo>
                  <a:pt x="85390" y="61870"/>
                </a:lnTo>
                <a:lnTo>
                  <a:pt x="85390" y="61880"/>
                </a:lnTo>
                <a:lnTo>
                  <a:pt x="85390" y="61890"/>
                </a:lnTo>
                <a:lnTo>
                  <a:pt x="85380" y="61890"/>
                </a:lnTo>
                <a:lnTo>
                  <a:pt x="85380" y="61880"/>
                </a:lnTo>
                <a:lnTo>
                  <a:pt x="85370" y="61880"/>
                </a:lnTo>
                <a:lnTo>
                  <a:pt x="85370" y="61890"/>
                </a:lnTo>
                <a:lnTo>
                  <a:pt x="85360" y="61890"/>
                </a:lnTo>
                <a:lnTo>
                  <a:pt x="85350" y="61890"/>
                </a:lnTo>
                <a:lnTo>
                  <a:pt x="85350" y="61900"/>
                </a:lnTo>
                <a:lnTo>
                  <a:pt x="85350" y="61890"/>
                </a:lnTo>
                <a:lnTo>
                  <a:pt x="85340" y="61890"/>
                </a:lnTo>
                <a:lnTo>
                  <a:pt x="85340" y="61880"/>
                </a:lnTo>
                <a:lnTo>
                  <a:pt x="85330" y="61880"/>
                </a:lnTo>
                <a:lnTo>
                  <a:pt x="85320" y="61880"/>
                </a:lnTo>
                <a:lnTo>
                  <a:pt x="85320" y="61890"/>
                </a:lnTo>
                <a:lnTo>
                  <a:pt x="85310" y="61890"/>
                </a:lnTo>
                <a:lnTo>
                  <a:pt x="85310" y="61880"/>
                </a:lnTo>
                <a:lnTo>
                  <a:pt x="85300" y="61880"/>
                </a:lnTo>
                <a:lnTo>
                  <a:pt x="85300" y="61870"/>
                </a:lnTo>
                <a:lnTo>
                  <a:pt x="85290" y="61870"/>
                </a:lnTo>
                <a:lnTo>
                  <a:pt x="85280" y="61870"/>
                </a:lnTo>
                <a:lnTo>
                  <a:pt x="85290" y="61880"/>
                </a:lnTo>
                <a:lnTo>
                  <a:pt x="85290" y="61890"/>
                </a:lnTo>
                <a:lnTo>
                  <a:pt x="85280" y="61890"/>
                </a:lnTo>
                <a:lnTo>
                  <a:pt x="85270" y="61890"/>
                </a:lnTo>
                <a:lnTo>
                  <a:pt x="85270" y="61900"/>
                </a:lnTo>
                <a:lnTo>
                  <a:pt x="85260" y="61900"/>
                </a:lnTo>
                <a:lnTo>
                  <a:pt x="85260" y="61890"/>
                </a:lnTo>
                <a:lnTo>
                  <a:pt x="85260" y="61880"/>
                </a:lnTo>
                <a:lnTo>
                  <a:pt x="85250" y="61880"/>
                </a:lnTo>
                <a:lnTo>
                  <a:pt x="85240" y="61880"/>
                </a:lnTo>
                <a:lnTo>
                  <a:pt x="85230" y="61880"/>
                </a:lnTo>
                <a:lnTo>
                  <a:pt x="85220" y="61880"/>
                </a:lnTo>
                <a:lnTo>
                  <a:pt x="85230" y="61880"/>
                </a:lnTo>
                <a:lnTo>
                  <a:pt x="85230" y="61890"/>
                </a:lnTo>
                <a:lnTo>
                  <a:pt x="85240" y="61890"/>
                </a:lnTo>
                <a:lnTo>
                  <a:pt x="85240" y="61880"/>
                </a:lnTo>
                <a:lnTo>
                  <a:pt x="85250" y="61880"/>
                </a:lnTo>
                <a:lnTo>
                  <a:pt x="85250" y="61890"/>
                </a:lnTo>
                <a:lnTo>
                  <a:pt x="85250" y="61900"/>
                </a:lnTo>
                <a:lnTo>
                  <a:pt x="85250" y="61910"/>
                </a:lnTo>
                <a:lnTo>
                  <a:pt x="85260" y="61910"/>
                </a:lnTo>
                <a:lnTo>
                  <a:pt x="85270" y="61910"/>
                </a:lnTo>
                <a:lnTo>
                  <a:pt x="85280" y="61910"/>
                </a:lnTo>
                <a:lnTo>
                  <a:pt x="85280" y="61900"/>
                </a:lnTo>
                <a:lnTo>
                  <a:pt x="85280" y="61910"/>
                </a:lnTo>
                <a:lnTo>
                  <a:pt x="85280" y="61900"/>
                </a:lnTo>
                <a:lnTo>
                  <a:pt x="85280" y="61910"/>
                </a:lnTo>
                <a:lnTo>
                  <a:pt x="85290" y="61910"/>
                </a:lnTo>
                <a:lnTo>
                  <a:pt x="85300" y="61910"/>
                </a:lnTo>
                <a:lnTo>
                  <a:pt x="85310" y="61910"/>
                </a:lnTo>
                <a:lnTo>
                  <a:pt x="85320" y="61910"/>
                </a:lnTo>
                <a:lnTo>
                  <a:pt x="85320" y="61900"/>
                </a:lnTo>
                <a:lnTo>
                  <a:pt x="85330" y="61910"/>
                </a:lnTo>
                <a:lnTo>
                  <a:pt x="85320" y="61910"/>
                </a:lnTo>
                <a:lnTo>
                  <a:pt x="85320" y="61920"/>
                </a:lnTo>
                <a:lnTo>
                  <a:pt x="85330" y="61920"/>
                </a:lnTo>
                <a:lnTo>
                  <a:pt x="85340" y="61920"/>
                </a:lnTo>
                <a:lnTo>
                  <a:pt x="85340" y="61930"/>
                </a:lnTo>
                <a:lnTo>
                  <a:pt x="85350" y="61930"/>
                </a:lnTo>
                <a:lnTo>
                  <a:pt x="85360" y="61920"/>
                </a:lnTo>
                <a:lnTo>
                  <a:pt x="85360" y="61930"/>
                </a:lnTo>
                <a:lnTo>
                  <a:pt x="85360" y="61940"/>
                </a:lnTo>
                <a:lnTo>
                  <a:pt x="85370" y="61940"/>
                </a:lnTo>
                <a:lnTo>
                  <a:pt x="85370" y="61950"/>
                </a:lnTo>
                <a:lnTo>
                  <a:pt x="85370" y="61960"/>
                </a:lnTo>
                <a:lnTo>
                  <a:pt x="85360" y="61960"/>
                </a:lnTo>
                <a:lnTo>
                  <a:pt x="85360" y="61970"/>
                </a:lnTo>
                <a:lnTo>
                  <a:pt x="85350" y="61970"/>
                </a:lnTo>
                <a:lnTo>
                  <a:pt x="85350" y="61960"/>
                </a:lnTo>
                <a:lnTo>
                  <a:pt x="85340" y="61960"/>
                </a:lnTo>
                <a:lnTo>
                  <a:pt x="85330" y="61960"/>
                </a:lnTo>
                <a:lnTo>
                  <a:pt x="85330" y="61950"/>
                </a:lnTo>
                <a:lnTo>
                  <a:pt x="85320" y="61950"/>
                </a:lnTo>
                <a:lnTo>
                  <a:pt x="85310" y="61950"/>
                </a:lnTo>
                <a:lnTo>
                  <a:pt x="85310" y="61940"/>
                </a:lnTo>
                <a:lnTo>
                  <a:pt x="85300" y="61940"/>
                </a:lnTo>
                <a:lnTo>
                  <a:pt x="85300" y="61950"/>
                </a:lnTo>
                <a:lnTo>
                  <a:pt x="85290" y="61950"/>
                </a:lnTo>
                <a:lnTo>
                  <a:pt x="85290" y="61960"/>
                </a:lnTo>
                <a:lnTo>
                  <a:pt x="85280" y="61960"/>
                </a:lnTo>
                <a:lnTo>
                  <a:pt x="85280" y="61970"/>
                </a:lnTo>
                <a:lnTo>
                  <a:pt x="85270" y="61970"/>
                </a:lnTo>
                <a:lnTo>
                  <a:pt x="85270" y="61980"/>
                </a:lnTo>
                <a:lnTo>
                  <a:pt x="85260" y="61980"/>
                </a:lnTo>
                <a:lnTo>
                  <a:pt x="85250" y="61980"/>
                </a:lnTo>
                <a:lnTo>
                  <a:pt x="85260" y="61980"/>
                </a:lnTo>
                <a:lnTo>
                  <a:pt x="85260" y="61990"/>
                </a:lnTo>
                <a:lnTo>
                  <a:pt x="85260" y="62000"/>
                </a:lnTo>
                <a:lnTo>
                  <a:pt x="85250" y="62000"/>
                </a:lnTo>
                <a:lnTo>
                  <a:pt x="85240" y="62010"/>
                </a:lnTo>
                <a:lnTo>
                  <a:pt x="85250" y="62010"/>
                </a:lnTo>
                <a:lnTo>
                  <a:pt x="85260" y="62010"/>
                </a:lnTo>
                <a:lnTo>
                  <a:pt x="85270" y="62010"/>
                </a:lnTo>
                <a:lnTo>
                  <a:pt x="85270" y="62000"/>
                </a:lnTo>
                <a:lnTo>
                  <a:pt x="85280" y="62000"/>
                </a:lnTo>
                <a:lnTo>
                  <a:pt x="85280" y="61990"/>
                </a:lnTo>
                <a:lnTo>
                  <a:pt x="85290" y="61990"/>
                </a:lnTo>
                <a:lnTo>
                  <a:pt x="85290" y="61980"/>
                </a:lnTo>
                <a:lnTo>
                  <a:pt x="85300" y="61980"/>
                </a:lnTo>
                <a:lnTo>
                  <a:pt x="85310" y="61980"/>
                </a:lnTo>
                <a:lnTo>
                  <a:pt x="85320" y="61980"/>
                </a:lnTo>
                <a:lnTo>
                  <a:pt x="85320" y="61990"/>
                </a:lnTo>
                <a:lnTo>
                  <a:pt x="85330" y="61990"/>
                </a:lnTo>
                <a:lnTo>
                  <a:pt x="85330" y="62000"/>
                </a:lnTo>
                <a:lnTo>
                  <a:pt x="85320" y="62000"/>
                </a:lnTo>
                <a:lnTo>
                  <a:pt x="85320" y="62010"/>
                </a:lnTo>
                <a:lnTo>
                  <a:pt x="85320" y="62020"/>
                </a:lnTo>
                <a:lnTo>
                  <a:pt x="85330" y="62020"/>
                </a:lnTo>
                <a:lnTo>
                  <a:pt x="85330" y="62030"/>
                </a:lnTo>
                <a:lnTo>
                  <a:pt x="85320" y="62030"/>
                </a:lnTo>
                <a:lnTo>
                  <a:pt x="85320" y="62040"/>
                </a:lnTo>
                <a:lnTo>
                  <a:pt x="85320" y="62050"/>
                </a:lnTo>
                <a:lnTo>
                  <a:pt x="85320" y="62060"/>
                </a:lnTo>
                <a:lnTo>
                  <a:pt x="85320" y="62070"/>
                </a:lnTo>
                <a:lnTo>
                  <a:pt x="85310" y="62070"/>
                </a:lnTo>
                <a:lnTo>
                  <a:pt x="85320" y="62070"/>
                </a:lnTo>
                <a:lnTo>
                  <a:pt x="85320" y="62080"/>
                </a:lnTo>
                <a:lnTo>
                  <a:pt x="85310" y="62080"/>
                </a:lnTo>
                <a:lnTo>
                  <a:pt x="85310" y="62090"/>
                </a:lnTo>
                <a:lnTo>
                  <a:pt x="85300" y="62090"/>
                </a:lnTo>
                <a:lnTo>
                  <a:pt x="85290" y="62090"/>
                </a:lnTo>
                <a:lnTo>
                  <a:pt x="85290" y="62100"/>
                </a:lnTo>
                <a:lnTo>
                  <a:pt x="85280" y="62100"/>
                </a:lnTo>
                <a:lnTo>
                  <a:pt x="85290" y="62100"/>
                </a:lnTo>
                <a:lnTo>
                  <a:pt x="85280" y="62110"/>
                </a:lnTo>
                <a:lnTo>
                  <a:pt x="85290" y="62110"/>
                </a:lnTo>
                <a:lnTo>
                  <a:pt x="85280" y="62110"/>
                </a:lnTo>
                <a:lnTo>
                  <a:pt x="85280" y="62120"/>
                </a:lnTo>
                <a:lnTo>
                  <a:pt x="85280" y="62110"/>
                </a:lnTo>
                <a:lnTo>
                  <a:pt x="85270" y="62110"/>
                </a:lnTo>
                <a:lnTo>
                  <a:pt x="85270" y="62100"/>
                </a:lnTo>
                <a:lnTo>
                  <a:pt x="85260" y="62100"/>
                </a:lnTo>
                <a:lnTo>
                  <a:pt x="85260" y="62110"/>
                </a:lnTo>
                <a:lnTo>
                  <a:pt x="85270" y="62110"/>
                </a:lnTo>
                <a:lnTo>
                  <a:pt x="85260" y="62110"/>
                </a:lnTo>
                <a:lnTo>
                  <a:pt x="85270" y="62110"/>
                </a:lnTo>
                <a:lnTo>
                  <a:pt x="85270" y="62120"/>
                </a:lnTo>
                <a:lnTo>
                  <a:pt x="85260" y="62120"/>
                </a:lnTo>
                <a:lnTo>
                  <a:pt x="85260" y="62130"/>
                </a:lnTo>
                <a:lnTo>
                  <a:pt x="85270" y="62130"/>
                </a:lnTo>
                <a:lnTo>
                  <a:pt x="85260" y="62130"/>
                </a:lnTo>
                <a:lnTo>
                  <a:pt x="85260" y="62140"/>
                </a:lnTo>
                <a:lnTo>
                  <a:pt x="85250" y="62140"/>
                </a:lnTo>
                <a:lnTo>
                  <a:pt x="85250" y="62130"/>
                </a:lnTo>
                <a:lnTo>
                  <a:pt x="85250" y="62140"/>
                </a:lnTo>
                <a:lnTo>
                  <a:pt x="85240" y="62140"/>
                </a:lnTo>
                <a:lnTo>
                  <a:pt x="85230" y="62140"/>
                </a:lnTo>
                <a:lnTo>
                  <a:pt x="85230" y="62130"/>
                </a:lnTo>
                <a:lnTo>
                  <a:pt x="85220" y="62130"/>
                </a:lnTo>
                <a:lnTo>
                  <a:pt x="85230" y="62130"/>
                </a:lnTo>
                <a:lnTo>
                  <a:pt x="85230" y="62120"/>
                </a:lnTo>
                <a:lnTo>
                  <a:pt x="85240" y="62120"/>
                </a:lnTo>
                <a:lnTo>
                  <a:pt x="85250" y="62120"/>
                </a:lnTo>
                <a:lnTo>
                  <a:pt x="85240" y="62110"/>
                </a:lnTo>
                <a:lnTo>
                  <a:pt x="85250" y="62110"/>
                </a:lnTo>
                <a:lnTo>
                  <a:pt x="85240" y="62110"/>
                </a:lnTo>
                <a:lnTo>
                  <a:pt x="85240" y="62100"/>
                </a:lnTo>
                <a:lnTo>
                  <a:pt x="85240" y="62090"/>
                </a:lnTo>
                <a:lnTo>
                  <a:pt x="85230" y="62090"/>
                </a:lnTo>
                <a:lnTo>
                  <a:pt x="85230" y="62100"/>
                </a:lnTo>
                <a:lnTo>
                  <a:pt x="85230" y="62090"/>
                </a:lnTo>
                <a:lnTo>
                  <a:pt x="85220" y="62090"/>
                </a:lnTo>
                <a:lnTo>
                  <a:pt x="85220" y="62100"/>
                </a:lnTo>
                <a:lnTo>
                  <a:pt x="85220" y="62110"/>
                </a:lnTo>
                <a:lnTo>
                  <a:pt x="85210" y="62110"/>
                </a:lnTo>
                <a:lnTo>
                  <a:pt x="85200" y="62110"/>
                </a:lnTo>
                <a:lnTo>
                  <a:pt x="85210" y="62110"/>
                </a:lnTo>
                <a:lnTo>
                  <a:pt x="85210" y="62100"/>
                </a:lnTo>
                <a:lnTo>
                  <a:pt x="85200" y="62100"/>
                </a:lnTo>
                <a:lnTo>
                  <a:pt x="85200" y="62090"/>
                </a:lnTo>
                <a:lnTo>
                  <a:pt x="85210" y="62090"/>
                </a:lnTo>
                <a:lnTo>
                  <a:pt x="85200" y="62090"/>
                </a:lnTo>
                <a:lnTo>
                  <a:pt x="85210" y="62090"/>
                </a:lnTo>
                <a:lnTo>
                  <a:pt x="85210" y="62080"/>
                </a:lnTo>
                <a:lnTo>
                  <a:pt x="85220" y="62080"/>
                </a:lnTo>
                <a:lnTo>
                  <a:pt x="85220" y="62070"/>
                </a:lnTo>
                <a:lnTo>
                  <a:pt x="85230" y="62070"/>
                </a:lnTo>
                <a:lnTo>
                  <a:pt x="85230" y="62060"/>
                </a:lnTo>
                <a:lnTo>
                  <a:pt x="85220" y="62060"/>
                </a:lnTo>
                <a:lnTo>
                  <a:pt x="85210" y="62060"/>
                </a:lnTo>
                <a:lnTo>
                  <a:pt x="85220" y="62060"/>
                </a:lnTo>
                <a:lnTo>
                  <a:pt x="85210" y="62060"/>
                </a:lnTo>
                <a:lnTo>
                  <a:pt x="85210" y="62050"/>
                </a:lnTo>
                <a:lnTo>
                  <a:pt x="85210" y="62060"/>
                </a:lnTo>
                <a:lnTo>
                  <a:pt x="85210" y="62050"/>
                </a:lnTo>
                <a:lnTo>
                  <a:pt x="85200" y="62050"/>
                </a:lnTo>
                <a:lnTo>
                  <a:pt x="85200" y="62060"/>
                </a:lnTo>
                <a:lnTo>
                  <a:pt x="85190" y="62060"/>
                </a:lnTo>
                <a:lnTo>
                  <a:pt x="85190" y="62070"/>
                </a:lnTo>
                <a:lnTo>
                  <a:pt x="85190" y="62060"/>
                </a:lnTo>
                <a:lnTo>
                  <a:pt x="85180" y="62060"/>
                </a:lnTo>
                <a:lnTo>
                  <a:pt x="85180" y="62050"/>
                </a:lnTo>
                <a:lnTo>
                  <a:pt x="85180" y="62040"/>
                </a:lnTo>
                <a:lnTo>
                  <a:pt x="85170" y="62040"/>
                </a:lnTo>
                <a:lnTo>
                  <a:pt x="85160" y="62040"/>
                </a:lnTo>
                <a:lnTo>
                  <a:pt x="85150" y="62040"/>
                </a:lnTo>
                <a:lnTo>
                  <a:pt x="85160" y="62040"/>
                </a:lnTo>
                <a:lnTo>
                  <a:pt x="85160" y="62050"/>
                </a:lnTo>
                <a:lnTo>
                  <a:pt x="85170" y="62060"/>
                </a:lnTo>
                <a:lnTo>
                  <a:pt x="85160" y="62060"/>
                </a:lnTo>
                <a:lnTo>
                  <a:pt x="85160" y="62070"/>
                </a:lnTo>
                <a:lnTo>
                  <a:pt x="85170" y="62060"/>
                </a:lnTo>
                <a:lnTo>
                  <a:pt x="85170" y="62070"/>
                </a:lnTo>
                <a:lnTo>
                  <a:pt x="85170" y="62080"/>
                </a:lnTo>
                <a:lnTo>
                  <a:pt x="85170" y="62090"/>
                </a:lnTo>
                <a:lnTo>
                  <a:pt x="85180" y="62080"/>
                </a:lnTo>
                <a:lnTo>
                  <a:pt x="85180" y="62090"/>
                </a:lnTo>
                <a:lnTo>
                  <a:pt x="85180" y="62100"/>
                </a:lnTo>
                <a:lnTo>
                  <a:pt x="85170" y="62100"/>
                </a:lnTo>
                <a:lnTo>
                  <a:pt x="85160" y="62100"/>
                </a:lnTo>
                <a:lnTo>
                  <a:pt x="85160" y="62090"/>
                </a:lnTo>
                <a:lnTo>
                  <a:pt x="85150" y="62090"/>
                </a:lnTo>
                <a:lnTo>
                  <a:pt x="85140" y="62100"/>
                </a:lnTo>
                <a:lnTo>
                  <a:pt x="85130" y="62090"/>
                </a:lnTo>
                <a:lnTo>
                  <a:pt x="85130" y="62080"/>
                </a:lnTo>
                <a:lnTo>
                  <a:pt x="85120" y="62080"/>
                </a:lnTo>
                <a:lnTo>
                  <a:pt x="85120" y="62090"/>
                </a:lnTo>
                <a:lnTo>
                  <a:pt x="85120" y="62100"/>
                </a:lnTo>
                <a:lnTo>
                  <a:pt x="85120" y="62110"/>
                </a:lnTo>
                <a:lnTo>
                  <a:pt x="85110" y="62110"/>
                </a:lnTo>
                <a:lnTo>
                  <a:pt x="85100" y="62100"/>
                </a:lnTo>
                <a:lnTo>
                  <a:pt x="85100" y="62110"/>
                </a:lnTo>
                <a:lnTo>
                  <a:pt x="85110" y="62110"/>
                </a:lnTo>
                <a:lnTo>
                  <a:pt x="85100" y="62110"/>
                </a:lnTo>
                <a:lnTo>
                  <a:pt x="85100" y="62100"/>
                </a:lnTo>
                <a:lnTo>
                  <a:pt x="85090" y="62100"/>
                </a:lnTo>
                <a:lnTo>
                  <a:pt x="85090" y="62110"/>
                </a:lnTo>
                <a:lnTo>
                  <a:pt x="85100" y="62110"/>
                </a:lnTo>
                <a:lnTo>
                  <a:pt x="85100" y="62120"/>
                </a:lnTo>
                <a:lnTo>
                  <a:pt x="85110" y="62120"/>
                </a:lnTo>
                <a:lnTo>
                  <a:pt x="85110" y="62130"/>
                </a:lnTo>
                <a:lnTo>
                  <a:pt x="85120" y="62130"/>
                </a:lnTo>
                <a:lnTo>
                  <a:pt x="85120" y="62120"/>
                </a:lnTo>
                <a:lnTo>
                  <a:pt x="85130" y="62120"/>
                </a:lnTo>
                <a:lnTo>
                  <a:pt x="85130" y="62130"/>
                </a:lnTo>
                <a:lnTo>
                  <a:pt x="85140" y="62130"/>
                </a:lnTo>
                <a:lnTo>
                  <a:pt x="85140" y="62120"/>
                </a:lnTo>
                <a:lnTo>
                  <a:pt x="85150" y="62120"/>
                </a:lnTo>
                <a:lnTo>
                  <a:pt x="85140" y="62130"/>
                </a:lnTo>
                <a:lnTo>
                  <a:pt x="85140" y="62140"/>
                </a:lnTo>
                <a:lnTo>
                  <a:pt x="85140" y="62150"/>
                </a:lnTo>
                <a:lnTo>
                  <a:pt x="85150" y="62150"/>
                </a:lnTo>
                <a:lnTo>
                  <a:pt x="85150" y="62160"/>
                </a:lnTo>
                <a:lnTo>
                  <a:pt x="85140" y="62170"/>
                </a:lnTo>
                <a:lnTo>
                  <a:pt x="85140" y="62180"/>
                </a:lnTo>
                <a:lnTo>
                  <a:pt x="85140" y="62190"/>
                </a:lnTo>
                <a:lnTo>
                  <a:pt x="85130" y="62200"/>
                </a:lnTo>
                <a:lnTo>
                  <a:pt x="85130" y="62190"/>
                </a:lnTo>
                <a:lnTo>
                  <a:pt x="85120" y="62190"/>
                </a:lnTo>
                <a:lnTo>
                  <a:pt x="85120" y="62200"/>
                </a:lnTo>
                <a:lnTo>
                  <a:pt x="85110" y="62200"/>
                </a:lnTo>
                <a:lnTo>
                  <a:pt x="85100" y="62200"/>
                </a:lnTo>
                <a:lnTo>
                  <a:pt x="85090" y="62200"/>
                </a:lnTo>
                <a:lnTo>
                  <a:pt x="85080" y="62200"/>
                </a:lnTo>
                <a:lnTo>
                  <a:pt x="85070" y="62200"/>
                </a:lnTo>
                <a:lnTo>
                  <a:pt x="85070" y="62190"/>
                </a:lnTo>
                <a:lnTo>
                  <a:pt x="85070" y="62180"/>
                </a:lnTo>
                <a:lnTo>
                  <a:pt x="85080" y="62180"/>
                </a:lnTo>
                <a:lnTo>
                  <a:pt x="85080" y="62170"/>
                </a:lnTo>
                <a:lnTo>
                  <a:pt x="85070" y="62170"/>
                </a:lnTo>
                <a:lnTo>
                  <a:pt x="85060" y="62170"/>
                </a:lnTo>
                <a:lnTo>
                  <a:pt x="85060" y="62180"/>
                </a:lnTo>
                <a:lnTo>
                  <a:pt x="85060" y="62190"/>
                </a:lnTo>
                <a:lnTo>
                  <a:pt x="85050" y="62190"/>
                </a:lnTo>
                <a:lnTo>
                  <a:pt x="85050" y="62200"/>
                </a:lnTo>
                <a:lnTo>
                  <a:pt x="85050" y="62210"/>
                </a:lnTo>
                <a:lnTo>
                  <a:pt x="85040" y="62210"/>
                </a:lnTo>
                <a:lnTo>
                  <a:pt x="85040" y="62200"/>
                </a:lnTo>
                <a:lnTo>
                  <a:pt x="85030" y="62200"/>
                </a:lnTo>
                <a:lnTo>
                  <a:pt x="85030" y="62210"/>
                </a:lnTo>
                <a:lnTo>
                  <a:pt x="85040" y="62210"/>
                </a:lnTo>
                <a:lnTo>
                  <a:pt x="85030" y="62210"/>
                </a:lnTo>
                <a:lnTo>
                  <a:pt x="85030" y="62220"/>
                </a:lnTo>
                <a:lnTo>
                  <a:pt x="85040" y="62220"/>
                </a:lnTo>
                <a:lnTo>
                  <a:pt x="85040" y="62230"/>
                </a:lnTo>
                <a:lnTo>
                  <a:pt x="85030" y="62230"/>
                </a:lnTo>
                <a:lnTo>
                  <a:pt x="85040" y="62230"/>
                </a:lnTo>
                <a:lnTo>
                  <a:pt x="85040" y="62240"/>
                </a:lnTo>
                <a:lnTo>
                  <a:pt x="85030" y="62240"/>
                </a:lnTo>
                <a:lnTo>
                  <a:pt x="85020" y="62240"/>
                </a:lnTo>
                <a:lnTo>
                  <a:pt x="85010" y="62240"/>
                </a:lnTo>
                <a:lnTo>
                  <a:pt x="85020" y="62240"/>
                </a:lnTo>
                <a:lnTo>
                  <a:pt x="85030" y="62240"/>
                </a:lnTo>
                <a:lnTo>
                  <a:pt x="85040" y="62240"/>
                </a:lnTo>
                <a:lnTo>
                  <a:pt x="85050" y="62240"/>
                </a:lnTo>
                <a:lnTo>
                  <a:pt x="85050" y="62230"/>
                </a:lnTo>
                <a:lnTo>
                  <a:pt x="85060" y="62230"/>
                </a:lnTo>
                <a:lnTo>
                  <a:pt x="85070" y="62230"/>
                </a:lnTo>
                <a:lnTo>
                  <a:pt x="85070" y="62240"/>
                </a:lnTo>
                <a:lnTo>
                  <a:pt x="85070" y="62250"/>
                </a:lnTo>
                <a:lnTo>
                  <a:pt x="85080" y="62250"/>
                </a:lnTo>
                <a:lnTo>
                  <a:pt x="85080" y="62260"/>
                </a:lnTo>
                <a:lnTo>
                  <a:pt x="85070" y="62260"/>
                </a:lnTo>
                <a:lnTo>
                  <a:pt x="85070" y="62270"/>
                </a:lnTo>
                <a:lnTo>
                  <a:pt x="85070" y="62280"/>
                </a:lnTo>
                <a:lnTo>
                  <a:pt x="85070" y="62270"/>
                </a:lnTo>
                <a:lnTo>
                  <a:pt x="85080" y="62270"/>
                </a:lnTo>
                <a:lnTo>
                  <a:pt x="85080" y="62260"/>
                </a:lnTo>
                <a:lnTo>
                  <a:pt x="85090" y="62260"/>
                </a:lnTo>
                <a:lnTo>
                  <a:pt x="85090" y="62270"/>
                </a:lnTo>
                <a:lnTo>
                  <a:pt x="85090" y="62260"/>
                </a:lnTo>
                <a:lnTo>
                  <a:pt x="85090" y="62250"/>
                </a:lnTo>
                <a:lnTo>
                  <a:pt x="85080" y="62250"/>
                </a:lnTo>
                <a:lnTo>
                  <a:pt x="85080" y="62240"/>
                </a:lnTo>
                <a:lnTo>
                  <a:pt x="85080" y="62230"/>
                </a:lnTo>
                <a:lnTo>
                  <a:pt x="85090" y="62230"/>
                </a:lnTo>
                <a:lnTo>
                  <a:pt x="85100" y="62240"/>
                </a:lnTo>
                <a:lnTo>
                  <a:pt x="85100" y="62250"/>
                </a:lnTo>
                <a:lnTo>
                  <a:pt x="85110" y="62250"/>
                </a:lnTo>
                <a:lnTo>
                  <a:pt x="85120" y="62250"/>
                </a:lnTo>
                <a:lnTo>
                  <a:pt x="85120" y="62260"/>
                </a:lnTo>
                <a:lnTo>
                  <a:pt x="85110" y="62260"/>
                </a:lnTo>
                <a:lnTo>
                  <a:pt x="85110" y="62270"/>
                </a:lnTo>
                <a:lnTo>
                  <a:pt x="85120" y="62270"/>
                </a:lnTo>
                <a:lnTo>
                  <a:pt x="85130" y="62270"/>
                </a:lnTo>
                <a:lnTo>
                  <a:pt x="85120" y="62270"/>
                </a:lnTo>
                <a:lnTo>
                  <a:pt x="85120" y="62280"/>
                </a:lnTo>
                <a:lnTo>
                  <a:pt x="85110" y="62280"/>
                </a:lnTo>
                <a:lnTo>
                  <a:pt x="85110" y="62290"/>
                </a:lnTo>
                <a:lnTo>
                  <a:pt x="85110" y="62300"/>
                </a:lnTo>
                <a:lnTo>
                  <a:pt x="85100" y="62300"/>
                </a:lnTo>
                <a:lnTo>
                  <a:pt x="85100" y="62310"/>
                </a:lnTo>
                <a:lnTo>
                  <a:pt x="85110" y="62300"/>
                </a:lnTo>
                <a:lnTo>
                  <a:pt x="85110" y="62310"/>
                </a:lnTo>
                <a:lnTo>
                  <a:pt x="85110" y="62320"/>
                </a:lnTo>
                <a:lnTo>
                  <a:pt x="85100" y="62320"/>
                </a:lnTo>
                <a:lnTo>
                  <a:pt x="85100" y="62330"/>
                </a:lnTo>
                <a:lnTo>
                  <a:pt x="85090" y="62330"/>
                </a:lnTo>
                <a:lnTo>
                  <a:pt x="85090" y="62340"/>
                </a:lnTo>
                <a:lnTo>
                  <a:pt x="85090" y="62330"/>
                </a:lnTo>
                <a:lnTo>
                  <a:pt x="85080" y="62330"/>
                </a:lnTo>
                <a:lnTo>
                  <a:pt x="85070" y="62330"/>
                </a:lnTo>
                <a:lnTo>
                  <a:pt x="85070" y="62340"/>
                </a:lnTo>
                <a:lnTo>
                  <a:pt x="85080" y="62340"/>
                </a:lnTo>
                <a:lnTo>
                  <a:pt x="85080" y="62350"/>
                </a:lnTo>
                <a:lnTo>
                  <a:pt x="85070" y="62350"/>
                </a:lnTo>
                <a:lnTo>
                  <a:pt x="85070" y="62340"/>
                </a:lnTo>
                <a:lnTo>
                  <a:pt x="85070" y="62350"/>
                </a:lnTo>
                <a:lnTo>
                  <a:pt x="85060" y="62350"/>
                </a:lnTo>
                <a:lnTo>
                  <a:pt x="85060" y="62340"/>
                </a:lnTo>
                <a:lnTo>
                  <a:pt x="85050" y="62350"/>
                </a:lnTo>
                <a:lnTo>
                  <a:pt x="85060" y="62350"/>
                </a:lnTo>
                <a:lnTo>
                  <a:pt x="85060" y="62360"/>
                </a:lnTo>
                <a:lnTo>
                  <a:pt x="85060" y="62370"/>
                </a:lnTo>
                <a:lnTo>
                  <a:pt x="85050" y="62370"/>
                </a:lnTo>
                <a:lnTo>
                  <a:pt x="85050" y="62380"/>
                </a:lnTo>
                <a:lnTo>
                  <a:pt x="85060" y="62380"/>
                </a:lnTo>
                <a:lnTo>
                  <a:pt x="85060" y="62370"/>
                </a:lnTo>
                <a:lnTo>
                  <a:pt x="85070" y="62370"/>
                </a:lnTo>
                <a:lnTo>
                  <a:pt x="85080" y="62370"/>
                </a:lnTo>
                <a:lnTo>
                  <a:pt x="85080" y="62380"/>
                </a:lnTo>
                <a:lnTo>
                  <a:pt x="85080" y="62390"/>
                </a:lnTo>
                <a:lnTo>
                  <a:pt x="85070" y="62390"/>
                </a:lnTo>
                <a:lnTo>
                  <a:pt x="85070" y="62400"/>
                </a:lnTo>
                <a:lnTo>
                  <a:pt x="85080" y="62400"/>
                </a:lnTo>
                <a:lnTo>
                  <a:pt x="85080" y="62410"/>
                </a:lnTo>
                <a:lnTo>
                  <a:pt x="85080" y="62420"/>
                </a:lnTo>
                <a:lnTo>
                  <a:pt x="85080" y="62430"/>
                </a:lnTo>
                <a:lnTo>
                  <a:pt x="85080" y="62440"/>
                </a:lnTo>
                <a:lnTo>
                  <a:pt x="85090" y="62440"/>
                </a:lnTo>
                <a:lnTo>
                  <a:pt x="85090" y="62450"/>
                </a:lnTo>
                <a:lnTo>
                  <a:pt x="85100" y="62450"/>
                </a:lnTo>
                <a:lnTo>
                  <a:pt x="85100" y="62460"/>
                </a:lnTo>
                <a:lnTo>
                  <a:pt x="85100" y="62450"/>
                </a:lnTo>
                <a:lnTo>
                  <a:pt x="85110" y="62450"/>
                </a:lnTo>
                <a:lnTo>
                  <a:pt x="85110" y="62460"/>
                </a:lnTo>
                <a:lnTo>
                  <a:pt x="85100" y="62460"/>
                </a:lnTo>
                <a:lnTo>
                  <a:pt x="85100" y="62470"/>
                </a:lnTo>
                <a:lnTo>
                  <a:pt x="85110" y="62470"/>
                </a:lnTo>
                <a:lnTo>
                  <a:pt x="85110" y="62480"/>
                </a:lnTo>
                <a:lnTo>
                  <a:pt x="85120" y="62480"/>
                </a:lnTo>
                <a:lnTo>
                  <a:pt x="85120" y="62470"/>
                </a:lnTo>
                <a:lnTo>
                  <a:pt x="85130" y="62470"/>
                </a:lnTo>
                <a:lnTo>
                  <a:pt x="85130" y="62480"/>
                </a:lnTo>
                <a:lnTo>
                  <a:pt x="85140" y="62480"/>
                </a:lnTo>
                <a:lnTo>
                  <a:pt x="85140" y="62470"/>
                </a:lnTo>
                <a:lnTo>
                  <a:pt x="85140" y="62460"/>
                </a:lnTo>
                <a:lnTo>
                  <a:pt x="85140" y="62450"/>
                </a:lnTo>
                <a:lnTo>
                  <a:pt x="85150" y="62450"/>
                </a:lnTo>
                <a:lnTo>
                  <a:pt x="85160" y="62450"/>
                </a:lnTo>
                <a:lnTo>
                  <a:pt x="85170" y="62450"/>
                </a:lnTo>
                <a:lnTo>
                  <a:pt x="85180" y="62450"/>
                </a:lnTo>
                <a:lnTo>
                  <a:pt x="85180" y="62460"/>
                </a:lnTo>
                <a:lnTo>
                  <a:pt x="85170" y="62470"/>
                </a:lnTo>
                <a:lnTo>
                  <a:pt x="85160" y="62480"/>
                </a:lnTo>
                <a:lnTo>
                  <a:pt x="85160" y="62490"/>
                </a:lnTo>
                <a:lnTo>
                  <a:pt x="85160" y="62500"/>
                </a:lnTo>
                <a:lnTo>
                  <a:pt x="85150" y="62500"/>
                </a:lnTo>
                <a:lnTo>
                  <a:pt x="85150" y="62510"/>
                </a:lnTo>
                <a:lnTo>
                  <a:pt x="85140" y="62510"/>
                </a:lnTo>
                <a:lnTo>
                  <a:pt x="85150" y="62510"/>
                </a:lnTo>
                <a:lnTo>
                  <a:pt x="85150" y="62500"/>
                </a:lnTo>
                <a:lnTo>
                  <a:pt x="85140" y="62500"/>
                </a:lnTo>
                <a:lnTo>
                  <a:pt x="85140" y="62510"/>
                </a:lnTo>
                <a:lnTo>
                  <a:pt x="85140" y="62520"/>
                </a:lnTo>
                <a:lnTo>
                  <a:pt x="85130" y="62530"/>
                </a:lnTo>
                <a:lnTo>
                  <a:pt x="85130" y="62540"/>
                </a:lnTo>
                <a:lnTo>
                  <a:pt x="85120" y="62550"/>
                </a:lnTo>
                <a:lnTo>
                  <a:pt x="85110" y="62560"/>
                </a:lnTo>
                <a:lnTo>
                  <a:pt x="85100" y="62560"/>
                </a:lnTo>
                <a:lnTo>
                  <a:pt x="85090" y="62550"/>
                </a:lnTo>
                <a:lnTo>
                  <a:pt x="85080" y="62540"/>
                </a:lnTo>
                <a:lnTo>
                  <a:pt x="85080" y="62550"/>
                </a:lnTo>
                <a:lnTo>
                  <a:pt x="85080" y="62560"/>
                </a:lnTo>
                <a:lnTo>
                  <a:pt x="85090" y="62560"/>
                </a:lnTo>
                <a:lnTo>
                  <a:pt x="85100" y="62560"/>
                </a:lnTo>
                <a:lnTo>
                  <a:pt x="85100" y="62570"/>
                </a:lnTo>
                <a:lnTo>
                  <a:pt x="85110" y="62570"/>
                </a:lnTo>
                <a:lnTo>
                  <a:pt x="85110" y="62580"/>
                </a:lnTo>
                <a:lnTo>
                  <a:pt x="85100" y="62580"/>
                </a:lnTo>
                <a:lnTo>
                  <a:pt x="85090" y="62580"/>
                </a:lnTo>
                <a:lnTo>
                  <a:pt x="85090" y="62590"/>
                </a:lnTo>
                <a:lnTo>
                  <a:pt x="85080" y="62590"/>
                </a:lnTo>
                <a:lnTo>
                  <a:pt x="85080" y="62580"/>
                </a:lnTo>
                <a:lnTo>
                  <a:pt x="85070" y="62580"/>
                </a:lnTo>
                <a:lnTo>
                  <a:pt x="85070" y="62590"/>
                </a:lnTo>
                <a:lnTo>
                  <a:pt x="85060" y="62590"/>
                </a:lnTo>
                <a:lnTo>
                  <a:pt x="85060" y="62600"/>
                </a:lnTo>
                <a:lnTo>
                  <a:pt x="85050" y="62600"/>
                </a:lnTo>
                <a:lnTo>
                  <a:pt x="85050" y="62610"/>
                </a:lnTo>
                <a:lnTo>
                  <a:pt x="85050" y="62620"/>
                </a:lnTo>
                <a:lnTo>
                  <a:pt x="85050" y="62630"/>
                </a:lnTo>
                <a:lnTo>
                  <a:pt x="85050" y="62640"/>
                </a:lnTo>
                <a:lnTo>
                  <a:pt x="85050" y="62650"/>
                </a:lnTo>
                <a:lnTo>
                  <a:pt x="85050" y="62660"/>
                </a:lnTo>
                <a:lnTo>
                  <a:pt x="85050" y="62670"/>
                </a:lnTo>
                <a:lnTo>
                  <a:pt x="85050" y="62680"/>
                </a:lnTo>
                <a:lnTo>
                  <a:pt x="85060" y="62690"/>
                </a:lnTo>
                <a:lnTo>
                  <a:pt x="85070" y="62680"/>
                </a:lnTo>
                <a:lnTo>
                  <a:pt x="85080" y="62680"/>
                </a:lnTo>
                <a:lnTo>
                  <a:pt x="85080" y="62670"/>
                </a:lnTo>
                <a:lnTo>
                  <a:pt x="85070" y="62670"/>
                </a:lnTo>
                <a:lnTo>
                  <a:pt x="85070" y="62680"/>
                </a:lnTo>
                <a:lnTo>
                  <a:pt x="85060" y="62680"/>
                </a:lnTo>
                <a:lnTo>
                  <a:pt x="85060" y="62670"/>
                </a:lnTo>
                <a:lnTo>
                  <a:pt x="85060" y="62660"/>
                </a:lnTo>
                <a:lnTo>
                  <a:pt x="85070" y="62660"/>
                </a:lnTo>
                <a:lnTo>
                  <a:pt x="85060" y="62650"/>
                </a:lnTo>
                <a:lnTo>
                  <a:pt x="85070" y="62650"/>
                </a:lnTo>
                <a:lnTo>
                  <a:pt x="85070" y="62640"/>
                </a:lnTo>
                <a:lnTo>
                  <a:pt x="85060" y="62630"/>
                </a:lnTo>
                <a:lnTo>
                  <a:pt x="85060" y="62620"/>
                </a:lnTo>
                <a:lnTo>
                  <a:pt x="85060" y="62610"/>
                </a:lnTo>
                <a:lnTo>
                  <a:pt x="85070" y="62610"/>
                </a:lnTo>
                <a:lnTo>
                  <a:pt x="85080" y="62610"/>
                </a:lnTo>
                <a:lnTo>
                  <a:pt x="85090" y="62610"/>
                </a:lnTo>
                <a:lnTo>
                  <a:pt x="85100" y="62610"/>
                </a:lnTo>
                <a:lnTo>
                  <a:pt x="85100" y="62620"/>
                </a:lnTo>
                <a:lnTo>
                  <a:pt x="85110" y="62620"/>
                </a:lnTo>
                <a:lnTo>
                  <a:pt x="85120" y="62610"/>
                </a:lnTo>
                <a:lnTo>
                  <a:pt x="85110" y="62610"/>
                </a:lnTo>
                <a:lnTo>
                  <a:pt x="85110" y="62600"/>
                </a:lnTo>
                <a:lnTo>
                  <a:pt x="85120" y="62600"/>
                </a:lnTo>
                <a:lnTo>
                  <a:pt x="85130" y="62600"/>
                </a:lnTo>
                <a:lnTo>
                  <a:pt x="85130" y="62590"/>
                </a:lnTo>
                <a:lnTo>
                  <a:pt x="85130" y="62580"/>
                </a:lnTo>
                <a:lnTo>
                  <a:pt x="85130" y="62570"/>
                </a:lnTo>
                <a:lnTo>
                  <a:pt x="85140" y="62570"/>
                </a:lnTo>
                <a:lnTo>
                  <a:pt x="85150" y="62570"/>
                </a:lnTo>
                <a:lnTo>
                  <a:pt x="85140" y="62570"/>
                </a:lnTo>
                <a:lnTo>
                  <a:pt x="85140" y="62560"/>
                </a:lnTo>
                <a:lnTo>
                  <a:pt x="85130" y="62560"/>
                </a:lnTo>
                <a:lnTo>
                  <a:pt x="85140" y="62560"/>
                </a:lnTo>
                <a:lnTo>
                  <a:pt x="85140" y="62550"/>
                </a:lnTo>
                <a:lnTo>
                  <a:pt x="85140" y="62540"/>
                </a:lnTo>
                <a:lnTo>
                  <a:pt x="85140" y="62530"/>
                </a:lnTo>
                <a:lnTo>
                  <a:pt x="85150" y="62540"/>
                </a:lnTo>
                <a:lnTo>
                  <a:pt x="85140" y="62540"/>
                </a:lnTo>
                <a:lnTo>
                  <a:pt x="85140" y="62550"/>
                </a:lnTo>
                <a:lnTo>
                  <a:pt x="85150" y="62550"/>
                </a:lnTo>
                <a:lnTo>
                  <a:pt x="85160" y="62550"/>
                </a:lnTo>
                <a:lnTo>
                  <a:pt x="85160" y="62560"/>
                </a:lnTo>
                <a:lnTo>
                  <a:pt x="85170" y="62560"/>
                </a:lnTo>
                <a:lnTo>
                  <a:pt x="85180" y="62560"/>
                </a:lnTo>
                <a:lnTo>
                  <a:pt x="85190" y="62560"/>
                </a:lnTo>
                <a:lnTo>
                  <a:pt x="85190" y="62570"/>
                </a:lnTo>
                <a:lnTo>
                  <a:pt x="85190" y="62560"/>
                </a:lnTo>
                <a:lnTo>
                  <a:pt x="85200" y="62560"/>
                </a:lnTo>
                <a:lnTo>
                  <a:pt x="85210" y="62560"/>
                </a:lnTo>
                <a:lnTo>
                  <a:pt x="85210" y="62550"/>
                </a:lnTo>
                <a:lnTo>
                  <a:pt x="85220" y="62550"/>
                </a:lnTo>
                <a:lnTo>
                  <a:pt x="85220" y="62540"/>
                </a:lnTo>
                <a:lnTo>
                  <a:pt x="85230" y="62540"/>
                </a:lnTo>
                <a:lnTo>
                  <a:pt x="85230" y="62550"/>
                </a:lnTo>
                <a:lnTo>
                  <a:pt x="85240" y="62550"/>
                </a:lnTo>
                <a:lnTo>
                  <a:pt x="85250" y="62550"/>
                </a:lnTo>
                <a:lnTo>
                  <a:pt x="85260" y="62550"/>
                </a:lnTo>
                <a:lnTo>
                  <a:pt x="85260" y="62540"/>
                </a:lnTo>
                <a:lnTo>
                  <a:pt x="85270" y="62540"/>
                </a:lnTo>
                <a:lnTo>
                  <a:pt x="85280" y="62540"/>
                </a:lnTo>
                <a:lnTo>
                  <a:pt x="85280" y="62550"/>
                </a:lnTo>
                <a:lnTo>
                  <a:pt x="85270" y="62550"/>
                </a:lnTo>
                <a:lnTo>
                  <a:pt x="85260" y="62550"/>
                </a:lnTo>
                <a:lnTo>
                  <a:pt x="85260" y="62560"/>
                </a:lnTo>
                <a:lnTo>
                  <a:pt x="85260" y="62570"/>
                </a:lnTo>
                <a:lnTo>
                  <a:pt x="85270" y="62570"/>
                </a:lnTo>
                <a:lnTo>
                  <a:pt x="85260" y="62570"/>
                </a:lnTo>
                <a:lnTo>
                  <a:pt x="85250" y="62570"/>
                </a:lnTo>
                <a:lnTo>
                  <a:pt x="85250" y="62580"/>
                </a:lnTo>
                <a:lnTo>
                  <a:pt x="85240" y="62580"/>
                </a:lnTo>
                <a:lnTo>
                  <a:pt x="85240" y="62570"/>
                </a:lnTo>
                <a:lnTo>
                  <a:pt x="85230" y="62570"/>
                </a:lnTo>
                <a:lnTo>
                  <a:pt x="85240" y="62580"/>
                </a:lnTo>
                <a:lnTo>
                  <a:pt x="85240" y="62590"/>
                </a:lnTo>
                <a:lnTo>
                  <a:pt x="85240" y="62600"/>
                </a:lnTo>
                <a:lnTo>
                  <a:pt x="85240" y="62610"/>
                </a:lnTo>
                <a:lnTo>
                  <a:pt x="85250" y="62610"/>
                </a:lnTo>
                <a:lnTo>
                  <a:pt x="85240" y="62610"/>
                </a:lnTo>
                <a:lnTo>
                  <a:pt x="85240" y="62620"/>
                </a:lnTo>
                <a:lnTo>
                  <a:pt x="85230" y="62620"/>
                </a:lnTo>
                <a:lnTo>
                  <a:pt x="85230" y="62630"/>
                </a:lnTo>
                <a:lnTo>
                  <a:pt x="85240" y="62630"/>
                </a:lnTo>
                <a:lnTo>
                  <a:pt x="85240" y="62620"/>
                </a:lnTo>
                <a:lnTo>
                  <a:pt x="85240" y="62630"/>
                </a:lnTo>
                <a:lnTo>
                  <a:pt x="85250" y="62630"/>
                </a:lnTo>
                <a:lnTo>
                  <a:pt x="85250" y="62620"/>
                </a:lnTo>
                <a:lnTo>
                  <a:pt x="85260" y="62620"/>
                </a:lnTo>
                <a:lnTo>
                  <a:pt x="85260" y="62630"/>
                </a:lnTo>
                <a:lnTo>
                  <a:pt x="85270" y="62630"/>
                </a:lnTo>
                <a:lnTo>
                  <a:pt x="85280" y="62630"/>
                </a:lnTo>
                <a:lnTo>
                  <a:pt x="85280" y="62620"/>
                </a:lnTo>
                <a:lnTo>
                  <a:pt x="85280" y="62630"/>
                </a:lnTo>
                <a:lnTo>
                  <a:pt x="85290" y="62630"/>
                </a:lnTo>
                <a:lnTo>
                  <a:pt x="85290" y="62620"/>
                </a:lnTo>
                <a:lnTo>
                  <a:pt x="85300" y="62620"/>
                </a:lnTo>
                <a:lnTo>
                  <a:pt x="85310" y="62620"/>
                </a:lnTo>
                <a:lnTo>
                  <a:pt x="85310" y="62630"/>
                </a:lnTo>
                <a:lnTo>
                  <a:pt x="85310" y="62640"/>
                </a:lnTo>
                <a:lnTo>
                  <a:pt x="85300" y="62640"/>
                </a:lnTo>
                <a:lnTo>
                  <a:pt x="85300" y="62650"/>
                </a:lnTo>
                <a:lnTo>
                  <a:pt x="85310" y="62650"/>
                </a:lnTo>
                <a:lnTo>
                  <a:pt x="85310" y="62660"/>
                </a:lnTo>
                <a:lnTo>
                  <a:pt x="85320" y="62660"/>
                </a:lnTo>
                <a:lnTo>
                  <a:pt x="85310" y="62660"/>
                </a:lnTo>
                <a:lnTo>
                  <a:pt x="85310" y="62670"/>
                </a:lnTo>
                <a:lnTo>
                  <a:pt x="85320" y="62670"/>
                </a:lnTo>
                <a:lnTo>
                  <a:pt x="85310" y="62680"/>
                </a:lnTo>
                <a:lnTo>
                  <a:pt x="85310" y="62690"/>
                </a:lnTo>
                <a:lnTo>
                  <a:pt x="85320" y="62690"/>
                </a:lnTo>
                <a:lnTo>
                  <a:pt x="85310" y="62690"/>
                </a:lnTo>
                <a:lnTo>
                  <a:pt x="85310" y="62700"/>
                </a:lnTo>
                <a:lnTo>
                  <a:pt x="85320" y="62710"/>
                </a:lnTo>
                <a:lnTo>
                  <a:pt x="85320" y="62720"/>
                </a:lnTo>
                <a:lnTo>
                  <a:pt x="85310" y="62720"/>
                </a:lnTo>
                <a:lnTo>
                  <a:pt x="85310" y="62710"/>
                </a:lnTo>
                <a:lnTo>
                  <a:pt x="85300" y="62710"/>
                </a:lnTo>
                <a:lnTo>
                  <a:pt x="85290" y="62710"/>
                </a:lnTo>
                <a:lnTo>
                  <a:pt x="85290" y="62700"/>
                </a:lnTo>
                <a:lnTo>
                  <a:pt x="85280" y="62700"/>
                </a:lnTo>
                <a:lnTo>
                  <a:pt x="85280" y="62690"/>
                </a:lnTo>
                <a:lnTo>
                  <a:pt x="85270" y="62690"/>
                </a:lnTo>
                <a:lnTo>
                  <a:pt x="85270" y="62680"/>
                </a:lnTo>
                <a:lnTo>
                  <a:pt x="85270" y="62670"/>
                </a:lnTo>
                <a:lnTo>
                  <a:pt x="85260" y="62660"/>
                </a:lnTo>
                <a:lnTo>
                  <a:pt x="85270" y="62650"/>
                </a:lnTo>
                <a:lnTo>
                  <a:pt x="85270" y="62640"/>
                </a:lnTo>
                <a:lnTo>
                  <a:pt x="85280" y="62640"/>
                </a:lnTo>
                <a:lnTo>
                  <a:pt x="85280" y="62630"/>
                </a:lnTo>
                <a:lnTo>
                  <a:pt x="85270" y="62640"/>
                </a:lnTo>
                <a:lnTo>
                  <a:pt x="85260" y="62640"/>
                </a:lnTo>
                <a:lnTo>
                  <a:pt x="85250" y="62650"/>
                </a:lnTo>
                <a:lnTo>
                  <a:pt x="85260" y="62650"/>
                </a:lnTo>
                <a:lnTo>
                  <a:pt x="85250" y="62650"/>
                </a:lnTo>
                <a:lnTo>
                  <a:pt x="85250" y="62660"/>
                </a:lnTo>
                <a:lnTo>
                  <a:pt x="85250" y="62670"/>
                </a:lnTo>
                <a:lnTo>
                  <a:pt x="85240" y="62670"/>
                </a:lnTo>
                <a:lnTo>
                  <a:pt x="85250" y="62670"/>
                </a:lnTo>
                <a:lnTo>
                  <a:pt x="85250" y="62680"/>
                </a:lnTo>
                <a:lnTo>
                  <a:pt x="85250" y="62690"/>
                </a:lnTo>
                <a:lnTo>
                  <a:pt x="85260" y="62690"/>
                </a:lnTo>
                <a:lnTo>
                  <a:pt x="85260" y="62700"/>
                </a:lnTo>
                <a:lnTo>
                  <a:pt x="85260" y="62710"/>
                </a:lnTo>
                <a:lnTo>
                  <a:pt x="85260" y="62720"/>
                </a:lnTo>
                <a:lnTo>
                  <a:pt x="85250" y="62720"/>
                </a:lnTo>
                <a:lnTo>
                  <a:pt x="85250" y="62730"/>
                </a:lnTo>
                <a:lnTo>
                  <a:pt x="85250" y="62740"/>
                </a:lnTo>
                <a:lnTo>
                  <a:pt x="85240" y="62740"/>
                </a:lnTo>
                <a:lnTo>
                  <a:pt x="85240" y="62750"/>
                </a:lnTo>
                <a:lnTo>
                  <a:pt x="85240" y="62760"/>
                </a:lnTo>
                <a:lnTo>
                  <a:pt x="85250" y="62760"/>
                </a:lnTo>
                <a:lnTo>
                  <a:pt x="85250" y="62750"/>
                </a:lnTo>
                <a:lnTo>
                  <a:pt x="85260" y="62750"/>
                </a:lnTo>
                <a:lnTo>
                  <a:pt x="85270" y="62760"/>
                </a:lnTo>
                <a:lnTo>
                  <a:pt x="85280" y="62760"/>
                </a:lnTo>
                <a:lnTo>
                  <a:pt x="85270" y="62770"/>
                </a:lnTo>
                <a:lnTo>
                  <a:pt x="85270" y="62780"/>
                </a:lnTo>
                <a:lnTo>
                  <a:pt x="85280" y="62780"/>
                </a:lnTo>
                <a:lnTo>
                  <a:pt x="85270" y="62780"/>
                </a:lnTo>
                <a:lnTo>
                  <a:pt x="85270" y="62790"/>
                </a:lnTo>
                <a:lnTo>
                  <a:pt x="85270" y="62800"/>
                </a:lnTo>
                <a:lnTo>
                  <a:pt x="85280" y="62800"/>
                </a:lnTo>
                <a:lnTo>
                  <a:pt x="85280" y="62810"/>
                </a:lnTo>
                <a:lnTo>
                  <a:pt x="85280" y="62820"/>
                </a:lnTo>
                <a:lnTo>
                  <a:pt x="85270" y="62820"/>
                </a:lnTo>
                <a:lnTo>
                  <a:pt x="85270" y="62830"/>
                </a:lnTo>
                <a:lnTo>
                  <a:pt x="85280" y="62840"/>
                </a:lnTo>
                <a:lnTo>
                  <a:pt x="85280" y="62850"/>
                </a:lnTo>
                <a:lnTo>
                  <a:pt x="85280" y="62860"/>
                </a:lnTo>
                <a:lnTo>
                  <a:pt x="85290" y="62860"/>
                </a:lnTo>
                <a:lnTo>
                  <a:pt x="85300" y="62850"/>
                </a:lnTo>
                <a:lnTo>
                  <a:pt x="85300" y="62840"/>
                </a:lnTo>
                <a:lnTo>
                  <a:pt x="85310" y="62840"/>
                </a:lnTo>
                <a:lnTo>
                  <a:pt x="85310" y="62850"/>
                </a:lnTo>
                <a:lnTo>
                  <a:pt x="85320" y="62850"/>
                </a:lnTo>
                <a:lnTo>
                  <a:pt x="85320" y="62840"/>
                </a:lnTo>
                <a:lnTo>
                  <a:pt x="85330" y="62840"/>
                </a:lnTo>
                <a:lnTo>
                  <a:pt x="85330" y="62830"/>
                </a:lnTo>
                <a:lnTo>
                  <a:pt x="85320" y="62830"/>
                </a:lnTo>
                <a:lnTo>
                  <a:pt x="85330" y="62830"/>
                </a:lnTo>
                <a:lnTo>
                  <a:pt x="85330" y="62820"/>
                </a:lnTo>
                <a:lnTo>
                  <a:pt x="85320" y="62820"/>
                </a:lnTo>
                <a:lnTo>
                  <a:pt x="85320" y="62810"/>
                </a:lnTo>
                <a:lnTo>
                  <a:pt x="85330" y="62810"/>
                </a:lnTo>
                <a:lnTo>
                  <a:pt x="85330" y="62800"/>
                </a:lnTo>
                <a:lnTo>
                  <a:pt x="85340" y="62800"/>
                </a:lnTo>
                <a:lnTo>
                  <a:pt x="85340" y="62790"/>
                </a:lnTo>
                <a:lnTo>
                  <a:pt x="85350" y="62790"/>
                </a:lnTo>
                <a:lnTo>
                  <a:pt x="85350" y="62800"/>
                </a:lnTo>
                <a:lnTo>
                  <a:pt x="85350" y="62810"/>
                </a:lnTo>
                <a:lnTo>
                  <a:pt x="85360" y="62810"/>
                </a:lnTo>
                <a:lnTo>
                  <a:pt x="85360" y="62800"/>
                </a:lnTo>
                <a:lnTo>
                  <a:pt x="85370" y="62800"/>
                </a:lnTo>
                <a:lnTo>
                  <a:pt x="85380" y="62800"/>
                </a:lnTo>
                <a:lnTo>
                  <a:pt x="85380" y="62810"/>
                </a:lnTo>
                <a:lnTo>
                  <a:pt x="85390" y="62810"/>
                </a:lnTo>
                <a:lnTo>
                  <a:pt x="85400" y="62820"/>
                </a:lnTo>
                <a:lnTo>
                  <a:pt x="85410" y="62820"/>
                </a:lnTo>
                <a:lnTo>
                  <a:pt x="85420" y="62820"/>
                </a:lnTo>
                <a:lnTo>
                  <a:pt x="85430" y="62820"/>
                </a:lnTo>
                <a:lnTo>
                  <a:pt x="85430" y="62810"/>
                </a:lnTo>
                <a:lnTo>
                  <a:pt x="85440" y="62810"/>
                </a:lnTo>
                <a:lnTo>
                  <a:pt x="85440" y="62820"/>
                </a:lnTo>
                <a:lnTo>
                  <a:pt x="85450" y="62830"/>
                </a:lnTo>
                <a:lnTo>
                  <a:pt x="85450" y="62820"/>
                </a:lnTo>
                <a:lnTo>
                  <a:pt x="85450" y="62830"/>
                </a:lnTo>
                <a:lnTo>
                  <a:pt x="85460" y="62830"/>
                </a:lnTo>
                <a:lnTo>
                  <a:pt x="85470" y="62830"/>
                </a:lnTo>
                <a:lnTo>
                  <a:pt x="85480" y="62830"/>
                </a:lnTo>
                <a:lnTo>
                  <a:pt x="85480" y="62840"/>
                </a:lnTo>
                <a:lnTo>
                  <a:pt x="85490" y="62840"/>
                </a:lnTo>
                <a:lnTo>
                  <a:pt x="85490" y="62850"/>
                </a:lnTo>
                <a:lnTo>
                  <a:pt x="85500" y="62850"/>
                </a:lnTo>
                <a:lnTo>
                  <a:pt x="85500" y="62860"/>
                </a:lnTo>
                <a:lnTo>
                  <a:pt x="85510" y="62860"/>
                </a:lnTo>
                <a:lnTo>
                  <a:pt x="85500" y="62870"/>
                </a:lnTo>
                <a:lnTo>
                  <a:pt x="85490" y="62870"/>
                </a:lnTo>
                <a:lnTo>
                  <a:pt x="85490" y="62880"/>
                </a:lnTo>
                <a:lnTo>
                  <a:pt x="85480" y="62880"/>
                </a:lnTo>
                <a:lnTo>
                  <a:pt x="85480" y="62870"/>
                </a:lnTo>
                <a:lnTo>
                  <a:pt x="85480" y="62860"/>
                </a:lnTo>
                <a:lnTo>
                  <a:pt x="85470" y="62860"/>
                </a:lnTo>
                <a:lnTo>
                  <a:pt x="85470" y="62850"/>
                </a:lnTo>
                <a:lnTo>
                  <a:pt x="85460" y="62850"/>
                </a:lnTo>
                <a:lnTo>
                  <a:pt x="85450" y="62840"/>
                </a:lnTo>
                <a:lnTo>
                  <a:pt x="85440" y="62840"/>
                </a:lnTo>
                <a:lnTo>
                  <a:pt x="85430" y="62830"/>
                </a:lnTo>
                <a:lnTo>
                  <a:pt x="85420" y="62830"/>
                </a:lnTo>
                <a:lnTo>
                  <a:pt x="85410" y="62830"/>
                </a:lnTo>
                <a:lnTo>
                  <a:pt x="85400" y="62830"/>
                </a:lnTo>
                <a:lnTo>
                  <a:pt x="85390" y="62830"/>
                </a:lnTo>
                <a:lnTo>
                  <a:pt x="85380" y="62830"/>
                </a:lnTo>
                <a:lnTo>
                  <a:pt x="85370" y="62830"/>
                </a:lnTo>
                <a:lnTo>
                  <a:pt x="85360" y="62840"/>
                </a:lnTo>
                <a:lnTo>
                  <a:pt x="85350" y="62840"/>
                </a:lnTo>
                <a:lnTo>
                  <a:pt x="85350" y="62850"/>
                </a:lnTo>
                <a:lnTo>
                  <a:pt x="85340" y="62850"/>
                </a:lnTo>
                <a:lnTo>
                  <a:pt x="85340" y="62860"/>
                </a:lnTo>
                <a:lnTo>
                  <a:pt x="85340" y="62870"/>
                </a:lnTo>
                <a:lnTo>
                  <a:pt x="85340" y="62880"/>
                </a:lnTo>
                <a:lnTo>
                  <a:pt x="85330" y="62890"/>
                </a:lnTo>
                <a:lnTo>
                  <a:pt x="85330" y="62900"/>
                </a:lnTo>
                <a:lnTo>
                  <a:pt x="85320" y="62900"/>
                </a:lnTo>
                <a:lnTo>
                  <a:pt x="85310" y="62910"/>
                </a:lnTo>
                <a:lnTo>
                  <a:pt x="85310" y="62920"/>
                </a:lnTo>
                <a:lnTo>
                  <a:pt x="85300" y="62920"/>
                </a:lnTo>
                <a:lnTo>
                  <a:pt x="85300" y="62930"/>
                </a:lnTo>
                <a:lnTo>
                  <a:pt x="85290" y="62940"/>
                </a:lnTo>
                <a:lnTo>
                  <a:pt x="85290" y="62950"/>
                </a:lnTo>
                <a:lnTo>
                  <a:pt x="85290" y="62960"/>
                </a:lnTo>
                <a:lnTo>
                  <a:pt x="85300" y="62960"/>
                </a:lnTo>
                <a:lnTo>
                  <a:pt x="85300" y="62970"/>
                </a:lnTo>
                <a:lnTo>
                  <a:pt x="85310" y="62970"/>
                </a:lnTo>
                <a:lnTo>
                  <a:pt x="85320" y="62970"/>
                </a:lnTo>
                <a:lnTo>
                  <a:pt x="85320" y="62980"/>
                </a:lnTo>
                <a:lnTo>
                  <a:pt x="85330" y="62980"/>
                </a:lnTo>
                <a:lnTo>
                  <a:pt x="85330" y="62990"/>
                </a:lnTo>
                <a:lnTo>
                  <a:pt x="85320" y="63000"/>
                </a:lnTo>
                <a:lnTo>
                  <a:pt x="85320" y="63010"/>
                </a:lnTo>
                <a:lnTo>
                  <a:pt x="85310" y="63010"/>
                </a:lnTo>
                <a:lnTo>
                  <a:pt x="85300" y="63020"/>
                </a:lnTo>
                <a:lnTo>
                  <a:pt x="85290" y="63030"/>
                </a:lnTo>
                <a:lnTo>
                  <a:pt x="85290" y="63040"/>
                </a:lnTo>
                <a:lnTo>
                  <a:pt x="85280" y="63040"/>
                </a:lnTo>
                <a:lnTo>
                  <a:pt x="85280" y="63050"/>
                </a:lnTo>
                <a:lnTo>
                  <a:pt x="85280" y="63060"/>
                </a:lnTo>
                <a:lnTo>
                  <a:pt x="85280" y="63070"/>
                </a:lnTo>
                <a:lnTo>
                  <a:pt x="85270" y="63070"/>
                </a:lnTo>
                <a:lnTo>
                  <a:pt x="85260" y="63060"/>
                </a:lnTo>
                <a:lnTo>
                  <a:pt x="85260" y="63050"/>
                </a:lnTo>
                <a:lnTo>
                  <a:pt x="85260" y="63040"/>
                </a:lnTo>
                <a:lnTo>
                  <a:pt x="85260" y="63030"/>
                </a:lnTo>
                <a:lnTo>
                  <a:pt x="85260" y="63020"/>
                </a:lnTo>
                <a:lnTo>
                  <a:pt x="85260" y="63010"/>
                </a:lnTo>
                <a:lnTo>
                  <a:pt x="85270" y="63010"/>
                </a:lnTo>
                <a:lnTo>
                  <a:pt x="85280" y="63010"/>
                </a:lnTo>
                <a:lnTo>
                  <a:pt x="85280" y="63000"/>
                </a:lnTo>
                <a:lnTo>
                  <a:pt x="85280" y="62990"/>
                </a:lnTo>
                <a:lnTo>
                  <a:pt x="85280" y="62980"/>
                </a:lnTo>
                <a:lnTo>
                  <a:pt x="85270" y="62980"/>
                </a:lnTo>
                <a:lnTo>
                  <a:pt x="85270" y="62970"/>
                </a:lnTo>
                <a:lnTo>
                  <a:pt x="85260" y="62970"/>
                </a:lnTo>
                <a:lnTo>
                  <a:pt x="85270" y="62960"/>
                </a:lnTo>
                <a:lnTo>
                  <a:pt x="85270" y="62950"/>
                </a:lnTo>
                <a:lnTo>
                  <a:pt x="85270" y="62940"/>
                </a:lnTo>
                <a:lnTo>
                  <a:pt x="85270" y="62930"/>
                </a:lnTo>
                <a:lnTo>
                  <a:pt x="85270" y="62920"/>
                </a:lnTo>
                <a:lnTo>
                  <a:pt x="85270" y="62910"/>
                </a:lnTo>
                <a:lnTo>
                  <a:pt x="85270" y="62900"/>
                </a:lnTo>
                <a:lnTo>
                  <a:pt x="85270" y="62890"/>
                </a:lnTo>
                <a:lnTo>
                  <a:pt x="85260" y="62880"/>
                </a:lnTo>
                <a:lnTo>
                  <a:pt x="85260" y="62890"/>
                </a:lnTo>
                <a:lnTo>
                  <a:pt x="85250" y="62890"/>
                </a:lnTo>
                <a:lnTo>
                  <a:pt x="85240" y="62890"/>
                </a:lnTo>
                <a:lnTo>
                  <a:pt x="85240" y="62900"/>
                </a:lnTo>
                <a:lnTo>
                  <a:pt x="85230" y="62910"/>
                </a:lnTo>
                <a:lnTo>
                  <a:pt x="85230" y="62920"/>
                </a:lnTo>
                <a:lnTo>
                  <a:pt x="85230" y="62930"/>
                </a:lnTo>
                <a:lnTo>
                  <a:pt x="85220" y="62930"/>
                </a:lnTo>
                <a:lnTo>
                  <a:pt x="85230" y="62930"/>
                </a:lnTo>
                <a:lnTo>
                  <a:pt x="85230" y="62940"/>
                </a:lnTo>
                <a:lnTo>
                  <a:pt x="85220" y="62940"/>
                </a:lnTo>
                <a:lnTo>
                  <a:pt x="85220" y="62950"/>
                </a:lnTo>
                <a:lnTo>
                  <a:pt x="85230" y="62950"/>
                </a:lnTo>
                <a:lnTo>
                  <a:pt x="85230" y="62960"/>
                </a:lnTo>
                <a:lnTo>
                  <a:pt x="85220" y="62960"/>
                </a:lnTo>
                <a:lnTo>
                  <a:pt x="85220" y="62970"/>
                </a:lnTo>
                <a:lnTo>
                  <a:pt x="85210" y="62970"/>
                </a:lnTo>
                <a:lnTo>
                  <a:pt x="85210" y="62980"/>
                </a:lnTo>
                <a:lnTo>
                  <a:pt x="85200" y="62980"/>
                </a:lnTo>
                <a:lnTo>
                  <a:pt x="85190" y="62980"/>
                </a:lnTo>
                <a:lnTo>
                  <a:pt x="85190" y="62970"/>
                </a:lnTo>
                <a:lnTo>
                  <a:pt x="85190" y="62960"/>
                </a:lnTo>
                <a:lnTo>
                  <a:pt x="85180" y="62960"/>
                </a:lnTo>
                <a:lnTo>
                  <a:pt x="85180" y="62950"/>
                </a:lnTo>
                <a:lnTo>
                  <a:pt x="85170" y="62950"/>
                </a:lnTo>
                <a:lnTo>
                  <a:pt x="85160" y="62950"/>
                </a:lnTo>
                <a:lnTo>
                  <a:pt x="85150" y="62950"/>
                </a:lnTo>
                <a:lnTo>
                  <a:pt x="85150" y="62940"/>
                </a:lnTo>
                <a:lnTo>
                  <a:pt x="85140" y="62940"/>
                </a:lnTo>
                <a:lnTo>
                  <a:pt x="85130" y="62950"/>
                </a:lnTo>
                <a:lnTo>
                  <a:pt x="85120" y="62950"/>
                </a:lnTo>
                <a:lnTo>
                  <a:pt x="85110" y="62960"/>
                </a:lnTo>
                <a:lnTo>
                  <a:pt x="85100" y="62960"/>
                </a:lnTo>
                <a:lnTo>
                  <a:pt x="85090" y="62960"/>
                </a:lnTo>
                <a:lnTo>
                  <a:pt x="85080" y="62960"/>
                </a:lnTo>
                <a:lnTo>
                  <a:pt x="85070" y="62960"/>
                </a:lnTo>
                <a:lnTo>
                  <a:pt x="85060" y="62960"/>
                </a:lnTo>
                <a:lnTo>
                  <a:pt x="85050" y="62960"/>
                </a:lnTo>
                <a:lnTo>
                  <a:pt x="85050" y="62970"/>
                </a:lnTo>
                <a:lnTo>
                  <a:pt x="85050" y="62980"/>
                </a:lnTo>
                <a:lnTo>
                  <a:pt x="85040" y="62980"/>
                </a:lnTo>
                <a:lnTo>
                  <a:pt x="85040" y="62990"/>
                </a:lnTo>
                <a:lnTo>
                  <a:pt x="85030" y="62990"/>
                </a:lnTo>
                <a:lnTo>
                  <a:pt x="85020" y="62990"/>
                </a:lnTo>
                <a:lnTo>
                  <a:pt x="85020" y="62980"/>
                </a:lnTo>
                <a:lnTo>
                  <a:pt x="85030" y="62980"/>
                </a:lnTo>
                <a:lnTo>
                  <a:pt x="85030" y="62970"/>
                </a:lnTo>
                <a:lnTo>
                  <a:pt x="85040" y="62970"/>
                </a:lnTo>
                <a:lnTo>
                  <a:pt x="85040" y="62960"/>
                </a:lnTo>
                <a:lnTo>
                  <a:pt x="85050" y="62960"/>
                </a:lnTo>
                <a:lnTo>
                  <a:pt x="85050" y="62950"/>
                </a:lnTo>
                <a:lnTo>
                  <a:pt x="85050" y="62940"/>
                </a:lnTo>
                <a:lnTo>
                  <a:pt x="85050" y="62930"/>
                </a:lnTo>
                <a:lnTo>
                  <a:pt x="85040" y="62930"/>
                </a:lnTo>
                <a:lnTo>
                  <a:pt x="85030" y="62930"/>
                </a:lnTo>
                <a:lnTo>
                  <a:pt x="85030" y="62920"/>
                </a:lnTo>
                <a:lnTo>
                  <a:pt x="85020" y="62920"/>
                </a:lnTo>
                <a:lnTo>
                  <a:pt x="85020" y="62930"/>
                </a:lnTo>
                <a:lnTo>
                  <a:pt x="85010" y="62930"/>
                </a:lnTo>
                <a:lnTo>
                  <a:pt x="85000" y="62930"/>
                </a:lnTo>
                <a:lnTo>
                  <a:pt x="85000" y="62940"/>
                </a:lnTo>
                <a:lnTo>
                  <a:pt x="84990" y="62940"/>
                </a:lnTo>
                <a:lnTo>
                  <a:pt x="84980" y="62950"/>
                </a:lnTo>
                <a:lnTo>
                  <a:pt x="84980" y="62960"/>
                </a:lnTo>
                <a:lnTo>
                  <a:pt x="84980" y="62950"/>
                </a:lnTo>
                <a:lnTo>
                  <a:pt x="84980" y="62940"/>
                </a:lnTo>
                <a:lnTo>
                  <a:pt x="84980" y="62930"/>
                </a:lnTo>
                <a:lnTo>
                  <a:pt x="84970" y="62930"/>
                </a:lnTo>
                <a:lnTo>
                  <a:pt x="84970" y="62920"/>
                </a:lnTo>
                <a:lnTo>
                  <a:pt x="84970" y="62930"/>
                </a:lnTo>
                <a:lnTo>
                  <a:pt x="84960" y="62930"/>
                </a:lnTo>
                <a:lnTo>
                  <a:pt x="84960" y="62940"/>
                </a:lnTo>
                <a:lnTo>
                  <a:pt x="84950" y="62940"/>
                </a:lnTo>
                <a:lnTo>
                  <a:pt x="84940" y="62940"/>
                </a:lnTo>
                <a:lnTo>
                  <a:pt x="84940" y="62930"/>
                </a:lnTo>
                <a:lnTo>
                  <a:pt x="84940" y="62920"/>
                </a:lnTo>
                <a:lnTo>
                  <a:pt x="84940" y="62910"/>
                </a:lnTo>
                <a:lnTo>
                  <a:pt x="84950" y="62900"/>
                </a:lnTo>
                <a:lnTo>
                  <a:pt x="84950" y="62890"/>
                </a:lnTo>
                <a:lnTo>
                  <a:pt x="84960" y="62890"/>
                </a:lnTo>
                <a:lnTo>
                  <a:pt x="84960" y="62880"/>
                </a:lnTo>
                <a:lnTo>
                  <a:pt x="84970" y="62880"/>
                </a:lnTo>
                <a:lnTo>
                  <a:pt x="84970" y="62870"/>
                </a:lnTo>
                <a:lnTo>
                  <a:pt x="84970" y="62860"/>
                </a:lnTo>
                <a:lnTo>
                  <a:pt x="84960" y="62870"/>
                </a:lnTo>
                <a:lnTo>
                  <a:pt x="84950" y="62870"/>
                </a:lnTo>
                <a:lnTo>
                  <a:pt x="84950" y="62880"/>
                </a:lnTo>
                <a:lnTo>
                  <a:pt x="84940" y="62880"/>
                </a:lnTo>
                <a:lnTo>
                  <a:pt x="84940" y="62890"/>
                </a:lnTo>
                <a:lnTo>
                  <a:pt x="84940" y="62900"/>
                </a:lnTo>
                <a:lnTo>
                  <a:pt x="84930" y="62900"/>
                </a:lnTo>
                <a:lnTo>
                  <a:pt x="84930" y="62890"/>
                </a:lnTo>
                <a:lnTo>
                  <a:pt x="84920" y="62890"/>
                </a:lnTo>
                <a:lnTo>
                  <a:pt x="84930" y="62890"/>
                </a:lnTo>
                <a:lnTo>
                  <a:pt x="84930" y="62880"/>
                </a:lnTo>
                <a:lnTo>
                  <a:pt x="84920" y="62880"/>
                </a:lnTo>
                <a:lnTo>
                  <a:pt x="84910" y="62880"/>
                </a:lnTo>
                <a:lnTo>
                  <a:pt x="84910" y="62870"/>
                </a:lnTo>
                <a:lnTo>
                  <a:pt x="84900" y="62870"/>
                </a:lnTo>
                <a:lnTo>
                  <a:pt x="84900" y="62860"/>
                </a:lnTo>
                <a:lnTo>
                  <a:pt x="84910" y="62860"/>
                </a:lnTo>
                <a:lnTo>
                  <a:pt x="84910" y="62850"/>
                </a:lnTo>
                <a:lnTo>
                  <a:pt x="84900" y="62850"/>
                </a:lnTo>
                <a:lnTo>
                  <a:pt x="84890" y="62850"/>
                </a:lnTo>
                <a:lnTo>
                  <a:pt x="84880" y="62840"/>
                </a:lnTo>
                <a:lnTo>
                  <a:pt x="84880" y="62830"/>
                </a:lnTo>
                <a:lnTo>
                  <a:pt x="84870" y="62830"/>
                </a:lnTo>
                <a:lnTo>
                  <a:pt x="84870" y="62840"/>
                </a:lnTo>
                <a:lnTo>
                  <a:pt x="84870" y="62850"/>
                </a:lnTo>
                <a:lnTo>
                  <a:pt x="84860" y="62850"/>
                </a:lnTo>
                <a:lnTo>
                  <a:pt x="84850" y="62850"/>
                </a:lnTo>
                <a:lnTo>
                  <a:pt x="84840" y="62850"/>
                </a:lnTo>
                <a:lnTo>
                  <a:pt x="84830" y="62850"/>
                </a:lnTo>
                <a:lnTo>
                  <a:pt x="84820" y="62850"/>
                </a:lnTo>
                <a:lnTo>
                  <a:pt x="84810" y="62850"/>
                </a:lnTo>
                <a:lnTo>
                  <a:pt x="84800" y="62850"/>
                </a:lnTo>
                <a:lnTo>
                  <a:pt x="84790" y="62850"/>
                </a:lnTo>
                <a:lnTo>
                  <a:pt x="84790" y="62840"/>
                </a:lnTo>
                <a:lnTo>
                  <a:pt x="84780" y="62840"/>
                </a:lnTo>
                <a:lnTo>
                  <a:pt x="84780" y="62850"/>
                </a:lnTo>
                <a:lnTo>
                  <a:pt x="84770" y="62850"/>
                </a:lnTo>
                <a:lnTo>
                  <a:pt x="84770" y="62840"/>
                </a:lnTo>
                <a:lnTo>
                  <a:pt x="84760" y="62840"/>
                </a:lnTo>
                <a:lnTo>
                  <a:pt x="84760" y="62830"/>
                </a:lnTo>
                <a:lnTo>
                  <a:pt x="84750" y="62830"/>
                </a:lnTo>
                <a:lnTo>
                  <a:pt x="84740" y="62830"/>
                </a:lnTo>
                <a:lnTo>
                  <a:pt x="84730" y="62840"/>
                </a:lnTo>
                <a:lnTo>
                  <a:pt x="84730" y="62850"/>
                </a:lnTo>
                <a:lnTo>
                  <a:pt x="84730" y="62860"/>
                </a:lnTo>
                <a:lnTo>
                  <a:pt x="84720" y="62860"/>
                </a:lnTo>
                <a:lnTo>
                  <a:pt x="84720" y="62850"/>
                </a:lnTo>
                <a:lnTo>
                  <a:pt x="84720" y="62840"/>
                </a:lnTo>
                <a:lnTo>
                  <a:pt x="84730" y="62840"/>
                </a:lnTo>
                <a:lnTo>
                  <a:pt x="84730" y="62830"/>
                </a:lnTo>
                <a:lnTo>
                  <a:pt x="84720" y="62830"/>
                </a:lnTo>
                <a:lnTo>
                  <a:pt x="84710" y="62830"/>
                </a:lnTo>
                <a:lnTo>
                  <a:pt x="84710" y="62820"/>
                </a:lnTo>
                <a:lnTo>
                  <a:pt x="84700" y="62820"/>
                </a:lnTo>
                <a:lnTo>
                  <a:pt x="84690" y="62820"/>
                </a:lnTo>
                <a:lnTo>
                  <a:pt x="84680" y="62820"/>
                </a:lnTo>
                <a:lnTo>
                  <a:pt x="84670" y="62820"/>
                </a:lnTo>
                <a:lnTo>
                  <a:pt x="84670" y="62810"/>
                </a:lnTo>
                <a:lnTo>
                  <a:pt x="84660" y="62810"/>
                </a:lnTo>
                <a:lnTo>
                  <a:pt x="84650" y="62810"/>
                </a:lnTo>
                <a:lnTo>
                  <a:pt x="84650" y="62800"/>
                </a:lnTo>
                <a:lnTo>
                  <a:pt x="84650" y="62790"/>
                </a:lnTo>
                <a:lnTo>
                  <a:pt x="84650" y="62780"/>
                </a:lnTo>
                <a:lnTo>
                  <a:pt x="84640" y="62780"/>
                </a:lnTo>
                <a:lnTo>
                  <a:pt x="84630" y="62780"/>
                </a:lnTo>
                <a:lnTo>
                  <a:pt x="84620" y="62780"/>
                </a:lnTo>
                <a:lnTo>
                  <a:pt x="84620" y="62770"/>
                </a:lnTo>
                <a:lnTo>
                  <a:pt x="84610" y="62770"/>
                </a:lnTo>
                <a:lnTo>
                  <a:pt x="84600" y="62770"/>
                </a:lnTo>
                <a:lnTo>
                  <a:pt x="84590" y="62770"/>
                </a:lnTo>
                <a:lnTo>
                  <a:pt x="84590" y="62760"/>
                </a:lnTo>
                <a:lnTo>
                  <a:pt x="84580" y="62760"/>
                </a:lnTo>
                <a:lnTo>
                  <a:pt x="84570" y="62760"/>
                </a:lnTo>
                <a:lnTo>
                  <a:pt x="84560" y="62750"/>
                </a:lnTo>
                <a:lnTo>
                  <a:pt x="84570" y="62750"/>
                </a:lnTo>
                <a:lnTo>
                  <a:pt x="84570" y="62740"/>
                </a:lnTo>
                <a:lnTo>
                  <a:pt x="84560" y="62740"/>
                </a:lnTo>
                <a:lnTo>
                  <a:pt x="84550" y="62740"/>
                </a:lnTo>
                <a:lnTo>
                  <a:pt x="84540" y="62740"/>
                </a:lnTo>
                <a:lnTo>
                  <a:pt x="84530" y="62740"/>
                </a:lnTo>
                <a:lnTo>
                  <a:pt x="84530" y="62750"/>
                </a:lnTo>
                <a:lnTo>
                  <a:pt x="84520" y="62750"/>
                </a:lnTo>
                <a:lnTo>
                  <a:pt x="84510" y="62750"/>
                </a:lnTo>
                <a:lnTo>
                  <a:pt x="84500" y="62750"/>
                </a:lnTo>
                <a:lnTo>
                  <a:pt x="84490" y="62750"/>
                </a:lnTo>
                <a:lnTo>
                  <a:pt x="84490" y="62740"/>
                </a:lnTo>
                <a:lnTo>
                  <a:pt x="84480" y="62740"/>
                </a:lnTo>
                <a:lnTo>
                  <a:pt x="84460" y="62730"/>
                </a:lnTo>
                <a:lnTo>
                  <a:pt x="84460" y="62720"/>
                </a:lnTo>
                <a:lnTo>
                  <a:pt x="84450" y="62720"/>
                </a:lnTo>
                <a:lnTo>
                  <a:pt x="84440" y="62720"/>
                </a:lnTo>
                <a:lnTo>
                  <a:pt x="84440" y="62730"/>
                </a:lnTo>
                <a:lnTo>
                  <a:pt x="84440" y="62720"/>
                </a:lnTo>
                <a:lnTo>
                  <a:pt x="84430" y="62720"/>
                </a:lnTo>
                <a:lnTo>
                  <a:pt x="84420" y="62720"/>
                </a:lnTo>
                <a:lnTo>
                  <a:pt x="84410" y="62710"/>
                </a:lnTo>
                <a:lnTo>
                  <a:pt x="84400" y="62710"/>
                </a:lnTo>
                <a:lnTo>
                  <a:pt x="84400" y="62700"/>
                </a:lnTo>
                <a:lnTo>
                  <a:pt x="84400" y="62690"/>
                </a:lnTo>
                <a:lnTo>
                  <a:pt x="84390" y="62690"/>
                </a:lnTo>
                <a:lnTo>
                  <a:pt x="84380" y="62690"/>
                </a:lnTo>
                <a:lnTo>
                  <a:pt x="84380" y="62680"/>
                </a:lnTo>
                <a:lnTo>
                  <a:pt x="84370" y="62680"/>
                </a:lnTo>
                <a:lnTo>
                  <a:pt x="84370" y="62670"/>
                </a:lnTo>
                <a:lnTo>
                  <a:pt x="84360" y="62670"/>
                </a:lnTo>
                <a:lnTo>
                  <a:pt x="84350" y="62680"/>
                </a:lnTo>
                <a:lnTo>
                  <a:pt x="84350" y="62670"/>
                </a:lnTo>
                <a:lnTo>
                  <a:pt x="84340" y="62670"/>
                </a:lnTo>
                <a:lnTo>
                  <a:pt x="84340" y="62660"/>
                </a:lnTo>
                <a:lnTo>
                  <a:pt x="84330" y="62660"/>
                </a:lnTo>
                <a:lnTo>
                  <a:pt x="84330" y="62650"/>
                </a:lnTo>
                <a:lnTo>
                  <a:pt x="84330" y="62640"/>
                </a:lnTo>
                <a:lnTo>
                  <a:pt x="84320" y="62640"/>
                </a:lnTo>
                <a:lnTo>
                  <a:pt x="84320" y="62630"/>
                </a:lnTo>
                <a:lnTo>
                  <a:pt x="84310" y="62620"/>
                </a:lnTo>
                <a:lnTo>
                  <a:pt x="84300" y="62620"/>
                </a:lnTo>
                <a:lnTo>
                  <a:pt x="84310" y="62630"/>
                </a:lnTo>
                <a:lnTo>
                  <a:pt x="84320" y="62650"/>
                </a:lnTo>
                <a:lnTo>
                  <a:pt x="84330" y="62670"/>
                </a:lnTo>
                <a:lnTo>
                  <a:pt x="84340" y="62680"/>
                </a:lnTo>
                <a:lnTo>
                  <a:pt x="84350" y="62690"/>
                </a:lnTo>
                <a:lnTo>
                  <a:pt x="84360" y="62700"/>
                </a:lnTo>
                <a:lnTo>
                  <a:pt x="84370" y="62700"/>
                </a:lnTo>
                <a:lnTo>
                  <a:pt x="84370" y="62710"/>
                </a:lnTo>
                <a:lnTo>
                  <a:pt x="84370" y="62720"/>
                </a:lnTo>
                <a:lnTo>
                  <a:pt x="84370" y="62730"/>
                </a:lnTo>
                <a:lnTo>
                  <a:pt x="84380" y="62740"/>
                </a:lnTo>
                <a:lnTo>
                  <a:pt x="84390" y="62740"/>
                </a:lnTo>
                <a:lnTo>
                  <a:pt x="84400" y="62750"/>
                </a:lnTo>
                <a:lnTo>
                  <a:pt x="84410" y="62740"/>
                </a:lnTo>
                <a:lnTo>
                  <a:pt x="84420" y="62740"/>
                </a:lnTo>
                <a:lnTo>
                  <a:pt x="84430" y="62740"/>
                </a:lnTo>
                <a:lnTo>
                  <a:pt x="84440" y="62740"/>
                </a:lnTo>
                <a:lnTo>
                  <a:pt x="84450" y="62740"/>
                </a:lnTo>
                <a:lnTo>
                  <a:pt x="84470" y="62740"/>
                </a:lnTo>
                <a:lnTo>
                  <a:pt x="84470" y="62750"/>
                </a:lnTo>
                <a:lnTo>
                  <a:pt x="84480" y="62760"/>
                </a:lnTo>
                <a:lnTo>
                  <a:pt x="84480" y="62770"/>
                </a:lnTo>
                <a:lnTo>
                  <a:pt x="84490" y="62770"/>
                </a:lnTo>
                <a:lnTo>
                  <a:pt x="84500" y="62770"/>
                </a:lnTo>
                <a:lnTo>
                  <a:pt x="84500" y="62780"/>
                </a:lnTo>
                <a:lnTo>
                  <a:pt x="84510" y="62780"/>
                </a:lnTo>
                <a:lnTo>
                  <a:pt x="84530" y="62780"/>
                </a:lnTo>
                <a:lnTo>
                  <a:pt x="84540" y="62780"/>
                </a:lnTo>
                <a:lnTo>
                  <a:pt x="84560" y="62780"/>
                </a:lnTo>
                <a:lnTo>
                  <a:pt x="84570" y="62790"/>
                </a:lnTo>
                <a:lnTo>
                  <a:pt x="84570" y="62800"/>
                </a:lnTo>
                <a:lnTo>
                  <a:pt x="84570" y="62810"/>
                </a:lnTo>
                <a:lnTo>
                  <a:pt x="84580" y="62810"/>
                </a:lnTo>
                <a:lnTo>
                  <a:pt x="84590" y="62810"/>
                </a:lnTo>
                <a:lnTo>
                  <a:pt x="84600" y="62820"/>
                </a:lnTo>
                <a:lnTo>
                  <a:pt x="84610" y="62820"/>
                </a:lnTo>
                <a:lnTo>
                  <a:pt x="84610" y="62830"/>
                </a:lnTo>
                <a:lnTo>
                  <a:pt x="84610" y="62840"/>
                </a:lnTo>
                <a:lnTo>
                  <a:pt x="84620" y="62840"/>
                </a:lnTo>
                <a:lnTo>
                  <a:pt x="84620" y="62850"/>
                </a:lnTo>
                <a:lnTo>
                  <a:pt x="84620" y="62860"/>
                </a:lnTo>
                <a:lnTo>
                  <a:pt x="84630" y="62860"/>
                </a:lnTo>
                <a:lnTo>
                  <a:pt x="84640" y="62860"/>
                </a:lnTo>
                <a:lnTo>
                  <a:pt x="84640" y="62870"/>
                </a:lnTo>
                <a:lnTo>
                  <a:pt x="84640" y="62880"/>
                </a:lnTo>
                <a:lnTo>
                  <a:pt x="84650" y="62880"/>
                </a:lnTo>
                <a:lnTo>
                  <a:pt x="84650" y="62890"/>
                </a:lnTo>
                <a:lnTo>
                  <a:pt x="84660" y="62890"/>
                </a:lnTo>
                <a:lnTo>
                  <a:pt x="84660" y="62900"/>
                </a:lnTo>
                <a:lnTo>
                  <a:pt x="84670" y="62900"/>
                </a:lnTo>
                <a:lnTo>
                  <a:pt x="84670" y="62910"/>
                </a:lnTo>
                <a:lnTo>
                  <a:pt x="84670" y="62900"/>
                </a:lnTo>
                <a:lnTo>
                  <a:pt x="84680" y="62910"/>
                </a:lnTo>
                <a:lnTo>
                  <a:pt x="84680" y="62920"/>
                </a:lnTo>
                <a:lnTo>
                  <a:pt x="84690" y="62920"/>
                </a:lnTo>
                <a:lnTo>
                  <a:pt x="84700" y="62920"/>
                </a:lnTo>
                <a:lnTo>
                  <a:pt x="84700" y="62910"/>
                </a:lnTo>
                <a:lnTo>
                  <a:pt x="84710" y="62910"/>
                </a:lnTo>
                <a:lnTo>
                  <a:pt x="84720" y="62900"/>
                </a:lnTo>
                <a:lnTo>
                  <a:pt x="84730" y="62900"/>
                </a:lnTo>
                <a:lnTo>
                  <a:pt x="84730" y="62910"/>
                </a:lnTo>
                <a:lnTo>
                  <a:pt x="84740" y="62910"/>
                </a:lnTo>
                <a:lnTo>
                  <a:pt x="84750" y="62910"/>
                </a:lnTo>
                <a:lnTo>
                  <a:pt x="84760" y="62910"/>
                </a:lnTo>
                <a:lnTo>
                  <a:pt x="84760" y="62920"/>
                </a:lnTo>
                <a:lnTo>
                  <a:pt x="84770" y="62920"/>
                </a:lnTo>
                <a:lnTo>
                  <a:pt x="84770" y="62930"/>
                </a:lnTo>
                <a:lnTo>
                  <a:pt x="84780" y="62930"/>
                </a:lnTo>
                <a:lnTo>
                  <a:pt x="84790" y="62930"/>
                </a:lnTo>
                <a:lnTo>
                  <a:pt x="84800" y="62920"/>
                </a:lnTo>
                <a:lnTo>
                  <a:pt x="84810" y="62920"/>
                </a:lnTo>
                <a:lnTo>
                  <a:pt x="84820" y="62920"/>
                </a:lnTo>
                <a:lnTo>
                  <a:pt x="84830" y="62920"/>
                </a:lnTo>
                <a:lnTo>
                  <a:pt x="84840" y="62930"/>
                </a:lnTo>
                <a:lnTo>
                  <a:pt x="84840" y="62920"/>
                </a:lnTo>
                <a:lnTo>
                  <a:pt x="84850" y="62920"/>
                </a:lnTo>
                <a:lnTo>
                  <a:pt x="84860" y="62930"/>
                </a:lnTo>
                <a:lnTo>
                  <a:pt x="84870" y="62930"/>
                </a:lnTo>
                <a:lnTo>
                  <a:pt x="84870" y="62940"/>
                </a:lnTo>
                <a:lnTo>
                  <a:pt x="84880" y="62940"/>
                </a:lnTo>
                <a:lnTo>
                  <a:pt x="84880" y="62950"/>
                </a:lnTo>
                <a:lnTo>
                  <a:pt x="84880" y="62960"/>
                </a:lnTo>
                <a:lnTo>
                  <a:pt x="84870" y="62970"/>
                </a:lnTo>
                <a:lnTo>
                  <a:pt x="84870" y="62980"/>
                </a:lnTo>
                <a:lnTo>
                  <a:pt x="84880" y="62980"/>
                </a:lnTo>
                <a:lnTo>
                  <a:pt x="84890" y="62980"/>
                </a:lnTo>
                <a:lnTo>
                  <a:pt x="84900" y="62980"/>
                </a:lnTo>
                <a:lnTo>
                  <a:pt x="84900" y="62970"/>
                </a:lnTo>
                <a:lnTo>
                  <a:pt x="84910" y="62970"/>
                </a:lnTo>
                <a:lnTo>
                  <a:pt x="84920" y="62970"/>
                </a:lnTo>
                <a:lnTo>
                  <a:pt x="84930" y="62970"/>
                </a:lnTo>
                <a:lnTo>
                  <a:pt x="84940" y="62970"/>
                </a:lnTo>
                <a:lnTo>
                  <a:pt x="84940" y="62980"/>
                </a:lnTo>
                <a:lnTo>
                  <a:pt x="84930" y="62980"/>
                </a:lnTo>
                <a:lnTo>
                  <a:pt x="84930" y="62990"/>
                </a:lnTo>
                <a:lnTo>
                  <a:pt x="84920" y="62990"/>
                </a:lnTo>
                <a:lnTo>
                  <a:pt x="84920" y="63000"/>
                </a:lnTo>
                <a:lnTo>
                  <a:pt x="84910" y="63000"/>
                </a:lnTo>
                <a:lnTo>
                  <a:pt x="84910" y="63010"/>
                </a:lnTo>
                <a:lnTo>
                  <a:pt x="84920" y="63010"/>
                </a:lnTo>
                <a:lnTo>
                  <a:pt x="84920" y="63020"/>
                </a:lnTo>
                <a:lnTo>
                  <a:pt x="84930" y="63020"/>
                </a:lnTo>
                <a:lnTo>
                  <a:pt x="84930" y="63010"/>
                </a:lnTo>
                <a:lnTo>
                  <a:pt x="84920" y="63010"/>
                </a:lnTo>
                <a:lnTo>
                  <a:pt x="84910" y="63010"/>
                </a:lnTo>
                <a:lnTo>
                  <a:pt x="84910" y="63000"/>
                </a:lnTo>
                <a:lnTo>
                  <a:pt x="84920" y="63000"/>
                </a:lnTo>
                <a:lnTo>
                  <a:pt x="84930" y="63000"/>
                </a:lnTo>
                <a:lnTo>
                  <a:pt x="84930" y="62990"/>
                </a:lnTo>
                <a:lnTo>
                  <a:pt x="84940" y="62990"/>
                </a:lnTo>
                <a:lnTo>
                  <a:pt x="84940" y="62980"/>
                </a:lnTo>
                <a:lnTo>
                  <a:pt x="84950" y="62970"/>
                </a:lnTo>
                <a:lnTo>
                  <a:pt x="84950" y="62980"/>
                </a:lnTo>
                <a:lnTo>
                  <a:pt x="84940" y="62980"/>
                </a:lnTo>
                <a:lnTo>
                  <a:pt x="84940" y="62990"/>
                </a:lnTo>
                <a:lnTo>
                  <a:pt x="84950" y="62990"/>
                </a:lnTo>
                <a:lnTo>
                  <a:pt x="84950" y="62980"/>
                </a:lnTo>
                <a:lnTo>
                  <a:pt x="84950" y="62990"/>
                </a:lnTo>
                <a:lnTo>
                  <a:pt x="84950" y="63000"/>
                </a:lnTo>
                <a:lnTo>
                  <a:pt x="84950" y="63010"/>
                </a:lnTo>
                <a:lnTo>
                  <a:pt x="84950" y="63020"/>
                </a:lnTo>
                <a:lnTo>
                  <a:pt x="84960" y="63020"/>
                </a:lnTo>
                <a:lnTo>
                  <a:pt x="84960" y="63030"/>
                </a:lnTo>
                <a:lnTo>
                  <a:pt x="84950" y="63030"/>
                </a:lnTo>
                <a:lnTo>
                  <a:pt x="84940" y="63030"/>
                </a:lnTo>
                <a:lnTo>
                  <a:pt x="84930" y="63030"/>
                </a:lnTo>
                <a:lnTo>
                  <a:pt x="84930" y="63040"/>
                </a:lnTo>
                <a:lnTo>
                  <a:pt x="84920" y="63040"/>
                </a:lnTo>
                <a:lnTo>
                  <a:pt x="84920" y="63050"/>
                </a:lnTo>
                <a:lnTo>
                  <a:pt x="84920" y="63060"/>
                </a:lnTo>
                <a:lnTo>
                  <a:pt x="84920" y="63070"/>
                </a:lnTo>
                <a:lnTo>
                  <a:pt x="84930" y="63070"/>
                </a:lnTo>
                <a:lnTo>
                  <a:pt x="84940" y="63070"/>
                </a:lnTo>
                <a:lnTo>
                  <a:pt x="84940" y="63080"/>
                </a:lnTo>
                <a:lnTo>
                  <a:pt x="84940" y="63070"/>
                </a:lnTo>
                <a:lnTo>
                  <a:pt x="84930" y="63070"/>
                </a:lnTo>
                <a:lnTo>
                  <a:pt x="84930" y="63060"/>
                </a:lnTo>
                <a:lnTo>
                  <a:pt x="84920" y="63060"/>
                </a:lnTo>
                <a:lnTo>
                  <a:pt x="84920" y="63050"/>
                </a:lnTo>
                <a:lnTo>
                  <a:pt x="84930" y="63050"/>
                </a:lnTo>
                <a:lnTo>
                  <a:pt x="84930" y="63040"/>
                </a:lnTo>
                <a:lnTo>
                  <a:pt x="84940" y="63040"/>
                </a:lnTo>
                <a:lnTo>
                  <a:pt x="84940" y="63030"/>
                </a:lnTo>
                <a:lnTo>
                  <a:pt x="84940" y="63040"/>
                </a:lnTo>
                <a:lnTo>
                  <a:pt x="84930" y="63040"/>
                </a:lnTo>
                <a:lnTo>
                  <a:pt x="84930" y="63050"/>
                </a:lnTo>
                <a:lnTo>
                  <a:pt x="84940" y="63050"/>
                </a:lnTo>
                <a:lnTo>
                  <a:pt x="84940" y="63060"/>
                </a:lnTo>
                <a:lnTo>
                  <a:pt x="84950" y="63060"/>
                </a:lnTo>
                <a:lnTo>
                  <a:pt x="84950" y="63070"/>
                </a:lnTo>
                <a:lnTo>
                  <a:pt x="84960" y="63070"/>
                </a:lnTo>
                <a:lnTo>
                  <a:pt x="84960" y="63080"/>
                </a:lnTo>
                <a:lnTo>
                  <a:pt x="84970" y="63080"/>
                </a:lnTo>
                <a:lnTo>
                  <a:pt x="84970" y="63090"/>
                </a:lnTo>
                <a:lnTo>
                  <a:pt x="84970" y="63100"/>
                </a:lnTo>
                <a:lnTo>
                  <a:pt x="84960" y="63100"/>
                </a:lnTo>
                <a:lnTo>
                  <a:pt x="84960" y="63110"/>
                </a:lnTo>
                <a:lnTo>
                  <a:pt x="84960" y="63100"/>
                </a:lnTo>
                <a:lnTo>
                  <a:pt x="84950" y="63100"/>
                </a:lnTo>
                <a:lnTo>
                  <a:pt x="84960" y="63100"/>
                </a:lnTo>
                <a:lnTo>
                  <a:pt x="84950" y="63100"/>
                </a:lnTo>
                <a:lnTo>
                  <a:pt x="84950" y="63090"/>
                </a:lnTo>
                <a:lnTo>
                  <a:pt x="84940" y="63090"/>
                </a:lnTo>
                <a:lnTo>
                  <a:pt x="84940" y="63080"/>
                </a:lnTo>
                <a:lnTo>
                  <a:pt x="84930" y="63080"/>
                </a:lnTo>
                <a:lnTo>
                  <a:pt x="84920" y="63080"/>
                </a:lnTo>
                <a:lnTo>
                  <a:pt x="84910" y="63090"/>
                </a:lnTo>
                <a:lnTo>
                  <a:pt x="84900" y="63090"/>
                </a:lnTo>
                <a:lnTo>
                  <a:pt x="84890" y="63100"/>
                </a:lnTo>
                <a:lnTo>
                  <a:pt x="84880" y="63100"/>
                </a:lnTo>
                <a:lnTo>
                  <a:pt x="84870" y="63100"/>
                </a:lnTo>
                <a:lnTo>
                  <a:pt x="84860" y="63100"/>
                </a:lnTo>
                <a:lnTo>
                  <a:pt x="84850" y="63100"/>
                </a:lnTo>
                <a:lnTo>
                  <a:pt x="84850" y="63090"/>
                </a:lnTo>
                <a:lnTo>
                  <a:pt x="84850" y="63080"/>
                </a:lnTo>
                <a:lnTo>
                  <a:pt x="84850" y="63070"/>
                </a:lnTo>
                <a:lnTo>
                  <a:pt x="84840" y="63070"/>
                </a:lnTo>
                <a:lnTo>
                  <a:pt x="84830" y="63070"/>
                </a:lnTo>
                <a:lnTo>
                  <a:pt x="84830" y="63080"/>
                </a:lnTo>
                <a:lnTo>
                  <a:pt x="84820" y="63080"/>
                </a:lnTo>
                <a:lnTo>
                  <a:pt x="84810" y="63080"/>
                </a:lnTo>
                <a:lnTo>
                  <a:pt x="84810" y="63090"/>
                </a:lnTo>
                <a:lnTo>
                  <a:pt x="84810" y="63100"/>
                </a:lnTo>
                <a:lnTo>
                  <a:pt x="84810" y="63110"/>
                </a:lnTo>
                <a:lnTo>
                  <a:pt x="84810" y="63120"/>
                </a:lnTo>
                <a:lnTo>
                  <a:pt x="84800" y="63120"/>
                </a:lnTo>
                <a:lnTo>
                  <a:pt x="84800" y="63130"/>
                </a:lnTo>
                <a:lnTo>
                  <a:pt x="84790" y="63130"/>
                </a:lnTo>
                <a:lnTo>
                  <a:pt x="84780" y="63130"/>
                </a:lnTo>
                <a:lnTo>
                  <a:pt x="84780" y="63140"/>
                </a:lnTo>
                <a:lnTo>
                  <a:pt x="84770" y="63140"/>
                </a:lnTo>
                <a:lnTo>
                  <a:pt x="84770" y="63150"/>
                </a:lnTo>
                <a:lnTo>
                  <a:pt x="84760" y="63160"/>
                </a:lnTo>
                <a:lnTo>
                  <a:pt x="84760" y="63170"/>
                </a:lnTo>
                <a:lnTo>
                  <a:pt x="84760" y="63180"/>
                </a:lnTo>
                <a:lnTo>
                  <a:pt x="84770" y="63180"/>
                </a:lnTo>
                <a:lnTo>
                  <a:pt x="84760" y="63180"/>
                </a:lnTo>
                <a:lnTo>
                  <a:pt x="84750" y="63180"/>
                </a:lnTo>
                <a:lnTo>
                  <a:pt x="84740" y="63180"/>
                </a:lnTo>
                <a:lnTo>
                  <a:pt x="84740" y="63190"/>
                </a:lnTo>
                <a:lnTo>
                  <a:pt x="84740" y="63200"/>
                </a:lnTo>
                <a:lnTo>
                  <a:pt x="84740" y="63210"/>
                </a:lnTo>
                <a:lnTo>
                  <a:pt x="84740" y="63220"/>
                </a:lnTo>
                <a:lnTo>
                  <a:pt x="84740" y="63230"/>
                </a:lnTo>
                <a:lnTo>
                  <a:pt x="84750" y="63230"/>
                </a:lnTo>
                <a:lnTo>
                  <a:pt x="84750" y="63240"/>
                </a:lnTo>
                <a:lnTo>
                  <a:pt x="84750" y="63250"/>
                </a:lnTo>
                <a:lnTo>
                  <a:pt x="84750" y="63260"/>
                </a:lnTo>
                <a:lnTo>
                  <a:pt x="84750" y="63270"/>
                </a:lnTo>
                <a:lnTo>
                  <a:pt x="84740" y="63270"/>
                </a:lnTo>
                <a:lnTo>
                  <a:pt x="84740" y="63280"/>
                </a:lnTo>
                <a:lnTo>
                  <a:pt x="84730" y="63280"/>
                </a:lnTo>
                <a:lnTo>
                  <a:pt x="84730" y="63290"/>
                </a:lnTo>
                <a:lnTo>
                  <a:pt x="84720" y="63280"/>
                </a:lnTo>
                <a:lnTo>
                  <a:pt x="84710" y="63280"/>
                </a:lnTo>
                <a:lnTo>
                  <a:pt x="84700" y="63270"/>
                </a:lnTo>
                <a:lnTo>
                  <a:pt x="84690" y="63270"/>
                </a:lnTo>
                <a:lnTo>
                  <a:pt x="84690" y="63260"/>
                </a:lnTo>
                <a:lnTo>
                  <a:pt x="84680" y="63260"/>
                </a:lnTo>
                <a:lnTo>
                  <a:pt x="84670" y="63260"/>
                </a:lnTo>
                <a:lnTo>
                  <a:pt x="84670" y="63270"/>
                </a:lnTo>
                <a:lnTo>
                  <a:pt x="84660" y="63270"/>
                </a:lnTo>
                <a:lnTo>
                  <a:pt x="84650" y="63280"/>
                </a:lnTo>
                <a:lnTo>
                  <a:pt x="84650" y="63290"/>
                </a:lnTo>
                <a:lnTo>
                  <a:pt x="84660" y="63290"/>
                </a:lnTo>
                <a:lnTo>
                  <a:pt x="84670" y="63290"/>
                </a:lnTo>
                <a:lnTo>
                  <a:pt x="84680" y="63280"/>
                </a:lnTo>
                <a:lnTo>
                  <a:pt x="84680" y="63290"/>
                </a:lnTo>
                <a:lnTo>
                  <a:pt x="84690" y="63290"/>
                </a:lnTo>
                <a:lnTo>
                  <a:pt x="84690" y="63300"/>
                </a:lnTo>
                <a:lnTo>
                  <a:pt x="84690" y="63310"/>
                </a:lnTo>
                <a:lnTo>
                  <a:pt x="84690" y="63320"/>
                </a:lnTo>
                <a:lnTo>
                  <a:pt x="84680" y="63320"/>
                </a:lnTo>
                <a:lnTo>
                  <a:pt x="84680" y="63330"/>
                </a:lnTo>
                <a:lnTo>
                  <a:pt x="84680" y="63340"/>
                </a:lnTo>
                <a:lnTo>
                  <a:pt x="84690" y="63340"/>
                </a:lnTo>
                <a:lnTo>
                  <a:pt x="84690" y="63350"/>
                </a:lnTo>
                <a:lnTo>
                  <a:pt x="84690" y="63360"/>
                </a:lnTo>
                <a:lnTo>
                  <a:pt x="84680" y="63360"/>
                </a:lnTo>
                <a:lnTo>
                  <a:pt x="84680" y="63370"/>
                </a:lnTo>
                <a:lnTo>
                  <a:pt x="84670" y="63370"/>
                </a:lnTo>
                <a:lnTo>
                  <a:pt x="84670" y="63380"/>
                </a:lnTo>
                <a:lnTo>
                  <a:pt x="84660" y="63380"/>
                </a:lnTo>
                <a:lnTo>
                  <a:pt x="84650" y="63380"/>
                </a:lnTo>
                <a:lnTo>
                  <a:pt x="84650" y="63370"/>
                </a:lnTo>
                <a:lnTo>
                  <a:pt x="84660" y="63370"/>
                </a:lnTo>
                <a:lnTo>
                  <a:pt x="84670" y="63370"/>
                </a:lnTo>
                <a:lnTo>
                  <a:pt x="84670" y="63360"/>
                </a:lnTo>
                <a:lnTo>
                  <a:pt x="84670" y="63350"/>
                </a:lnTo>
                <a:lnTo>
                  <a:pt x="84660" y="63350"/>
                </a:lnTo>
                <a:lnTo>
                  <a:pt x="84660" y="63340"/>
                </a:lnTo>
                <a:lnTo>
                  <a:pt x="84650" y="63340"/>
                </a:lnTo>
                <a:lnTo>
                  <a:pt x="84650" y="63330"/>
                </a:lnTo>
                <a:lnTo>
                  <a:pt x="84640" y="63330"/>
                </a:lnTo>
                <a:lnTo>
                  <a:pt x="84640" y="63320"/>
                </a:lnTo>
                <a:lnTo>
                  <a:pt x="84630" y="63320"/>
                </a:lnTo>
                <a:lnTo>
                  <a:pt x="84640" y="63310"/>
                </a:lnTo>
                <a:lnTo>
                  <a:pt x="84640" y="63300"/>
                </a:lnTo>
                <a:lnTo>
                  <a:pt x="84640" y="63290"/>
                </a:lnTo>
                <a:lnTo>
                  <a:pt x="84630" y="63290"/>
                </a:lnTo>
                <a:lnTo>
                  <a:pt x="84630" y="63280"/>
                </a:lnTo>
                <a:lnTo>
                  <a:pt x="84620" y="63280"/>
                </a:lnTo>
                <a:lnTo>
                  <a:pt x="84610" y="63280"/>
                </a:lnTo>
                <a:lnTo>
                  <a:pt x="84600" y="63270"/>
                </a:lnTo>
                <a:lnTo>
                  <a:pt x="84590" y="63260"/>
                </a:lnTo>
                <a:lnTo>
                  <a:pt x="84580" y="63260"/>
                </a:lnTo>
                <a:lnTo>
                  <a:pt x="84570" y="63260"/>
                </a:lnTo>
                <a:lnTo>
                  <a:pt x="84570" y="63270"/>
                </a:lnTo>
                <a:lnTo>
                  <a:pt x="84560" y="63270"/>
                </a:lnTo>
                <a:lnTo>
                  <a:pt x="84550" y="63280"/>
                </a:lnTo>
                <a:lnTo>
                  <a:pt x="84540" y="63290"/>
                </a:lnTo>
                <a:lnTo>
                  <a:pt x="84540" y="63300"/>
                </a:lnTo>
                <a:lnTo>
                  <a:pt x="84530" y="63300"/>
                </a:lnTo>
                <a:lnTo>
                  <a:pt x="84520" y="63300"/>
                </a:lnTo>
                <a:lnTo>
                  <a:pt x="84520" y="63290"/>
                </a:lnTo>
                <a:lnTo>
                  <a:pt x="84510" y="63290"/>
                </a:lnTo>
                <a:lnTo>
                  <a:pt x="84500" y="63290"/>
                </a:lnTo>
                <a:lnTo>
                  <a:pt x="84500" y="63300"/>
                </a:lnTo>
                <a:lnTo>
                  <a:pt x="84500" y="63310"/>
                </a:lnTo>
                <a:lnTo>
                  <a:pt x="84500" y="63320"/>
                </a:lnTo>
                <a:lnTo>
                  <a:pt x="84490" y="63320"/>
                </a:lnTo>
                <a:lnTo>
                  <a:pt x="84480" y="63320"/>
                </a:lnTo>
                <a:lnTo>
                  <a:pt x="84480" y="63310"/>
                </a:lnTo>
                <a:lnTo>
                  <a:pt x="84470" y="63310"/>
                </a:lnTo>
                <a:lnTo>
                  <a:pt x="84470" y="63300"/>
                </a:lnTo>
                <a:lnTo>
                  <a:pt x="84460" y="63300"/>
                </a:lnTo>
                <a:lnTo>
                  <a:pt x="84450" y="63300"/>
                </a:lnTo>
                <a:lnTo>
                  <a:pt x="84440" y="63300"/>
                </a:lnTo>
                <a:lnTo>
                  <a:pt x="84440" y="63290"/>
                </a:lnTo>
                <a:lnTo>
                  <a:pt x="84430" y="63290"/>
                </a:lnTo>
                <a:lnTo>
                  <a:pt x="84430" y="63300"/>
                </a:lnTo>
                <a:lnTo>
                  <a:pt x="84430" y="63310"/>
                </a:lnTo>
                <a:lnTo>
                  <a:pt x="84430" y="63320"/>
                </a:lnTo>
                <a:lnTo>
                  <a:pt x="84420" y="63320"/>
                </a:lnTo>
                <a:lnTo>
                  <a:pt x="84410" y="63320"/>
                </a:lnTo>
                <a:lnTo>
                  <a:pt x="84410" y="63310"/>
                </a:lnTo>
                <a:lnTo>
                  <a:pt x="84400" y="63310"/>
                </a:lnTo>
                <a:lnTo>
                  <a:pt x="84400" y="63320"/>
                </a:lnTo>
                <a:lnTo>
                  <a:pt x="84400" y="63310"/>
                </a:lnTo>
                <a:lnTo>
                  <a:pt x="84390" y="63310"/>
                </a:lnTo>
                <a:lnTo>
                  <a:pt x="84380" y="63310"/>
                </a:lnTo>
                <a:lnTo>
                  <a:pt x="84380" y="63320"/>
                </a:lnTo>
                <a:lnTo>
                  <a:pt x="84380" y="63310"/>
                </a:lnTo>
                <a:lnTo>
                  <a:pt x="84370" y="63310"/>
                </a:lnTo>
                <a:lnTo>
                  <a:pt x="84360" y="63310"/>
                </a:lnTo>
                <a:lnTo>
                  <a:pt x="84350" y="63310"/>
                </a:lnTo>
                <a:lnTo>
                  <a:pt x="84350" y="63320"/>
                </a:lnTo>
                <a:lnTo>
                  <a:pt x="84340" y="63320"/>
                </a:lnTo>
                <a:lnTo>
                  <a:pt x="84330" y="63330"/>
                </a:lnTo>
                <a:lnTo>
                  <a:pt x="84330" y="63340"/>
                </a:lnTo>
                <a:lnTo>
                  <a:pt x="84320" y="63340"/>
                </a:lnTo>
                <a:lnTo>
                  <a:pt x="84330" y="63340"/>
                </a:lnTo>
                <a:lnTo>
                  <a:pt x="84340" y="63330"/>
                </a:lnTo>
                <a:lnTo>
                  <a:pt x="84340" y="63320"/>
                </a:lnTo>
                <a:lnTo>
                  <a:pt x="84350" y="63320"/>
                </a:lnTo>
                <a:lnTo>
                  <a:pt x="84350" y="63310"/>
                </a:lnTo>
                <a:lnTo>
                  <a:pt x="84360" y="63310"/>
                </a:lnTo>
                <a:lnTo>
                  <a:pt x="84370" y="63310"/>
                </a:lnTo>
                <a:lnTo>
                  <a:pt x="84380" y="63320"/>
                </a:lnTo>
                <a:lnTo>
                  <a:pt x="84390" y="63320"/>
                </a:lnTo>
                <a:lnTo>
                  <a:pt x="84400" y="63320"/>
                </a:lnTo>
                <a:lnTo>
                  <a:pt x="84410" y="63320"/>
                </a:lnTo>
                <a:lnTo>
                  <a:pt x="84420" y="63320"/>
                </a:lnTo>
                <a:lnTo>
                  <a:pt x="84430" y="63320"/>
                </a:lnTo>
                <a:lnTo>
                  <a:pt x="84430" y="63310"/>
                </a:lnTo>
                <a:lnTo>
                  <a:pt x="84440" y="63310"/>
                </a:lnTo>
                <a:lnTo>
                  <a:pt x="84430" y="63310"/>
                </a:lnTo>
                <a:lnTo>
                  <a:pt x="84430" y="63300"/>
                </a:lnTo>
                <a:lnTo>
                  <a:pt x="84430" y="63290"/>
                </a:lnTo>
                <a:lnTo>
                  <a:pt x="84440" y="63290"/>
                </a:lnTo>
                <a:lnTo>
                  <a:pt x="84450" y="63300"/>
                </a:lnTo>
                <a:lnTo>
                  <a:pt x="84460" y="63310"/>
                </a:lnTo>
                <a:lnTo>
                  <a:pt x="84470" y="63310"/>
                </a:lnTo>
                <a:lnTo>
                  <a:pt x="84480" y="63310"/>
                </a:lnTo>
                <a:lnTo>
                  <a:pt x="84480" y="63320"/>
                </a:lnTo>
                <a:lnTo>
                  <a:pt x="84490" y="63320"/>
                </a:lnTo>
                <a:lnTo>
                  <a:pt x="84500" y="63320"/>
                </a:lnTo>
                <a:lnTo>
                  <a:pt x="84500" y="63330"/>
                </a:lnTo>
                <a:lnTo>
                  <a:pt x="84500" y="63340"/>
                </a:lnTo>
                <a:lnTo>
                  <a:pt x="84510" y="63340"/>
                </a:lnTo>
                <a:lnTo>
                  <a:pt x="84520" y="63330"/>
                </a:lnTo>
                <a:lnTo>
                  <a:pt x="84520" y="63320"/>
                </a:lnTo>
                <a:lnTo>
                  <a:pt x="84510" y="63320"/>
                </a:lnTo>
                <a:lnTo>
                  <a:pt x="84500" y="63320"/>
                </a:lnTo>
                <a:lnTo>
                  <a:pt x="84500" y="63310"/>
                </a:lnTo>
                <a:lnTo>
                  <a:pt x="84500" y="63300"/>
                </a:lnTo>
                <a:lnTo>
                  <a:pt x="84510" y="63290"/>
                </a:lnTo>
                <a:lnTo>
                  <a:pt x="84520" y="63290"/>
                </a:lnTo>
                <a:lnTo>
                  <a:pt x="84520" y="63300"/>
                </a:lnTo>
                <a:lnTo>
                  <a:pt x="84530" y="63300"/>
                </a:lnTo>
                <a:lnTo>
                  <a:pt x="84540" y="63300"/>
                </a:lnTo>
                <a:lnTo>
                  <a:pt x="84550" y="63290"/>
                </a:lnTo>
                <a:lnTo>
                  <a:pt x="84550" y="63280"/>
                </a:lnTo>
                <a:lnTo>
                  <a:pt x="84560" y="63270"/>
                </a:lnTo>
                <a:lnTo>
                  <a:pt x="84570" y="63270"/>
                </a:lnTo>
                <a:lnTo>
                  <a:pt x="84580" y="63260"/>
                </a:lnTo>
                <a:lnTo>
                  <a:pt x="84590" y="63260"/>
                </a:lnTo>
                <a:lnTo>
                  <a:pt x="84600" y="63270"/>
                </a:lnTo>
                <a:lnTo>
                  <a:pt x="84610" y="63280"/>
                </a:lnTo>
                <a:lnTo>
                  <a:pt x="84620" y="63280"/>
                </a:lnTo>
                <a:lnTo>
                  <a:pt x="84630" y="63290"/>
                </a:lnTo>
                <a:lnTo>
                  <a:pt x="84630" y="63300"/>
                </a:lnTo>
                <a:lnTo>
                  <a:pt x="84630" y="63310"/>
                </a:lnTo>
                <a:lnTo>
                  <a:pt x="84630" y="63320"/>
                </a:lnTo>
                <a:lnTo>
                  <a:pt x="84640" y="63320"/>
                </a:lnTo>
                <a:lnTo>
                  <a:pt x="84640" y="63330"/>
                </a:lnTo>
                <a:lnTo>
                  <a:pt x="84650" y="63330"/>
                </a:lnTo>
                <a:lnTo>
                  <a:pt x="84650" y="63340"/>
                </a:lnTo>
                <a:lnTo>
                  <a:pt x="84660" y="63340"/>
                </a:lnTo>
                <a:lnTo>
                  <a:pt x="84670" y="63350"/>
                </a:lnTo>
                <a:lnTo>
                  <a:pt x="84670" y="63360"/>
                </a:lnTo>
                <a:lnTo>
                  <a:pt x="84660" y="63370"/>
                </a:lnTo>
                <a:lnTo>
                  <a:pt x="84650" y="63370"/>
                </a:lnTo>
                <a:lnTo>
                  <a:pt x="84650" y="63380"/>
                </a:lnTo>
                <a:lnTo>
                  <a:pt x="84660" y="63380"/>
                </a:lnTo>
                <a:lnTo>
                  <a:pt x="84670" y="63380"/>
                </a:lnTo>
                <a:lnTo>
                  <a:pt x="84680" y="63380"/>
                </a:lnTo>
                <a:lnTo>
                  <a:pt x="84680" y="63370"/>
                </a:lnTo>
                <a:lnTo>
                  <a:pt x="84680" y="63360"/>
                </a:lnTo>
                <a:lnTo>
                  <a:pt x="84690" y="63360"/>
                </a:lnTo>
                <a:lnTo>
                  <a:pt x="84690" y="63350"/>
                </a:lnTo>
                <a:lnTo>
                  <a:pt x="84690" y="63340"/>
                </a:lnTo>
                <a:lnTo>
                  <a:pt x="84690" y="63330"/>
                </a:lnTo>
                <a:lnTo>
                  <a:pt x="84690" y="63320"/>
                </a:lnTo>
                <a:lnTo>
                  <a:pt x="84690" y="63310"/>
                </a:lnTo>
                <a:lnTo>
                  <a:pt x="84690" y="63300"/>
                </a:lnTo>
                <a:lnTo>
                  <a:pt x="84690" y="63290"/>
                </a:lnTo>
                <a:lnTo>
                  <a:pt x="84690" y="63280"/>
                </a:lnTo>
                <a:lnTo>
                  <a:pt x="84680" y="63280"/>
                </a:lnTo>
                <a:lnTo>
                  <a:pt x="84670" y="63280"/>
                </a:lnTo>
                <a:lnTo>
                  <a:pt x="84670" y="63290"/>
                </a:lnTo>
                <a:lnTo>
                  <a:pt x="84660" y="63290"/>
                </a:lnTo>
                <a:lnTo>
                  <a:pt x="84660" y="63280"/>
                </a:lnTo>
                <a:lnTo>
                  <a:pt x="84660" y="63270"/>
                </a:lnTo>
                <a:lnTo>
                  <a:pt x="84670" y="63270"/>
                </a:lnTo>
                <a:lnTo>
                  <a:pt x="84680" y="63270"/>
                </a:lnTo>
                <a:lnTo>
                  <a:pt x="84690" y="63270"/>
                </a:lnTo>
                <a:lnTo>
                  <a:pt x="84700" y="63280"/>
                </a:lnTo>
                <a:lnTo>
                  <a:pt x="84710" y="63280"/>
                </a:lnTo>
                <a:lnTo>
                  <a:pt x="84720" y="63280"/>
                </a:lnTo>
                <a:lnTo>
                  <a:pt x="84730" y="63290"/>
                </a:lnTo>
                <a:lnTo>
                  <a:pt x="84740" y="63290"/>
                </a:lnTo>
                <a:lnTo>
                  <a:pt x="84740" y="63280"/>
                </a:lnTo>
                <a:lnTo>
                  <a:pt x="84750" y="63280"/>
                </a:lnTo>
                <a:lnTo>
                  <a:pt x="84750" y="63270"/>
                </a:lnTo>
                <a:lnTo>
                  <a:pt x="84750" y="63250"/>
                </a:lnTo>
                <a:lnTo>
                  <a:pt x="84750" y="63230"/>
                </a:lnTo>
                <a:lnTo>
                  <a:pt x="84750" y="63210"/>
                </a:lnTo>
                <a:lnTo>
                  <a:pt x="84740" y="63200"/>
                </a:lnTo>
                <a:lnTo>
                  <a:pt x="84750" y="63190"/>
                </a:lnTo>
                <a:lnTo>
                  <a:pt x="84760" y="63190"/>
                </a:lnTo>
                <a:lnTo>
                  <a:pt x="84770" y="63190"/>
                </a:lnTo>
                <a:lnTo>
                  <a:pt x="84780" y="63200"/>
                </a:lnTo>
                <a:lnTo>
                  <a:pt x="84780" y="63190"/>
                </a:lnTo>
                <a:lnTo>
                  <a:pt x="84780" y="63180"/>
                </a:lnTo>
                <a:lnTo>
                  <a:pt x="84770" y="63170"/>
                </a:lnTo>
                <a:lnTo>
                  <a:pt x="84780" y="63150"/>
                </a:lnTo>
                <a:lnTo>
                  <a:pt x="84780" y="63140"/>
                </a:lnTo>
                <a:lnTo>
                  <a:pt x="84790" y="63140"/>
                </a:lnTo>
                <a:lnTo>
                  <a:pt x="84800" y="63140"/>
                </a:lnTo>
                <a:lnTo>
                  <a:pt x="84800" y="63130"/>
                </a:lnTo>
                <a:lnTo>
                  <a:pt x="84810" y="63130"/>
                </a:lnTo>
                <a:lnTo>
                  <a:pt x="84810" y="63120"/>
                </a:lnTo>
                <a:lnTo>
                  <a:pt x="84810" y="63110"/>
                </a:lnTo>
                <a:lnTo>
                  <a:pt x="84810" y="63100"/>
                </a:lnTo>
                <a:lnTo>
                  <a:pt x="84820" y="63100"/>
                </a:lnTo>
                <a:lnTo>
                  <a:pt x="84820" y="63090"/>
                </a:lnTo>
                <a:lnTo>
                  <a:pt x="84820" y="63080"/>
                </a:lnTo>
                <a:lnTo>
                  <a:pt x="84830" y="63080"/>
                </a:lnTo>
                <a:lnTo>
                  <a:pt x="84840" y="63080"/>
                </a:lnTo>
                <a:lnTo>
                  <a:pt x="84850" y="63080"/>
                </a:lnTo>
                <a:lnTo>
                  <a:pt x="84840" y="63080"/>
                </a:lnTo>
                <a:lnTo>
                  <a:pt x="84840" y="63090"/>
                </a:lnTo>
                <a:lnTo>
                  <a:pt x="84840" y="63100"/>
                </a:lnTo>
                <a:lnTo>
                  <a:pt x="84850" y="63110"/>
                </a:lnTo>
                <a:lnTo>
                  <a:pt x="84860" y="63110"/>
                </a:lnTo>
                <a:lnTo>
                  <a:pt x="84870" y="63110"/>
                </a:lnTo>
                <a:lnTo>
                  <a:pt x="84880" y="63110"/>
                </a:lnTo>
                <a:lnTo>
                  <a:pt x="84890" y="63110"/>
                </a:lnTo>
                <a:lnTo>
                  <a:pt x="84900" y="63100"/>
                </a:lnTo>
                <a:lnTo>
                  <a:pt x="84910" y="63100"/>
                </a:lnTo>
                <a:lnTo>
                  <a:pt x="84910" y="63090"/>
                </a:lnTo>
                <a:lnTo>
                  <a:pt x="84920" y="63090"/>
                </a:lnTo>
                <a:lnTo>
                  <a:pt x="84930" y="63090"/>
                </a:lnTo>
                <a:lnTo>
                  <a:pt x="84940" y="63090"/>
                </a:lnTo>
                <a:lnTo>
                  <a:pt x="84940" y="63100"/>
                </a:lnTo>
                <a:lnTo>
                  <a:pt x="84950" y="63100"/>
                </a:lnTo>
                <a:lnTo>
                  <a:pt x="84950" y="63110"/>
                </a:lnTo>
                <a:lnTo>
                  <a:pt x="84960" y="63110"/>
                </a:lnTo>
                <a:lnTo>
                  <a:pt x="84970" y="63110"/>
                </a:lnTo>
                <a:lnTo>
                  <a:pt x="84970" y="63120"/>
                </a:lnTo>
                <a:lnTo>
                  <a:pt x="84970" y="63130"/>
                </a:lnTo>
                <a:lnTo>
                  <a:pt x="84980" y="63130"/>
                </a:lnTo>
                <a:lnTo>
                  <a:pt x="84980" y="63140"/>
                </a:lnTo>
                <a:lnTo>
                  <a:pt x="84970" y="63140"/>
                </a:lnTo>
                <a:lnTo>
                  <a:pt x="84960" y="63140"/>
                </a:lnTo>
                <a:lnTo>
                  <a:pt x="84960" y="63130"/>
                </a:lnTo>
                <a:lnTo>
                  <a:pt x="84950" y="63130"/>
                </a:lnTo>
                <a:lnTo>
                  <a:pt x="84940" y="63120"/>
                </a:lnTo>
                <a:lnTo>
                  <a:pt x="84930" y="63120"/>
                </a:lnTo>
                <a:lnTo>
                  <a:pt x="84930" y="63130"/>
                </a:lnTo>
                <a:lnTo>
                  <a:pt x="84940" y="63130"/>
                </a:lnTo>
                <a:lnTo>
                  <a:pt x="84930" y="63130"/>
                </a:lnTo>
                <a:lnTo>
                  <a:pt x="84920" y="63130"/>
                </a:lnTo>
                <a:lnTo>
                  <a:pt x="84920" y="63140"/>
                </a:lnTo>
                <a:lnTo>
                  <a:pt x="84920" y="63150"/>
                </a:lnTo>
                <a:lnTo>
                  <a:pt x="84920" y="63160"/>
                </a:lnTo>
                <a:lnTo>
                  <a:pt x="84930" y="63160"/>
                </a:lnTo>
                <a:lnTo>
                  <a:pt x="84930" y="63170"/>
                </a:lnTo>
                <a:lnTo>
                  <a:pt x="84940" y="63180"/>
                </a:lnTo>
                <a:lnTo>
                  <a:pt x="84940" y="63190"/>
                </a:lnTo>
                <a:lnTo>
                  <a:pt x="84940" y="63200"/>
                </a:lnTo>
                <a:lnTo>
                  <a:pt x="84940" y="63210"/>
                </a:lnTo>
                <a:lnTo>
                  <a:pt x="84940" y="63220"/>
                </a:lnTo>
                <a:lnTo>
                  <a:pt x="84940" y="63230"/>
                </a:lnTo>
                <a:lnTo>
                  <a:pt x="84930" y="63230"/>
                </a:lnTo>
                <a:lnTo>
                  <a:pt x="84930" y="63240"/>
                </a:lnTo>
                <a:lnTo>
                  <a:pt x="84930" y="63250"/>
                </a:lnTo>
                <a:lnTo>
                  <a:pt x="84930" y="63260"/>
                </a:lnTo>
                <a:lnTo>
                  <a:pt x="84920" y="63270"/>
                </a:lnTo>
                <a:lnTo>
                  <a:pt x="84910" y="63270"/>
                </a:lnTo>
                <a:lnTo>
                  <a:pt x="84910" y="63280"/>
                </a:lnTo>
                <a:lnTo>
                  <a:pt x="84900" y="63280"/>
                </a:lnTo>
                <a:lnTo>
                  <a:pt x="84890" y="63280"/>
                </a:lnTo>
                <a:lnTo>
                  <a:pt x="84890" y="63270"/>
                </a:lnTo>
                <a:lnTo>
                  <a:pt x="84880" y="63270"/>
                </a:lnTo>
                <a:lnTo>
                  <a:pt x="84880" y="63260"/>
                </a:lnTo>
                <a:lnTo>
                  <a:pt x="84880" y="63250"/>
                </a:lnTo>
                <a:lnTo>
                  <a:pt x="84890" y="63240"/>
                </a:lnTo>
                <a:lnTo>
                  <a:pt x="84890" y="63230"/>
                </a:lnTo>
                <a:lnTo>
                  <a:pt x="84900" y="63220"/>
                </a:lnTo>
                <a:lnTo>
                  <a:pt x="84900" y="63210"/>
                </a:lnTo>
                <a:lnTo>
                  <a:pt x="84910" y="63200"/>
                </a:lnTo>
                <a:lnTo>
                  <a:pt x="84910" y="63190"/>
                </a:lnTo>
                <a:lnTo>
                  <a:pt x="84910" y="63180"/>
                </a:lnTo>
                <a:lnTo>
                  <a:pt x="84910" y="63170"/>
                </a:lnTo>
                <a:lnTo>
                  <a:pt x="84910" y="63160"/>
                </a:lnTo>
                <a:lnTo>
                  <a:pt x="84910" y="63150"/>
                </a:lnTo>
                <a:lnTo>
                  <a:pt x="84900" y="63150"/>
                </a:lnTo>
                <a:lnTo>
                  <a:pt x="84900" y="63160"/>
                </a:lnTo>
                <a:lnTo>
                  <a:pt x="84900" y="63170"/>
                </a:lnTo>
                <a:lnTo>
                  <a:pt x="84900" y="63180"/>
                </a:lnTo>
                <a:lnTo>
                  <a:pt x="84890" y="63180"/>
                </a:lnTo>
                <a:lnTo>
                  <a:pt x="84890" y="63190"/>
                </a:lnTo>
                <a:lnTo>
                  <a:pt x="84890" y="63200"/>
                </a:lnTo>
                <a:lnTo>
                  <a:pt x="84890" y="63210"/>
                </a:lnTo>
                <a:lnTo>
                  <a:pt x="84880" y="63210"/>
                </a:lnTo>
                <a:lnTo>
                  <a:pt x="84880" y="63220"/>
                </a:lnTo>
                <a:lnTo>
                  <a:pt x="84880" y="63230"/>
                </a:lnTo>
                <a:lnTo>
                  <a:pt x="84870" y="63240"/>
                </a:lnTo>
                <a:lnTo>
                  <a:pt x="84870" y="63250"/>
                </a:lnTo>
                <a:lnTo>
                  <a:pt x="84870" y="63260"/>
                </a:lnTo>
                <a:lnTo>
                  <a:pt x="84870" y="63270"/>
                </a:lnTo>
                <a:lnTo>
                  <a:pt x="84880" y="63270"/>
                </a:lnTo>
                <a:lnTo>
                  <a:pt x="84880" y="63280"/>
                </a:lnTo>
                <a:lnTo>
                  <a:pt x="84890" y="63280"/>
                </a:lnTo>
                <a:lnTo>
                  <a:pt x="84900" y="63280"/>
                </a:lnTo>
                <a:lnTo>
                  <a:pt x="84910" y="63280"/>
                </a:lnTo>
                <a:lnTo>
                  <a:pt x="84920" y="63280"/>
                </a:lnTo>
                <a:lnTo>
                  <a:pt x="84920" y="63270"/>
                </a:lnTo>
                <a:lnTo>
                  <a:pt x="84930" y="63270"/>
                </a:lnTo>
                <a:lnTo>
                  <a:pt x="84930" y="63260"/>
                </a:lnTo>
                <a:lnTo>
                  <a:pt x="84940" y="63260"/>
                </a:lnTo>
                <a:lnTo>
                  <a:pt x="84940" y="63250"/>
                </a:lnTo>
                <a:lnTo>
                  <a:pt x="84950" y="63240"/>
                </a:lnTo>
                <a:lnTo>
                  <a:pt x="84950" y="63230"/>
                </a:lnTo>
                <a:lnTo>
                  <a:pt x="84950" y="63220"/>
                </a:lnTo>
                <a:lnTo>
                  <a:pt x="84960" y="63210"/>
                </a:lnTo>
                <a:lnTo>
                  <a:pt x="84950" y="63200"/>
                </a:lnTo>
                <a:lnTo>
                  <a:pt x="84950" y="63190"/>
                </a:lnTo>
                <a:lnTo>
                  <a:pt x="84950" y="63180"/>
                </a:lnTo>
                <a:lnTo>
                  <a:pt x="84940" y="63170"/>
                </a:lnTo>
                <a:lnTo>
                  <a:pt x="84940" y="63160"/>
                </a:lnTo>
                <a:lnTo>
                  <a:pt x="84940" y="63150"/>
                </a:lnTo>
                <a:lnTo>
                  <a:pt x="84930" y="63140"/>
                </a:lnTo>
                <a:lnTo>
                  <a:pt x="84940" y="63140"/>
                </a:lnTo>
                <a:lnTo>
                  <a:pt x="84940" y="63130"/>
                </a:lnTo>
                <a:lnTo>
                  <a:pt x="84950" y="63140"/>
                </a:lnTo>
                <a:lnTo>
                  <a:pt x="84960" y="63140"/>
                </a:lnTo>
                <a:lnTo>
                  <a:pt x="84970" y="63150"/>
                </a:lnTo>
                <a:lnTo>
                  <a:pt x="84980" y="63140"/>
                </a:lnTo>
                <a:lnTo>
                  <a:pt x="84980" y="63130"/>
                </a:lnTo>
                <a:lnTo>
                  <a:pt x="84980" y="63120"/>
                </a:lnTo>
                <a:lnTo>
                  <a:pt x="84980" y="63110"/>
                </a:lnTo>
                <a:lnTo>
                  <a:pt x="84970" y="63110"/>
                </a:lnTo>
                <a:lnTo>
                  <a:pt x="84980" y="63110"/>
                </a:lnTo>
                <a:lnTo>
                  <a:pt x="84980" y="63100"/>
                </a:lnTo>
                <a:lnTo>
                  <a:pt x="84980" y="63090"/>
                </a:lnTo>
                <a:lnTo>
                  <a:pt x="84980" y="63080"/>
                </a:lnTo>
                <a:lnTo>
                  <a:pt x="84970" y="63080"/>
                </a:lnTo>
                <a:lnTo>
                  <a:pt x="84970" y="63070"/>
                </a:lnTo>
                <a:lnTo>
                  <a:pt x="84970" y="63060"/>
                </a:lnTo>
                <a:lnTo>
                  <a:pt x="84960" y="63060"/>
                </a:lnTo>
                <a:lnTo>
                  <a:pt x="84950" y="63050"/>
                </a:lnTo>
                <a:lnTo>
                  <a:pt x="84940" y="63050"/>
                </a:lnTo>
                <a:lnTo>
                  <a:pt x="84940" y="63040"/>
                </a:lnTo>
                <a:lnTo>
                  <a:pt x="84950" y="63040"/>
                </a:lnTo>
                <a:lnTo>
                  <a:pt x="84960" y="63030"/>
                </a:lnTo>
                <a:lnTo>
                  <a:pt x="84970" y="63030"/>
                </a:lnTo>
                <a:lnTo>
                  <a:pt x="84980" y="63030"/>
                </a:lnTo>
                <a:lnTo>
                  <a:pt x="84970" y="63040"/>
                </a:lnTo>
                <a:lnTo>
                  <a:pt x="84970" y="63050"/>
                </a:lnTo>
                <a:lnTo>
                  <a:pt x="84980" y="63050"/>
                </a:lnTo>
                <a:lnTo>
                  <a:pt x="84990" y="63050"/>
                </a:lnTo>
                <a:lnTo>
                  <a:pt x="84990" y="63040"/>
                </a:lnTo>
                <a:lnTo>
                  <a:pt x="85000" y="63040"/>
                </a:lnTo>
                <a:lnTo>
                  <a:pt x="85010" y="63030"/>
                </a:lnTo>
                <a:lnTo>
                  <a:pt x="85010" y="63020"/>
                </a:lnTo>
                <a:lnTo>
                  <a:pt x="85020" y="63020"/>
                </a:lnTo>
                <a:lnTo>
                  <a:pt x="85020" y="63030"/>
                </a:lnTo>
                <a:lnTo>
                  <a:pt x="85020" y="63040"/>
                </a:lnTo>
                <a:lnTo>
                  <a:pt x="85020" y="63050"/>
                </a:lnTo>
                <a:lnTo>
                  <a:pt x="85020" y="63060"/>
                </a:lnTo>
                <a:lnTo>
                  <a:pt x="85030" y="63060"/>
                </a:lnTo>
                <a:lnTo>
                  <a:pt x="85040" y="63060"/>
                </a:lnTo>
                <a:lnTo>
                  <a:pt x="85040" y="63070"/>
                </a:lnTo>
                <a:lnTo>
                  <a:pt x="85050" y="63070"/>
                </a:lnTo>
                <a:lnTo>
                  <a:pt x="85050" y="63060"/>
                </a:lnTo>
                <a:lnTo>
                  <a:pt x="85040" y="63060"/>
                </a:lnTo>
                <a:lnTo>
                  <a:pt x="85040" y="63050"/>
                </a:lnTo>
                <a:lnTo>
                  <a:pt x="85040" y="63040"/>
                </a:lnTo>
                <a:lnTo>
                  <a:pt x="85050" y="63040"/>
                </a:lnTo>
                <a:lnTo>
                  <a:pt x="85050" y="63030"/>
                </a:lnTo>
                <a:lnTo>
                  <a:pt x="85040" y="63030"/>
                </a:lnTo>
                <a:lnTo>
                  <a:pt x="85040" y="63020"/>
                </a:lnTo>
                <a:lnTo>
                  <a:pt x="85050" y="63010"/>
                </a:lnTo>
                <a:lnTo>
                  <a:pt x="85050" y="63000"/>
                </a:lnTo>
                <a:lnTo>
                  <a:pt x="85060" y="63000"/>
                </a:lnTo>
                <a:lnTo>
                  <a:pt x="85060" y="62990"/>
                </a:lnTo>
                <a:lnTo>
                  <a:pt x="85070" y="62990"/>
                </a:lnTo>
                <a:lnTo>
                  <a:pt x="85070" y="62980"/>
                </a:lnTo>
                <a:lnTo>
                  <a:pt x="85070" y="62970"/>
                </a:lnTo>
                <a:lnTo>
                  <a:pt x="85080" y="62970"/>
                </a:lnTo>
                <a:lnTo>
                  <a:pt x="85090" y="62970"/>
                </a:lnTo>
                <a:lnTo>
                  <a:pt x="85100" y="62970"/>
                </a:lnTo>
                <a:lnTo>
                  <a:pt x="85110" y="62970"/>
                </a:lnTo>
                <a:lnTo>
                  <a:pt x="85120" y="62960"/>
                </a:lnTo>
                <a:lnTo>
                  <a:pt x="85130" y="62960"/>
                </a:lnTo>
                <a:lnTo>
                  <a:pt x="85140" y="62960"/>
                </a:lnTo>
                <a:lnTo>
                  <a:pt x="85150" y="62970"/>
                </a:lnTo>
                <a:lnTo>
                  <a:pt x="85150" y="62980"/>
                </a:lnTo>
                <a:lnTo>
                  <a:pt x="85140" y="62990"/>
                </a:lnTo>
                <a:lnTo>
                  <a:pt x="85140" y="63000"/>
                </a:lnTo>
                <a:lnTo>
                  <a:pt x="85140" y="63010"/>
                </a:lnTo>
                <a:lnTo>
                  <a:pt x="85150" y="63020"/>
                </a:lnTo>
                <a:lnTo>
                  <a:pt x="85160" y="63030"/>
                </a:lnTo>
                <a:lnTo>
                  <a:pt x="85160" y="63040"/>
                </a:lnTo>
                <a:lnTo>
                  <a:pt x="85170" y="63040"/>
                </a:lnTo>
                <a:lnTo>
                  <a:pt x="85170" y="63050"/>
                </a:lnTo>
                <a:lnTo>
                  <a:pt x="85180" y="63050"/>
                </a:lnTo>
                <a:lnTo>
                  <a:pt x="85180" y="63060"/>
                </a:lnTo>
                <a:lnTo>
                  <a:pt x="85190" y="63060"/>
                </a:lnTo>
                <a:lnTo>
                  <a:pt x="85200" y="63060"/>
                </a:lnTo>
                <a:lnTo>
                  <a:pt x="85200" y="63050"/>
                </a:lnTo>
                <a:lnTo>
                  <a:pt x="85210" y="63040"/>
                </a:lnTo>
                <a:lnTo>
                  <a:pt x="85200" y="63030"/>
                </a:lnTo>
                <a:lnTo>
                  <a:pt x="85200" y="63020"/>
                </a:lnTo>
                <a:lnTo>
                  <a:pt x="85190" y="63010"/>
                </a:lnTo>
                <a:lnTo>
                  <a:pt x="85190" y="63000"/>
                </a:lnTo>
                <a:lnTo>
                  <a:pt x="85190" y="62990"/>
                </a:lnTo>
                <a:lnTo>
                  <a:pt x="85200" y="62990"/>
                </a:lnTo>
                <a:lnTo>
                  <a:pt x="85210" y="62990"/>
                </a:lnTo>
                <a:lnTo>
                  <a:pt x="85210" y="63000"/>
                </a:lnTo>
                <a:lnTo>
                  <a:pt x="85210" y="63010"/>
                </a:lnTo>
                <a:lnTo>
                  <a:pt x="85220" y="63010"/>
                </a:lnTo>
                <a:lnTo>
                  <a:pt x="85220" y="63020"/>
                </a:lnTo>
                <a:lnTo>
                  <a:pt x="85220" y="63030"/>
                </a:lnTo>
                <a:lnTo>
                  <a:pt x="85230" y="63030"/>
                </a:lnTo>
                <a:lnTo>
                  <a:pt x="85240" y="63040"/>
                </a:lnTo>
                <a:lnTo>
                  <a:pt x="85230" y="63040"/>
                </a:lnTo>
                <a:lnTo>
                  <a:pt x="85230" y="63050"/>
                </a:lnTo>
                <a:lnTo>
                  <a:pt x="85230" y="63060"/>
                </a:lnTo>
                <a:lnTo>
                  <a:pt x="85240" y="63060"/>
                </a:lnTo>
                <a:lnTo>
                  <a:pt x="85250" y="63060"/>
                </a:lnTo>
                <a:lnTo>
                  <a:pt x="85240" y="63060"/>
                </a:lnTo>
                <a:lnTo>
                  <a:pt x="85240" y="63070"/>
                </a:lnTo>
                <a:lnTo>
                  <a:pt x="85250" y="63070"/>
                </a:lnTo>
                <a:lnTo>
                  <a:pt x="85250" y="63080"/>
                </a:lnTo>
                <a:lnTo>
                  <a:pt x="85240" y="63080"/>
                </a:lnTo>
                <a:lnTo>
                  <a:pt x="85240" y="63090"/>
                </a:lnTo>
                <a:lnTo>
                  <a:pt x="85250" y="63080"/>
                </a:lnTo>
                <a:lnTo>
                  <a:pt x="85260" y="63080"/>
                </a:lnTo>
                <a:lnTo>
                  <a:pt x="85270" y="63080"/>
                </a:lnTo>
                <a:lnTo>
                  <a:pt x="85280" y="63080"/>
                </a:lnTo>
                <a:lnTo>
                  <a:pt x="85290" y="63080"/>
                </a:lnTo>
                <a:lnTo>
                  <a:pt x="85290" y="63070"/>
                </a:lnTo>
                <a:lnTo>
                  <a:pt x="85290" y="63060"/>
                </a:lnTo>
                <a:lnTo>
                  <a:pt x="85300" y="63060"/>
                </a:lnTo>
                <a:lnTo>
                  <a:pt x="85310" y="63070"/>
                </a:lnTo>
                <a:lnTo>
                  <a:pt x="85310" y="63080"/>
                </a:lnTo>
                <a:lnTo>
                  <a:pt x="85310" y="63090"/>
                </a:lnTo>
                <a:lnTo>
                  <a:pt x="85300" y="63090"/>
                </a:lnTo>
                <a:lnTo>
                  <a:pt x="85300" y="63100"/>
                </a:lnTo>
                <a:lnTo>
                  <a:pt x="85300" y="63110"/>
                </a:lnTo>
                <a:lnTo>
                  <a:pt x="85300" y="63120"/>
                </a:lnTo>
                <a:lnTo>
                  <a:pt x="85290" y="63120"/>
                </a:lnTo>
                <a:lnTo>
                  <a:pt x="85280" y="63120"/>
                </a:lnTo>
                <a:lnTo>
                  <a:pt x="85280" y="63130"/>
                </a:lnTo>
                <a:lnTo>
                  <a:pt x="85280" y="63140"/>
                </a:lnTo>
                <a:lnTo>
                  <a:pt x="85290" y="63150"/>
                </a:lnTo>
                <a:lnTo>
                  <a:pt x="85280" y="63150"/>
                </a:lnTo>
                <a:lnTo>
                  <a:pt x="85280" y="63160"/>
                </a:lnTo>
                <a:lnTo>
                  <a:pt x="85290" y="63160"/>
                </a:lnTo>
                <a:lnTo>
                  <a:pt x="85290" y="63170"/>
                </a:lnTo>
                <a:lnTo>
                  <a:pt x="85300" y="63170"/>
                </a:lnTo>
                <a:lnTo>
                  <a:pt x="85300" y="63180"/>
                </a:lnTo>
                <a:lnTo>
                  <a:pt x="85300" y="63190"/>
                </a:lnTo>
                <a:lnTo>
                  <a:pt x="85310" y="63190"/>
                </a:lnTo>
                <a:lnTo>
                  <a:pt x="85310" y="63200"/>
                </a:lnTo>
                <a:lnTo>
                  <a:pt x="85320" y="63200"/>
                </a:lnTo>
                <a:lnTo>
                  <a:pt x="85320" y="63190"/>
                </a:lnTo>
                <a:lnTo>
                  <a:pt x="85320" y="63200"/>
                </a:lnTo>
                <a:lnTo>
                  <a:pt x="85320" y="63210"/>
                </a:lnTo>
                <a:lnTo>
                  <a:pt x="85320" y="63220"/>
                </a:lnTo>
                <a:lnTo>
                  <a:pt x="85310" y="63220"/>
                </a:lnTo>
                <a:lnTo>
                  <a:pt x="85310" y="63230"/>
                </a:lnTo>
                <a:lnTo>
                  <a:pt x="85300" y="63230"/>
                </a:lnTo>
                <a:lnTo>
                  <a:pt x="85300" y="63240"/>
                </a:lnTo>
                <a:lnTo>
                  <a:pt x="85300" y="63230"/>
                </a:lnTo>
                <a:lnTo>
                  <a:pt x="85310" y="63230"/>
                </a:lnTo>
                <a:lnTo>
                  <a:pt x="85310" y="63240"/>
                </a:lnTo>
                <a:lnTo>
                  <a:pt x="85310" y="63250"/>
                </a:lnTo>
                <a:lnTo>
                  <a:pt x="85310" y="63260"/>
                </a:lnTo>
                <a:lnTo>
                  <a:pt x="85320" y="63270"/>
                </a:lnTo>
                <a:lnTo>
                  <a:pt x="85330" y="63270"/>
                </a:lnTo>
                <a:lnTo>
                  <a:pt x="85340" y="63270"/>
                </a:lnTo>
                <a:lnTo>
                  <a:pt x="85340" y="63280"/>
                </a:lnTo>
                <a:lnTo>
                  <a:pt x="85340" y="63290"/>
                </a:lnTo>
                <a:lnTo>
                  <a:pt x="85350" y="63290"/>
                </a:lnTo>
                <a:lnTo>
                  <a:pt x="85360" y="63290"/>
                </a:lnTo>
                <a:lnTo>
                  <a:pt x="85360" y="63300"/>
                </a:lnTo>
                <a:lnTo>
                  <a:pt x="85360" y="63310"/>
                </a:lnTo>
                <a:lnTo>
                  <a:pt x="85370" y="63310"/>
                </a:lnTo>
                <a:lnTo>
                  <a:pt x="85380" y="63310"/>
                </a:lnTo>
                <a:lnTo>
                  <a:pt x="85390" y="63310"/>
                </a:lnTo>
                <a:lnTo>
                  <a:pt x="85390" y="63300"/>
                </a:lnTo>
                <a:lnTo>
                  <a:pt x="85380" y="63300"/>
                </a:lnTo>
                <a:lnTo>
                  <a:pt x="85380" y="63290"/>
                </a:lnTo>
                <a:lnTo>
                  <a:pt x="85390" y="63290"/>
                </a:lnTo>
                <a:lnTo>
                  <a:pt x="85390" y="63300"/>
                </a:lnTo>
                <a:lnTo>
                  <a:pt x="85400" y="63300"/>
                </a:lnTo>
                <a:lnTo>
                  <a:pt x="85400" y="63310"/>
                </a:lnTo>
                <a:lnTo>
                  <a:pt x="85400" y="63320"/>
                </a:lnTo>
                <a:lnTo>
                  <a:pt x="85400" y="63330"/>
                </a:lnTo>
                <a:lnTo>
                  <a:pt x="85390" y="63330"/>
                </a:lnTo>
                <a:lnTo>
                  <a:pt x="85390" y="63340"/>
                </a:lnTo>
                <a:lnTo>
                  <a:pt x="85380" y="63340"/>
                </a:lnTo>
                <a:lnTo>
                  <a:pt x="85390" y="63350"/>
                </a:lnTo>
                <a:lnTo>
                  <a:pt x="85400" y="63350"/>
                </a:lnTo>
                <a:lnTo>
                  <a:pt x="85410" y="63360"/>
                </a:lnTo>
                <a:lnTo>
                  <a:pt x="85410" y="63370"/>
                </a:lnTo>
                <a:lnTo>
                  <a:pt x="85410" y="63380"/>
                </a:lnTo>
                <a:lnTo>
                  <a:pt x="85410" y="63390"/>
                </a:lnTo>
                <a:lnTo>
                  <a:pt x="85410" y="63400"/>
                </a:lnTo>
                <a:lnTo>
                  <a:pt x="85410" y="63410"/>
                </a:lnTo>
                <a:lnTo>
                  <a:pt x="85420" y="63410"/>
                </a:lnTo>
                <a:lnTo>
                  <a:pt x="85430" y="63410"/>
                </a:lnTo>
                <a:lnTo>
                  <a:pt x="85440" y="63400"/>
                </a:lnTo>
                <a:lnTo>
                  <a:pt x="85450" y="63410"/>
                </a:lnTo>
                <a:lnTo>
                  <a:pt x="85440" y="63420"/>
                </a:lnTo>
                <a:lnTo>
                  <a:pt x="85440" y="63430"/>
                </a:lnTo>
                <a:lnTo>
                  <a:pt x="85440" y="63440"/>
                </a:lnTo>
                <a:lnTo>
                  <a:pt x="85440" y="63430"/>
                </a:lnTo>
                <a:lnTo>
                  <a:pt x="85450" y="63440"/>
                </a:lnTo>
                <a:lnTo>
                  <a:pt x="85450" y="63430"/>
                </a:lnTo>
                <a:lnTo>
                  <a:pt x="85440" y="63430"/>
                </a:lnTo>
                <a:lnTo>
                  <a:pt x="85440" y="63420"/>
                </a:lnTo>
                <a:lnTo>
                  <a:pt x="85450" y="63420"/>
                </a:lnTo>
                <a:lnTo>
                  <a:pt x="85450" y="63410"/>
                </a:lnTo>
                <a:lnTo>
                  <a:pt x="85460" y="63410"/>
                </a:lnTo>
                <a:lnTo>
                  <a:pt x="85460" y="63400"/>
                </a:lnTo>
                <a:lnTo>
                  <a:pt x="85450" y="63400"/>
                </a:lnTo>
                <a:lnTo>
                  <a:pt x="85440" y="63400"/>
                </a:lnTo>
                <a:lnTo>
                  <a:pt x="85430" y="63390"/>
                </a:lnTo>
                <a:lnTo>
                  <a:pt x="85440" y="63390"/>
                </a:lnTo>
                <a:lnTo>
                  <a:pt x="85440" y="63380"/>
                </a:lnTo>
                <a:lnTo>
                  <a:pt x="85430" y="63380"/>
                </a:lnTo>
                <a:lnTo>
                  <a:pt x="85430" y="63370"/>
                </a:lnTo>
                <a:lnTo>
                  <a:pt x="85440" y="63370"/>
                </a:lnTo>
                <a:lnTo>
                  <a:pt x="85450" y="63370"/>
                </a:lnTo>
                <a:lnTo>
                  <a:pt x="85460" y="63370"/>
                </a:lnTo>
                <a:lnTo>
                  <a:pt x="85460" y="63360"/>
                </a:lnTo>
                <a:lnTo>
                  <a:pt x="85460" y="63370"/>
                </a:lnTo>
                <a:lnTo>
                  <a:pt x="85470" y="63370"/>
                </a:lnTo>
                <a:lnTo>
                  <a:pt x="85480" y="63370"/>
                </a:lnTo>
                <a:lnTo>
                  <a:pt x="85480" y="63380"/>
                </a:lnTo>
                <a:lnTo>
                  <a:pt x="85490" y="63380"/>
                </a:lnTo>
                <a:lnTo>
                  <a:pt x="85490" y="63390"/>
                </a:lnTo>
                <a:lnTo>
                  <a:pt x="85490" y="63400"/>
                </a:lnTo>
                <a:lnTo>
                  <a:pt x="85480" y="63400"/>
                </a:lnTo>
                <a:lnTo>
                  <a:pt x="85470" y="63400"/>
                </a:lnTo>
                <a:lnTo>
                  <a:pt x="85460" y="63400"/>
                </a:lnTo>
                <a:lnTo>
                  <a:pt x="85460" y="63410"/>
                </a:lnTo>
                <a:lnTo>
                  <a:pt x="85460" y="63420"/>
                </a:lnTo>
                <a:lnTo>
                  <a:pt x="85460" y="63430"/>
                </a:lnTo>
                <a:lnTo>
                  <a:pt x="85450" y="63430"/>
                </a:lnTo>
                <a:lnTo>
                  <a:pt x="85450" y="63440"/>
                </a:lnTo>
                <a:lnTo>
                  <a:pt x="85460" y="63440"/>
                </a:lnTo>
                <a:lnTo>
                  <a:pt x="85460" y="63450"/>
                </a:lnTo>
                <a:lnTo>
                  <a:pt x="85460" y="63460"/>
                </a:lnTo>
                <a:lnTo>
                  <a:pt x="85450" y="63450"/>
                </a:lnTo>
                <a:lnTo>
                  <a:pt x="85440" y="63450"/>
                </a:lnTo>
                <a:lnTo>
                  <a:pt x="85440" y="63460"/>
                </a:lnTo>
                <a:lnTo>
                  <a:pt x="85440" y="63470"/>
                </a:lnTo>
                <a:lnTo>
                  <a:pt x="85440" y="63480"/>
                </a:lnTo>
                <a:lnTo>
                  <a:pt x="85430" y="63480"/>
                </a:lnTo>
                <a:lnTo>
                  <a:pt x="85430" y="63490"/>
                </a:lnTo>
                <a:lnTo>
                  <a:pt x="85420" y="63500"/>
                </a:lnTo>
                <a:lnTo>
                  <a:pt x="85380" y="63520"/>
                </a:lnTo>
                <a:lnTo>
                  <a:pt x="85380" y="63530"/>
                </a:lnTo>
                <a:lnTo>
                  <a:pt x="85380" y="63540"/>
                </a:lnTo>
                <a:lnTo>
                  <a:pt x="85390" y="63550"/>
                </a:lnTo>
                <a:lnTo>
                  <a:pt x="85390" y="63570"/>
                </a:lnTo>
                <a:lnTo>
                  <a:pt x="85390" y="63580"/>
                </a:lnTo>
                <a:lnTo>
                  <a:pt x="85400" y="63610"/>
                </a:lnTo>
                <a:lnTo>
                  <a:pt x="85390" y="63610"/>
                </a:lnTo>
                <a:lnTo>
                  <a:pt x="85380" y="63620"/>
                </a:lnTo>
                <a:lnTo>
                  <a:pt x="85380" y="63630"/>
                </a:lnTo>
                <a:lnTo>
                  <a:pt x="85390" y="63640"/>
                </a:lnTo>
                <a:lnTo>
                  <a:pt x="85400" y="63670"/>
                </a:lnTo>
                <a:lnTo>
                  <a:pt x="85420" y="63690"/>
                </a:lnTo>
                <a:lnTo>
                  <a:pt x="85430" y="63720"/>
                </a:lnTo>
                <a:lnTo>
                  <a:pt x="85450" y="63740"/>
                </a:lnTo>
                <a:lnTo>
                  <a:pt x="85450" y="63750"/>
                </a:lnTo>
                <a:lnTo>
                  <a:pt x="85450" y="63760"/>
                </a:lnTo>
                <a:lnTo>
                  <a:pt x="85460" y="63760"/>
                </a:lnTo>
                <a:lnTo>
                  <a:pt x="85460" y="63780"/>
                </a:lnTo>
                <a:lnTo>
                  <a:pt x="85470" y="63790"/>
                </a:lnTo>
                <a:lnTo>
                  <a:pt x="85470" y="63800"/>
                </a:lnTo>
                <a:lnTo>
                  <a:pt x="85460" y="63810"/>
                </a:lnTo>
                <a:lnTo>
                  <a:pt x="85460" y="63830"/>
                </a:lnTo>
                <a:lnTo>
                  <a:pt x="85460" y="63840"/>
                </a:lnTo>
                <a:lnTo>
                  <a:pt x="85460" y="63850"/>
                </a:lnTo>
                <a:lnTo>
                  <a:pt x="85470" y="63860"/>
                </a:lnTo>
                <a:lnTo>
                  <a:pt x="85470" y="63870"/>
                </a:lnTo>
                <a:lnTo>
                  <a:pt x="85470" y="63880"/>
                </a:lnTo>
                <a:lnTo>
                  <a:pt x="85470" y="63890"/>
                </a:lnTo>
                <a:lnTo>
                  <a:pt x="85470" y="63910"/>
                </a:lnTo>
                <a:lnTo>
                  <a:pt x="85470" y="63920"/>
                </a:lnTo>
                <a:lnTo>
                  <a:pt x="85470" y="63930"/>
                </a:lnTo>
                <a:lnTo>
                  <a:pt x="85480" y="63940"/>
                </a:lnTo>
                <a:lnTo>
                  <a:pt x="85490" y="63950"/>
                </a:lnTo>
                <a:lnTo>
                  <a:pt x="85500" y="63960"/>
                </a:lnTo>
                <a:lnTo>
                  <a:pt x="85500" y="63970"/>
                </a:lnTo>
                <a:lnTo>
                  <a:pt x="85510" y="63980"/>
                </a:lnTo>
                <a:lnTo>
                  <a:pt x="85530" y="63990"/>
                </a:lnTo>
                <a:lnTo>
                  <a:pt x="85540" y="63990"/>
                </a:lnTo>
                <a:lnTo>
                  <a:pt x="85550" y="63990"/>
                </a:lnTo>
                <a:lnTo>
                  <a:pt x="85570" y="64000"/>
                </a:lnTo>
                <a:lnTo>
                  <a:pt x="85590" y="64010"/>
                </a:lnTo>
                <a:lnTo>
                  <a:pt x="85610" y="64020"/>
                </a:lnTo>
                <a:lnTo>
                  <a:pt x="85630" y="64030"/>
                </a:lnTo>
                <a:lnTo>
                  <a:pt x="85650" y="64050"/>
                </a:lnTo>
                <a:lnTo>
                  <a:pt x="85670" y="64050"/>
                </a:lnTo>
                <a:lnTo>
                  <a:pt x="85690" y="64060"/>
                </a:lnTo>
                <a:lnTo>
                  <a:pt x="85700" y="64060"/>
                </a:lnTo>
                <a:lnTo>
                  <a:pt x="85720" y="64070"/>
                </a:lnTo>
                <a:lnTo>
                  <a:pt x="85730" y="64080"/>
                </a:lnTo>
                <a:lnTo>
                  <a:pt x="85750" y="64090"/>
                </a:lnTo>
                <a:lnTo>
                  <a:pt x="85760" y="64110"/>
                </a:lnTo>
                <a:lnTo>
                  <a:pt x="85770" y="64130"/>
                </a:lnTo>
                <a:lnTo>
                  <a:pt x="85770" y="64140"/>
                </a:lnTo>
                <a:lnTo>
                  <a:pt x="85780" y="64150"/>
                </a:lnTo>
                <a:lnTo>
                  <a:pt x="85790" y="64150"/>
                </a:lnTo>
                <a:lnTo>
                  <a:pt x="85800" y="64150"/>
                </a:lnTo>
                <a:lnTo>
                  <a:pt x="85810" y="64150"/>
                </a:lnTo>
                <a:lnTo>
                  <a:pt x="85810" y="64160"/>
                </a:lnTo>
                <a:lnTo>
                  <a:pt x="85810" y="64170"/>
                </a:lnTo>
                <a:lnTo>
                  <a:pt x="85810" y="64180"/>
                </a:lnTo>
                <a:lnTo>
                  <a:pt x="85810" y="64200"/>
                </a:lnTo>
                <a:lnTo>
                  <a:pt x="85820" y="64210"/>
                </a:lnTo>
                <a:lnTo>
                  <a:pt x="85820" y="64220"/>
                </a:lnTo>
                <a:lnTo>
                  <a:pt x="85820" y="64230"/>
                </a:lnTo>
                <a:lnTo>
                  <a:pt x="85820" y="64240"/>
                </a:lnTo>
                <a:lnTo>
                  <a:pt x="85830" y="64240"/>
                </a:lnTo>
                <a:lnTo>
                  <a:pt x="85840" y="64250"/>
                </a:lnTo>
                <a:lnTo>
                  <a:pt x="85850" y="64260"/>
                </a:lnTo>
                <a:lnTo>
                  <a:pt x="85860" y="64270"/>
                </a:lnTo>
                <a:lnTo>
                  <a:pt x="85860" y="64280"/>
                </a:lnTo>
                <a:lnTo>
                  <a:pt x="85870" y="64280"/>
                </a:lnTo>
                <a:lnTo>
                  <a:pt x="85870" y="64290"/>
                </a:lnTo>
                <a:lnTo>
                  <a:pt x="85880" y="64290"/>
                </a:lnTo>
                <a:lnTo>
                  <a:pt x="85890" y="64280"/>
                </a:lnTo>
                <a:lnTo>
                  <a:pt x="85900" y="64280"/>
                </a:lnTo>
                <a:lnTo>
                  <a:pt x="85910" y="64290"/>
                </a:lnTo>
                <a:lnTo>
                  <a:pt x="85910" y="64280"/>
                </a:lnTo>
                <a:lnTo>
                  <a:pt x="85910" y="64270"/>
                </a:lnTo>
                <a:lnTo>
                  <a:pt x="85900" y="64270"/>
                </a:lnTo>
                <a:lnTo>
                  <a:pt x="85900" y="64260"/>
                </a:lnTo>
                <a:lnTo>
                  <a:pt x="85910" y="64260"/>
                </a:lnTo>
                <a:lnTo>
                  <a:pt x="85920" y="64260"/>
                </a:lnTo>
                <a:lnTo>
                  <a:pt x="85930" y="64270"/>
                </a:lnTo>
                <a:lnTo>
                  <a:pt x="85940" y="64270"/>
                </a:lnTo>
                <a:lnTo>
                  <a:pt x="85940" y="64280"/>
                </a:lnTo>
                <a:lnTo>
                  <a:pt x="85940" y="64290"/>
                </a:lnTo>
                <a:lnTo>
                  <a:pt x="85950" y="64290"/>
                </a:lnTo>
                <a:lnTo>
                  <a:pt x="85950" y="64300"/>
                </a:lnTo>
                <a:lnTo>
                  <a:pt x="85960" y="64300"/>
                </a:lnTo>
                <a:lnTo>
                  <a:pt x="85960" y="64310"/>
                </a:lnTo>
                <a:lnTo>
                  <a:pt x="85970" y="64310"/>
                </a:lnTo>
                <a:lnTo>
                  <a:pt x="85980" y="64310"/>
                </a:lnTo>
                <a:lnTo>
                  <a:pt x="85980" y="64320"/>
                </a:lnTo>
                <a:lnTo>
                  <a:pt x="85980" y="64330"/>
                </a:lnTo>
                <a:lnTo>
                  <a:pt x="85970" y="64330"/>
                </a:lnTo>
                <a:lnTo>
                  <a:pt x="85970" y="64340"/>
                </a:lnTo>
                <a:lnTo>
                  <a:pt x="85970" y="64350"/>
                </a:lnTo>
                <a:lnTo>
                  <a:pt x="85980" y="64350"/>
                </a:lnTo>
                <a:lnTo>
                  <a:pt x="85990" y="64350"/>
                </a:lnTo>
                <a:lnTo>
                  <a:pt x="85990" y="64360"/>
                </a:lnTo>
                <a:lnTo>
                  <a:pt x="86000" y="64360"/>
                </a:lnTo>
                <a:lnTo>
                  <a:pt x="86000" y="64370"/>
                </a:lnTo>
                <a:lnTo>
                  <a:pt x="85990" y="64370"/>
                </a:lnTo>
                <a:lnTo>
                  <a:pt x="86000" y="64370"/>
                </a:lnTo>
                <a:lnTo>
                  <a:pt x="86000" y="64380"/>
                </a:lnTo>
                <a:lnTo>
                  <a:pt x="86010" y="64370"/>
                </a:lnTo>
                <a:lnTo>
                  <a:pt x="86010" y="64360"/>
                </a:lnTo>
                <a:lnTo>
                  <a:pt x="86010" y="64370"/>
                </a:lnTo>
                <a:lnTo>
                  <a:pt x="86010" y="64380"/>
                </a:lnTo>
                <a:lnTo>
                  <a:pt x="86020" y="64380"/>
                </a:lnTo>
                <a:lnTo>
                  <a:pt x="86020" y="64390"/>
                </a:lnTo>
                <a:lnTo>
                  <a:pt x="86030" y="64390"/>
                </a:lnTo>
                <a:lnTo>
                  <a:pt x="86030" y="64400"/>
                </a:lnTo>
                <a:lnTo>
                  <a:pt x="86020" y="64400"/>
                </a:lnTo>
                <a:lnTo>
                  <a:pt x="86030" y="64400"/>
                </a:lnTo>
                <a:lnTo>
                  <a:pt x="86030" y="64410"/>
                </a:lnTo>
                <a:lnTo>
                  <a:pt x="86020" y="64410"/>
                </a:lnTo>
                <a:lnTo>
                  <a:pt x="86020" y="64420"/>
                </a:lnTo>
                <a:lnTo>
                  <a:pt x="86030" y="64420"/>
                </a:lnTo>
                <a:lnTo>
                  <a:pt x="86030" y="64430"/>
                </a:lnTo>
                <a:lnTo>
                  <a:pt x="86020" y="64430"/>
                </a:lnTo>
                <a:lnTo>
                  <a:pt x="86020" y="64440"/>
                </a:lnTo>
                <a:lnTo>
                  <a:pt x="86020" y="64450"/>
                </a:lnTo>
                <a:lnTo>
                  <a:pt x="86010" y="64460"/>
                </a:lnTo>
                <a:lnTo>
                  <a:pt x="86000" y="64460"/>
                </a:lnTo>
                <a:lnTo>
                  <a:pt x="85990" y="64460"/>
                </a:lnTo>
                <a:lnTo>
                  <a:pt x="85980" y="64460"/>
                </a:lnTo>
                <a:lnTo>
                  <a:pt x="85970" y="64470"/>
                </a:lnTo>
                <a:lnTo>
                  <a:pt x="85960" y="64480"/>
                </a:lnTo>
                <a:lnTo>
                  <a:pt x="85960" y="64490"/>
                </a:lnTo>
                <a:lnTo>
                  <a:pt x="85960" y="64500"/>
                </a:lnTo>
                <a:lnTo>
                  <a:pt x="85950" y="64510"/>
                </a:lnTo>
                <a:lnTo>
                  <a:pt x="85940" y="64520"/>
                </a:lnTo>
                <a:lnTo>
                  <a:pt x="85940" y="64510"/>
                </a:lnTo>
                <a:lnTo>
                  <a:pt x="85930" y="64520"/>
                </a:lnTo>
                <a:lnTo>
                  <a:pt x="85920" y="64520"/>
                </a:lnTo>
                <a:lnTo>
                  <a:pt x="85920" y="64530"/>
                </a:lnTo>
                <a:lnTo>
                  <a:pt x="85920" y="64540"/>
                </a:lnTo>
                <a:lnTo>
                  <a:pt x="85910" y="64530"/>
                </a:lnTo>
                <a:lnTo>
                  <a:pt x="85910" y="64520"/>
                </a:lnTo>
                <a:lnTo>
                  <a:pt x="85900" y="64520"/>
                </a:lnTo>
                <a:lnTo>
                  <a:pt x="85900" y="64530"/>
                </a:lnTo>
                <a:lnTo>
                  <a:pt x="85890" y="64530"/>
                </a:lnTo>
                <a:lnTo>
                  <a:pt x="85890" y="64540"/>
                </a:lnTo>
                <a:lnTo>
                  <a:pt x="85880" y="64540"/>
                </a:lnTo>
                <a:lnTo>
                  <a:pt x="85870" y="64540"/>
                </a:lnTo>
                <a:lnTo>
                  <a:pt x="85860" y="64540"/>
                </a:lnTo>
                <a:lnTo>
                  <a:pt x="85860" y="64530"/>
                </a:lnTo>
                <a:lnTo>
                  <a:pt x="85850" y="64520"/>
                </a:lnTo>
                <a:lnTo>
                  <a:pt x="85860" y="64510"/>
                </a:lnTo>
                <a:lnTo>
                  <a:pt x="85850" y="64510"/>
                </a:lnTo>
                <a:lnTo>
                  <a:pt x="85840" y="64510"/>
                </a:lnTo>
                <a:lnTo>
                  <a:pt x="85840" y="64520"/>
                </a:lnTo>
                <a:lnTo>
                  <a:pt x="85830" y="64520"/>
                </a:lnTo>
                <a:lnTo>
                  <a:pt x="85830" y="64510"/>
                </a:lnTo>
                <a:lnTo>
                  <a:pt x="85830" y="64500"/>
                </a:lnTo>
                <a:lnTo>
                  <a:pt x="85830" y="64490"/>
                </a:lnTo>
                <a:lnTo>
                  <a:pt x="85820" y="64490"/>
                </a:lnTo>
                <a:lnTo>
                  <a:pt x="85820" y="64500"/>
                </a:lnTo>
                <a:lnTo>
                  <a:pt x="85820" y="64510"/>
                </a:lnTo>
                <a:lnTo>
                  <a:pt x="85820" y="64500"/>
                </a:lnTo>
                <a:lnTo>
                  <a:pt x="85810" y="64490"/>
                </a:lnTo>
                <a:lnTo>
                  <a:pt x="85800" y="64500"/>
                </a:lnTo>
                <a:lnTo>
                  <a:pt x="85800" y="64510"/>
                </a:lnTo>
                <a:lnTo>
                  <a:pt x="85800" y="64520"/>
                </a:lnTo>
                <a:lnTo>
                  <a:pt x="85800" y="64530"/>
                </a:lnTo>
                <a:lnTo>
                  <a:pt x="85790" y="64540"/>
                </a:lnTo>
                <a:lnTo>
                  <a:pt x="85780" y="64540"/>
                </a:lnTo>
                <a:lnTo>
                  <a:pt x="85770" y="64540"/>
                </a:lnTo>
                <a:lnTo>
                  <a:pt x="85760" y="64540"/>
                </a:lnTo>
                <a:lnTo>
                  <a:pt x="85760" y="64530"/>
                </a:lnTo>
                <a:lnTo>
                  <a:pt x="85760" y="64520"/>
                </a:lnTo>
                <a:lnTo>
                  <a:pt x="85750" y="64520"/>
                </a:lnTo>
                <a:lnTo>
                  <a:pt x="85750" y="64510"/>
                </a:lnTo>
                <a:lnTo>
                  <a:pt x="85760" y="64510"/>
                </a:lnTo>
                <a:lnTo>
                  <a:pt x="85760" y="64520"/>
                </a:lnTo>
                <a:lnTo>
                  <a:pt x="85770" y="64520"/>
                </a:lnTo>
                <a:lnTo>
                  <a:pt x="85770" y="64510"/>
                </a:lnTo>
                <a:lnTo>
                  <a:pt x="85760" y="64510"/>
                </a:lnTo>
                <a:lnTo>
                  <a:pt x="85760" y="64500"/>
                </a:lnTo>
                <a:lnTo>
                  <a:pt x="85760" y="64490"/>
                </a:lnTo>
                <a:lnTo>
                  <a:pt x="85770" y="64490"/>
                </a:lnTo>
                <a:lnTo>
                  <a:pt x="85760" y="64490"/>
                </a:lnTo>
                <a:lnTo>
                  <a:pt x="85760" y="64480"/>
                </a:lnTo>
                <a:lnTo>
                  <a:pt x="85760" y="64470"/>
                </a:lnTo>
                <a:lnTo>
                  <a:pt x="85760" y="64460"/>
                </a:lnTo>
                <a:lnTo>
                  <a:pt x="85750" y="64460"/>
                </a:lnTo>
                <a:lnTo>
                  <a:pt x="85750" y="64450"/>
                </a:lnTo>
                <a:lnTo>
                  <a:pt x="85750" y="64440"/>
                </a:lnTo>
                <a:lnTo>
                  <a:pt x="85760" y="64440"/>
                </a:lnTo>
                <a:lnTo>
                  <a:pt x="85750" y="64430"/>
                </a:lnTo>
                <a:lnTo>
                  <a:pt x="85740" y="64430"/>
                </a:lnTo>
                <a:lnTo>
                  <a:pt x="85730" y="64430"/>
                </a:lnTo>
                <a:lnTo>
                  <a:pt x="85720" y="64430"/>
                </a:lnTo>
                <a:lnTo>
                  <a:pt x="85720" y="64420"/>
                </a:lnTo>
                <a:lnTo>
                  <a:pt x="85730" y="64420"/>
                </a:lnTo>
                <a:lnTo>
                  <a:pt x="85730" y="64410"/>
                </a:lnTo>
                <a:lnTo>
                  <a:pt x="85720" y="64410"/>
                </a:lnTo>
                <a:lnTo>
                  <a:pt x="85720" y="64400"/>
                </a:lnTo>
                <a:lnTo>
                  <a:pt x="85710" y="64400"/>
                </a:lnTo>
                <a:lnTo>
                  <a:pt x="85710" y="64410"/>
                </a:lnTo>
                <a:lnTo>
                  <a:pt x="85700" y="64410"/>
                </a:lnTo>
                <a:lnTo>
                  <a:pt x="85690" y="64410"/>
                </a:lnTo>
                <a:lnTo>
                  <a:pt x="85680" y="64410"/>
                </a:lnTo>
                <a:lnTo>
                  <a:pt x="85680" y="64420"/>
                </a:lnTo>
                <a:lnTo>
                  <a:pt x="85670" y="64420"/>
                </a:lnTo>
                <a:lnTo>
                  <a:pt x="85660" y="64420"/>
                </a:lnTo>
                <a:lnTo>
                  <a:pt x="85660" y="64430"/>
                </a:lnTo>
                <a:lnTo>
                  <a:pt x="85660" y="64440"/>
                </a:lnTo>
                <a:lnTo>
                  <a:pt x="85670" y="64440"/>
                </a:lnTo>
                <a:lnTo>
                  <a:pt x="85670" y="64450"/>
                </a:lnTo>
                <a:lnTo>
                  <a:pt x="85670" y="64440"/>
                </a:lnTo>
                <a:lnTo>
                  <a:pt x="85680" y="64440"/>
                </a:lnTo>
                <a:lnTo>
                  <a:pt x="85690" y="64440"/>
                </a:lnTo>
                <a:lnTo>
                  <a:pt x="85690" y="64450"/>
                </a:lnTo>
                <a:lnTo>
                  <a:pt x="85690" y="64460"/>
                </a:lnTo>
                <a:lnTo>
                  <a:pt x="85680" y="64460"/>
                </a:lnTo>
                <a:lnTo>
                  <a:pt x="85670" y="64460"/>
                </a:lnTo>
                <a:lnTo>
                  <a:pt x="85660" y="64460"/>
                </a:lnTo>
                <a:lnTo>
                  <a:pt x="85650" y="64460"/>
                </a:lnTo>
                <a:lnTo>
                  <a:pt x="85650" y="64450"/>
                </a:lnTo>
                <a:lnTo>
                  <a:pt x="85650" y="64440"/>
                </a:lnTo>
                <a:lnTo>
                  <a:pt x="85650" y="64430"/>
                </a:lnTo>
                <a:lnTo>
                  <a:pt x="85640" y="64430"/>
                </a:lnTo>
                <a:lnTo>
                  <a:pt x="85630" y="64420"/>
                </a:lnTo>
                <a:lnTo>
                  <a:pt x="85630" y="64410"/>
                </a:lnTo>
                <a:lnTo>
                  <a:pt x="85610" y="64420"/>
                </a:lnTo>
                <a:lnTo>
                  <a:pt x="85590" y="64410"/>
                </a:lnTo>
                <a:lnTo>
                  <a:pt x="85580" y="64400"/>
                </a:lnTo>
                <a:lnTo>
                  <a:pt x="85580" y="64380"/>
                </a:lnTo>
                <a:lnTo>
                  <a:pt x="85570" y="64370"/>
                </a:lnTo>
                <a:lnTo>
                  <a:pt x="85560" y="64360"/>
                </a:lnTo>
                <a:lnTo>
                  <a:pt x="85550" y="64360"/>
                </a:lnTo>
                <a:lnTo>
                  <a:pt x="85550" y="64370"/>
                </a:lnTo>
                <a:lnTo>
                  <a:pt x="85540" y="64380"/>
                </a:lnTo>
                <a:lnTo>
                  <a:pt x="85540" y="64390"/>
                </a:lnTo>
                <a:lnTo>
                  <a:pt x="85540" y="64400"/>
                </a:lnTo>
                <a:lnTo>
                  <a:pt x="85540" y="64410"/>
                </a:lnTo>
                <a:lnTo>
                  <a:pt x="85530" y="64420"/>
                </a:lnTo>
                <a:lnTo>
                  <a:pt x="85520" y="64420"/>
                </a:lnTo>
                <a:lnTo>
                  <a:pt x="85520" y="64430"/>
                </a:lnTo>
                <a:lnTo>
                  <a:pt x="85510" y="64430"/>
                </a:lnTo>
                <a:lnTo>
                  <a:pt x="85500" y="64440"/>
                </a:lnTo>
                <a:lnTo>
                  <a:pt x="85490" y="64440"/>
                </a:lnTo>
                <a:lnTo>
                  <a:pt x="85500" y="64450"/>
                </a:lnTo>
                <a:lnTo>
                  <a:pt x="85510" y="64450"/>
                </a:lnTo>
                <a:lnTo>
                  <a:pt x="85510" y="64440"/>
                </a:lnTo>
                <a:lnTo>
                  <a:pt x="85520" y="64440"/>
                </a:lnTo>
                <a:lnTo>
                  <a:pt x="85530" y="64430"/>
                </a:lnTo>
                <a:lnTo>
                  <a:pt x="85540" y="64430"/>
                </a:lnTo>
                <a:lnTo>
                  <a:pt x="85540" y="64420"/>
                </a:lnTo>
                <a:lnTo>
                  <a:pt x="85550" y="64420"/>
                </a:lnTo>
                <a:lnTo>
                  <a:pt x="85550" y="64410"/>
                </a:lnTo>
                <a:lnTo>
                  <a:pt x="85560" y="64410"/>
                </a:lnTo>
                <a:lnTo>
                  <a:pt x="85570" y="64410"/>
                </a:lnTo>
                <a:lnTo>
                  <a:pt x="85580" y="64410"/>
                </a:lnTo>
                <a:lnTo>
                  <a:pt x="85590" y="64410"/>
                </a:lnTo>
                <a:lnTo>
                  <a:pt x="85600" y="64420"/>
                </a:lnTo>
                <a:lnTo>
                  <a:pt x="85600" y="64430"/>
                </a:lnTo>
                <a:lnTo>
                  <a:pt x="85610" y="64430"/>
                </a:lnTo>
                <a:lnTo>
                  <a:pt x="85610" y="64440"/>
                </a:lnTo>
                <a:lnTo>
                  <a:pt x="85610" y="64450"/>
                </a:lnTo>
                <a:lnTo>
                  <a:pt x="85620" y="64450"/>
                </a:lnTo>
                <a:lnTo>
                  <a:pt x="85620" y="64460"/>
                </a:lnTo>
                <a:lnTo>
                  <a:pt x="85630" y="64460"/>
                </a:lnTo>
                <a:lnTo>
                  <a:pt x="85630" y="64470"/>
                </a:lnTo>
                <a:lnTo>
                  <a:pt x="85640" y="64470"/>
                </a:lnTo>
                <a:lnTo>
                  <a:pt x="85650" y="64480"/>
                </a:lnTo>
                <a:lnTo>
                  <a:pt x="85650" y="64490"/>
                </a:lnTo>
                <a:lnTo>
                  <a:pt x="85660" y="64500"/>
                </a:lnTo>
                <a:lnTo>
                  <a:pt x="85660" y="64510"/>
                </a:lnTo>
                <a:lnTo>
                  <a:pt x="85650" y="64520"/>
                </a:lnTo>
                <a:lnTo>
                  <a:pt x="85650" y="64530"/>
                </a:lnTo>
                <a:lnTo>
                  <a:pt x="85640" y="64540"/>
                </a:lnTo>
                <a:lnTo>
                  <a:pt x="85650" y="64540"/>
                </a:lnTo>
                <a:lnTo>
                  <a:pt x="85650" y="64550"/>
                </a:lnTo>
                <a:lnTo>
                  <a:pt x="85650" y="64560"/>
                </a:lnTo>
                <a:lnTo>
                  <a:pt x="85660" y="64560"/>
                </a:lnTo>
                <a:lnTo>
                  <a:pt x="85670" y="64560"/>
                </a:lnTo>
                <a:lnTo>
                  <a:pt x="85680" y="64560"/>
                </a:lnTo>
                <a:lnTo>
                  <a:pt x="85690" y="64560"/>
                </a:lnTo>
                <a:lnTo>
                  <a:pt x="85700" y="64560"/>
                </a:lnTo>
                <a:lnTo>
                  <a:pt x="85700" y="64550"/>
                </a:lnTo>
                <a:lnTo>
                  <a:pt x="85700" y="64540"/>
                </a:lnTo>
                <a:lnTo>
                  <a:pt x="85710" y="64540"/>
                </a:lnTo>
                <a:lnTo>
                  <a:pt x="85710" y="64550"/>
                </a:lnTo>
                <a:lnTo>
                  <a:pt x="85720" y="64560"/>
                </a:lnTo>
                <a:lnTo>
                  <a:pt x="85710" y="64560"/>
                </a:lnTo>
                <a:lnTo>
                  <a:pt x="85710" y="64570"/>
                </a:lnTo>
                <a:lnTo>
                  <a:pt x="85710" y="64580"/>
                </a:lnTo>
                <a:lnTo>
                  <a:pt x="85710" y="64590"/>
                </a:lnTo>
                <a:lnTo>
                  <a:pt x="85700" y="64590"/>
                </a:lnTo>
                <a:lnTo>
                  <a:pt x="85700" y="64600"/>
                </a:lnTo>
                <a:lnTo>
                  <a:pt x="85690" y="64600"/>
                </a:lnTo>
                <a:lnTo>
                  <a:pt x="85690" y="64610"/>
                </a:lnTo>
                <a:lnTo>
                  <a:pt x="85680" y="64610"/>
                </a:lnTo>
                <a:lnTo>
                  <a:pt x="85670" y="64600"/>
                </a:lnTo>
                <a:lnTo>
                  <a:pt x="85660" y="64600"/>
                </a:lnTo>
                <a:lnTo>
                  <a:pt x="85660" y="64590"/>
                </a:lnTo>
                <a:lnTo>
                  <a:pt x="85650" y="64590"/>
                </a:lnTo>
                <a:lnTo>
                  <a:pt x="85640" y="64590"/>
                </a:lnTo>
                <a:lnTo>
                  <a:pt x="85640" y="64600"/>
                </a:lnTo>
                <a:lnTo>
                  <a:pt x="85630" y="64590"/>
                </a:lnTo>
                <a:lnTo>
                  <a:pt x="85620" y="64590"/>
                </a:lnTo>
                <a:lnTo>
                  <a:pt x="85620" y="64600"/>
                </a:lnTo>
                <a:lnTo>
                  <a:pt x="85630" y="64600"/>
                </a:lnTo>
                <a:lnTo>
                  <a:pt x="85630" y="64610"/>
                </a:lnTo>
                <a:lnTo>
                  <a:pt x="85620" y="64610"/>
                </a:lnTo>
                <a:lnTo>
                  <a:pt x="85620" y="64620"/>
                </a:lnTo>
                <a:lnTo>
                  <a:pt x="85630" y="64620"/>
                </a:lnTo>
                <a:lnTo>
                  <a:pt x="85630" y="64610"/>
                </a:lnTo>
                <a:lnTo>
                  <a:pt x="85640" y="64610"/>
                </a:lnTo>
                <a:lnTo>
                  <a:pt x="85640" y="64620"/>
                </a:lnTo>
                <a:lnTo>
                  <a:pt x="85640" y="64630"/>
                </a:lnTo>
                <a:lnTo>
                  <a:pt x="85640" y="64640"/>
                </a:lnTo>
                <a:lnTo>
                  <a:pt x="85650" y="64640"/>
                </a:lnTo>
                <a:lnTo>
                  <a:pt x="85660" y="64640"/>
                </a:lnTo>
                <a:lnTo>
                  <a:pt x="85670" y="64640"/>
                </a:lnTo>
                <a:lnTo>
                  <a:pt x="85680" y="64640"/>
                </a:lnTo>
                <a:lnTo>
                  <a:pt x="85690" y="64650"/>
                </a:lnTo>
                <a:lnTo>
                  <a:pt x="85690" y="64660"/>
                </a:lnTo>
                <a:lnTo>
                  <a:pt x="85690" y="64670"/>
                </a:lnTo>
                <a:lnTo>
                  <a:pt x="85690" y="64680"/>
                </a:lnTo>
                <a:lnTo>
                  <a:pt x="85690" y="64690"/>
                </a:lnTo>
                <a:lnTo>
                  <a:pt x="85690" y="64700"/>
                </a:lnTo>
                <a:lnTo>
                  <a:pt x="85700" y="64700"/>
                </a:lnTo>
                <a:lnTo>
                  <a:pt x="85710" y="64700"/>
                </a:lnTo>
                <a:lnTo>
                  <a:pt x="85710" y="64710"/>
                </a:lnTo>
                <a:lnTo>
                  <a:pt x="85710" y="64720"/>
                </a:lnTo>
                <a:lnTo>
                  <a:pt x="85710" y="64730"/>
                </a:lnTo>
                <a:lnTo>
                  <a:pt x="85720" y="64740"/>
                </a:lnTo>
                <a:lnTo>
                  <a:pt x="85730" y="64750"/>
                </a:lnTo>
                <a:lnTo>
                  <a:pt x="85730" y="64760"/>
                </a:lnTo>
                <a:lnTo>
                  <a:pt x="85730" y="64750"/>
                </a:lnTo>
                <a:lnTo>
                  <a:pt x="85730" y="64740"/>
                </a:lnTo>
                <a:lnTo>
                  <a:pt x="85730" y="64750"/>
                </a:lnTo>
                <a:lnTo>
                  <a:pt x="85740" y="64750"/>
                </a:lnTo>
                <a:lnTo>
                  <a:pt x="85740" y="64740"/>
                </a:lnTo>
                <a:lnTo>
                  <a:pt x="85750" y="64740"/>
                </a:lnTo>
                <a:lnTo>
                  <a:pt x="85750" y="64750"/>
                </a:lnTo>
                <a:lnTo>
                  <a:pt x="85750" y="64760"/>
                </a:lnTo>
                <a:lnTo>
                  <a:pt x="85740" y="64770"/>
                </a:lnTo>
                <a:lnTo>
                  <a:pt x="85740" y="64780"/>
                </a:lnTo>
                <a:lnTo>
                  <a:pt x="85750" y="64780"/>
                </a:lnTo>
                <a:lnTo>
                  <a:pt x="85760" y="64780"/>
                </a:lnTo>
                <a:lnTo>
                  <a:pt x="85760" y="64770"/>
                </a:lnTo>
                <a:lnTo>
                  <a:pt x="85760" y="64760"/>
                </a:lnTo>
                <a:lnTo>
                  <a:pt x="85770" y="64760"/>
                </a:lnTo>
                <a:lnTo>
                  <a:pt x="85780" y="64760"/>
                </a:lnTo>
                <a:lnTo>
                  <a:pt x="85780" y="64770"/>
                </a:lnTo>
                <a:lnTo>
                  <a:pt x="85790" y="64770"/>
                </a:lnTo>
                <a:lnTo>
                  <a:pt x="85790" y="64780"/>
                </a:lnTo>
                <a:lnTo>
                  <a:pt x="85780" y="64780"/>
                </a:lnTo>
                <a:lnTo>
                  <a:pt x="85780" y="64790"/>
                </a:lnTo>
                <a:lnTo>
                  <a:pt x="85780" y="64800"/>
                </a:lnTo>
                <a:lnTo>
                  <a:pt x="85790" y="64800"/>
                </a:lnTo>
                <a:lnTo>
                  <a:pt x="85790" y="64810"/>
                </a:lnTo>
                <a:lnTo>
                  <a:pt x="85790" y="64820"/>
                </a:lnTo>
                <a:lnTo>
                  <a:pt x="85780" y="64820"/>
                </a:lnTo>
                <a:lnTo>
                  <a:pt x="85780" y="64830"/>
                </a:lnTo>
                <a:lnTo>
                  <a:pt x="85780" y="64840"/>
                </a:lnTo>
                <a:lnTo>
                  <a:pt x="85770" y="64840"/>
                </a:lnTo>
                <a:lnTo>
                  <a:pt x="85780" y="64840"/>
                </a:lnTo>
                <a:lnTo>
                  <a:pt x="85780" y="64850"/>
                </a:lnTo>
                <a:lnTo>
                  <a:pt x="85780" y="64860"/>
                </a:lnTo>
                <a:lnTo>
                  <a:pt x="85770" y="64860"/>
                </a:lnTo>
                <a:lnTo>
                  <a:pt x="85760" y="64850"/>
                </a:lnTo>
                <a:lnTo>
                  <a:pt x="85760" y="64860"/>
                </a:lnTo>
                <a:lnTo>
                  <a:pt x="85760" y="64850"/>
                </a:lnTo>
                <a:lnTo>
                  <a:pt x="85760" y="64840"/>
                </a:lnTo>
                <a:lnTo>
                  <a:pt x="85760" y="64830"/>
                </a:lnTo>
                <a:lnTo>
                  <a:pt x="85750" y="64830"/>
                </a:lnTo>
                <a:lnTo>
                  <a:pt x="85740" y="64830"/>
                </a:lnTo>
                <a:lnTo>
                  <a:pt x="85740" y="64820"/>
                </a:lnTo>
                <a:lnTo>
                  <a:pt x="85740" y="64810"/>
                </a:lnTo>
                <a:lnTo>
                  <a:pt x="85740" y="64800"/>
                </a:lnTo>
                <a:lnTo>
                  <a:pt x="85740" y="64790"/>
                </a:lnTo>
                <a:lnTo>
                  <a:pt x="85730" y="64790"/>
                </a:lnTo>
                <a:lnTo>
                  <a:pt x="85730" y="64800"/>
                </a:lnTo>
                <a:lnTo>
                  <a:pt x="85720" y="64800"/>
                </a:lnTo>
                <a:lnTo>
                  <a:pt x="85720" y="64810"/>
                </a:lnTo>
                <a:lnTo>
                  <a:pt x="85710" y="64810"/>
                </a:lnTo>
                <a:lnTo>
                  <a:pt x="85700" y="64820"/>
                </a:lnTo>
                <a:lnTo>
                  <a:pt x="85710" y="64820"/>
                </a:lnTo>
                <a:lnTo>
                  <a:pt x="85710" y="64830"/>
                </a:lnTo>
                <a:lnTo>
                  <a:pt x="85710" y="64840"/>
                </a:lnTo>
                <a:lnTo>
                  <a:pt x="85700" y="64840"/>
                </a:lnTo>
                <a:lnTo>
                  <a:pt x="85700" y="64850"/>
                </a:lnTo>
                <a:lnTo>
                  <a:pt x="85690" y="64850"/>
                </a:lnTo>
                <a:lnTo>
                  <a:pt x="85700" y="64850"/>
                </a:lnTo>
                <a:lnTo>
                  <a:pt x="85700" y="64840"/>
                </a:lnTo>
                <a:lnTo>
                  <a:pt x="85710" y="64840"/>
                </a:lnTo>
                <a:lnTo>
                  <a:pt x="85710" y="64850"/>
                </a:lnTo>
                <a:lnTo>
                  <a:pt x="85720" y="64850"/>
                </a:lnTo>
                <a:lnTo>
                  <a:pt x="85720" y="64840"/>
                </a:lnTo>
                <a:lnTo>
                  <a:pt x="85720" y="64830"/>
                </a:lnTo>
                <a:lnTo>
                  <a:pt x="85720" y="64820"/>
                </a:lnTo>
                <a:lnTo>
                  <a:pt x="85730" y="64820"/>
                </a:lnTo>
                <a:lnTo>
                  <a:pt x="85730" y="64830"/>
                </a:lnTo>
                <a:lnTo>
                  <a:pt x="85740" y="64830"/>
                </a:lnTo>
                <a:lnTo>
                  <a:pt x="85740" y="64840"/>
                </a:lnTo>
                <a:lnTo>
                  <a:pt x="85750" y="64840"/>
                </a:lnTo>
                <a:lnTo>
                  <a:pt x="85750" y="64850"/>
                </a:lnTo>
                <a:lnTo>
                  <a:pt x="85760" y="64850"/>
                </a:lnTo>
                <a:lnTo>
                  <a:pt x="85750" y="64850"/>
                </a:lnTo>
                <a:lnTo>
                  <a:pt x="85760" y="64860"/>
                </a:lnTo>
                <a:lnTo>
                  <a:pt x="85760" y="64870"/>
                </a:lnTo>
                <a:lnTo>
                  <a:pt x="85760" y="64880"/>
                </a:lnTo>
                <a:lnTo>
                  <a:pt x="85770" y="64880"/>
                </a:lnTo>
                <a:lnTo>
                  <a:pt x="85780" y="64880"/>
                </a:lnTo>
                <a:lnTo>
                  <a:pt x="85780" y="64890"/>
                </a:lnTo>
                <a:lnTo>
                  <a:pt x="85780" y="64900"/>
                </a:lnTo>
                <a:lnTo>
                  <a:pt x="85790" y="64900"/>
                </a:lnTo>
                <a:lnTo>
                  <a:pt x="85790" y="64890"/>
                </a:lnTo>
                <a:lnTo>
                  <a:pt x="85790" y="64880"/>
                </a:lnTo>
                <a:lnTo>
                  <a:pt x="85800" y="64880"/>
                </a:lnTo>
                <a:lnTo>
                  <a:pt x="85800" y="64870"/>
                </a:lnTo>
                <a:lnTo>
                  <a:pt x="85790" y="64860"/>
                </a:lnTo>
                <a:lnTo>
                  <a:pt x="85800" y="64850"/>
                </a:lnTo>
                <a:lnTo>
                  <a:pt x="85790" y="64840"/>
                </a:lnTo>
                <a:lnTo>
                  <a:pt x="85780" y="64840"/>
                </a:lnTo>
                <a:lnTo>
                  <a:pt x="85790" y="64830"/>
                </a:lnTo>
                <a:lnTo>
                  <a:pt x="85790" y="64840"/>
                </a:lnTo>
                <a:lnTo>
                  <a:pt x="85800" y="64840"/>
                </a:lnTo>
                <a:lnTo>
                  <a:pt x="85810" y="64850"/>
                </a:lnTo>
                <a:lnTo>
                  <a:pt x="85800" y="64850"/>
                </a:lnTo>
                <a:lnTo>
                  <a:pt x="85800" y="64860"/>
                </a:lnTo>
                <a:lnTo>
                  <a:pt x="85800" y="64870"/>
                </a:lnTo>
                <a:lnTo>
                  <a:pt x="85800" y="64880"/>
                </a:lnTo>
                <a:lnTo>
                  <a:pt x="85810" y="64870"/>
                </a:lnTo>
                <a:lnTo>
                  <a:pt x="85820" y="64870"/>
                </a:lnTo>
                <a:lnTo>
                  <a:pt x="85820" y="64860"/>
                </a:lnTo>
                <a:lnTo>
                  <a:pt x="85820" y="64870"/>
                </a:lnTo>
                <a:lnTo>
                  <a:pt x="85830" y="64870"/>
                </a:lnTo>
                <a:lnTo>
                  <a:pt x="85840" y="64870"/>
                </a:lnTo>
                <a:lnTo>
                  <a:pt x="85850" y="64870"/>
                </a:lnTo>
                <a:lnTo>
                  <a:pt x="85850" y="64880"/>
                </a:lnTo>
                <a:lnTo>
                  <a:pt x="85860" y="64880"/>
                </a:lnTo>
                <a:lnTo>
                  <a:pt x="85860" y="64870"/>
                </a:lnTo>
                <a:lnTo>
                  <a:pt x="85870" y="64870"/>
                </a:lnTo>
                <a:lnTo>
                  <a:pt x="85870" y="64880"/>
                </a:lnTo>
                <a:lnTo>
                  <a:pt x="85880" y="64880"/>
                </a:lnTo>
                <a:lnTo>
                  <a:pt x="85880" y="64890"/>
                </a:lnTo>
                <a:lnTo>
                  <a:pt x="85890" y="64890"/>
                </a:lnTo>
                <a:lnTo>
                  <a:pt x="85890" y="64880"/>
                </a:lnTo>
                <a:lnTo>
                  <a:pt x="85890" y="64890"/>
                </a:lnTo>
                <a:lnTo>
                  <a:pt x="85890" y="64900"/>
                </a:lnTo>
                <a:lnTo>
                  <a:pt x="85890" y="64910"/>
                </a:lnTo>
                <a:lnTo>
                  <a:pt x="85900" y="64910"/>
                </a:lnTo>
                <a:lnTo>
                  <a:pt x="85890" y="64910"/>
                </a:lnTo>
                <a:lnTo>
                  <a:pt x="85890" y="64920"/>
                </a:lnTo>
                <a:lnTo>
                  <a:pt x="85900" y="64910"/>
                </a:lnTo>
                <a:lnTo>
                  <a:pt x="85900" y="64920"/>
                </a:lnTo>
                <a:lnTo>
                  <a:pt x="85900" y="64930"/>
                </a:lnTo>
                <a:lnTo>
                  <a:pt x="85900" y="64940"/>
                </a:lnTo>
                <a:lnTo>
                  <a:pt x="85900" y="64950"/>
                </a:lnTo>
                <a:lnTo>
                  <a:pt x="85900" y="64940"/>
                </a:lnTo>
                <a:lnTo>
                  <a:pt x="85890" y="64940"/>
                </a:lnTo>
                <a:lnTo>
                  <a:pt x="85890" y="64950"/>
                </a:lnTo>
                <a:lnTo>
                  <a:pt x="85880" y="64950"/>
                </a:lnTo>
                <a:lnTo>
                  <a:pt x="85880" y="64960"/>
                </a:lnTo>
                <a:lnTo>
                  <a:pt x="85870" y="64960"/>
                </a:lnTo>
                <a:lnTo>
                  <a:pt x="85860" y="64960"/>
                </a:lnTo>
                <a:lnTo>
                  <a:pt x="85860" y="64970"/>
                </a:lnTo>
                <a:lnTo>
                  <a:pt x="85860" y="64980"/>
                </a:lnTo>
                <a:lnTo>
                  <a:pt x="85850" y="64980"/>
                </a:lnTo>
                <a:lnTo>
                  <a:pt x="85850" y="64990"/>
                </a:lnTo>
                <a:lnTo>
                  <a:pt x="85850" y="65000"/>
                </a:lnTo>
                <a:lnTo>
                  <a:pt x="85850" y="65010"/>
                </a:lnTo>
                <a:lnTo>
                  <a:pt x="85860" y="65010"/>
                </a:lnTo>
                <a:lnTo>
                  <a:pt x="85850" y="65010"/>
                </a:lnTo>
                <a:lnTo>
                  <a:pt x="85850" y="65020"/>
                </a:lnTo>
                <a:lnTo>
                  <a:pt x="85840" y="65020"/>
                </a:lnTo>
                <a:lnTo>
                  <a:pt x="85840" y="65030"/>
                </a:lnTo>
                <a:lnTo>
                  <a:pt x="85830" y="65030"/>
                </a:lnTo>
                <a:lnTo>
                  <a:pt x="85830" y="65040"/>
                </a:lnTo>
                <a:lnTo>
                  <a:pt x="85840" y="65040"/>
                </a:lnTo>
                <a:lnTo>
                  <a:pt x="85840" y="65050"/>
                </a:lnTo>
                <a:lnTo>
                  <a:pt x="85840" y="65060"/>
                </a:lnTo>
                <a:lnTo>
                  <a:pt x="85840" y="65070"/>
                </a:lnTo>
                <a:lnTo>
                  <a:pt x="85840" y="65080"/>
                </a:lnTo>
                <a:lnTo>
                  <a:pt x="85830" y="65090"/>
                </a:lnTo>
                <a:lnTo>
                  <a:pt x="85830" y="65100"/>
                </a:lnTo>
                <a:lnTo>
                  <a:pt x="85820" y="65100"/>
                </a:lnTo>
                <a:lnTo>
                  <a:pt x="85820" y="65110"/>
                </a:lnTo>
                <a:lnTo>
                  <a:pt x="85810" y="65110"/>
                </a:lnTo>
                <a:lnTo>
                  <a:pt x="85800" y="65110"/>
                </a:lnTo>
                <a:lnTo>
                  <a:pt x="85810" y="65100"/>
                </a:lnTo>
                <a:lnTo>
                  <a:pt x="85820" y="65100"/>
                </a:lnTo>
                <a:lnTo>
                  <a:pt x="85820" y="65090"/>
                </a:lnTo>
                <a:lnTo>
                  <a:pt x="85810" y="65090"/>
                </a:lnTo>
                <a:lnTo>
                  <a:pt x="85810" y="65100"/>
                </a:lnTo>
                <a:lnTo>
                  <a:pt x="85800" y="65090"/>
                </a:lnTo>
                <a:lnTo>
                  <a:pt x="85810" y="65090"/>
                </a:lnTo>
                <a:lnTo>
                  <a:pt x="85800" y="65090"/>
                </a:lnTo>
                <a:lnTo>
                  <a:pt x="85800" y="65080"/>
                </a:lnTo>
                <a:lnTo>
                  <a:pt x="85790" y="65080"/>
                </a:lnTo>
                <a:lnTo>
                  <a:pt x="85780" y="65090"/>
                </a:lnTo>
                <a:lnTo>
                  <a:pt x="85780" y="65100"/>
                </a:lnTo>
                <a:lnTo>
                  <a:pt x="85790" y="65100"/>
                </a:lnTo>
                <a:lnTo>
                  <a:pt x="85790" y="65110"/>
                </a:lnTo>
                <a:lnTo>
                  <a:pt x="85780" y="65120"/>
                </a:lnTo>
                <a:lnTo>
                  <a:pt x="85780" y="65130"/>
                </a:lnTo>
                <a:lnTo>
                  <a:pt x="85770" y="65130"/>
                </a:lnTo>
                <a:lnTo>
                  <a:pt x="85760" y="65130"/>
                </a:lnTo>
                <a:lnTo>
                  <a:pt x="85760" y="65120"/>
                </a:lnTo>
                <a:lnTo>
                  <a:pt x="85760" y="65110"/>
                </a:lnTo>
                <a:lnTo>
                  <a:pt x="85760" y="65100"/>
                </a:lnTo>
                <a:lnTo>
                  <a:pt x="85760" y="65090"/>
                </a:lnTo>
                <a:lnTo>
                  <a:pt x="85770" y="65090"/>
                </a:lnTo>
                <a:lnTo>
                  <a:pt x="85760" y="65090"/>
                </a:lnTo>
                <a:lnTo>
                  <a:pt x="85770" y="65080"/>
                </a:lnTo>
                <a:lnTo>
                  <a:pt x="85770" y="65070"/>
                </a:lnTo>
                <a:lnTo>
                  <a:pt x="85770" y="65080"/>
                </a:lnTo>
                <a:lnTo>
                  <a:pt x="85760" y="65080"/>
                </a:lnTo>
                <a:lnTo>
                  <a:pt x="85770" y="65070"/>
                </a:lnTo>
                <a:lnTo>
                  <a:pt x="85770" y="65060"/>
                </a:lnTo>
                <a:lnTo>
                  <a:pt x="85780" y="65060"/>
                </a:lnTo>
                <a:lnTo>
                  <a:pt x="85780" y="65050"/>
                </a:lnTo>
                <a:lnTo>
                  <a:pt x="85790" y="65050"/>
                </a:lnTo>
                <a:lnTo>
                  <a:pt x="85780" y="65040"/>
                </a:lnTo>
                <a:lnTo>
                  <a:pt x="85790" y="65040"/>
                </a:lnTo>
                <a:lnTo>
                  <a:pt x="85790" y="65030"/>
                </a:lnTo>
                <a:lnTo>
                  <a:pt x="85800" y="65030"/>
                </a:lnTo>
                <a:lnTo>
                  <a:pt x="85810" y="65030"/>
                </a:lnTo>
                <a:lnTo>
                  <a:pt x="85810" y="65020"/>
                </a:lnTo>
                <a:lnTo>
                  <a:pt x="85820" y="65020"/>
                </a:lnTo>
                <a:lnTo>
                  <a:pt x="85830" y="65010"/>
                </a:lnTo>
                <a:lnTo>
                  <a:pt x="85820" y="65010"/>
                </a:lnTo>
                <a:lnTo>
                  <a:pt x="85810" y="65010"/>
                </a:lnTo>
                <a:lnTo>
                  <a:pt x="85800" y="65010"/>
                </a:lnTo>
                <a:lnTo>
                  <a:pt x="85800" y="65000"/>
                </a:lnTo>
                <a:lnTo>
                  <a:pt x="85800" y="64990"/>
                </a:lnTo>
                <a:lnTo>
                  <a:pt x="85810" y="64990"/>
                </a:lnTo>
                <a:lnTo>
                  <a:pt x="85820" y="64990"/>
                </a:lnTo>
                <a:lnTo>
                  <a:pt x="85830" y="64990"/>
                </a:lnTo>
                <a:lnTo>
                  <a:pt x="85830" y="64980"/>
                </a:lnTo>
                <a:lnTo>
                  <a:pt x="85830" y="64970"/>
                </a:lnTo>
                <a:lnTo>
                  <a:pt x="85820" y="64970"/>
                </a:lnTo>
                <a:lnTo>
                  <a:pt x="85810" y="64980"/>
                </a:lnTo>
                <a:lnTo>
                  <a:pt x="85800" y="64980"/>
                </a:lnTo>
                <a:lnTo>
                  <a:pt x="85800" y="64970"/>
                </a:lnTo>
                <a:lnTo>
                  <a:pt x="85800" y="64960"/>
                </a:lnTo>
                <a:lnTo>
                  <a:pt x="85790" y="64950"/>
                </a:lnTo>
                <a:lnTo>
                  <a:pt x="85790" y="64940"/>
                </a:lnTo>
                <a:lnTo>
                  <a:pt x="85780" y="64940"/>
                </a:lnTo>
                <a:lnTo>
                  <a:pt x="85780" y="64930"/>
                </a:lnTo>
                <a:lnTo>
                  <a:pt x="85770" y="64930"/>
                </a:lnTo>
                <a:lnTo>
                  <a:pt x="85760" y="64920"/>
                </a:lnTo>
                <a:lnTo>
                  <a:pt x="85750" y="64910"/>
                </a:lnTo>
                <a:lnTo>
                  <a:pt x="85740" y="64910"/>
                </a:lnTo>
                <a:lnTo>
                  <a:pt x="85750" y="64900"/>
                </a:lnTo>
                <a:lnTo>
                  <a:pt x="85750" y="64890"/>
                </a:lnTo>
                <a:lnTo>
                  <a:pt x="85750" y="64880"/>
                </a:lnTo>
                <a:lnTo>
                  <a:pt x="85740" y="64870"/>
                </a:lnTo>
                <a:lnTo>
                  <a:pt x="85730" y="64870"/>
                </a:lnTo>
                <a:lnTo>
                  <a:pt x="85720" y="64880"/>
                </a:lnTo>
                <a:lnTo>
                  <a:pt x="85720" y="64870"/>
                </a:lnTo>
                <a:lnTo>
                  <a:pt x="85710" y="64880"/>
                </a:lnTo>
                <a:lnTo>
                  <a:pt x="85700" y="64890"/>
                </a:lnTo>
                <a:lnTo>
                  <a:pt x="85700" y="64900"/>
                </a:lnTo>
                <a:lnTo>
                  <a:pt x="85690" y="64900"/>
                </a:lnTo>
                <a:lnTo>
                  <a:pt x="85690" y="64890"/>
                </a:lnTo>
                <a:lnTo>
                  <a:pt x="85680" y="64890"/>
                </a:lnTo>
                <a:lnTo>
                  <a:pt x="85680" y="64880"/>
                </a:lnTo>
                <a:lnTo>
                  <a:pt x="85670" y="64880"/>
                </a:lnTo>
                <a:lnTo>
                  <a:pt x="85670" y="64870"/>
                </a:lnTo>
                <a:lnTo>
                  <a:pt x="85670" y="64860"/>
                </a:lnTo>
                <a:lnTo>
                  <a:pt x="85660" y="64860"/>
                </a:lnTo>
                <a:lnTo>
                  <a:pt x="85660" y="64870"/>
                </a:lnTo>
                <a:lnTo>
                  <a:pt x="85650" y="64870"/>
                </a:lnTo>
                <a:lnTo>
                  <a:pt x="85650" y="64860"/>
                </a:lnTo>
                <a:lnTo>
                  <a:pt x="85640" y="64860"/>
                </a:lnTo>
                <a:lnTo>
                  <a:pt x="85630" y="64860"/>
                </a:lnTo>
                <a:lnTo>
                  <a:pt x="85630" y="64850"/>
                </a:lnTo>
                <a:lnTo>
                  <a:pt x="85630" y="64840"/>
                </a:lnTo>
                <a:lnTo>
                  <a:pt x="85640" y="64840"/>
                </a:lnTo>
                <a:lnTo>
                  <a:pt x="85640" y="64830"/>
                </a:lnTo>
                <a:lnTo>
                  <a:pt x="85630" y="64830"/>
                </a:lnTo>
                <a:lnTo>
                  <a:pt x="85640" y="64830"/>
                </a:lnTo>
                <a:lnTo>
                  <a:pt x="85640" y="64820"/>
                </a:lnTo>
                <a:lnTo>
                  <a:pt x="85650" y="64820"/>
                </a:lnTo>
                <a:lnTo>
                  <a:pt x="85660" y="64820"/>
                </a:lnTo>
                <a:lnTo>
                  <a:pt x="85650" y="64820"/>
                </a:lnTo>
                <a:lnTo>
                  <a:pt x="85640" y="64820"/>
                </a:lnTo>
                <a:lnTo>
                  <a:pt x="85640" y="64830"/>
                </a:lnTo>
                <a:lnTo>
                  <a:pt x="85630" y="64830"/>
                </a:lnTo>
                <a:lnTo>
                  <a:pt x="85630" y="64840"/>
                </a:lnTo>
                <a:lnTo>
                  <a:pt x="85620" y="64850"/>
                </a:lnTo>
                <a:lnTo>
                  <a:pt x="85620" y="64860"/>
                </a:lnTo>
                <a:lnTo>
                  <a:pt x="85620" y="64870"/>
                </a:lnTo>
                <a:lnTo>
                  <a:pt x="85630" y="64870"/>
                </a:lnTo>
                <a:lnTo>
                  <a:pt x="85640" y="64870"/>
                </a:lnTo>
                <a:lnTo>
                  <a:pt x="85640" y="64880"/>
                </a:lnTo>
                <a:lnTo>
                  <a:pt x="85640" y="64890"/>
                </a:lnTo>
                <a:lnTo>
                  <a:pt x="85650" y="64890"/>
                </a:lnTo>
                <a:lnTo>
                  <a:pt x="85650" y="64880"/>
                </a:lnTo>
                <a:lnTo>
                  <a:pt x="85660" y="64880"/>
                </a:lnTo>
                <a:lnTo>
                  <a:pt x="85670" y="64880"/>
                </a:lnTo>
                <a:lnTo>
                  <a:pt x="85670" y="64890"/>
                </a:lnTo>
                <a:lnTo>
                  <a:pt x="85670" y="64900"/>
                </a:lnTo>
                <a:lnTo>
                  <a:pt x="85680" y="64900"/>
                </a:lnTo>
                <a:lnTo>
                  <a:pt x="85680" y="64910"/>
                </a:lnTo>
                <a:lnTo>
                  <a:pt x="85690" y="64910"/>
                </a:lnTo>
                <a:lnTo>
                  <a:pt x="85700" y="64910"/>
                </a:lnTo>
                <a:lnTo>
                  <a:pt x="85710" y="64910"/>
                </a:lnTo>
                <a:lnTo>
                  <a:pt x="85710" y="64900"/>
                </a:lnTo>
                <a:lnTo>
                  <a:pt x="85720" y="64900"/>
                </a:lnTo>
                <a:lnTo>
                  <a:pt x="85720" y="64910"/>
                </a:lnTo>
                <a:lnTo>
                  <a:pt x="85720" y="64920"/>
                </a:lnTo>
                <a:lnTo>
                  <a:pt x="85710" y="64910"/>
                </a:lnTo>
                <a:lnTo>
                  <a:pt x="85700" y="64920"/>
                </a:lnTo>
                <a:lnTo>
                  <a:pt x="85710" y="64920"/>
                </a:lnTo>
                <a:lnTo>
                  <a:pt x="85720" y="64920"/>
                </a:lnTo>
                <a:lnTo>
                  <a:pt x="85720" y="64930"/>
                </a:lnTo>
                <a:lnTo>
                  <a:pt x="85710" y="64930"/>
                </a:lnTo>
                <a:lnTo>
                  <a:pt x="85700" y="64930"/>
                </a:lnTo>
                <a:lnTo>
                  <a:pt x="85700" y="64940"/>
                </a:lnTo>
                <a:lnTo>
                  <a:pt x="85710" y="64940"/>
                </a:lnTo>
                <a:lnTo>
                  <a:pt x="85710" y="64950"/>
                </a:lnTo>
                <a:lnTo>
                  <a:pt x="85700" y="64950"/>
                </a:lnTo>
                <a:lnTo>
                  <a:pt x="85700" y="64960"/>
                </a:lnTo>
                <a:lnTo>
                  <a:pt x="85690" y="64960"/>
                </a:lnTo>
                <a:lnTo>
                  <a:pt x="85690" y="64970"/>
                </a:lnTo>
                <a:lnTo>
                  <a:pt x="85690" y="64980"/>
                </a:lnTo>
                <a:lnTo>
                  <a:pt x="85690" y="64990"/>
                </a:lnTo>
                <a:lnTo>
                  <a:pt x="85700" y="64990"/>
                </a:lnTo>
                <a:lnTo>
                  <a:pt x="85700" y="65000"/>
                </a:lnTo>
                <a:lnTo>
                  <a:pt x="85690" y="65000"/>
                </a:lnTo>
                <a:lnTo>
                  <a:pt x="85690" y="65010"/>
                </a:lnTo>
                <a:lnTo>
                  <a:pt x="85690" y="65020"/>
                </a:lnTo>
                <a:lnTo>
                  <a:pt x="85700" y="65020"/>
                </a:lnTo>
                <a:lnTo>
                  <a:pt x="85700" y="65030"/>
                </a:lnTo>
                <a:lnTo>
                  <a:pt x="85690" y="65030"/>
                </a:lnTo>
                <a:lnTo>
                  <a:pt x="85680" y="65030"/>
                </a:lnTo>
                <a:lnTo>
                  <a:pt x="85680" y="65040"/>
                </a:lnTo>
                <a:lnTo>
                  <a:pt x="85680" y="65050"/>
                </a:lnTo>
                <a:lnTo>
                  <a:pt x="85670" y="65050"/>
                </a:lnTo>
                <a:lnTo>
                  <a:pt x="85670" y="65060"/>
                </a:lnTo>
                <a:lnTo>
                  <a:pt x="85660" y="65060"/>
                </a:lnTo>
                <a:lnTo>
                  <a:pt x="85660" y="65070"/>
                </a:lnTo>
                <a:lnTo>
                  <a:pt x="85650" y="65070"/>
                </a:lnTo>
                <a:lnTo>
                  <a:pt x="85650" y="65080"/>
                </a:lnTo>
                <a:lnTo>
                  <a:pt x="85660" y="65080"/>
                </a:lnTo>
                <a:lnTo>
                  <a:pt x="85670" y="65080"/>
                </a:lnTo>
                <a:lnTo>
                  <a:pt x="85670" y="65070"/>
                </a:lnTo>
                <a:lnTo>
                  <a:pt x="85680" y="65070"/>
                </a:lnTo>
                <a:lnTo>
                  <a:pt x="85680" y="65080"/>
                </a:lnTo>
                <a:lnTo>
                  <a:pt x="85670" y="65090"/>
                </a:lnTo>
                <a:lnTo>
                  <a:pt x="85670" y="65100"/>
                </a:lnTo>
                <a:lnTo>
                  <a:pt x="85660" y="65100"/>
                </a:lnTo>
                <a:lnTo>
                  <a:pt x="85660" y="65110"/>
                </a:lnTo>
                <a:lnTo>
                  <a:pt x="85660" y="65120"/>
                </a:lnTo>
                <a:lnTo>
                  <a:pt x="85650" y="65130"/>
                </a:lnTo>
                <a:lnTo>
                  <a:pt x="85640" y="65130"/>
                </a:lnTo>
                <a:lnTo>
                  <a:pt x="85640" y="65140"/>
                </a:lnTo>
                <a:lnTo>
                  <a:pt x="85630" y="65150"/>
                </a:lnTo>
                <a:lnTo>
                  <a:pt x="85640" y="65160"/>
                </a:lnTo>
                <a:lnTo>
                  <a:pt x="85630" y="65180"/>
                </a:lnTo>
                <a:lnTo>
                  <a:pt x="85620" y="65180"/>
                </a:lnTo>
                <a:lnTo>
                  <a:pt x="85610" y="65190"/>
                </a:lnTo>
                <a:lnTo>
                  <a:pt x="85600" y="65200"/>
                </a:lnTo>
                <a:lnTo>
                  <a:pt x="85590" y="65210"/>
                </a:lnTo>
                <a:lnTo>
                  <a:pt x="85570" y="65230"/>
                </a:lnTo>
                <a:lnTo>
                  <a:pt x="85550" y="65240"/>
                </a:lnTo>
                <a:lnTo>
                  <a:pt x="85540" y="65260"/>
                </a:lnTo>
                <a:lnTo>
                  <a:pt x="85530" y="65270"/>
                </a:lnTo>
                <a:lnTo>
                  <a:pt x="85520" y="65280"/>
                </a:lnTo>
                <a:lnTo>
                  <a:pt x="85500" y="65280"/>
                </a:lnTo>
                <a:lnTo>
                  <a:pt x="85510" y="65290"/>
                </a:lnTo>
                <a:lnTo>
                  <a:pt x="85500" y="65300"/>
                </a:lnTo>
                <a:lnTo>
                  <a:pt x="85500" y="65310"/>
                </a:lnTo>
                <a:lnTo>
                  <a:pt x="85490" y="65310"/>
                </a:lnTo>
                <a:lnTo>
                  <a:pt x="85490" y="65320"/>
                </a:lnTo>
                <a:lnTo>
                  <a:pt x="85490" y="65340"/>
                </a:lnTo>
                <a:lnTo>
                  <a:pt x="85490" y="65350"/>
                </a:lnTo>
                <a:lnTo>
                  <a:pt x="85490" y="65360"/>
                </a:lnTo>
                <a:lnTo>
                  <a:pt x="85500" y="65360"/>
                </a:lnTo>
                <a:lnTo>
                  <a:pt x="85510" y="65370"/>
                </a:lnTo>
                <a:lnTo>
                  <a:pt x="85510" y="65390"/>
                </a:lnTo>
                <a:lnTo>
                  <a:pt x="85510" y="65400"/>
                </a:lnTo>
                <a:lnTo>
                  <a:pt x="85520" y="65410"/>
                </a:lnTo>
                <a:lnTo>
                  <a:pt x="85530" y="65420"/>
                </a:lnTo>
                <a:lnTo>
                  <a:pt x="85540" y="65420"/>
                </a:lnTo>
                <a:lnTo>
                  <a:pt x="85550" y="65410"/>
                </a:lnTo>
                <a:lnTo>
                  <a:pt x="85560" y="65420"/>
                </a:lnTo>
                <a:lnTo>
                  <a:pt x="85570" y="65420"/>
                </a:lnTo>
                <a:lnTo>
                  <a:pt x="85580" y="65420"/>
                </a:lnTo>
                <a:lnTo>
                  <a:pt x="85590" y="65430"/>
                </a:lnTo>
                <a:lnTo>
                  <a:pt x="85600" y="65440"/>
                </a:lnTo>
                <a:lnTo>
                  <a:pt x="85600" y="65460"/>
                </a:lnTo>
                <a:lnTo>
                  <a:pt x="85600" y="65470"/>
                </a:lnTo>
                <a:lnTo>
                  <a:pt x="85590" y="65490"/>
                </a:lnTo>
                <a:lnTo>
                  <a:pt x="85590" y="65510"/>
                </a:lnTo>
                <a:lnTo>
                  <a:pt x="85580" y="65530"/>
                </a:lnTo>
                <a:lnTo>
                  <a:pt x="85590" y="65560"/>
                </a:lnTo>
                <a:lnTo>
                  <a:pt x="85600" y="65580"/>
                </a:lnTo>
                <a:lnTo>
                  <a:pt x="85610" y="65590"/>
                </a:lnTo>
                <a:lnTo>
                  <a:pt x="85620" y="65600"/>
                </a:lnTo>
                <a:lnTo>
                  <a:pt x="85640" y="65610"/>
                </a:lnTo>
                <a:lnTo>
                  <a:pt x="85650" y="65620"/>
                </a:lnTo>
                <a:lnTo>
                  <a:pt x="85650" y="65630"/>
                </a:lnTo>
                <a:lnTo>
                  <a:pt x="85650" y="65640"/>
                </a:lnTo>
                <a:lnTo>
                  <a:pt x="85650" y="65650"/>
                </a:lnTo>
                <a:lnTo>
                  <a:pt x="85640" y="65650"/>
                </a:lnTo>
                <a:lnTo>
                  <a:pt x="85640" y="65660"/>
                </a:lnTo>
                <a:lnTo>
                  <a:pt x="85630" y="65660"/>
                </a:lnTo>
                <a:lnTo>
                  <a:pt x="85620" y="65670"/>
                </a:lnTo>
                <a:lnTo>
                  <a:pt x="85610" y="65670"/>
                </a:lnTo>
                <a:lnTo>
                  <a:pt x="85600" y="65680"/>
                </a:lnTo>
                <a:lnTo>
                  <a:pt x="85600" y="65690"/>
                </a:lnTo>
                <a:lnTo>
                  <a:pt x="85590" y="65690"/>
                </a:lnTo>
                <a:lnTo>
                  <a:pt x="85580" y="65690"/>
                </a:lnTo>
                <a:lnTo>
                  <a:pt x="85570" y="65690"/>
                </a:lnTo>
                <a:lnTo>
                  <a:pt x="85560" y="65690"/>
                </a:lnTo>
                <a:lnTo>
                  <a:pt x="85550" y="65680"/>
                </a:lnTo>
                <a:lnTo>
                  <a:pt x="85540" y="65680"/>
                </a:lnTo>
                <a:lnTo>
                  <a:pt x="85540" y="65670"/>
                </a:lnTo>
                <a:lnTo>
                  <a:pt x="85530" y="65670"/>
                </a:lnTo>
                <a:lnTo>
                  <a:pt x="85520" y="65660"/>
                </a:lnTo>
                <a:lnTo>
                  <a:pt x="85510" y="65650"/>
                </a:lnTo>
                <a:lnTo>
                  <a:pt x="85500" y="65640"/>
                </a:lnTo>
                <a:lnTo>
                  <a:pt x="85490" y="65640"/>
                </a:lnTo>
                <a:lnTo>
                  <a:pt x="85480" y="65640"/>
                </a:lnTo>
                <a:lnTo>
                  <a:pt x="85480" y="65650"/>
                </a:lnTo>
                <a:lnTo>
                  <a:pt x="85490" y="65660"/>
                </a:lnTo>
                <a:lnTo>
                  <a:pt x="85490" y="65670"/>
                </a:lnTo>
                <a:lnTo>
                  <a:pt x="85490" y="65680"/>
                </a:lnTo>
                <a:lnTo>
                  <a:pt x="85490" y="65690"/>
                </a:lnTo>
                <a:lnTo>
                  <a:pt x="85480" y="65690"/>
                </a:lnTo>
                <a:lnTo>
                  <a:pt x="85470" y="65690"/>
                </a:lnTo>
                <a:lnTo>
                  <a:pt x="85460" y="65690"/>
                </a:lnTo>
                <a:lnTo>
                  <a:pt x="85450" y="65700"/>
                </a:lnTo>
                <a:lnTo>
                  <a:pt x="85440" y="65720"/>
                </a:lnTo>
                <a:lnTo>
                  <a:pt x="85420" y="65730"/>
                </a:lnTo>
                <a:lnTo>
                  <a:pt x="85410" y="65740"/>
                </a:lnTo>
                <a:lnTo>
                  <a:pt x="85410" y="65750"/>
                </a:lnTo>
                <a:lnTo>
                  <a:pt x="85410" y="65770"/>
                </a:lnTo>
                <a:lnTo>
                  <a:pt x="85410" y="65790"/>
                </a:lnTo>
                <a:lnTo>
                  <a:pt x="85410" y="65800"/>
                </a:lnTo>
                <a:lnTo>
                  <a:pt x="85410" y="65810"/>
                </a:lnTo>
                <a:lnTo>
                  <a:pt x="85390" y="65810"/>
                </a:lnTo>
                <a:lnTo>
                  <a:pt x="85380" y="65810"/>
                </a:lnTo>
                <a:lnTo>
                  <a:pt x="85370" y="65810"/>
                </a:lnTo>
                <a:lnTo>
                  <a:pt x="85360" y="65810"/>
                </a:lnTo>
                <a:lnTo>
                  <a:pt x="85340" y="65800"/>
                </a:lnTo>
                <a:lnTo>
                  <a:pt x="85330" y="65790"/>
                </a:lnTo>
                <a:lnTo>
                  <a:pt x="85320" y="65780"/>
                </a:lnTo>
                <a:lnTo>
                  <a:pt x="85310" y="65780"/>
                </a:lnTo>
                <a:lnTo>
                  <a:pt x="85290" y="65760"/>
                </a:lnTo>
                <a:lnTo>
                  <a:pt x="85260" y="65750"/>
                </a:lnTo>
                <a:lnTo>
                  <a:pt x="85240" y="65740"/>
                </a:lnTo>
                <a:lnTo>
                  <a:pt x="85230" y="65730"/>
                </a:lnTo>
                <a:lnTo>
                  <a:pt x="85210" y="65720"/>
                </a:lnTo>
                <a:lnTo>
                  <a:pt x="85200" y="65710"/>
                </a:lnTo>
                <a:lnTo>
                  <a:pt x="85190" y="65710"/>
                </a:lnTo>
                <a:lnTo>
                  <a:pt x="85180" y="65700"/>
                </a:lnTo>
                <a:lnTo>
                  <a:pt x="85170" y="65700"/>
                </a:lnTo>
                <a:lnTo>
                  <a:pt x="85170" y="65690"/>
                </a:lnTo>
                <a:lnTo>
                  <a:pt x="85150" y="65690"/>
                </a:lnTo>
                <a:lnTo>
                  <a:pt x="85140" y="65710"/>
                </a:lnTo>
                <a:lnTo>
                  <a:pt x="85130" y="65720"/>
                </a:lnTo>
                <a:lnTo>
                  <a:pt x="85120" y="65730"/>
                </a:lnTo>
                <a:lnTo>
                  <a:pt x="85110" y="65740"/>
                </a:lnTo>
                <a:lnTo>
                  <a:pt x="85100" y="65740"/>
                </a:lnTo>
                <a:lnTo>
                  <a:pt x="85080" y="65740"/>
                </a:lnTo>
                <a:lnTo>
                  <a:pt x="85070" y="65740"/>
                </a:lnTo>
                <a:lnTo>
                  <a:pt x="85050" y="65740"/>
                </a:lnTo>
                <a:lnTo>
                  <a:pt x="85050" y="65730"/>
                </a:lnTo>
                <a:lnTo>
                  <a:pt x="85040" y="65730"/>
                </a:lnTo>
                <a:lnTo>
                  <a:pt x="85030" y="65730"/>
                </a:lnTo>
                <a:lnTo>
                  <a:pt x="85010" y="65730"/>
                </a:lnTo>
                <a:lnTo>
                  <a:pt x="85000" y="65730"/>
                </a:lnTo>
                <a:lnTo>
                  <a:pt x="85000" y="65740"/>
                </a:lnTo>
                <a:lnTo>
                  <a:pt x="84990" y="65740"/>
                </a:lnTo>
                <a:lnTo>
                  <a:pt x="84980" y="65740"/>
                </a:lnTo>
                <a:lnTo>
                  <a:pt x="84960" y="65740"/>
                </a:lnTo>
                <a:lnTo>
                  <a:pt x="84950" y="65740"/>
                </a:lnTo>
                <a:lnTo>
                  <a:pt x="84930" y="65740"/>
                </a:lnTo>
                <a:lnTo>
                  <a:pt x="84920" y="65750"/>
                </a:lnTo>
                <a:lnTo>
                  <a:pt x="84910" y="65750"/>
                </a:lnTo>
                <a:lnTo>
                  <a:pt x="84900" y="65750"/>
                </a:lnTo>
                <a:lnTo>
                  <a:pt x="84890" y="65760"/>
                </a:lnTo>
                <a:lnTo>
                  <a:pt x="84880" y="65760"/>
                </a:lnTo>
                <a:lnTo>
                  <a:pt x="84880" y="65770"/>
                </a:lnTo>
                <a:lnTo>
                  <a:pt x="84870" y="65770"/>
                </a:lnTo>
                <a:lnTo>
                  <a:pt x="84860" y="65770"/>
                </a:lnTo>
                <a:lnTo>
                  <a:pt x="84850" y="65770"/>
                </a:lnTo>
                <a:lnTo>
                  <a:pt x="84840" y="65770"/>
                </a:lnTo>
                <a:lnTo>
                  <a:pt x="84840" y="65780"/>
                </a:lnTo>
                <a:lnTo>
                  <a:pt x="84830" y="65780"/>
                </a:lnTo>
                <a:lnTo>
                  <a:pt x="84820" y="65790"/>
                </a:lnTo>
                <a:lnTo>
                  <a:pt x="84810" y="65790"/>
                </a:lnTo>
                <a:lnTo>
                  <a:pt x="84800" y="65790"/>
                </a:lnTo>
                <a:lnTo>
                  <a:pt x="84800" y="65800"/>
                </a:lnTo>
                <a:lnTo>
                  <a:pt x="84790" y="65810"/>
                </a:lnTo>
                <a:lnTo>
                  <a:pt x="84770" y="65810"/>
                </a:lnTo>
                <a:lnTo>
                  <a:pt x="84760" y="65820"/>
                </a:lnTo>
                <a:lnTo>
                  <a:pt x="84750" y="65820"/>
                </a:lnTo>
                <a:lnTo>
                  <a:pt x="84750" y="65830"/>
                </a:lnTo>
                <a:lnTo>
                  <a:pt x="84740" y="65830"/>
                </a:lnTo>
                <a:lnTo>
                  <a:pt x="84740" y="65840"/>
                </a:lnTo>
                <a:lnTo>
                  <a:pt x="84740" y="65850"/>
                </a:lnTo>
                <a:lnTo>
                  <a:pt x="84730" y="65850"/>
                </a:lnTo>
                <a:lnTo>
                  <a:pt x="84730" y="65860"/>
                </a:lnTo>
                <a:lnTo>
                  <a:pt x="84720" y="65870"/>
                </a:lnTo>
                <a:lnTo>
                  <a:pt x="84710" y="65870"/>
                </a:lnTo>
                <a:lnTo>
                  <a:pt x="84710" y="65880"/>
                </a:lnTo>
                <a:lnTo>
                  <a:pt x="84710" y="65890"/>
                </a:lnTo>
                <a:lnTo>
                  <a:pt x="84700" y="65890"/>
                </a:lnTo>
                <a:lnTo>
                  <a:pt x="84700" y="65900"/>
                </a:lnTo>
                <a:lnTo>
                  <a:pt x="84690" y="65910"/>
                </a:lnTo>
                <a:lnTo>
                  <a:pt x="84680" y="65920"/>
                </a:lnTo>
                <a:lnTo>
                  <a:pt x="84670" y="65930"/>
                </a:lnTo>
                <a:lnTo>
                  <a:pt x="84660" y="65940"/>
                </a:lnTo>
                <a:lnTo>
                  <a:pt x="84650" y="65940"/>
                </a:lnTo>
                <a:lnTo>
                  <a:pt x="84650" y="65950"/>
                </a:lnTo>
                <a:lnTo>
                  <a:pt x="84640" y="65960"/>
                </a:lnTo>
                <a:lnTo>
                  <a:pt x="84630" y="65960"/>
                </a:lnTo>
                <a:lnTo>
                  <a:pt x="84630" y="65970"/>
                </a:lnTo>
                <a:lnTo>
                  <a:pt x="84620" y="65970"/>
                </a:lnTo>
                <a:lnTo>
                  <a:pt x="84610" y="65980"/>
                </a:lnTo>
                <a:lnTo>
                  <a:pt x="84600" y="65990"/>
                </a:lnTo>
                <a:lnTo>
                  <a:pt x="84590" y="66000"/>
                </a:lnTo>
                <a:lnTo>
                  <a:pt x="84580" y="66010"/>
                </a:lnTo>
                <a:lnTo>
                  <a:pt x="84580" y="66020"/>
                </a:lnTo>
                <a:lnTo>
                  <a:pt x="84570" y="66020"/>
                </a:lnTo>
                <a:lnTo>
                  <a:pt x="84560" y="66030"/>
                </a:lnTo>
                <a:lnTo>
                  <a:pt x="84550" y="66040"/>
                </a:lnTo>
                <a:lnTo>
                  <a:pt x="84540" y="66050"/>
                </a:lnTo>
                <a:lnTo>
                  <a:pt x="84530" y="66050"/>
                </a:lnTo>
                <a:lnTo>
                  <a:pt x="84520" y="66060"/>
                </a:lnTo>
                <a:lnTo>
                  <a:pt x="84510" y="66060"/>
                </a:lnTo>
                <a:lnTo>
                  <a:pt x="84510" y="66070"/>
                </a:lnTo>
                <a:lnTo>
                  <a:pt x="84500" y="66070"/>
                </a:lnTo>
                <a:lnTo>
                  <a:pt x="84490" y="66080"/>
                </a:lnTo>
                <a:lnTo>
                  <a:pt x="84480" y="66090"/>
                </a:lnTo>
                <a:lnTo>
                  <a:pt x="84470" y="66090"/>
                </a:lnTo>
                <a:lnTo>
                  <a:pt x="84460" y="66100"/>
                </a:lnTo>
                <a:lnTo>
                  <a:pt x="84450" y="66100"/>
                </a:lnTo>
                <a:lnTo>
                  <a:pt x="84450" y="66110"/>
                </a:lnTo>
                <a:lnTo>
                  <a:pt x="84440" y="66120"/>
                </a:lnTo>
                <a:lnTo>
                  <a:pt x="84430" y="66130"/>
                </a:lnTo>
                <a:lnTo>
                  <a:pt x="84420" y="66140"/>
                </a:lnTo>
                <a:lnTo>
                  <a:pt x="84410" y="66150"/>
                </a:lnTo>
                <a:lnTo>
                  <a:pt x="84400" y="66160"/>
                </a:lnTo>
                <a:lnTo>
                  <a:pt x="84390" y="66160"/>
                </a:lnTo>
                <a:lnTo>
                  <a:pt x="84380" y="66170"/>
                </a:lnTo>
                <a:lnTo>
                  <a:pt x="84370" y="66180"/>
                </a:lnTo>
                <a:lnTo>
                  <a:pt x="84360" y="66180"/>
                </a:lnTo>
                <a:lnTo>
                  <a:pt x="84350" y="66190"/>
                </a:lnTo>
                <a:lnTo>
                  <a:pt x="84340" y="66190"/>
                </a:lnTo>
                <a:lnTo>
                  <a:pt x="84330" y="66200"/>
                </a:lnTo>
                <a:lnTo>
                  <a:pt x="84320" y="66210"/>
                </a:lnTo>
                <a:lnTo>
                  <a:pt x="84300" y="66220"/>
                </a:lnTo>
                <a:lnTo>
                  <a:pt x="84290" y="66230"/>
                </a:lnTo>
                <a:lnTo>
                  <a:pt x="84280" y="66230"/>
                </a:lnTo>
                <a:lnTo>
                  <a:pt x="84270" y="66240"/>
                </a:lnTo>
                <a:lnTo>
                  <a:pt x="84260" y="66240"/>
                </a:lnTo>
                <a:lnTo>
                  <a:pt x="84260" y="66250"/>
                </a:lnTo>
                <a:lnTo>
                  <a:pt x="84250" y="66250"/>
                </a:lnTo>
                <a:lnTo>
                  <a:pt x="84240" y="66260"/>
                </a:lnTo>
                <a:lnTo>
                  <a:pt x="84230" y="66260"/>
                </a:lnTo>
                <a:lnTo>
                  <a:pt x="84220" y="66260"/>
                </a:lnTo>
                <a:lnTo>
                  <a:pt x="84210" y="66270"/>
                </a:lnTo>
                <a:lnTo>
                  <a:pt x="84200" y="66280"/>
                </a:lnTo>
                <a:lnTo>
                  <a:pt x="84190" y="66280"/>
                </a:lnTo>
                <a:lnTo>
                  <a:pt x="84190" y="66290"/>
                </a:lnTo>
                <a:lnTo>
                  <a:pt x="84180" y="66290"/>
                </a:lnTo>
                <a:lnTo>
                  <a:pt x="84160" y="66300"/>
                </a:lnTo>
                <a:lnTo>
                  <a:pt x="84150" y="66300"/>
                </a:lnTo>
                <a:lnTo>
                  <a:pt x="84130" y="66310"/>
                </a:lnTo>
                <a:lnTo>
                  <a:pt x="84110" y="66310"/>
                </a:lnTo>
                <a:lnTo>
                  <a:pt x="84100" y="66310"/>
                </a:lnTo>
                <a:lnTo>
                  <a:pt x="84090" y="66310"/>
                </a:lnTo>
                <a:lnTo>
                  <a:pt x="84080" y="66310"/>
                </a:lnTo>
                <a:lnTo>
                  <a:pt x="84090" y="66310"/>
                </a:lnTo>
                <a:lnTo>
                  <a:pt x="84080" y="66310"/>
                </a:lnTo>
                <a:lnTo>
                  <a:pt x="84040" y="66310"/>
                </a:lnTo>
                <a:lnTo>
                  <a:pt x="84030" y="66310"/>
                </a:lnTo>
                <a:lnTo>
                  <a:pt x="84020" y="66310"/>
                </a:lnTo>
                <a:lnTo>
                  <a:pt x="84010" y="66310"/>
                </a:lnTo>
                <a:lnTo>
                  <a:pt x="84000" y="66310"/>
                </a:lnTo>
                <a:lnTo>
                  <a:pt x="83980" y="66310"/>
                </a:lnTo>
                <a:lnTo>
                  <a:pt x="83970" y="66310"/>
                </a:lnTo>
                <a:lnTo>
                  <a:pt x="83950" y="66310"/>
                </a:lnTo>
                <a:lnTo>
                  <a:pt x="83910" y="66310"/>
                </a:lnTo>
                <a:lnTo>
                  <a:pt x="83880" y="66310"/>
                </a:lnTo>
                <a:lnTo>
                  <a:pt x="83860" y="66310"/>
                </a:lnTo>
                <a:lnTo>
                  <a:pt x="83840" y="66310"/>
                </a:lnTo>
                <a:lnTo>
                  <a:pt x="83820" y="66310"/>
                </a:lnTo>
                <a:lnTo>
                  <a:pt x="83800" y="66310"/>
                </a:lnTo>
                <a:lnTo>
                  <a:pt x="83780" y="66310"/>
                </a:lnTo>
                <a:lnTo>
                  <a:pt x="83770" y="66310"/>
                </a:lnTo>
                <a:lnTo>
                  <a:pt x="83760" y="66310"/>
                </a:lnTo>
                <a:lnTo>
                  <a:pt x="83740" y="66310"/>
                </a:lnTo>
                <a:lnTo>
                  <a:pt x="83730" y="66310"/>
                </a:lnTo>
                <a:lnTo>
                  <a:pt x="83720" y="66320"/>
                </a:lnTo>
                <a:lnTo>
                  <a:pt x="83690" y="66320"/>
                </a:lnTo>
                <a:lnTo>
                  <a:pt x="83670" y="66320"/>
                </a:lnTo>
                <a:lnTo>
                  <a:pt x="83660" y="66310"/>
                </a:lnTo>
                <a:lnTo>
                  <a:pt x="83650" y="66310"/>
                </a:lnTo>
                <a:lnTo>
                  <a:pt x="83640" y="66310"/>
                </a:lnTo>
                <a:lnTo>
                  <a:pt x="83630" y="66310"/>
                </a:lnTo>
                <a:lnTo>
                  <a:pt x="83610" y="66310"/>
                </a:lnTo>
                <a:lnTo>
                  <a:pt x="83600" y="66310"/>
                </a:lnTo>
                <a:lnTo>
                  <a:pt x="83590" y="66310"/>
                </a:lnTo>
                <a:lnTo>
                  <a:pt x="83570" y="66310"/>
                </a:lnTo>
                <a:lnTo>
                  <a:pt x="83550" y="66310"/>
                </a:lnTo>
                <a:lnTo>
                  <a:pt x="83530" y="66320"/>
                </a:lnTo>
                <a:lnTo>
                  <a:pt x="83520" y="66320"/>
                </a:lnTo>
                <a:lnTo>
                  <a:pt x="83500" y="66320"/>
                </a:lnTo>
                <a:lnTo>
                  <a:pt x="83490" y="66320"/>
                </a:lnTo>
                <a:lnTo>
                  <a:pt x="83480" y="66320"/>
                </a:lnTo>
                <a:lnTo>
                  <a:pt x="83470" y="66330"/>
                </a:lnTo>
                <a:lnTo>
                  <a:pt x="83460" y="66330"/>
                </a:lnTo>
                <a:lnTo>
                  <a:pt x="83450" y="66330"/>
                </a:lnTo>
                <a:lnTo>
                  <a:pt x="83440" y="66340"/>
                </a:lnTo>
                <a:lnTo>
                  <a:pt x="83400" y="66350"/>
                </a:lnTo>
                <a:lnTo>
                  <a:pt x="83380" y="66360"/>
                </a:lnTo>
                <a:lnTo>
                  <a:pt x="83370" y="66370"/>
                </a:lnTo>
                <a:lnTo>
                  <a:pt x="83350" y="66380"/>
                </a:lnTo>
                <a:lnTo>
                  <a:pt x="83330" y="66400"/>
                </a:lnTo>
                <a:lnTo>
                  <a:pt x="83320" y="66400"/>
                </a:lnTo>
                <a:lnTo>
                  <a:pt x="83310" y="66410"/>
                </a:lnTo>
                <a:lnTo>
                  <a:pt x="83300" y="66420"/>
                </a:lnTo>
                <a:lnTo>
                  <a:pt x="83290" y="66420"/>
                </a:lnTo>
                <a:lnTo>
                  <a:pt x="83280" y="66430"/>
                </a:lnTo>
                <a:lnTo>
                  <a:pt x="83270" y="66440"/>
                </a:lnTo>
                <a:lnTo>
                  <a:pt x="83260" y="66440"/>
                </a:lnTo>
                <a:lnTo>
                  <a:pt x="83260" y="66450"/>
                </a:lnTo>
                <a:lnTo>
                  <a:pt x="83250" y="66450"/>
                </a:lnTo>
                <a:lnTo>
                  <a:pt x="83240" y="66460"/>
                </a:lnTo>
                <a:lnTo>
                  <a:pt x="83230" y="66470"/>
                </a:lnTo>
                <a:lnTo>
                  <a:pt x="83220" y="66470"/>
                </a:lnTo>
                <a:lnTo>
                  <a:pt x="83220" y="66480"/>
                </a:lnTo>
                <a:lnTo>
                  <a:pt x="83210" y="66480"/>
                </a:lnTo>
                <a:lnTo>
                  <a:pt x="83200" y="66490"/>
                </a:lnTo>
                <a:lnTo>
                  <a:pt x="83180" y="66500"/>
                </a:lnTo>
                <a:lnTo>
                  <a:pt x="83170" y="66510"/>
                </a:lnTo>
                <a:lnTo>
                  <a:pt x="83160" y="66510"/>
                </a:lnTo>
                <a:lnTo>
                  <a:pt x="83150" y="66520"/>
                </a:lnTo>
                <a:lnTo>
                  <a:pt x="83140" y="66520"/>
                </a:lnTo>
                <a:lnTo>
                  <a:pt x="83130" y="66530"/>
                </a:lnTo>
                <a:lnTo>
                  <a:pt x="83110" y="66540"/>
                </a:lnTo>
                <a:lnTo>
                  <a:pt x="83100" y="66540"/>
                </a:lnTo>
                <a:lnTo>
                  <a:pt x="83100" y="66550"/>
                </a:lnTo>
                <a:lnTo>
                  <a:pt x="83090" y="66550"/>
                </a:lnTo>
                <a:lnTo>
                  <a:pt x="83080" y="66550"/>
                </a:lnTo>
                <a:lnTo>
                  <a:pt x="83070" y="66560"/>
                </a:lnTo>
                <a:lnTo>
                  <a:pt x="83060" y="66560"/>
                </a:lnTo>
                <a:lnTo>
                  <a:pt x="83050" y="66570"/>
                </a:lnTo>
                <a:lnTo>
                  <a:pt x="83040" y="66570"/>
                </a:lnTo>
                <a:lnTo>
                  <a:pt x="83030" y="66580"/>
                </a:lnTo>
                <a:lnTo>
                  <a:pt x="83020" y="66590"/>
                </a:lnTo>
                <a:lnTo>
                  <a:pt x="83000" y="66590"/>
                </a:lnTo>
                <a:lnTo>
                  <a:pt x="82980" y="66610"/>
                </a:lnTo>
                <a:lnTo>
                  <a:pt x="82970" y="66620"/>
                </a:lnTo>
                <a:lnTo>
                  <a:pt x="82950" y="66630"/>
                </a:lnTo>
                <a:lnTo>
                  <a:pt x="82940" y="66630"/>
                </a:lnTo>
                <a:lnTo>
                  <a:pt x="82930" y="66630"/>
                </a:lnTo>
                <a:lnTo>
                  <a:pt x="82920" y="66640"/>
                </a:lnTo>
                <a:lnTo>
                  <a:pt x="82910" y="66640"/>
                </a:lnTo>
                <a:lnTo>
                  <a:pt x="82900" y="66650"/>
                </a:lnTo>
                <a:lnTo>
                  <a:pt x="82890" y="66650"/>
                </a:lnTo>
                <a:lnTo>
                  <a:pt x="82870" y="66650"/>
                </a:lnTo>
                <a:lnTo>
                  <a:pt x="82860" y="66660"/>
                </a:lnTo>
                <a:lnTo>
                  <a:pt x="82840" y="66660"/>
                </a:lnTo>
                <a:lnTo>
                  <a:pt x="82820" y="66670"/>
                </a:lnTo>
                <a:lnTo>
                  <a:pt x="82800" y="66680"/>
                </a:lnTo>
                <a:lnTo>
                  <a:pt x="82780" y="66680"/>
                </a:lnTo>
                <a:lnTo>
                  <a:pt x="82770" y="66680"/>
                </a:lnTo>
                <a:lnTo>
                  <a:pt x="82750" y="66690"/>
                </a:lnTo>
                <a:lnTo>
                  <a:pt x="82740" y="66690"/>
                </a:lnTo>
                <a:lnTo>
                  <a:pt x="82720" y="66690"/>
                </a:lnTo>
                <a:lnTo>
                  <a:pt x="82710" y="66690"/>
                </a:lnTo>
                <a:lnTo>
                  <a:pt x="82700" y="66700"/>
                </a:lnTo>
                <a:lnTo>
                  <a:pt x="82680" y="66700"/>
                </a:lnTo>
                <a:lnTo>
                  <a:pt x="82660" y="66710"/>
                </a:lnTo>
                <a:lnTo>
                  <a:pt x="82640" y="66710"/>
                </a:lnTo>
                <a:lnTo>
                  <a:pt x="82630" y="66710"/>
                </a:lnTo>
                <a:lnTo>
                  <a:pt x="82610" y="66720"/>
                </a:lnTo>
                <a:lnTo>
                  <a:pt x="82590" y="66720"/>
                </a:lnTo>
                <a:lnTo>
                  <a:pt x="82570" y="66720"/>
                </a:lnTo>
                <a:lnTo>
                  <a:pt x="82550" y="66730"/>
                </a:lnTo>
                <a:lnTo>
                  <a:pt x="82540" y="66730"/>
                </a:lnTo>
                <a:lnTo>
                  <a:pt x="82530" y="66740"/>
                </a:lnTo>
                <a:lnTo>
                  <a:pt x="82520" y="66740"/>
                </a:lnTo>
                <a:lnTo>
                  <a:pt x="82510" y="66740"/>
                </a:lnTo>
                <a:lnTo>
                  <a:pt x="82500" y="66740"/>
                </a:lnTo>
                <a:lnTo>
                  <a:pt x="82490" y="66750"/>
                </a:lnTo>
                <a:lnTo>
                  <a:pt x="82480" y="66750"/>
                </a:lnTo>
                <a:lnTo>
                  <a:pt x="82470" y="66750"/>
                </a:lnTo>
                <a:lnTo>
                  <a:pt x="82460" y="66750"/>
                </a:lnTo>
                <a:lnTo>
                  <a:pt x="82450" y="66760"/>
                </a:lnTo>
                <a:lnTo>
                  <a:pt x="82440" y="66760"/>
                </a:lnTo>
                <a:lnTo>
                  <a:pt x="82420" y="66760"/>
                </a:lnTo>
                <a:lnTo>
                  <a:pt x="82400" y="66770"/>
                </a:lnTo>
                <a:lnTo>
                  <a:pt x="82390" y="66780"/>
                </a:lnTo>
                <a:lnTo>
                  <a:pt x="82380" y="66780"/>
                </a:lnTo>
                <a:lnTo>
                  <a:pt x="82350" y="66780"/>
                </a:lnTo>
                <a:lnTo>
                  <a:pt x="82350" y="66790"/>
                </a:lnTo>
                <a:lnTo>
                  <a:pt x="82330" y="66790"/>
                </a:lnTo>
                <a:lnTo>
                  <a:pt x="82320" y="66790"/>
                </a:lnTo>
                <a:lnTo>
                  <a:pt x="82310" y="66800"/>
                </a:lnTo>
                <a:lnTo>
                  <a:pt x="82300" y="66800"/>
                </a:lnTo>
                <a:lnTo>
                  <a:pt x="82290" y="66800"/>
                </a:lnTo>
                <a:lnTo>
                  <a:pt x="82270" y="66810"/>
                </a:lnTo>
                <a:lnTo>
                  <a:pt x="82240" y="66810"/>
                </a:lnTo>
                <a:lnTo>
                  <a:pt x="82220" y="66820"/>
                </a:lnTo>
                <a:lnTo>
                  <a:pt x="82210" y="66820"/>
                </a:lnTo>
                <a:lnTo>
                  <a:pt x="82200" y="66820"/>
                </a:lnTo>
                <a:lnTo>
                  <a:pt x="82180" y="66830"/>
                </a:lnTo>
                <a:lnTo>
                  <a:pt x="82170" y="66830"/>
                </a:lnTo>
                <a:lnTo>
                  <a:pt x="82160" y="66830"/>
                </a:lnTo>
                <a:lnTo>
                  <a:pt x="82150" y="66840"/>
                </a:lnTo>
                <a:lnTo>
                  <a:pt x="82140" y="66840"/>
                </a:lnTo>
                <a:lnTo>
                  <a:pt x="82120" y="66840"/>
                </a:lnTo>
                <a:lnTo>
                  <a:pt x="82110" y="66850"/>
                </a:lnTo>
                <a:lnTo>
                  <a:pt x="82100" y="66850"/>
                </a:lnTo>
                <a:lnTo>
                  <a:pt x="82090" y="66850"/>
                </a:lnTo>
                <a:lnTo>
                  <a:pt x="82070" y="66860"/>
                </a:lnTo>
                <a:lnTo>
                  <a:pt x="82060" y="66860"/>
                </a:lnTo>
                <a:lnTo>
                  <a:pt x="82060" y="66870"/>
                </a:lnTo>
                <a:lnTo>
                  <a:pt x="82040" y="66870"/>
                </a:lnTo>
                <a:lnTo>
                  <a:pt x="82020" y="66880"/>
                </a:lnTo>
                <a:lnTo>
                  <a:pt x="82000" y="66890"/>
                </a:lnTo>
                <a:lnTo>
                  <a:pt x="81980" y="66900"/>
                </a:lnTo>
                <a:lnTo>
                  <a:pt x="81970" y="66900"/>
                </a:lnTo>
                <a:lnTo>
                  <a:pt x="81950" y="66910"/>
                </a:lnTo>
                <a:lnTo>
                  <a:pt x="81940" y="66920"/>
                </a:lnTo>
                <a:lnTo>
                  <a:pt x="81930" y="66920"/>
                </a:lnTo>
                <a:lnTo>
                  <a:pt x="81920" y="66930"/>
                </a:lnTo>
                <a:lnTo>
                  <a:pt x="81910" y="66930"/>
                </a:lnTo>
                <a:lnTo>
                  <a:pt x="81900" y="66940"/>
                </a:lnTo>
                <a:lnTo>
                  <a:pt x="81890" y="66940"/>
                </a:lnTo>
                <a:lnTo>
                  <a:pt x="81870" y="66950"/>
                </a:lnTo>
                <a:lnTo>
                  <a:pt x="81860" y="66960"/>
                </a:lnTo>
                <a:lnTo>
                  <a:pt x="81850" y="66960"/>
                </a:lnTo>
                <a:lnTo>
                  <a:pt x="81840" y="66960"/>
                </a:lnTo>
                <a:lnTo>
                  <a:pt x="81820" y="66970"/>
                </a:lnTo>
                <a:lnTo>
                  <a:pt x="81810" y="66980"/>
                </a:lnTo>
                <a:lnTo>
                  <a:pt x="81790" y="67000"/>
                </a:lnTo>
                <a:lnTo>
                  <a:pt x="81780" y="67010"/>
                </a:lnTo>
                <a:lnTo>
                  <a:pt x="81770" y="67010"/>
                </a:lnTo>
                <a:lnTo>
                  <a:pt x="81770" y="67020"/>
                </a:lnTo>
                <a:lnTo>
                  <a:pt x="81760" y="67020"/>
                </a:lnTo>
                <a:lnTo>
                  <a:pt x="81760" y="67030"/>
                </a:lnTo>
                <a:lnTo>
                  <a:pt x="81750" y="67030"/>
                </a:lnTo>
                <a:lnTo>
                  <a:pt x="81740" y="67040"/>
                </a:lnTo>
                <a:lnTo>
                  <a:pt x="81730" y="67040"/>
                </a:lnTo>
                <a:lnTo>
                  <a:pt x="81720" y="67050"/>
                </a:lnTo>
                <a:lnTo>
                  <a:pt x="81700" y="67070"/>
                </a:lnTo>
                <a:lnTo>
                  <a:pt x="81690" y="67080"/>
                </a:lnTo>
                <a:lnTo>
                  <a:pt x="81670" y="67090"/>
                </a:lnTo>
                <a:lnTo>
                  <a:pt x="81670" y="67100"/>
                </a:lnTo>
                <a:lnTo>
                  <a:pt x="81660" y="67110"/>
                </a:lnTo>
                <a:lnTo>
                  <a:pt x="81650" y="67110"/>
                </a:lnTo>
                <a:lnTo>
                  <a:pt x="81650" y="67120"/>
                </a:lnTo>
                <a:lnTo>
                  <a:pt x="81640" y="67120"/>
                </a:lnTo>
                <a:lnTo>
                  <a:pt x="81640" y="67130"/>
                </a:lnTo>
                <a:lnTo>
                  <a:pt x="81630" y="67140"/>
                </a:lnTo>
                <a:lnTo>
                  <a:pt x="81620" y="67150"/>
                </a:lnTo>
                <a:lnTo>
                  <a:pt x="81600" y="67170"/>
                </a:lnTo>
                <a:lnTo>
                  <a:pt x="81590" y="67180"/>
                </a:lnTo>
                <a:lnTo>
                  <a:pt x="81580" y="67200"/>
                </a:lnTo>
                <a:lnTo>
                  <a:pt x="81570" y="67200"/>
                </a:lnTo>
                <a:lnTo>
                  <a:pt x="81560" y="67210"/>
                </a:lnTo>
                <a:lnTo>
                  <a:pt x="81550" y="67220"/>
                </a:lnTo>
                <a:lnTo>
                  <a:pt x="81550" y="67230"/>
                </a:lnTo>
                <a:lnTo>
                  <a:pt x="81540" y="67230"/>
                </a:lnTo>
                <a:lnTo>
                  <a:pt x="81530" y="67240"/>
                </a:lnTo>
                <a:lnTo>
                  <a:pt x="81520" y="67250"/>
                </a:lnTo>
                <a:lnTo>
                  <a:pt x="81510" y="67270"/>
                </a:lnTo>
                <a:lnTo>
                  <a:pt x="81510" y="67260"/>
                </a:lnTo>
                <a:lnTo>
                  <a:pt x="81450" y="67340"/>
                </a:lnTo>
                <a:lnTo>
                  <a:pt x="81420" y="67380"/>
                </a:lnTo>
                <a:lnTo>
                  <a:pt x="81390" y="67420"/>
                </a:lnTo>
                <a:lnTo>
                  <a:pt x="81360" y="67450"/>
                </a:lnTo>
                <a:lnTo>
                  <a:pt x="81340" y="67480"/>
                </a:lnTo>
                <a:lnTo>
                  <a:pt x="81320" y="67510"/>
                </a:lnTo>
                <a:lnTo>
                  <a:pt x="81320" y="67520"/>
                </a:lnTo>
                <a:lnTo>
                  <a:pt x="81310" y="67530"/>
                </a:lnTo>
                <a:lnTo>
                  <a:pt x="81290" y="67560"/>
                </a:lnTo>
                <a:lnTo>
                  <a:pt x="81260" y="67600"/>
                </a:lnTo>
                <a:lnTo>
                  <a:pt x="81260" y="67610"/>
                </a:lnTo>
                <a:lnTo>
                  <a:pt x="81250" y="67630"/>
                </a:lnTo>
                <a:lnTo>
                  <a:pt x="81230" y="67650"/>
                </a:lnTo>
                <a:lnTo>
                  <a:pt x="81230" y="67660"/>
                </a:lnTo>
                <a:lnTo>
                  <a:pt x="81220" y="67680"/>
                </a:lnTo>
                <a:lnTo>
                  <a:pt x="81210" y="67680"/>
                </a:lnTo>
                <a:lnTo>
                  <a:pt x="81200" y="67690"/>
                </a:lnTo>
                <a:lnTo>
                  <a:pt x="81200" y="67700"/>
                </a:lnTo>
                <a:lnTo>
                  <a:pt x="81190" y="67700"/>
                </a:lnTo>
                <a:lnTo>
                  <a:pt x="81180" y="67710"/>
                </a:lnTo>
                <a:lnTo>
                  <a:pt x="81160" y="67720"/>
                </a:lnTo>
                <a:lnTo>
                  <a:pt x="81150" y="67720"/>
                </a:lnTo>
                <a:lnTo>
                  <a:pt x="81130" y="67720"/>
                </a:lnTo>
                <a:lnTo>
                  <a:pt x="81120" y="67730"/>
                </a:lnTo>
                <a:lnTo>
                  <a:pt x="81110" y="67740"/>
                </a:lnTo>
                <a:lnTo>
                  <a:pt x="81090" y="67750"/>
                </a:lnTo>
                <a:lnTo>
                  <a:pt x="81070" y="67770"/>
                </a:lnTo>
                <a:lnTo>
                  <a:pt x="81060" y="67780"/>
                </a:lnTo>
                <a:lnTo>
                  <a:pt x="81030" y="67810"/>
                </a:lnTo>
                <a:lnTo>
                  <a:pt x="81010" y="67840"/>
                </a:lnTo>
                <a:lnTo>
                  <a:pt x="80990" y="67850"/>
                </a:lnTo>
                <a:lnTo>
                  <a:pt x="80910" y="67850"/>
                </a:lnTo>
                <a:lnTo>
                  <a:pt x="80850" y="67850"/>
                </a:lnTo>
                <a:lnTo>
                  <a:pt x="80770" y="67840"/>
                </a:lnTo>
                <a:lnTo>
                  <a:pt x="80720" y="67840"/>
                </a:lnTo>
                <a:lnTo>
                  <a:pt x="80680" y="67840"/>
                </a:lnTo>
                <a:lnTo>
                  <a:pt x="80620" y="67820"/>
                </a:lnTo>
                <a:lnTo>
                  <a:pt x="80550" y="67820"/>
                </a:lnTo>
                <a:lnTo>
                  <a:pt x="80520" y="67830"/>
                </a:lnTo>
                <a:lnTo>
                  <a:pt x="80500" y="67840"/>
                </a:lnTo>
                <a:lnTo>
                  <a:pt x="80380" y="67840"/>
                </a:lnTo>
                <a:lnTo>
                  <a:pt x="80300" y="67850"/>
                </a:lnTo>
                <a:lnTo>
                  <a:pt x="80220" y="67840"/>
                </a:lnTo>
                <a:lnTo>
                  <a:pt x="80120" y="67820"/>
                </a:lnTo>
                <a:lnTo>
                  <a:pt x="80020" y="67810"/>
                </a:lnTo>
                <a:lnTo>
                  <a:pt x="79910" y="67820"/>
                </a:lnTo>
                <a:lnTo>
                  <a:pt x="79770" y="67810"/>
                </a:lnTo>
                <a:lnTo>
                  <a:pt x="79710" y="67800"/>
                </a:lnTo>
                <a:lnTo>
                  <a:pt x="79640" y="67790"/>
                </a:lnTo>
                <a:lnTo>
                  <a:pt x="79610" y="67790"/>
                </a:lnTo>
                <a:lnTo>
                  <a:pt x="79540" y="67780"/>
                </a:lnTo>
                <a:lnTo>
                  <a:pt x="79440" y="67780"/>
                </a:lnTo>
                <a:lnTo>
                  <a:pt x="79410" y="67780"/>
                </a:lnTo>
                <a:lnTo>
                  <a:pt x="79300" y="67760"/>
                </a:lnTo>
                <a:lnTo>
                  <a:pt x="79280" y="67720"/>
                </a:lnTo>
                <a:lnTo>
                  <a:pt x="79280" y="67590"/>
                </a:lnTo>
                <a:lnTo>
                  <a:pt x="79270" y="67410"/>
                </a:lnTo>
                <a:lnTo>
                  <a:pt x="79270" y="67350"/>
                </a:lnTo>
                <a:lnTo>
                  <a:pt x="79270" y="67330"/>
                </a:lnTo>
                <a:lnTo>
                  <a:pt x="79250" y="67000"/>
                </a:lnTo>
                <a:lnTo>
                  <a:pt x="79270" y="66880"/>
                </a:lnTo>
                <a:lnTo>
                  <a:pt x="79270" y="66850"/>
                </a:lnTo>
                <a:lnTo>
                  <a:pt x="79280" y="66820"/>
                </a:lnTo>
                <a:lnTo>
                  <a:pt x="79290" y="66790"/>
                </a:lnTo>
                <a:lnTo>
                  <a:pt x="79290" y="66770"/>
                </a:lnTo>
                <a:lnTo>
                  <a:pt x="79290" y="66760"/>
                </a:lnTo>
                <a:lnTo>
                  <a:pt x="79300" y="66760"/>
                </a:lnTo>
                <a:lnTo>
                  <a:pt x="79290" y="66750"/>
                </a:lnTo>
                <a:lnTo>
                  <a:pt x="79300" y="66740"/>
                </a:lnTo>
                <a:lnTo>
                  <a:pt x="79290" y="66730"/>
                </a:lnTo>
                <a:lnTo>
                  <a:pt x="79280" y="66730"/>
                </a:lnTo>
                <a:lnTo>
                  <a:pt x="79280" y="66720"/>
                </a:lnTo>
                <a:lnTo>
                  <a:pt x="79280" y="66710"/>
                </a:lnTo>
                <a:lnTo>
                  <a:pt x="79270" y="66700"/>
                </a:lnTo>
                <a:lnTo>
                  <a:pt x="79260" y="66690"/>
                </a:lnTo>
                <a:lnTo>
                  <a:pt x="79250" y="66690"/>
                </a:lnTo>
                <a:lnTo>
                  <a:pt x="79250" y="66680"/>
                </a:lnTo>
                <a:lnTo>
                  <a:pt x="79260" y="66680"/>
                </a:lnTo>
                <a:lnTo>
                  <a:pt x="79260" y="66670"/>
                </a:lnTo>
                <a:lnTo>
                  <a:pt x="79260" y="66660"/>
                </a:lnTo>
                <a:lnTo>
                  <a:pt x="79260" y="66650"/>
                </a:lnTo>
                <a:lnTo>
                  <a:pt x="79260" y="66640"/>
                </a:lnTo>
                <a:lnTo>
                  <a:pt x="79250" y="66640"/>
                </a:lnTo>
                <a:lnTo>
                  <a:pt x="79240" y="66640"/>
                </a:lnTo>
                <a:lnTo>
                  <a:pt x="79240" y="66630"/>
                </a:lnTo>
                <a:lnTo>
                  <a:pt x="79240" y="66610"/>
                </a:lnTo>
                <a:lnTo>
                  <a:pt x="79250" y="66610"/>
                </a:lnTo>
                <a:lnTo>
                  <a:pt x="79260" y="66610"/>
                </a:lnTo>
                <a:lnTo>
                  <a:pt x="79260" y="66600"/>
                </a:lnTo>
                <a:lnTo>
                  <a:pt x="79270" y="66590"/>
                </a:lnTo>
                <a:lnTo>
                  <a:pt x="79270" y="66580"/>
                </a:lnTo>
                <a:lnTo>
                  <a:pt x="79270" y="66570"/>
                </a:lnTo>
                <a:lnTo>
                  <a:pt x="79270" y="66560"/>
                </a:lnTo>
                <a:lnTo>
                  <a:pt x="79270" y="66550"/>
                </a:lnTo>
                <a:lnTo>
                  <a:pt x="79270" y="66540"/>
                </a:lnTo>
                <a:lnTo>
                  <a:pt x="79270" y="66530"/>
                </a:lnTo>
                <a:lnTo>
                  <a:pt x="79260" y="66530"/>
                </a:lnTo>
                <a:lnTo>
                  <a:pt x="79260" y="66520"/>
                </a:lnTo>
                <a:lnTo>
                  <a:pt x="79250" y="66520"/>
                </a:lnTo>
                <a:lnTo>
                  <a:pt x="79250" y="66510"/>
                </a:lnTo>
                <a:lnTo>
                  <a:pt x="79260" y="66500"/>
                </a:lnTo>
                <a:lnTo>
                  <a:pt x="79260" y="66490"/>
                </a:lnTo>
                <a:lnTo>
                  <a:pt x="79250" y="66490"/>
                </a:lnTo>
                <a:lnTo>
                  <a:pt x="79240" y="66480"/>
                </a:lnTo>
                <a:lnTo>
                  <a:pt x="79240" y="66470"/>
                </a:lnTo>
                <a:lnTo>
                  <a:pt x="79230" y="66470"/>
                </a:lnTo>
                <a:lnTo>
                  <a:pt x="79220" y="66460"/>
                </a:lnTo>
                <a:lnTo>
                  <a:pt x="79210" y="66460"/>
                </a:lnTo>
                <a:lnTo>
                  <a:pt x="79210" y="66470"/>
                </a:lnTo>
                <a:lnTo>
                  <a:pt x="79200" y="66470"/>
                </a:lnTo>
                <a:lnTo>
                  <a:pt x="79200" y="66460"/>
                </a:lnTo>
                <a:lnTo>
                  <a:pt x="79190" y="66460"/>
                </a:lnTo>
                <a:lnTo>
                  <a:pt x="79180" y="66460"/>
                </a:lnTo>
                <a:lnTo>
                  <a:pt x="79170" y="66450"/>
                </a:lnTo>
                <a:lnTo>
                  <a:pt x="79170" y="66440"/>
                </a:lnTo>
                <a:lnTo>
                  <a:pt x="79160" y="66440"/>
                </a:lnTo>
                <a:lnTo>
                  <a:pt x="79150" y="66430"/>
                </a:lnTo>
                <a:lnTo>
                  <a:pt x="79150" y="66420"/>
                </a:lnTo>
                <a:lnTo>
                  <a:pt x="79160" y="66410"/>
                </a:lnTo>
                <a:lnTo>
                  <a:pt x="79150" y="66410"/>
                </a:lnTo>
                <a:lnTo>
                  <a:pt x="79140" y="66400"/>
                </a:lnTo>
                <a:lnTo>
                  <a:pt x="79150" y="66400"/>
                </a:lnTo>
                <a:lnTo>
                  <a:pt x="79150" y="66390"/>
                </a:lnTo>
                <a:lnTo>
                  <a:pt x="79150" y="66380"/>
                </a:lnTo>
                <a:lnTo>
                  <a:pt x="79150" y="66370"/>
                </a:lnTo>
                <a:lnTo>
                  <a:pt x="79150" y="66360"/>
                </a:lnTo>
                <a:lnTo>
                  <a:pt x="79140" y="66350"/>
                </a:lnTo>
                <a:lnTo>
                  <a:pt x="79130" y="66350"/>
                </a:lnTo>
                <a:lnTo>
                  <a:pt x="79120" y="66350"/>
                </a:lnTo>
                <a:lnTo>
                  <a:pt x="79120" y="66340"/>
                </a:lnTo>
                <a:lnTo>
                  <a:pt x="79130" y="66340"/>
                </a:lnTo>
                <a:lnTo>
                  <a:pt x="79120" y="66330"/>
                </a:lnTo>
                <a:lnTo>
                  <a:pt x="79100" y="66340"/>
                </a:lnTo>
                <a:lnTo>
                  <a:pt x="79100" y="66330"/>
                </a:lnTo>
                <a:lnTo>
                  <a:pt x="79100" y="66320"/>
                </a:lnTo>
                <a:lnTo>
                  <a:pt x="79100" y="66310"/>
                </a:lnTo>
                <a:lnTo>
                  <a:pt x="79090" y="66310"/>
                </a:lnTo>
                <a:lnTo>
                  <a:pt x="79080" y="66300"/>
                </a:lnTo>
                <a:lnTo>
                  <a:pt x="79070" y="66290"/>
                </a:lnTo>
                <a:lnTo>
                  <a:pt x="79060" y="66280"/>
                </a:lnTo>
                <a:lnTo>
                  <a:pt x="79070" y="66270"/>
                </a:lnTo>
                <a:lnTo>
                  <a:pt x="79060" y="66270"/>
                </a:lnTo>
                <a:lnTo>
                  <a:pt x="79060" y="66260"/>
                </a:lnTo>
                <a:lnTo>
                  <a:pt x="79050" y="66250"/>
                </a:lnTo>
                <a:lnTo>
                  <a:pt x="79060" y="66240"/>
                </a:lnTo>
                <a:lnTo>
                  <a:pt x="79050" y="66230"/>
                </a:lnTo>
                <a:lnTo>
                  <a:pt x="79040" y="66230"/>
                </a:lnTo>
                <a:lnTo>
                  <a:pt x="79030" y="66220"/>
                </a:lnTo>
                <a:lnTo>
                  <a:pt x="79030" y="66200"/>
                </a:lnTo>
                <a:lnTo>
                  <a:pt x="79020" y="66190"/>
                </a:lnTo>
                <a:lnTo>
                  <a:pt x="79020" y="66180"/>
                </a:lnTo>
                <a:lnTo>
                  <a:pt x="78760" y="66020"/>
                </a:lnTo>
                <a:lnTo>
                  <a:pt x="78710" y="65990"/>
                </a:lnTo>
                <a:lnTo>
                  <a:pt x="78620" y="65940"/>
                </a:lnTo>
                <a:lnTo>
                  <a:pt x="78540" y="65900"/>
                </a:lnTo>
                <a:lnTo>
                  <a:pt x="78500" y="65880"/>
                </a:lnTo>
                <a:lnTo>
                  <a:pt x="78490" y="65870"/>
                </a:lnTo>
                <a:lnTo>
                  <a:pt x="78470" y="65860"/>
                </a:lnTo>
                <a:lnTo>
                  <a:pt x="78430" y="65840"/>
                </a:lnTo>
                <a:lnTo>
                  <a:pt x="78420" y="65840"/>
                </a:lnTo>
                <a:lnTo>
                  <a:pt x="78410" y="65830"/>
                </a:lnTo>
                <a:lnTo>
                  <a:pt x="78330" y="65800"/>
                </a:lnTo>
                <a:lnTo>
                  <a:pt x="78230" y="65760"/>
                </a:lnTo>
                <a:lnTo>
                  <a:pt x="78140" y="65720"/>
                </a:lnTo>
                <a:lnTo>
                  <a:pt x="78080" y="65690"/>
                </a:lnTo>
                <a:lnTo>
                  <a:pt x="78030" y="65660"/>
                </a:lnTo>
                <a:lnTo>
                  <a:pt x="77960" y="65620"/>
                </a:lnTo>
                <a:lnTo>
                  <a:pt x="77840" y="65540"/>
                </a:lnTo>
                <a:lnTo>
                  <a:pt x="77820" y="65530"/>
                </a:lnTo>
                <a:lnTo>
                  <a:pt x="77780" y="65510"/>
                </a:lnTo>
                <a:lnTo>
                  <a:pt x="77710" y="65470"/>
                </a:lnTo>
                <a:lnTo>
                  <a:pt x="77640" y="65430"/>
                </a:lnTo>
                <a:lnTo>
                  <a:pt x="77570" y="65390"/>
                </a:lnTo>
                <a:lnTo>
                  <a:pt x="77560" y="65390"/>
                </a:lnTo>
                <a:lnTo>
                  <a:pt x="77550" y="65380"/>
                </a:lnTo>
                <a:lnTo>
                  <a:pt x="77530" y="65370"/>
                </a:lnTo>
                <a:lnTo>
                  <a:pt x="77480" y="65350"/>
                </a:lnTo>
                <a:lnTo>
                  <a:pt x="77450" y="65330"/>
                </a:lnTo>
                <a:lnTo>
                  <a:pt x="77440" y="65330"/>
                </a:lnTo>
                <a:lnTo>
                  <a:pt x="77410" y="65310"/>
                </a:lnTo>
                <a:lnTo>
                  <a:pt x="77380" y="65290"/>
                </a:lnTo>
                <a:lnTo>
                  <a:pt x="77140" y="65160"/>
                </a:lnTo>
                <a:lnTo>
                  <a:pt x="77090" y="65130"/>
                </a:lnTo>
                <a:lnTo>
                  <a:pt x="77080" y="65130"/>
                </a:lnTo>
                <a:lnTo>
                  <a:pt x="77070" y="65120"/>
                </a:lnTo>
                <a:lnTo>
                  <a:pt x="76750" y="64950"/>
                </a:lnTo>
                <a:lnTo>
                  <a:pt x="76660" y="64900"/>
                </a:lnTo>
                <a:lnTo>
                  <a:pt x="76060" y="64580"/>
                </a:lnTo>
                <a:lnTo>
                  <a:pt x="76050" y="64570"/>
                </a:lnTo>
                <a:lnTo>
                  <a:pt x="76000" y="64560"/>
                </a:lnTo>
                <a:lnTo>
                  <a:pt x="75910" y="64530"/>
                </a:lnTo>
                <a:lnTo>
                  <a:pt x="75710" y="64460"/>
                </a:lnTo>
                <a:lnTo>
                  <a:pt x="75420" y="64380"/>
                </a:lnTo>
                <a:lnTo>
                  <a:pt x="75250" y="64320"/>
                </a:lnTo>
                <a:lnTo>
                  <a:pt x="75180" y="64300"/>
                </a:lnTo>
                <a:lnTo>
                  <a:pt x="74970" y="64230"/>
                </a:lnTo>
                <a:lnTo>
                  <a:pt x="74740" y="64120"/>
                </a:lnTo>
                <a:lnTo>
                  <a:pt x="74590" y="64050"/>
                </a:lnTo>
                <a:lnTo>
                  <a:pt x="74560" y="64030"/>
                </a:lnTo>
                <a:lnTo>
                  <a:pt x="74470" y="63990"/>
                </a:lnTo>
                <a:lnTo>
                  <a:pt x="74400" y="63960"/>
                </a:lnTo>
                <a:lnTo>
                  <a:pt x="74360" y="63930"/>
                </a:lnTo>
                <a:lnTo>
                  <a:pt x="74290" y="63900"/>
                </a:lnTo>
                <a:lnTo>
                  <a:pt x="74210" y="63850"/>
                </a:lnTo>
                <a:lnTo>
                  <a:pt x="74160" y="63820"/>
                </a:lnTo>
                <a:lnTo>
                  <a:pt x="74110" y="63800"/>
                </a:lnTo>
                <a:lnTo>
                  <a:pt x="74070" y="63790"/>
                </a:lnTo>
                <a:lnTo>
                  <a:pt x="74040" y="63780"/>
                </a:lnTo>
                <a:lnTo>
                  <a:pt x="74010" y="63760"/>
                </a:lnTo>
                <a:lnTo>
                  <a:pt x="73990" y="63740"/>
                </a:lnTo>
                <a:lnTo>
                  <a:pt x="73970" y="63720"/>
                </a:lnTo>
                <a:lnTo>
                  <a:pt x="73960" y="63710"/>
                </a:lnTo>
                <a:lnTo>
                  <a:pt x="73960" y="63700"/>
                </a:lnTo>
                <a:lnTo>
                  <a:pt x="73930" y="63690"/>
                </a:lnTo>
                <a:lnTo>
                  <a:pt x="73910" y="63680"/>
                </a:lnTo>
                <a:lnTo>
                  <a:pt x="73880" y="63670"/>
                </a:lnTo>
                <a:lnTo>
                  <a:pt x="73870" y="63650"/>
                </a:lnTo>
                <a:lnTo>
                  <a:pt x="73840" y="63620"/>
                </a:lnTo>
                <a:lnTo>
                  <a:pt x="73820" y="63610"/>
                </a:lnTo>
                <a:lnTo>
                  <a:pt x="73800" y="63610"/>
                </a:lnTo>
                <a:lnTo>
                  <a:pt x="73780" y="63620"/>
                </a:lnTo>
                <a:lnTo>
                  <a:pt x="73770" y="63610"/>
                </a:lnTo>
                <a:lnTo>
                  <a:pt x="73770" y="63600"/>
                </a:lnTo>
                <a:lnTo>
                  <a:pt x="73760" y="63600"/>
                </a:lnTo>
                <a:lnTo>
                  <a:pt x="73750" y="63580"/>
                </a:lnTo>
                <a:lnTo>
                  <a:pt x="73740" y="63570"/>
                </a:lnTo>
                <a:lnTo>
                  <a:pt x="73720" y="63570"/>
                </a:lnTo>
                <a:lnTo>
                  <a:pt x="73710" y="63580"/>
                </a:lnTo>
                <a:lnTo>
                  <a:pt x="73690" y="63570"/>
                </a:lnTo>
                <a:lnTo>
                  <a:pt x="73680" y="63570"/>
                </a:lnTo>
                <a:lnTo>
                  <a:pt x="73660" y="63550"/>
                </a:lnTo>
                <a:lnTo>
                  <a:pt x="73660" y="63530"/>
                </a:lnTo>
                <a:lnTo>
                  <a:pt x="73660" y="63510"/>
                </a:lnTo>
                <a:lnTo>
                  <a:pt x="73650" y="63520"/>
                </a:lnTo>
                <a:lnTo>
                  <a:pt x="73640" y="63510"/>
                </a:lnTo>
                <a:lnTo>
                  <a:pt x="73640" y="63500"/>
                </a:lnTo>
                <a:lnTo>
                  <a:pt x="73640" y="63470"/>
                </a:lnTo>
                <a:lnTo>
                  <a:pt x="73650" y="63450"/>
                </a:lnTo>
                <a:lnTo>
                  <a:pt x="73640" y="63420"/>
                </a:lnTo>
                <a:lnTo>
                  <a:pt x="73640" y="63410"/>
                </a:lnTo>
                <a:lnTo>
                  <a:pt x="73630" y="63390"/>
                </a:lnTo>
                <a:lnTo>
                  <a:pt x="73610" y="63400"/>
                </a:lnTo>
                <a:lnTo>
                  <a:pt x="73610" y="63380"/>
                </a:lnTo>
                <a:lnTo>
                  <a:pt x="73600" y="63370"/>
                </a:lnTo>
                <a:lnTo>
                  <a:pt x="73590" y="63350"/>
                </a:lnTo>
                <a:lnTo>
                  <a:pt x="73600" y="63330"/>
                </a:lnTo>
                <a:lnTo>
                  <a:pt x="73610" y="63320"/>
                </a:lnTo>
                <a:lnTo>
                  <a:pt x="73620" y="63300"/>
                </a:lnTo>
                <a:lnTo>
                  <a:pt x="73630" y="63280"/>
                </a:lnTo>
                <a:lnTo>
                  <a:pt x="73630" y="63270"/>
                </a:lnTo>
                <a:lnTo>
                  <a:pt x="73630" y="63250"/>
                </a:lnTo>
                <a:lnTo>
                  <a:pt x="73640" y="63240"/>
                </a:lnTo>
                <a:lnTo>
                  <a:pt x="73630" y="63240"/>
                </a:lnTo>
                <a:lnTo>
                  <a:pt x="73610" y="63240"/>
                </a:lnTo>
                <a:lnTo>
                  <a:pt x="73610" y="63230"/>
                </a:lnTo>
                <a:lnTo>
                  <a:pt x="73610" y="63220"/>
                </a:lnTo>
                <a:lnTo>
                  <a:pt x="73600" y="63210"/>
                </a:lnTo>
                <a:lnTo>
                  <a:pt x="73580" y="63210"/>
                </a:lnTo>
                <a:lnTo>
                  <a:pt x="73570" y="63200"/>
                </a:lnTo>
                <a:lnTo>
                  <a:pt x="73560" y="63180"/>
                </a:lnTo>
                <a:lnTo>
                  <a:pt x="73550" y="63170"/>
                </a:lnTo>
                <a:lnTo>
                  <a:pt x="73540" y="63160"/>
                </a:lnTo>
                <a:lnTo>
                  <a:pt x="73530" y="63130"/>
                </a:lnTo>
                <a:lnTo>
                  <a:pt x="73520" y="63110"/>
                </a:lnTo>
                <a:lnTo>
                  <a:pt x="73520" y="63100"/>
                </a:lnTo>
                <a:lnTo>
                  <a:pt x="73520" y="63080"/>
                </a:lnTo>
                <a:lnTo>
                  <a:pt x="73500" y="63090"/>
                </a:lnTo>
                <a:lnTo>
                  <a:pt x="73490" y="63100"/>
                </a:lnTo>
                <a:lnTo>
                  <a:pt x="73470" y="63100"/>
                </a:lnTo>
                <a:lnTo>
                  <a:pt x="73460" y="63090"/>
                </a:lnTo>
                <a:lnTo>
                  <a:pt x="73440" y="63090"/>
                </a:lnTo>
                <a:lnTo>
                  <a:pt x="73430" y="63070"/>
                </a:lnTo>
                <a:lnTo>
                  <a:pt x="73400" y="63060"/>
                </a:lnTo>
                <a:lnTo>
                  <a:pt x="73390" y="63060"/>
                </a:lnTo>
                <a:lnTo>
                  <a:pt x="73380" y="63060"/>
                </a:lnTo>
                <a:lnTo>
                  <a:pt x="73370" y="63050"/>
                </a:lnTo>
                <a:lnTo>
                  <a:pt x="73370" y="63040"/>
                </a:lnTo>
                <a:lnTo>
                  <a:pt x="73360" y="63030"/>
                </a:lnTo>
                <a:lnTo>
                  <a:pt x="73360" y="63020"/>
                </a:lnTo>
                <a:lnTo>
                  <a:pt x="73350" y="63010"/>
                </a:lnTo>
                <a:lnTo>
                  <a:pt x="73340" y="63000"/>
                </a:lnTo>
                <a:lnTo>
                  <a:pt x="73340" y="62990"/>
                </a:lnTo>
                <a:lnTo>
                  <a:pt x="73330" y="62990"/>
                </a:lnTo>
                <a:lnTo>
                  <a:pt x="73330" y="62970"/>
                </a:lnTo>
                <a:lnTo>
                  <a:pt x="73320" y="62960"/>
                </a:lnTo>
                <a:lnTo>
                  <a:pt x="73320" y="62950"/>
                </a:lnTo>
                <a:lnTo>
                  <a:pt x="73310" y="62950"/>
                </a:lnTo>
                <a:lnTo>
                  <a:pt x="73310" y="62940"/>
                </a:lnTo>
                <a:lnTo>
                  <a:pt x="73300" y="62930"/>
                </a:lnTo>
                <a:lnTo>
                  <a:pt x="73300" y="62920"/>
                </a:lnTo>
                <a:lnTo>
                  <a:pt x="73290" y="62910"/>
                </a:lnTo>
                <a:lnTo>
                  <a:pt x="73260" y="62910"/>
                </a:lnTo>
                <a:lnTo>
                  <a:pt x="73260" y="62900"/>
                </a:lnTo>
                <a:lnTo>
                  <a:pt x="73260" y="62880"/>
                </a:lnTo>
                <a:lnTo>
                  <a:pt x="73270" y="62870"/>
                </a:lnTo>
                <a:lnTo>
                  <a:pt x="73280" y="62860"/>
                </a:lnTo>
                <a:lnTo>
                  <a:pt x="73280" y="62840"/>
                </a:lnTo>
                <a:lnTo>
                  <a:pt x="73280" y="62830"/>
                </a:lnTo>
                <a:lnTo>
                  <a:pt x="73280" y="62820"/>
                </a:lnTo>
                <a:lnTo>
                  <a:pt x="73280" y="62800"/>
                </a:lnTo>
                <a:lnTo>
                  <a:pt x="73280" y="62790"/>
                </a:lnTo>
                <a:lnTo>
                  <a:pt x="73280" y="62770"/>
                </a:lnTo>
                <a:lnTo>
                  <a:pt x="73290" y="62760"/>
                </a:lnTo>
                <a:lnTo>
                  <a:pt x="73290" y="62750"/>
                </a:lnTo>
                <a:lnTo>
                  <a:pt x="73300" y="62730"/>
                </a:lnTo>
                <a:lnTo>
                  <a:pt x="73310" y="62720"/>
                </a:lnTo>
                <a:lnTo>
                  <a:pt x="73310" y="62700"/>
                </a:lnTo>
                <a:lnTo>
                  <a:pt x="73320" y="62680"/>
                </a:lnTo>
                <a:lnTo>
                  <a:pt x="73320" y="62670"/>
                </a:lnTo>
                <a:lnTo>
                  <a:pt x="73310" y="62670"/>
                </a:lnTo>
                <a:lnTo>
                  <a:pt x="73310" y="62660"/>
                </a:lnTo>
                <a:lnTo>
                  <a:pt x="73310" y="62650"/>
                </a:lnTo>
                <a:lnTo>
                  <a:pt x="73320" y="62630"/>
                </a:lnTo>
                <a:lnTo>
                  <a:pt x="73330" y="62620"/>
                </a:lnTo>
                <a:lnTo>
                  <a:pt x="73340" y="62610"/>
                </a:lnTo>
                <a:lnTo>
                  <a:pt x="73340" y="62600"/>
                </a:lnTo>
                <a:lnTo>
                  <a:pt x="73350" y="62590"/>
                </a:lnTo>
                <a:lnTo>
                  <a:pt x="73370" y="62580"/>
                </a:lnTo>
                <a:lnTo>
                  <a:pt x="73380" y="62570"/>
                </a:lnTo>
                <a:lnTo>
                  <a:pt x="73410" y="62560"/>
                </a:lnTo>
                <a:lnTo>
                  <a:pt x="73430" y="62550"/>
                </a:lnTo>
                <a:lnTo>
                  <a:pt x="73440" y="62540"/>
                </a:lnTo>
                <a:lnTo>
                  <a:pt x="73450" y="62530"/>
                </a:lnTo>
                <a:lnTo>
                  <a:pt x="73470" y="62520"/>
                </a:lnTo>
                <a:lnTo>
                  <a:pt x="73490" y="62510"/>
                </a:lnTo>
                <a:lnTo>
                  <a:pt x="73510" y="62510"/>
                </a:lnTo>
                <a:lnTo>
                  <a:pt x="73520" y="62510"/>
                </a:lnTo>
                <a:lnTo>
                  <a:pt x="73540" y="62500"/>
                </a:lnTo>
                <a:lnTo>
                  <a:pt x="73560" y="62500"/>
                </a:lnTo>
                <a:lnTo>
                  <a:pt x="73570" y="62490"/>
                </a:lnTo>
                <a:lnTo>
                  <a:pt x="73590" y="62480"/>
                </a:lnTo>
                <a:lnTo>
                  <a:pt x="73600" y="62470"/>
                </a:lnTo>
                <a:lnTo>
                  <a:pt x="73610" y="62450"/>
                </a:lnTo>
                <a:lnTo>
                  <a:pt x="73620" y="62440"/>
                </a:lnTo>
                <a:lnTo>
                  <a:pt x="73630" y="62420"/>
                </a:lnTo>
                <a:lnTo>
                  <a:pt x="73640" y="62400"/>
                </a:lnTo>
                <a:lnTo>
                  <a:pt x="73650" y="62380"/>
                </a:lnTo>
                <a:lnTo>
                  <a:pt x="73650" y="62370"/>
                </a:lnTo>
                <a:lnTo>
                  <a:pt x="73660" y="62350"/>
                </a:lnTo>
                <a:lnTo>
                  <a:pt x="73660" y="62330"/>
                </a:lnTo>
                <a:lnTo>
                  <a:pt x="73660" y="62320"/>
                </a:lnTo>
                <a:lnTo>
                  <a:pt x="73660" y="62300"/>
                </a:lnTo>
                <a:lnTo>
                  <a:pt x="73660" y="62270"/>
                </a:lnTo>
                <a:lnTo>
                  <a:pt x="73650" y="62240"/>
                </a:lnTo>
                <a:lnTo>
                  <a:pt x="73640" y="62220"/>
                </a:lnTo>
                <a:lnTo>
                  <a:pt x="73630" y="62200"/>
                </a:lnTo>
                <a:lnTo>
                  <a:pt x="73610" y="62190"/>
                </a:lnTo>
                <a:lnTo>
                  <a:pt x="73600" y="62170"/>
                </a:lnTo>
                <a:lnTo>
                  <a:pt x="73580" y="62150"/>
                </a:lnTo>
                <a:lnTo>
                  <a:pt x="73580" y="62140"/>
                </a:lnTo>
                <a:lnTo>
                  <a:pt x="73570" y="62120"/>
                </a:lnTo>
                <a:lnTo>
                  <a:pt x="73570" y="62110"/>
                </a:lnTo>
                <a:lnTo>
                  <a:pt x="73560" y="62110"/>
                </a:lnTo>
                <a:lnTo>
                  <a:pt x="73550" y="62090"/>
                </a:lnTo>
                <a:lnTo>
                  <a:pt x="73550" y="62070"/>
                </a:lnTo>
                <a:lnTo>
                  <a:pt x="73540" y="62060"/>
                </a:lnTo>
                <a:lnTo>
                  <a:pt x="73540" y="62050"/>
                </a:lnTo>
                <a:lnTo>
                  <a:pt x="73540" y="62040"/>
                </a:lnTo>
                <a:lnTo>
                  <a:pt x="73540" y="62010"/>
                </a:lnTo>
                <a:lnTo>
                  <a:pt x="73540" y="61990"/>
                </a:lnTo>
                <a:lnTo>
                  <a:pt x="73530" y="61970"/>
                </a:lnTo>
                <a:lnTo>
                  <a:pt x="73530" y="61950"/>
                </a:lnTo>
                <a:lnTo>
                  <a:pt x="73540" y="61940"/>
                </a:lnTo>
                <a:lnTo>
                  <a:pt x="73540" y="61920"/>
                </a:lnTo>
                <a:lnTo>
                  <a:pt x="73540" y="61910"/>
                </a:lnTo>
                <a:lnTo>
                  <a:pt x="73540" y="61900"/>
                </a:lnTo>
                <a:lnTo>
                  <a:pt x="73540" y="61880"/>
                </a:lnTo>
                <a:lnTo>
                  <a:pt x="73540" y="61860"/>
                </a:lnTo>
                <a:lnTo>
                  <a:pt x="73550" y="61850"/>
                </a:lnTo>
                <a:lnTo>
                  <a:pt x="73550" y="61840"/>
                </a:lnTo>
                <a:lnTo>
                  <a:pt x="73550" y="61820"/>
                </a:lnTo>
                <a:lnTo>
                  <a:pt x="73540" y="61810"/>
                </a:lnTo>
                <a:lnTo>
                  <a:pt x="73540" y="61800"/>
                </a:lnTo>
                <a:lnTo>
                  <a:pt x="73530" y="61790"/>
                </a:lnTo>
                <a:lnTo>
                  <a:pt x="73520" y="61790"/>
                </a:lnTo>
                <a:lnTo>
                  <a:pt x="73510" y="61780"/>
                </a:lnTo>
                <a:lnTo>
                  <a:pt x="73500" y="61770"/>
                </a:lnTo>
                <a:lnTo>
                  <a:pt x="73490" y="61770"/>
                </a:lnTo>
                <a:lnTo>
                  <a:pt x="73490" y="61750"/>
                </a:lnTo>
                <a:lnTo>
                  <a:pt x="73500" y="61740"/>
                </a:lnTo>
                <a:lnTo>
                  <a:pt x="73500" y="61730"/>
                </a:lnTo>
                <a:lnTo>
                  <a:pt x="73500" y="61720"/>
                </a:lnTo>
                <a:lnTo>
                  <a:pt x="73500" y="61700"/>
                </a:lnTo>
                <a:lnTo>
                  <a:pt x="73480" y="61690"/>
                </a:lnTo>
                <a:lnTo>
                  <a:pt x="73470" y="61690"/>
                </a:lnTo>
                <a:lnTo>
                  <a:pt x="73460" y="61680"/>
                </a:lnTo>
                <a:lnTo>
                  <a:pt x="73460" y="61670"/>
                </a:lnTo>
                <a:lnTo>
                  <a:pt x="73460" y="61660"/>
                </a:lnTo>
                <a:lnTo>
                  <a:pt x="73470" y="61650"/>
                </a:lnTo>
                <a:lnTo>
                  <a:pt x="73470" y="61640"/>
                </a:lnTo>
                <a:lnTo>
                  <a:pt x="73460" y="61620"/>
                </a:lnTo>
                <a:lnTo>
                  <a:pt x="73450" y="61600"/>
                </a:lnTo>
                <a:lnTo>
                  <a:pt x="73450" y="61590"/>
                </a:lnTo>
                <a:lnTo>
                  <a:pt x="73450" y="61580"/>
                </a:lnTo>
                <a:lnTo>
                  <a:pt x="73460" y="61570"/>
                </a:lnTo>
                <a:lnTo>
                  <a:pt x="73470" y="61560"/>
                </a:lnTo>
                <a:lnTo>
                  <a:pt x="73470" y="61540"/>
                </a:lnTo>
                <a:lnTo>
                  <a:pt x="73470" y="61520"/>
                </a:lnTo>
                <a:lnTo>
                  <a:pt x="73470" y="61500"/>
                </a:lnTo>
                <a:lnTo>
                  <a:pt x="73470" y="61490"/>
                </a:lnTo>
                <a:lnTo>
                  <a:pt x="73470" y="61470"/>
                </a:lnTo>
                <a:lnTo>
                  <a:pt x="73470" y="61460"/>
                </a:lnTo>
                <a:lnTo>
                  <a:pt x="73470" y="61440"/>
                </a:lnTo>
                <a:lnTo>
                  <a:pt x="73470" y="61430"/>
                </a:lnTo>
                <a:lnTo>
                  <a:pt x="73470" y="61410"/>
                </a:lnTo>
                <a:lnTo>
                  <a:pt x="73470" y="61400"/>
                </a:lnTo>
                <a:lnTo>
                  <a:pt x="73470" y="61390"/>
                </a:lnTo>
                <a:lnTo>
                  <a:pt x="73480" y="61380"/>
                </a:lnTo>
                <a:lnTo>
                  <a:pt x="73480" y="61140"/>
                </a:lnTo>
                <a:lnTo>
                  <a:pt x="73470" y="61110"/>
                </a:lnTo>
                <a:lnTo>
                  <a:pt x="73470" y="61070"/>
                </a:lnTo>
                <a:lnTo>
                  <a:pt x="73470" y="61040"/>
                </a:lnTo>
                <a:lnTo>
                  <a:pt x="73480" y="61010"/>
                </a:lnTo>
                <a:lnTo>
                  <a:pt x="73490" y="60980"/>
                </a:lnTo>
                <a:lnTo>
                  <a:pt x="73500" y="60950"/>
                </a:lnTo>
                <a:lnTo>
                  <a:pt x="73510" y="60930"/>
                </a:lnTo>
                <a:lnTo>
                  <a:pt x="73520" y="60910"/>
                </a:lnTo>
                <a:lnTo>
                  <a:pt x="73540" y="60890"/>
                </a:lnTo>
                <a:lnTo>
                  <a:pt x="73560" y="60870"/>
                </a:lnTo>
                <a:lnTo>
                  <a:pt x="73570" y="60860"/>
                </a:lnTo>
                <a:lnTo>
                  <a:pt x="73580" y="60850"/>
                </a:lnTo>
                <a:lnTo>
                  <a:pt x="73600" y="60830"/>
                </a:lnTo>
                <a:lnTo>
                  <a:pt x="73620" y="60810"/>
                </a:lnTo>
                <a:lnTo>
                  <a:pt x="73640" y="60790"/>
                </a:lnTo>
                <a:lnTo>
                  <a:pt x="73650" y="60780"/>
                </a:lnTo>
                <a:lnTo>
                  <a:pt x="73710" y="60720"/>
                </a:lnTo>
                <a:lnTo>
                  <a:pt x="73750" y="60690"/>
                </a:lnTo>
                <a:lnTo>
                  <a:pt x="73790" y="60640"/>
                </a:lnTo>
                <a:lnTo>
                  <a:pt x="73830" y="60590"/>
                </a:lnTo>
                <a:lnTo>
                  <a:pt x="73870" y="60530"/>
                </a:lnTo>
                <a:lnTo>
                  <a:pt x="73870" y="60520"/>
                </a:lnTo>
                <a:lnTo>
                  <a:pt x="73910" y="60470"/>
                </a:lnTo>
                <a:lnTo>
                  <a:pt x="73970" y="60400"/>
                </a:lnTo>
                <a:lnTo>
                  <a:pt x="74000" y="60350"/>
                </a:lnTo>
                <a:lnTo>
                  <a:pt x="74030" y="60300"/>
                </a:lnTo>
                <a:lnTo>
                  <a:pt x="74070" y="60240"/>
                </a:lnTo>
                <a:lnTo>
                  <a:pt x="74090" y="60200"/>
                </a:lnTo>
                <a:lnTo>
                  <a:pt x="74110" y="60170"/>
                </a:lnTo>
                <a:lnTo>
                  <a:pt x="74130" y="60130"/>
                </a:lnTo>
                <a:lnTo>
                  <a:pt x="74160" y="60100"/>
                </a:lnTo>
                <a:lnTo>
                  <a:pt x="74180" y="60070"/>
                </a:lnTo>
                <a:lnTo>
                  <a:pt x="74200" y="60050"/>
                </a:lnTo>
                <a:lnTo>
                  <a:pt x="74200" y="60040"/>
                </a:lnTo>
                <a:lnTo>
                  <a:pt x="74240" y="60000"/>
                </a:lnTo>
                <a:lnTo>
                  <a:pt x="74280" y="59960"/>
                </a:lnTo>
                <a:lnTo>
                  <a:pt x="74320" y="59920"/>
                </a:lnTo>
                <a:lnTo>
                  <a:pt x="74350" y="59900"/>
                </a:lnTo>
                <a:lnTo>
                  <a:pt x="74380" y="59870"/>
                </a:lnTo>
                <a:lnTo>
                  <a:pt x="74410" y="59850"/>
                </a:lnTo>
                <a:lnTo>
                  <a:pt x="74430" y="59830"/>
                </a:lnTo>
                <a:lnTo>
                  <a:pt x="74460" y="59820"/>
                </a:lnTo>
                <a:lnTo>
                  <a:pt x="74490" y="59800"/>
                </a:lnTo>
                <a:lnTo>
                  <a:pt x="74500" y="59780"/>
                </a:lnTo>
                <a:lnTo>
                  <a:pt x="74520" y="59770"/>
                </a:lnTo>
                <a:lnTo>
                  <a:pt x="74540" y="59760"/>
                </a:lnTo>
                <a:lnTo>
                  <a:pt x="74550" y="59750"/>
                </a:lnTo>
                <a:lnTo>
                  <a:pt x="74590" y="59720"/>
                </a:lnTo>
                <a:lnTo>
                  <a:pt x="74620" y="59700"/>
                </a:lnTo>
                <a:lnTo>
                  <a:pt x="74660" y="59670"/>
                </a:lnTo>
                <a:lnTo>
                  <a:pt x="74700" y="59640"/>
                </a:lnTo>
                <a:lnTo>
                  <a:pt x="74750" y="59620"/>
                </a:lnTo>
                <a:lnTo>
                  <a:pt x="74780" y="59590"/>
                </a:lnTo>
                <a:lnTo>
                  <a:pt x="74810" y="59560"/>
                </a:lnTo>
                <a:lnTo>
                  <a:pt x="74840" y="59530"/>
                </a:lnTo>
                <a:lnTo>
                  <a:pt x="74860" y="59520"/>
                </a:lnTo>
                <a:lnTo>
                  <a:pt x="74870" y="59520"/>
                </a:lnTo>
                <a:lnTo>
                  <a:pt x="74880" y="59520"/>
                </a:lnTo>
                <a:lnTo>
                  <a:pt x="74890" y="59520"/>
                </a:lnTo>
                <a:lnTo>
                  <a:pt x="74900" y="59520"/>
                </a:lnTo>
                <a:lnTo>
                  <a:pt x="74910" y="59530"/>
                </a:lnTo>
                <a:lnTo>
                  <a:pt x="74920" y="59530"/>
                </a:lnTo>
                <a:lnTo>
                  <a:pt x="74920" y="59540"/>
                </a:lnTo>
                <a:lnTo>
                  <a:pt x="74930" y="59540"/>
                </a:lnTo>
                <a:lnTo>
                  <a:pt x="74930" y="59550"/>
                </a:lnTo>
                <a:lnTo>
                  <a:pt x="74940" y="59560"/>
                </a:lnTo>
                <a:lnTo>
                  <a:pt x="74930" y="59560"/>
                </a:lnTo>
                <a:lnTo>
                  <a:pt x="74930" y="59570"/>
                </a:lnTo>
                <a:lnTo>
                  <a:pt x="74940" y="59570"/>
                </a:lnTo>
                <a:lnTo>
                  <a:pt x="74940" y="59580"/>
                </a:lnTo>
                <a:lnTo>
                  <a:pt x="74950" y="59580"/>
                </a:lnTo>
                <a:lnTo>
                  <a:pt x="74960" y="59580"/>
                </a:lnTo>
                <a:lnTo>
                  <a:pt x="74960" y="59590"/>
                </a:lnTo>
                <a:lnTo>
                  <a:pt x="74970" y="59590"/>
                </a:lnTo>
                <a:lnTo>
                  <a:pt x="74980" y="59600"/>
                </a:lnTo>
                <a:lnTo>
                  <a:pt x="74990" y="59610"/>
                </a:lnTo>
                <a:lnTo>
                  <a:pt x="75000" y="59610"/>
                </a:lnTo>
                <a:lnTo>
                  <a:pt x="75000" y="59620"/>
                </a:lnTo>
                <a:lnTo>
                  <a:pt x="75010" y="59620"/>
                </a:lnTo>
                <a:lnTo>
                  <a:pt x="75010" y="59630"/>
                </a:lnTo>
                <a:lnTo>
                  <a:pt x="75020" y="59630"/>
                </a:lnTo>
                <a:lnTo>
                  <a:pt x="75020" y="59640"/>
                </a:lnTo>
                <a:lnTo>
                  <a:pt x="75030" y="59630"/>
                </a:lnTo>
                <a:lnTo>
                  <a:pt x="75040" y="59640"/>
                </a:lnTo>
                <a:lnTo>
                  <a:pt x="75040" y="59650"/>
                </a:lnTo>
                <a:lnTo>
                  <a:pt x="75050" y="59650"/>
                </a:lnTo>
                <a:lnTo>
                  <a:pt x="75050" y="59660"/>
                </a:lnTo>
                <a:lnTo>
                  <a:pt x="75060" y="59660"/>
                </a:lnTo>
                <a:lnTo>
                  <a:pt x="75060" y="59670"/>
                </a:lnTo>
                <a:lnTo>
                  <a:pt x="75060" y="59680"/>
                </a:lnTo>
                <a:lnTo>
                  <a:pt x="75070" y="59680"/>
                </a:lnTo>
                <a:lnTo>
                  <a:pt x="75070" y="59690"/>
                </a:lnTo>
                <a:lnTo>
                  <a:pt x="75080" y="59690"/>
                </a:lnTo>
                <a:lnTo>
                  <a:pt x="75080" y="59680"/>
                </a:lnTo>
                <a:lnTo>
                  <a:pt x="75090" y="59690"/>
                </a:lnTo>
                <a:lnTo>
                  <a:pt x="75100" y="59690"/>
                </a:lnTo>
                <a:lnTo>
                  <a:pt x="75100" y="59700"/>
                </a:lnTo>
                <a:lnTo>
                  <a:pt x="75110" y="59700"/>
                </a:lnTo>
                <a:lnTo>
                  <a:pt x="75110" y="59710"/>
                </a:lnTo>
                <a:lnTo>
                  <a:pt x="75120" y="59710"/>
                </a:lnTo>
                <a:lnTo>
                  <a:pt x="75130" y="59710"/>
                </a:lnTo>
                <a:lnTo>
                  <a:pt x="75140" y="59720"/>
                </a:lnTo>
                <a:lnTo>
                  <a:pt x="75140" y="59710"/>
                </a:lnTo>
                <a:lnTo>
                  <a:pt x="75150" y="59710"/>
                </a:lnTo>
                <a:lnTo>
                  <a:pt x="75150" y="59720"/>
                </a:lnTo>
                <a:lnTo>
                  <a:pt x="75160" y="59720"/>
                </a:lnTo>
                <a:lnTo>
                  <a:pt x="75170" y="59720"/>
                </a:lnTo>
                <a:lnTo>
                  <a:pt x="75170" y="59730"/>
                </a:lnTo>
                <a:lnTo>
                  <a:pt x="75170" y="59740"/>
                </a:lnTo>
                <a:lnTo>
                  <a:pt x="75180" y="59740"/>
                </a:lnTo>
                <a:lnTo>
                  <a:pt x="75190" y="59740"/>
                </a:lnTo>
                <a:lnTo>
                  <a:pt x="75190" y="59750"/>
                </a:lnTo>
                <a:lnTo>
                  <a:pt x="75200" y="59750"/>
                </a:lnTo>
                <a:lnTo>
                  <a:pt x="75210" y="59750"/>
                </a:lnTo>
                <a:lnTo>
                  <a:pt x="75220" y="59750"/>
                </a:lnTo>
                <a:lnTo>
                  <a:pt x="75230" y="59750"/>
                </a:lnTo>
                <a:lnTo>
                  <a:pt x="75230" y="59760"/>
                </a:lnTo>
                <a:lnTo>
                  <a:pt x="75240" y="59760"/>
                </a:lnTo>
                <a:lnTo>
                  <a:pt x="75250" y="59760"/>
                </a:lnTo>
                <a:lnTo>
                  <a:pt x="75260" y="59760"/>
                </a:lnTo>
                <a:lnTo>
                  <a:pt x="75250" y="59770"/>
                </a:lnTo>
                <a:lnTo>
                  <a:pt x="75260" y="59770"/>
                </a:lnTo>
                <a:lnTo>
                  <a:pt x="75270" y="59770"/>
                </a:lnTo>
                <a:lnTo>
                  <a:pt x="75270" y="59780"/>
                </a:lnTo>
                <a:lnTo>
                  <a:pt x="75280" y="59780"/>
                </a:lnTo>
                <a:lnTo>
                  <a:pt x="75290" y="59780"/>
                </a:lnTo>
                <a:lnTo>
                  <a:pt x="75300" y="59770"/>
                </a:lnTo>
                <a:lnTo>
                  <a:pt x="75300" y="59780"/>
                </a:lnTo>
                <a:lnTo>
                  <a:pt x="75310" y="59770"/>
                </a:lnTo>
                <a:lnTo>
                  <a:pt x="75310" y="59780"/>
                </a:lnTo>
                <a:lnTo>
                  <a:pt x="75320" y="59780"/>
                </a:lnTo>
                <a:lnTo>
                  <a:pt x="75320" y="59790"/>
                </a:lnTo>
                <a:lnTo>
                  <a:pt x="75330" y="59790"/>
                </a:lnTo>
                <a:lnTo>
                  <a:pt x="75340" y="59790"/>
                </a:lnTo>
                <a:lnTo>
                  <a:pt x="75350" y="59790"/>
                </a:lnTo>
                <a:lnTo>
                  <a:pt x="75340" y="59790"/>
                </a:lnTo>
                <a:lnTo>
                  <a:pt x="75350" y="59790"/>
                </a:lnTo>
                <a:lnTo>
                  <a:pt x="75350" y="59800"/>
                </a:lnTo>
                <a:lnTo>
                  <a:pt x="75360" y="59800"/>
                </a:lnTo>
                <a:lnTo>
                  <a:pt x="75360" y="59810"/>
                </a:lnTo>
                <a:lnTo>
                  <a:pt x="75360" y="59820"/>
                </a:lnTo>
                <a:lnTo>
                  <a:pt x="75370" y="59810"/>
                </a:lnTo>
                <a:lnTo>
                  <a:pt x="75370" y="59820"/>
                </a:lnTo>
                <a:lnTo>
                  <a:pt x="75370" y="59830"/>
                </a:lnTo>
                <a:lnTo>
                  <a:pt x="75370" y="59840"/>
                </a:lnTo>
                <a:lnTo>
                  <a:pt x="75370" y="59850"/>
                </a:lnTo>
                <a:lnTo>
                  <a:pt x="75380" y="59860"/>
                </a:lnTo>
                <a:lnTo>
                  <a:pt x="75370" y="59870"/>
                </a:lnTo>
                <a:lnTo>
                  <a:pt x="75380" y="59870"/>
                </a:lnTo>
                <a:lnTo>
                  <a:pt x="75380" y="59880"/>
                </a:lnTo>
                <a:lnTo>
                  <a:pt x="75380" y="59890"/>
                </a:lnTo>
                <a:lnTo>
                  <a:pt x="75390" y="59890"/>
                </a:lnTo>
                <a:lnTo>
                  <a:pt x="75400" y="59890"/>
                </a:lnTo>
                <a:lnTo>
                  <a:pt x="75410" y="59890"/>
                </a:lnTo>
                <a:lnTo>
                  <a:pt x="75420" y="59890"/>
                </a:lnTo>
                <a:lnTo>
                  <a:pt x="75420" y="59900"/>
                </a:lnTo>
                <a:lnTo>
                  <a:pt x="75430" y="59900"/>
                </a:lnTo>
                <a:lnTo>
                  <a:pt x="75440" y="59900"/>
                </a:lnTo>
                <a:lnTo>
                  <a:pt x="75440" y="59910"/>
                </a:lnTo>
                <a:lnTo>
                  <a:pt x="75450" y="59910"/>
                </a:lnTo>
                <a:lnTo>
                  <a:pt x="75450" y="59920"/>
                </a:lnTo>
                <a:lnTo>
                  <a:pt x="75450" y="59930"/>
                </a:lnTo>
                <a:lnTo>
                  <a:pt x="75450" y="59940"/>
                </a:lnTo>
                <a:lnTo>
                  <a:pt x="75450" y="59950"/>
                </a:lnTo>
                <a:lnTo>
                  <a:pt x="75460" y="59950"/>
                </a:lnTo>
                <a:lnTo>
                  <a:pt x="75470" y="59960"/>
                </a:lnTo>
                <a:lnTo>
                  <a:pt x="75470" y="59970"/>
                </a:lnTo>
                <a:lnTo>
                  <a:pt x="75480" y="59980"/>
                </a:lnTo>
                <a:lnTo>
                  <a:pt x="75470" y="59980"/>
                </a:lnTo>
                <a:lnTo>
                  <a:pt x="75470" y="59990"/>
                </a:lnTo>
                <a:lnTo>
                  <a:pt x="75480" y="59990"/>
                </a:lnTo>
                <a:lnTo>
                  <a:pt x="75490" y="59990"/>
                </a:lnTo>
                <a:lnTo>
                  <a:pt x="75490" y="60000"/>
                </a:lnTo>
                <a:lnTo>
                  <a:pt x="75500" y="60000"/>
                </a:lnTo>
                <a:lnTo>
                  <a:pt x="75510" y="60000"/>
                </a:lnTo>
                <a:lnTo>
                  <a:pt x="75520" y="60010"/>
                </a:lnTo>
                <a:lnTo>
                  <a:pt x="75530" y="60010"/>
                </a:lnTo>
                <a:lnTo>
                  <a:pt x="75530" y="60020"/>
                </a:lnTo>
                <a:lnTo>
                  <a:pt x="75530" y="60030"/>
                </a:lnTo>
                <a:lnTo>
                  <a:pt x="75520" y="60030"/>
                </a:lnTo>
                <a:lnTo>
                  <a:pt x="75520" y="60040"/>
                </a:lnTo>
                <a:lnTo>
                  <a:pt x="75520" y="60050"/>
                </a:lnTo>
                <a:lnTo>
                  <a:pt x="75530" y="60060"/>
                </a:lnTo>
                <a:lnTo>
                  <a:pt x="75530" y="60070"/>
                </a:lnTo>
                <a:lnTo>
                  <a:pt x="75540" y="60060"/>
                </a:lnTo>
                <a:lnTo>
                  <a:pt x="75550" y="60070"/>
                </a:lnTo>
                <a:lnTo>
                  <a:pt x="75560" y="60070"/>
                </a:lnTo>
                <a:lnTo>
                  <a:pt x="75570" y="60070"/>
                </a:lnTo>
                <a:lnTo>
                  <a:pt x="75580" y="60080"/>
                </a:lnTo>
                <a:lnTo>
                  <a:pt x="75590" y="60080"/>
                </a:lnTo>
                <a:lnTo>
                  <a:pt x="75590" y="60090"/>
                </a:lnTo>
                <a:lnTo>
                  <a:pt x="75600" y="60090"/>
                </a:lnTo>
                <a:lnTo>
                  <a:pt x="75600" y="60100"/>
                </a:lnTo>
                <a:lnTo>
                  <a:pt x="75600" y="60110"/>
                </a:lnTo>
                <a:lnTo>
                  <a:pt x="75610" y="60120"/>
                </a:lnTo>
                <a:lnTo>
                  <a:pt x="75610" y="60130"/>
                </a:lnTo>
                <a:lnTo>
                  <a:pt x="75610" y="60140"/>
                </a:lnTo>
                <a:lnTo>
                  <a:pt x="75610" y="60150"/>
                </a:lnTo>
                <a:lnTo>
                  <a:pt x="75600" y="60150"/>
                </a:lnTo>
                <a:lnTo>
                  <a:pt x="75610" y="60160"/>
                </a:lnTo>
                <a:lnTo>
                  <a:pt x="75620" y="60160"/>
                </a:lnTo>
                <a:lnTo>
                  <a:pt x="75620" y="60170"/>
                </a:lnTo>
                <a:lnTo>
                  <a:pt x="75630" y="60170"/>
                </a:lnTo>
                <a:lnTo>
                  <a:pt x="75640" y="60170"/>
                </a:lnTo>
                <a:lnTo>
                  <a:pt x="75640" y="60180"/>
                </a:lnTo>
                <a:lnTo>
                  <a:pt x="75650" y="60180"/>
                </a:lnTo>
                <a:lnTo>
                  <a:pt x="75660" y="60180"/>
                </a:lnTo>
                <a:lnTo>
                  <a:pt x="75670" y="60180"/>
                </a:lnTo>
                <a:lnTo>
                  <a:pt x="75670" y="60190"/>
                </a:lnTo>
                <a:lnTo>
                  <a:pt x="75680" y="60180"/>
                </a:lnTo>
                <a:lnTo>
                  <a:pt x="75680" y="60190"/>
                </a:lnTo>
                <a:lnTo>
                  <a:pt x="75690" y="60200"/>
                </a:lnTo>
                <a:lnTo>
                  <a:pt x="75700" y="60200"/>
                </a:lnTo>
                <a:lnTo>
                  <a:pt x="75700" y="60210"/>
                </a:lnTo>
                <a:lnTo>
                  <a:pt x="75700" y="60220"/>
                </a:lnTo>
                <a:lnTo>
                  <a:pt x="75700" y="60230"/>
                </a:lnTo>
                <a:lnTo>
                  <a:pt x="75710" y="60240"/>
                </a:lnTo>
                <a:lnTo>
                  <a:pt x="75710" y="60250"/>
                </a:lnTo>
                <a:lnTo>
                  <a:pt x="75710" y="60260"/>
                </a:lnTo>
                <a:lnTo>
                  <a:pt x="75710" y="60270"/>
                </a:lnTo>
                <a:lnTo>
                  <a:pt x="75720" y="60280"/>
                </a:lnTo>
                <a:lnTo>
                  <a:pt x="75720" y="60290"/>
                </a:lnTo>
                <a:lnTo>
                  <a:pt x="75730" y="60290"/>
                </a:lnTo>
                <a:lnTo>
                  <a:pt x="75740" y="60290"/>
                </a:lnTo>
                <a:lnTo>
                  <a:pt x="75750" y="60290"/>
                </a:lnTo>
                <a:lnTo>
                  <a:pt x="75760" y="60300"/>
                </a:lnTo>
                <a:lnTo>
                  <a:pt x="75770" y="60300"/>
                </a:lnTo>
                <a:lnTo>
                  <a:pt x="75780" y="60300"/>
                </a:lnTo>
                <a:lnTo>
                  <a:pt x="75790" y="60300"/>
                </a:lnTo>
                <a:lnTo>
                  <a:pt x="75800" y="60310"/>
                </a:lnTo>
                <a:lnTo>
                  <a:pt x="75790" y="60320"/>
                </a:lnTo>
                <a:lnTo>
                  <a:pt x="75800" y="60320"/>
                </a:lnTo>
                <a:lnTo>
                  <a:pt x="75790" y="60330"/>
                </a:lnTo>
                <a:lnTo>
                  <a:pt x="75790" y="60340"/>
                </a:lnTo>
                <a:lnTo>
                  <a:pt x="75780" y="60340"/>
                </a:lnTo>
                <a:lnTo>
                  <a:pt x="75790" y="60350"/>
                </a:lnTo>
                <a:lnTo>
                  <a:pt x="75790" y="60360"/>
                </a:lnTo>
                <a:lnTo>
                  <a:pt x="75790" y="60370"/>
                </a:lnTo>
                <a:lnTo>
                  <a:pt x="75780" y="60370"/>
                </a:lnTo>
                <a:lnTo>
                  <a:pt x="75790" y="60380"/>
                </a:lnTo>
                <a:lnTo>
                  <a:pt x="75800" y="60390"/>
                </a:lnTo>
                <a:lnTo>
                  <a:pt x="75810" y="60390"/>
                </a:lnTo>
                <a:lnTo>
                  <a:pt x="75820" y="60400"/>
                </a:lnTo>
                <a:lnTo>
                  <a:pt x="75830" y="60400"/>
                </a:lnTo>
                <a:lnTo>
                  <a:pt x="75840" y="60400"/>
                </a:lnTo>
                <a:lnTo>
                  <a:pt x="75860" y="60400"/>
                </a:lnTo>
                <a:lnTo>
                  <a:pt x="75870" y="60400"/>
                </a:lnTo>
                <a:lnTo>
                  <a:pt x="75880" y="60410"/>
                </a:lnTo>
                <a:lnTo>
                  <a:pt x="75900" y="60410"/>
                </a:lnTo>
                <a:lnTo>
                  <a:pt x="75920" y="60410"/>
                </a:lnTo>
                <a:lnTo>
                  <a:pt x="75950" y="60410"/>
                </a:lnTo>
                <a:lnTo>
                  <a:pt x="75980" y="60400"/>
                </a:lnTo>
                <a:lnTo>
                  <a:pt x="76000" y="60400"/>
                </a:lnTo>
                <a:lnTo>
                  <a:pt x="76020" y="60390"/>
                </a:lnTo>
                <a:lnTo>
                  <a:pt x="76040" y="60390"/>
                </a:lnTo>
                <a:lnTo>
                  <a:pt x="76060" y="60380"/>
                </a:lnTo>
                <a:lnTo>
                  <a:pt x="76080" y="60370"/>
                </a:lnTo>
                <a:lnTo>
                  <a:pt x="76100" y="60360"/>
                </a:lnTo>
                <a:lnTo>
                  <a:pt x="76120" y="60350"/>
                </a:lnTo>
                <a:lnTo>
                  <a:pt x="76140" y="60340"/>
                </a:lnTo>
                <a:lnTo>
                  <a:pt x="76170" y="60340"/>
                </a:lnTo>
                <a:lnTo>
                  <a:pt x="76190" y="60330"/>
                </a:lnTo>
                <a:lnTo>
                  <a:pt x="76220" y="60320"/>
                </a:lnTo>
                <a:lnTo>
                  <a:pt x="76240" y="60310"/>
                </a:lnTo>
                <a:lnTo>
                  <a:pt x="76290" y="60290"/>
                </a:lnTo>
                <a:lnTo>
                  <a:pt x="76330" y="60280"/>
                </a:lnTo>
                <a:lnTo>
                  <a:pt x="76380" y="60260"/>
                </a:lnTo>
                <a:lnTo>
                  <a:pt x="76410" y="60250"/>
                </a:lnTo>
                <a:lnTo>
                  <a:pt x="76440" y="60250"/>
                </a:lnTo>
                <a:lnTo>
                  <a:pt x="76470" y="60240"/>
                </a:lnTo>
                <a:lnTo>
                  <a:pt x="76490" y="60240"/>
                </a:lnTo>
                <a:lnTo>
                  <a:pt x="76510" y="60230"/>
                </a:lnTo>
                <a:lnTo>
                  <a:pt x="76550" y="60220"/>
                </a:lnTo>
                <a:lnTo>
                  <a:pt x="76600" y="60210"/>
                </a:lnTo>
                <a:lnTo>
                  <a:pt x="76640" y="60190"/>
                </a:lnTo>
                <a:lnTo>
                  <a:pt x="76670" y="60180"/>
                </a:lnTo>
                <a:lnTo>
                  <a:pt x="76700" y="60170"/>
                </a:lnTo>
                <a:lnTo>
                  <a:pt x="76720" y="60160"/>
                </a:lnTo>
                <a:lnTo>
                  <a:pt x="76740" y="60160"/>
                </a:lnTo>
                <a:lnTo>
                  <a:pt x="76760" y="60160"/>
                </a:lnTo>
                <a:lnTo>
                  <a:pt x="76780" y="60160"/>
                </a:lnTo>
                <a:lnTo>
                  <a:pt x="76800" y="60150"/>
                </a:lnTo>
                <a:lnTo>
                  <a:pt x="76830" y="60140"/>
                </a:lnTo>
                <a:lnTo>
                  <a:pt x="76850" y="60130"/>
                </a:lnTo>
                <a:lnTo>
                  <a:pt x="76870" y="60130"/>
                </a:lnTo>
                <a:lnTo>
                  <a:pt x="76900" y="60120"/>
                </a:lnTo>
                <a:lnTo>
                  <a:pt x="76920" y="60110"/>
                </a:lnTo>
                <a:lnTo>
                  <a:pt x="76950" y="60100"/>
                </a:lnTo>
                <a:lnTo>
                  <a:pt x="76980" y="60100"/>
                </a:lnTo>
                <a:lnTo>
                  <a:pt x="77000" y="60090"/>
                </a:lnTo>
                <a:lnTo>
                  <a:pt x="77040" y="60130"/>
                </a:lnTo>
                <a:lnTo>
                  <a:pt x="77050" y="60100"/>
                </a:lnTo>
                <a:lnTo>
                  <a:pt x="77070" y="60080"/>
                </a:lnTo>
                <a:lnTo>
                  <a:pt x="77110" y="60070"/>
                </a:lnTo>
                <a:lnTo>
                  <a:pt x="77530" y="59960"/>
                </a:lnTo>
                <a:lnTo>
                  <a:pt x="77530" y="59940"/>
                </a:lnTo>
                <a:lnTo>
                  <a:pt x="77530" y="59880"/>
                </a:lnTo>
                <a:lnTo>
                  <a:pt x="77530" y="59830"/>
                </a:lnTo>
                <a:lnTo>
                  <a:pt x="77540" y="59780"/>
                </a:lnTo>
                <a:lnTo>
                  <a:pt x="77540" y="59720"/>
                </a:lnTo>
                <a:lnTo>
                  <a:pt x="77540" y="59650"/>
                </a:lnTo>
                <a:lnTo>
                  <a:pt x="77540" y="59590"/>
                </a:lnTo>
                <a:lnTo>
                  <a:pt x="77540" y="59570"/>
                </a:lnTo>
                <a:lnTo>
                  <a:pt x="77540" y="59530"/>
                </a:lnTo>
                <a:lnTo>
                  <a:pt x="77540" y="59430"/>
                </a:lnTo>
                <a:lnTo>
                  <a:pt x="77550" y="59360"/>
                </a:lnTo>
                <a:lnTo>
                  <a:pt x="77550" y="59310"/>
                </a:lnTo>
                <a:lnTo>
                  <a:pt x="77550" y="59260"/>
                </a:lnTo>
                <a:lnTo>
                  <a:pt x="77550" y="59220"/>
                </a:lnTo>
                <a:lnTo>
                  <a:pt x="77550" y="59180"/>
                </a:lnTo>
                <a:lnTo>
                  <a:pt x="77550" y="59130"/>
                </a:lnTo>
                <a:lnTo>
                  <a:pt x="77550" y="59070"/>
                </a:lnTo>
                <a:lnTo>
                  <a:pt x="77550" y="59010"/>
                </a:lnTo>
                <a:lnTo>
                  <a:pt x="77550" y="58980"/>
                </a:lnTo>
                <a:lnTo>
                  <a:pt x="77550" y="58960"/>
                </a:lnTo>
                <a:lnTo>
                  <a:pt x="77550" y="58910"/>
                </a:lnTo>
                <a:lnTo>
                  <a:pt x="77550" y="58900"/>
                </a:lnTo>
                <a:lnTo>
                  <a:pt x="77540" y="58850"/>
                </a:lnTo>
                <a:lnTo>
                  <a:pt x="77540" y="58810"/>
                </a:lnTo>
                <a:lnTo>
                  <a:pt x="77520" y="58710"/>
                </a:lnTo>
                <a:lnTo>
                  <a:pt x="77520" y="58620"/>
                </a:lnTo>
                <a:lnTo>
                  <a:pt x="77540" y="58580"/>
                </a:lnTo>
                <a:lnTo>
                  <a:pt x="77540" y="58520"/>
                </a:lnTo>
                <a:lnTo>
                  <a:pt x="77530" y="58520"/>
                </a:lnTo>
                <a:lnTo>
                  <a:pt x="77530" y="58500"/>
                </a:lnTo>
                <a:lnTo>
                  <a:pt x="77530" y="58470"/>
                </a:lnTo>
                <a:lnTo>
                  <a:pt x="77540" y="58440"/>
                </a:lnTo>
                <a:lnTo>
                  <a:pt x="77530" y="58420"/>
                </a:lnTo>
                <a:lnTo>
                  <a:pt x="77530" y="58390"/>
                </a:lnTo>
                <a:lnTo>
                  <a:pt x="77530" y="58360"/>
                </a:lnTo>
                <a:lnTo>
                  <a:pt x="77530" y="58330"/>
                </a:lnTo>
                <a:lnTo>
                  <a:pt x="77540" y="58300"/>
                </a:lnTo>
                <a:lnTo>
                  <a:pt x="77540" y="58270"/>
                </a:lnTo>
                <a:lnTo>
                  <a:pt x="77540" y="58250"/>
                </a:lnTo>
                <a:lnTo>
                  <a:pt x="77540" y="58230"/>
                </a:lnTo>
                <a:lnTo>
                  <a:pt x="77540" y="58180"/>
                </a:lnTo>
                <a:lnTo>
                  <a:pt x="77540" y="58150"/>
                </a:lnTo>
                <a:lnTo>
                  <a:pt x="77540" y="58110"/>
                </a:lnTo>
                <a:lnTo>
                  <a:pt x="77540" y="58080"/>
                </a:lnTo>
                <a:lnTo>
                  <a:pt x="77540" y="58060"/>
                </a:lnTo>
                <a:lnTo>
                  <a:pt x="77540" y="58040"/>
                </a:lnTo>
                <a:lnTo>
                  <a:pt x="77540" y="58020"/>
                </a:lnTo>
                <a:lnTo>
                  <a:pt x="77540" y="57990"/>
                </a:lnTo>
                <a:lnTo>
                  <a:pt x="77530" y="57950"/>
                </a:lnTo>
                <a:lnTo>
                  <a:pt x="77530" y="57910"/>
                </a:lnTo>
                <a:lnTo>
                  <a:pt x="77540" y="57890"/>
                </a:lnTo>
                <a:lnTo>
                  <a:pt x="77540" y="57870"/>
                </a:lnTo>
                <a:lnTo>
                  <a:pt x="77540" y="57820"/>
                </a:lnTo>
                <a:lnTo>
                  <a:pt x="77540" y="57770"/>
                </a:lnTo>
                <a:lnTo>
                  <a:pt x="77540" y="57720"/>
                </a:lnTo>
                <a:lnTo>
                  <a:pt x="77540" y="57680"/>
                </a:lnTo>
                <a:lnTo>
                  <a:pt x="77540" y="57640"/>
                </a:lnTo>
                <a:lnTo>
                  <a:pt x="77540" y="57620"/>
                </a:lnTo>
                <a:lnTo>
                  <a:pt x="77540" y="57610"/>
                </a:lnTo>
                <a:lnTo>
                  <a:pt x="77540" y="57590"/>
                </a:lnTo>
                <a:lnTo>
                  <a:pt x="77540" y="57580"/>
                </a:lnTo>
                <a:lnTo>
                  <a:pt x="77540" y="57570"/>
                </a:lnTo>
                <a:lnTo>
                  <a:pt x="77530" y="57550"/>
                </a:lnTo>
                <a:lnTo>
                  <a:pt x="77540" y="57530"/>
                </a:lnTo>
                <a:lnTo>
                  <a:pt x="77540" y="57500"/>
                </a:lnTo>
                <a:lnTo>
                  <a:pt x="77530" y="57480"/>
                </a:lnTo>
                <a:lnTo>
                  <a:pt x="77540" y="57450"/>
                </a:lnTo>
                <a:lnTo>
                  <a:pt x="77540" y="57440"/>
                </a:lnTo>
                <a:lnTo>
                  <a:pt x="77540" y="57420"/>
                </a:lnTo>
                <a:lnTo>
                  <a:pt x="77540" y="57390"/>
                </a:lnTo>
                <a:lnTo>
                  <a:pt x="77540" y="57370"/>
                </a:lnTo>
                <a:lnTo>
                  <a:pt x="77540" y="57350"/>
                </a:lnTo>
                <a:lnTo>
                  <a:pt x="77540" y="57330"/>
                </a:lnTo>
                <a:lnTo>
                  <a:pt x="77540" y="57320"/>
                </a:lnTo>
                <a:lnTo>
                  <a:pt x="77550" y="57320"/>
                </a:lnTo>
                <a:lnTo>
                  <a:pt x="77570" y="57320"/>
                </a:lnTo>
                <a:lnTo>
                  <a:pt x="77570" y="57310"/>
                </a:lnTo>
                <a:lnTo>
                  <a:pt x="77570" y="57290"/>
                </a:lnTo>
                <a:lnTo>
                  <a:pt x="77580" y="57280"/>
                </a:lnTo>
                <a:lnTo>
                  <a:pt x="77580" y="57270"/>
                </a:lnTo>
                <a:lnTo>
                  <a:pt x="77570" y="57260"/>
                </a:lnTo>
                <a:lnTo>
                  <a:pt x="77570" y="57250"/>
                </a:lnTo>
                <a:lnTo>
                  <a:pt x="77580" y="57250"/>
                </a:lnTo>
                <a:lnTo>
                  <a:pt x="77600" y="57250"/>
                </a:lnTo>
                <a:lnTo>
                  <a:pt x="77590" y="57230"/>
                </a:lnTo>
                <a:lnTo>
                  <a:pt x="77580" y="57220"/>
                </a:lnTo>
                <a:lnTo>
                  <a:pt x="77580" y="57200"/>
                </a:lnTo>
                <a:lnTo>
                  <a:pt x="77590" y="57200"/>
                </a:lnTo>
                <a:lnTo>
                  <a:pt x="77610" y="57210"/>
                </a:lnTo>
                <a:lnTo>
                  <a:pt x="77620" y="57210"/>
                </a:lnTo>
                <a:lnTo>
                  <a:pt x="77620" y="57200"/>
                </a:lnTo>
                <a:lnTo>
                  <a:pt x="77620" y="57190"/>
                </a:lnTo>
                <a:lnTo>
                  <a:pt x="77620" y="57180"/>
                </a:lnTo>
                <a:lnTo>
                  <a:pt x="77620" y="57170"/>
                </a:lnTo>
                <a:lnTo>
                  <a:pt x="77630" y="57160"/>
                </a:lnTo>
                <a:lnTo>
                  <a:pt x="77640" y="57160"/>
                </a:lnTo>
                <a:lnTo>
                  <a:pt x="77640" y="57150"/>
                </a:lnTo>
                <a:lnTo>
                  <a:pt x="77650" y="57150"/>
                </a:lnTo>
                <a:lnTo>
                  <a:pt x="77660" y="57150"/>
                </a:lnTo>
                <a:lnTo>
                  <a:pt x="77670" y="57160"/>
                </a:lnTo>
                <a:lnTo>
                  <a:pt x="77680" y="57160"/>
                </a:lnTo>
                <a:lnTo>
                  <a:pt x="77680" y="57140"/>
                </a:lnTo>
                <a:lnTo>
                  <a:pt x="77680" y="57130"/>
                </a:lnTo>
                <a:lnTo>
                  <a:pt x="77670" y="57130"/>
                </a:lnTo>
                <a:lnTo>
                  <a:pt x="77660" y="57120"/>
                </a:lnTo>
                <a:lnTo>
                  <a:pt x="77680" y="57110"/>
                </a:lnTo>
                <a:lnTo>
                  <a:pt x="77690" y="57120"/>
                </a:lnTo>
                <a:lnTo>
                  <a:pt x="77700" y="57120"/>
                </a:lnTo>
                <a:lnTo>
                  <a:pt x="77700" y="57110"/>
                </a:lnTo>
                <a:lnTo>
                  <a:pt x="77690" y="57100"/>
                </a:lnTo>
                <a:lnTo>
                  <a:pt x="77690" y="57090"/>
                </a:lnTo>
                <a:lnTo>
                  <a:pt x="77690" y="57080"/>
                </a:lnTo>
                <a:lnTo>
                  <a:pt x="77700" y="57080"/>
                </a:lnTo>
                <a:lnTo>
                  <a:pt x="77710" y="57080"/>
                </a:lnTo>
                <a:lnTo>
                  <a:pt x="77720" y="57080"/>
                </a:lnTo>
                <a:lnTo>
                  <a:pt x="77740" y="57070"/>
                </a:lnTo>
                <a:lnTo>
                  <a:pt x="77730" y="57060"/>
                </a:lnTo>
                <a:lnTo>
                  <a:pt x="77720" y="57060"/>
                </a:lnTo>
                <a:lnTo>
                  <a:pt x="77720" y="57050"/>
                </a:lnTo>
                <a:lnTo>
                  <a:pt x="77720" y="57040"/>
                </a:lnTo>
                <a:lnTo>
                  <a:pt x="77730" y="57030"/>
                </a:lnTo>
                <a:lnTo>
                  <a:pt x="77740" y="57020"/>
                </a:lnTo>
                <a:lnTo>
                  <a:pt x="77750" y="57030"/>
                </a:lnTo>
                <a:lnTo>
                  <a:pt x="77760" y="57030"/>
                </a:lnTo>
                <a:lnTo>
                  <a:pt x="77760" y="57020"/>
                </a:lnTo>
                <a:lnTo>
                  <a:pt x="77770" y="57010"/>
                </a:lnTo>
                <a:lnTo>
                  <a:pt x="77780" y="57010"/>
                </a:lnTo>
                <a:lnTo>
                  <a:pt x="77790" y="57010"/>
                </a:lnTo>
                <a:lnTo>
                  <a:pt x="77790" y="57000"/>
                </a:lnTo>
                <a:lnTo>
                  <a:pt x="77780" y="57000"/>
                </a:lnTo>
                <a:lnTo>
                  <a:pt x="77770" y="56990"/>
                </a:lnTo>
                <a:lnTo>
                  <a:pt x="77770" y="56980"/>
                </a:lnTo>
                <a:lnTo>
                  <a:pt x="77770" y="56970"/>
                </a:lnTo>
                <a:lnTo>
                  <a:pt x="77780" y="56970"/>
                </a:lnTo>
                <a:lnTo>
                  <a:pt x="77790" y="56980"/>
                </a:lnTo>
                <a:lnTo>
                  <a:pt x="77800" y="56990"/>
                </a:lnTo>
                <a:lnTo>
                  <a:pt x="77800" y="56980"/>
                </a:lnTo>
                <a:lnTo>
                  <a:pt x="77800" y="56970"/>
                </a:lnTo>
                <a:lnTo>
                  <a:pt x="77790" y="56960"/>
                </a:lnTo>
                <a:lnTo>
                  <a:pt x="77780" y="56950"/>
                </a:lnTo>
                <a:lnTo>
                  <a:pt x="77790" y="56940"/>
                </a:lnTo>
                <a:lnTo>
                  <a:pt x="77800" y="56950"/>
                </a:lnTo>
                <a:lnTo>
                  <a:pt x="77810" y="56950"/>
                </a:lnTo>
                <a:lnTo>
                  <a:pt x="77820" y="56950"/>
                </a:lnTo>
                <a:lnTo>
                  <a:pt x="77830" y="56950"/>
                </a:lnTo>
                <a:lnTo>
                  <a:pt x="77830" y="56940"/>
                </a:lnTo>
                <a:lnTo>
                  <a:pt x="77820" y="56930"/>
                </a:lnTo>
                <a:lnTo>
                  <a:pt x="77820" y="56920"/>
                </a:lnTo>
                <a:lnTo>
                  <a:pt x="77820" y="56910"/>
                </a:lnTo>
                <a:lnTo>
                  <a:pt x="77840" y="56900"/>
                </a:lnTo>
                <a:lnTo>
                  <a:pt x="77850" y="56890"/>
                </a:lnTo>
                <a:lnTo>
                  <a:pt x="77870" y="56890"/>
                </a:lnTo>
                <a:lnTo>
                  <a:pt x="77870" y="56880"/>
                </a:lnTo>
                <a:lnTo>
                  <a:pt x="77870" y="56870"/>
                </a:lnTo>
                <a:lnTo>
                  <a:pt x="77860" y="56860"/>
                </a:lnTo>
                <a:lnTo>
                  <a:pt x="77850" y="56860"/>
                </a:lnTo>
                <a:lnTo>
                  <a:pt x="77840" y="56860"/>
                </a:lnTo>
                <a:lnTo>
                  <a:pt x="77830" y="56850"/>
                </a:lnTo>
                <a:lnTo>
                  <a:pt x="77830" y="56840"/>
                </a:lnTo>
                <a:lnTo>
                  <a:pt x="77840" y="56830"/>
                </a:lnTo>
                <a:lnTo>
                  <a:pt x="77850" y="56830"/>
                </a:lnTo>
                <a:lnTo>
                  <a:pt x="77860" y="56830"/>
                </a:lnTo>
                <a:lnTo>
                  <a:pt x="77870" y="56830"/>
                </a:lnTo>
                <a:lnTo>
                  <a:pt x="77880" y="56840"/>
                </a:lnTo>
                <a:lnTo>
                  <a:pt x="77880" y="56850"/>
                </a:lnTo>
                <a:lnTo>
                  <a:pt x="77890" y="56870"/>
                </a:lnTo>
                <a:lnTo>
                  <a:pt x="77900" y="56860"/>
                </a:lnTo>
                <a:lnTo>
                  <a:pt x="77910" y="56850"/>
                </a:lnTo>
                <a:lnTo>
                  <a:pt x="77910" y="56840"/>
                </a:lnTo>
                <a:lnTo>
                  <a:pt x="77900" y="56830"/>
                </a:lnTo>
                <a:lnTo>
                  <a:pt x="77900" y="56820"/>
                </a:lnTo>
                <a:lnTo>
                  <a:pt x="77910" y="56810"/>
                </a:lnTo>
                <a:lnTo>
                  <a:pt x="77920" y="56810"/>
                </a:lnTo>
                <a:lnTo>
                  <a:pt x="77930" y="56810"/>
                </a:lnTo>
                <a:lnTo>
                  <a:pt x="77920" y="56810"/>
                </a:lnTo>
                <a:lnTo>
                  <a:pt x="77920" y="56800"/>
                </a:lnTo>
                <a:lnTo>
                  <a:pt x="77910" y="56790"/>
                </a:lnTo>
                <a:lnTo>
                  <a:pt x="77910" y="56780"/>
                </a:lnTo>
                <a:lnTo>
                  <a:pt x="77910" y="56770"/>
                </a:lnTo>
                <a:lnTo>
                  <a:pt x="77920" y="56770"/>
                </a:lnTo>
                <a:lnTo>
                  <a:pt x="77930" y="56780"/>
                </a:lnTo>
                <a:lnTo>
                  <a:pt x="77940" y="56780"/>
                </a:lnTo>
                <a:lnTo>
                  <a:pt x="77950" y="56790"/>
                </a:lnTo>
                <a:lnTo>
                  <a:pt x="77960" y="56780"/>
                </a:lnTo>
                <a:lnTo>
                  <a:pt x="77950" y="56770"/>
                </a:lnTo>
                <a:lnTo>
                  <a:pt x="77940" y="56760"/>
                </a:lnTo>
                <a:lnTo>
                  <a:pt x="77940" y="56750"/>
                </a:lnTo>
                <a:lnTo>
                  <a:pt x="77950" y="56750"/>
                </a:lnTo>
                <a:lnTo>
                  <a:pt x="77960" y="56750"/>
                </a:lnTo>
                <a:lnTo>
                  <a:pt x="77950" y="56740"/>
                </a:lnTo>
                <a:lnTo>
                  <a:pt x="77960" y="56730"/>
                </a:lnTo>
                <a:lnTo>
                  <a:pt x="77970" y="56720"/>
                </a:lnTo>
                <a:lnTo>
                  <a:pt x="77980" y="56730"/>
                </a:lnTo>
                <a:lnTo>
                  <a:pt x="77990" y="56730"/>
                </a:lnTo>
                <a:lnTo>
                  <a:pt x="77990" y="56740"/>
                </a:lnTo>
                <a:lnTo>
                  <a:pt x="77990" y="56750"/>
                </a:lnTo>
                <a:lnTo>
                  <a:pt x="78000" y="56760"/>
                </a:lnTo>
                <a:lnTo>
                  <a:pt x="78020" y="56760"/>
                </a:lnTo>
                <a:lnTo>
                  <a:pt x="78020" y="56750"/>
                </a:lnTo>
                <a:lnTo>
                  <a:pt x="78020" y="56740"/>
                </a:lnTo>
                <a:lnTo>
                  <a:pt x="78030" y="56740"/>
                </a:lnTo>
                <a:lnTo>
                  <a:pt x="78030" y="56730"/>
                </a:lnTo>
                <a:lnTo>
                  <a:pt x="78030" y="56720"/>
                </a:lnTo>
                <a:lnTo>
                  <a:pt x="78040" y="56720"/>
                </a:lnTo>
                <a:lnTo>
                  <a:pt x="78050" y="56720"/>
                </a:lnTo>
                <a:lnTo>
                  <a:pt x="78060" y="56720"/>
                </a:lnTo>
                <a:lnTo>
                  <a:pt x="78070" y="56720"/>
                </a:lnTo>
                <a:lnTo>
                  <a:pt x="78060" y="56710"/>
                </a:lnTo>
                <a:lnTo>
                  <a:pt x="78060" y="56700"/>
                </a:lnTo>
                <a:lnTo>
                  <a:pt x="78050" y="56690"/>
                </a:lnTo>
                <a:lnTo>
                  <a:pt x="78050" y="56680"/>
                </a:lnTo>
                <a:lnTo>
                  <a:pt x="78060" y="56680"/>
                </a:lnTo>
                <a:lnTo>
                  <a:pt x="78080" y="56680"/>
                </a:lnTo>
                <a:lnTo>
                  <a:pt x="78090" y="56690"/>
                </a:lnTo>
                <a:lnTo>
                  <a:pt x="78090" y="56680"/>
                </a:lnTo>
                <a:lnTo>
                  <a:pt x="78080" y="56670"/>
                </a:lnTo>
                <a:lnTo>
                  <a:pt x="78070" y="56660"/>
                </a:lnTo>
                <a:lnTo>
                  <a:pt x="78080" y="56650"/>
                </a:lnTo>
                <a:lnTo>
                  <a:pt x="78090" y="56650"/>
                </a:lnTo>
                <a:lnTo>
                  <a:pt x="78100" y="56660"/>
                </a:lnTo>
                <a:lnTo>
                  <a:pt x="78110" y="56660"/>
                </a:lnTo>
                <a:lnTo>
                  <a:pt x="78120" y="56650"/>
                </a:lnTo>
                <a:lnTo>
                  <a:pt x="78110" y="56640"/>
                </a:lnTo>
                <a:lnTo>
                  <a:pt x="78100" y="56630"/>
                </a:lnTo>
                <a:lnTo>
                  <a:pt x="78100" y="56620"/>
                </a:lnTo>
                <a:lnTo>
                  <a:pt x="78120" y="56620"/>
                </a:lnTo>
                <a:lnTo>
                  <a:pt x="78130" y="56630"/>
                </a:lnTo>
                <a:lnTo>
                  <a:pt x="78140" y="56630"/>
                </a:lnTo>
                <a:lnTo>
                  <a:pt x="78140" y="56620"/>
                </a:lnTo>
                <a:lnTo>
                  <a:pt x="78140" y="56610"/>
                </a:lnTo>
                <a:lnTo>
                  <a:pt x="78140" y="56600"/>
                </a:lnTo>
                <a:lnTo>
                  <a:pt x="78140" y="56590"/>
                </a:lnTo>
                <a:lnTo>
                  <a:pt x="78140" y="56580"/>
                </a:lnTo>
                <a:lnTo>
                  <a:pt x="78150" y="56590"/>
                </a:lnTo>
                <a:lnTo>
                  <a:pt x="78160" y="56590"/>
                </a:lnTo>
                <a:lnTo>
                  <a:pt x="78170" y="56600"/>
                </a:lnTo>
                <a:lnTo>
                  <a:pt x="78180" y="56590"/>
                </a:lnTo>
                <a:lnTo>
                  <a:pt x="78170" y="56580"/>
                </a:lnTo>
                <a:lnTo>
                  <a:pt x="78160" y="56580"/>
                </a:lnTo>
                <a:lnTo>
                  <a:pt x="78160" y="56570"/>
                </a:lnTo>
                <a:lnTo>
                  <a:pt x="78170" y="56560"/>
                </a:lnTo>
                <a:lnTo>
                  <a:pt x="78180" y="56560"/>
                </a:lnTo>
                <a:lnTo>
                  <a:pt x="78200" y="56560"/>
                </a:lnTo>
                <a:lnTo>
                  <a:pt x="78200" y="56570"/>
                </a:lnTo>
                <a:lnTo>
                  <a:pt x="78200" y="56580"/>
                </a:lnTo>
                <a:lnTo>
                  <a:pt x="78210" y="56590"/>
                </a:lnTo>
                <a:lnTo>
                  <a:pt x="78220" y="56590"/>
                </a:lnTo>
                <a:lnTo>
                  <a:pt x="78230" y="56580"/>
                </a:lnTo>
                <a:lnTo>
                  <a:pt x="78240" y="56570"/>
                </a:lnTo>
                <a:lnTo>
                  <a:pt x="78250" y="56570"/>
                </a:lnTo>
                <a:lnTo>
                  <a:pt x="78260" y="56560"/>
                </a:lnTo>
                <a:lnTo>
                  <a:pt x="78270" y="56560"/>
                </a:lnTo>
                <a:lnTo>
                  <a:pt x="78280" y="56570"/>
                </a:lnTo>
                <a:lnTo>
                  <a:pt x="78280" y="56580"/>
                </a:lnTo>
                <a:lnTo>
                  <a:pt x="78270" y="56590"/>
                </a:lnTo>
                <a:lnTo>
                  <a:pt x="78270" y="56600"/>
                </a:lnTo>
                <a:lnTo>
                  <a:pt x="78260" y="56600"/>
                </a:lnTo>
                <a:lnTo>
                  <a:pt x="78260" y="56610"/>
                </a:lnTo>
                <a:lnTo>
                  <a:pt x="78250" y="56610"/>
                </a:lnTo>
                <a:lnTo>
                  <a:pt x="78260" y="56620"/>
                </a:lnTo>
                <a:lnTo>
                  <a:pt x="78280" y="56630"/>
                </a:lnTo>
                <a:lnTo>
                  <a:pt x="78280" y="56620"/>
                </a:lnTo>
                <a:lnTo>
                  <a:pt x="78290" y="56610"/>
                </a:lnTo>
                <a:lnTo>
                  <a:pt x="78300" y="56610"/>
                </a:lnTo>
                <a:lnTo>
                  <a:pt x="78310" y="56620"/>
                </a:lnTo>
                <a:lnTo>
                  <a:pt x="78300" y="56630"/>
                </a:lnTo>
                <a:lnTo>
                  <a:pt x="78300" y="56640"/>
                </a:lnTo>
                <a:lnTo>
                  <a:pt x="78290" y="56640"/>
                </a:lnTo>
                <a:lnTo>
                  <a:pt x="78280" y="56650"/>
                </a:lnTo>
                <a:lnTo>
                  <a:pt x="78280" y="56660"/>
                </a:lnTo>
                <a:lnTo>
                  <a:pt x="78280" y="56670"/>
                </a:lnTo>
                <a:lnTo>
                  <a:pt x="78290" y="56670"/>
                </a:lnTo>
                <a:lnTo>
                  <a:pt x="78290" y="56660"/>
                </a:lnTo>
                <a:lnTo>
                  <a:pt x="78300" y="56650"/>
                </a:lnTo>
                <a:lnTo>
                  <a:pt x="78310" y="56650"/>
                </a:lnTo>
                <a:lnTo>
                  <a:pt x="78310" y="56660"/>
                </a:lnTo>
                <a:lnTo>
                  <a:pt x="78310" y="56670"/>
                </a:lnTo>
                <a:lnTo>
                  <a:pt x="78310" y="56680"/>
                </a:lnTo>
                <a:lnTo>
                  <a:pt x="78320" y="56680"/>
                </a:lnTo>
                <a:lnTo>
                  <a:pt x="78330" y="56690"/>
                </a:lnTo>
                <a:lnTo>
                  <a:pt x="78330" y="56680"/>
                </a:lnTo>
                <a:lnTo>
                  <a:pt x="78340" y="56670"/>
                </a:lnTo>
                <a:lnTo>
                  <a:pt x="78340" y="56660"/>
                </a:lnTo>
                <a:lnTo>
                  <a:pt x="78330" y="56650"/>
                </a:lnTo>
                <a:lnTo>
                  <a:pt x="78330" y="56640"/>
                </a:lnTo>
                <a:lnTo>
                  <a:pt x="78330" y="56630"/>
                </a:lnTo>
                <a:lnTo>
                  <a:pt x="78340" y="56630"/>
                </a:lnTo>
                <a:lnTo>
                  <a:pt x="78350" y="56620"/>
                </a:lnTo>
                <a:lnTo>
                  <a:pt x="78360" y="56630"/>
                </a:lnTo>
                <a:lnTo>
                  <a:pt x="78370" y="56630"/>
                </a:lnTo>
                <a:lnTo>
                  <a:pt x="78380" y="56630"/>
                </a:lnTo>
                <a:lnTo>
                  <a:pt x="78390" y="56630"/>
                </a:lnTo>
                <a:lnTo>
                  <a:pt x="78400" y="56630"/>
                </a:lnTo>
                <a:lnTo>
                  <a:pt x="78390" y="56650"/>
                </a:lnTo>
                <a:lnTo>
                  <a:pt x="78400" y="56660"/>
                </a:lnTo>
                <a:lnTo>
                  <a:pt x="78410" y="56660"/>
                </a:lnTo>
                <a:lnTo>
                  <a:pt x="78420" y="56660"/>
                </a:lnTo>
                <a:lnTo>
                  <a:pt x="78430" y="56660"/>
                </a:lnTo>
                <a:lnTo>
                  <a:pt x="78440" y="56670"/>
                </a:lnTo>
                <a:lnTo>
                  <a:pt x="78450" y="56660"/>
                </a:lnTo>
                <a:lnTo>
                  <a:pt x="78450" y="56650"/>
                </a:lnTo>
                <a:lnTo>
                  <a:pt x="78440" y="56650"/>
                </a:lnTo>
                <a:lnTo>
                  <a:pt x="78440" y="56640"/>
                </a:lnTo>
                <a:lnTo>
                  <a:pt x="78440" y="56630"/>
                </a:lnTo>
                <a:lnTo>
                  <a:pt x="78440" y="56620"/>
                </a:lnTo>
                <a:lnTo>
                  <a:pt x="78450" y="56620"/>
                </a:lnTo>
                <a:lnTo>
                  <a:pt x="78450" y="56630"/>
                </a:lnTo>
                <a:lnTo>
                  <a:pt x="78460" y="56640"/>
                </a:lnTo>
                <a:lnTo>
                  <a:pt x="78460" y="56650"/>
                </a:lnTo>
                <a:lnTo>
                  <a:pt x="78470" y="56650"/>
                </a:lnTo>
                <a:lnTo>
                  <a:pt x="78480" y="56650"/>
                </a:lnTo>
                <a:lnTo>
                  <a:pt x="78490" y="56650"/>
                </a:lnTo>
                <a:lnTo>
                  <a:pt x="78500" y="56640"/>
                </a:lnTo>
                <a:lnTo>
                  <a:pt x="78500" y="56630"/>
                </a:lnTo>
                <a:lnTo>
                  <a:pt x="78510" y="56630"/>
                </a:lnTo>
                <a:lnTo>
                  <a:pt x="78510" y="56640"/>
                </a:lnTo>
                <a:lnTo>
                  <a:pt x="78510" y="56650"/>
                </a:lnTo>
                <a:lnTo>
                  <a:pt x="78520" y="56650"/>
                </a:lnTo>
                <a:lnTo>
                  <a:pt x="78530" y="56660"/>
                </a:lnTo>
                <a:lnTo>
                  <a:pt x="78540" y="56650"/>
                </a:lnTo>
                <a:lnTo>
                  <a:pt x="78540" y="56640"/>
                </a:lnTo>
                <a:lnTo>
                  <a:pt x="78550" y="56630"/>
                </a:lnTo>
                <a:lnTo>
                  <a:pt x="78560" y="56630"/>
                </a:lnTo>
                <a:lnTo>
                  <a:pt x="78560" y="56620"/>
                </a:lnTo>
                <a:lnTo>
                  <a:pt x="78560" y="56610"/>
                </a:lnTo>
                <a:lnTo>
                  <a:pt x="78550" y="56600"/>
                </a:lnTo>
                <a:lnTo>
                  <a:pt x="78550" y="56590"/>
                </a:lnTo>
                <a:lnTo>
                  <a:pt x="78560" y="56590"/>
                </a:lnTo>
                <a:lnTo>
                  <a:pt x="78570" y="56600"/>
                </a:lnTo>
                <a:lnTo>
                  <a:pt x="78570" y="56610"/>
                </a:lnTo>
                <a:lnTo>
                  <a:pt x="78580" y="56610"/>
                </a:lnTo>
                <a:lnTo>
                  <a:pt x="78590" y="56600"/>
                </a:lnTo>
                <a:lnTo>
                  <a:pt x="78590" y="56590"/>
                </a:lnTo>
                <a:lnTo>
                  <a:pt x="78590" y="56580"/>
                </a:lnTo>
                <a:lnTo>
                  <a:pt x="78600" y="56580"/>
                </a:lnTo>
                <a:lnTo>
                  <a:pt x="78600" y="56570"/>
                </a:lnTo>
                <a:lnTo>
                  <a:pt x="78610" y="56570"/>
                </a:lnTo>
                <a:lnTo>
                  <a:pt x="78610" y="56560"/>
                </a:lnTo>
                <a:lnTo>
                  <a:pt x="78620" y="56550"/>
                </a:lnTo>
                <a:lnTo>
                  <a:pt x="78620" y="56540"/>
                </a:lnTo>
                <a:lnTo>
                  <a:pt x="78630" y="56530"/>
                </a:lnTo>
                <a:lnTo>
                  <a:pt x="78620" y="56530"/>
                </a:lnTo>
                <a:lnTo>
                  <a:pt x="78610" y="56520"/>
                </a:lnTo>
                <a:lnTo>
                  <a:pt x="78610" y="56510"/>
                </a:lnTo>
                <a:lnTo>
                  <a:pt x="78610" y="56500"/>
                </a:lnTo>
                <a:lnTo>
                  <a:pt x="78620" y="56500"/>
                </a:lnTo>
                <a:lnTo>
                  <a:pt x="78630" y="56500"/>
                </a:lnTo>
                <a:lnTo>
                  <a:pt x="78640" y="56500"/>
                </a:lnTo>
                <a:lnTo>
                  <a:pt x="78650" y="56500"/>
                </a:lnTo>
                <a:lnTo>
                  <a:pt x="78650" y="56490"/>
                </a:lnTo>
                <a:lnTo>
                  <a:pt x="78660" y="56480"/>
                </a:lnTo>
                <a:lnTo>
                  <a:pt x="78670" y="56480"/>
                </a:lnTo>
                <a:lnTo>
                  <a:pt x="78680" y="56480"/>
                </a:lnTo>
                <a:lnTo>
                  <a:pt x="78680" y="56470"/>
                </a:lnTo>
                <a:lnTo>
                  <a:pt x="78680" y="56460"/>
                </a:lnTo>
                <a:lnTo>
                  <a:pt x="78670" y="56460"/>
                </a:lnTo>
                <a:lnTo>
                  <a:pt x="78660" y="56450"/>
                </a:lnTo>
                <a:lnTo>
                  <a:pt x="78650" y="56450"/>
                </a:lnTo>
                <a:lnTo>
                  <a:pt x="78650" y="56440"/>
                </a:lnTo>
                <a:lnTo>
                  <a:pt x="78660" y="56440"/>
                </a:lnTo>
                <a:lnTo>
                  <a:pt x="78660" y="56430"/>
                </a:lnTo>
                <a:lnTo>
                  <a:pt x="78650" y="56420"/>
                </a:lnTo>
                <a:lnTo>
                  <a:pt x="78650" y="56430"/>
                </a:lnTo>
                <a:lnTo>
                  <a:pt x="78640" y="56430"/>
                </a:lnTo>
                <a:lnTo>
                  <a:pt x="78640" y="56420"/>
                </a:lnTo>
                <a:lnTo>
                  <a:pt x="78640" y="56410"/>
                </a:lnTo>
                <a:lnTo>
                  <a:pt x="78650" y="56400"/>
                </a:lnTo>
                <a:lnTo>
                  <a:pt x="78660" y="56400"/>
                </a:lnTo>
                <a:lnTo>
                  <a:pt x="78660" y="56390"/>
                </a:lnTo>
                <a:lnTo>
                  <a:pt x="78650" y="56390"/>
                </a:lnTo>
                <a:lnTo>
                  <a:pt x="78640" y="56390"/>
                </a:lnTo>
                <a:lnTo>
                  <a:pt x="78640" y="56380"/>
                </a:lnTo>
                <a:lnTo>
                  <a:pt x="78640" y="56370"/>
                </a:lnTo>
                <a:lnTo>
                  <a:pt x="78650" y="56360"/>
                </a:lnTo>
                <a:lnTo>
                  <a:pt x="78660" y="56350"/>
                </a:lnTo>
                <a:lnTo>
                  <a:pt x="78670" y="56340"/>
                </a:lnTo>
                <a:lnTo>
                  <a:pt x="78680" y="56340"/>
                </a:lnTo>
                <a:lnTo>
                  <a:pt x="78690" y="56340"/>
                </a:lnTo>
                <a:lnTo>
                  <a:pt x="78700" y="56340"/>
                </a:lnTo>
                <a:lnTo>
                  <a:pt x="78700" y="56350"/>
                </a:lnTo>
                <a:lnTo>
                  <a:pt x="78710" y="56340"/>
                </a:lnTo>
                <a:lnTo>
                  <a:pt x="78700" y="56330"/>
                </a:lnTo>
                <a:lnTo>
                  <a:pt x="78700" y="56320"/>
                </a:lnTo>
                <a:lnTo>
                  <a:pt x="78710" y="56320"/>
                </a:lnTo>
                <a:lnTo>
                  <a:pt x="78720" y="56320"/>
                </a:lnTo>
                <a:lnTo>
                  <a:pt x="78730" y="56320"/>
                </a:lnTo>
                <a:lnTo>
                  <a:pt x="78730" y="56310"/>
                </a:lnTo>
                <a:lnTo>
                  <a:pt x="78730" y="56300"/>
                </a:lnTo>
                <a:lnTo>
                  <a:pt x="78730" y="56290"/>
                </a:lnTo>
                <a:lnTo>
                  <a:pt x="78740" y="56290"/>
                </a:lnTo>
                <a:lnTo>
                  <a:pt x="78740" y="56280"/>
                </a:lnTo>
                <a:lnTo>
                  <a:pt x="78740" y="56270"/>
                </a:lnTo>
                <a:lnTo>
                  <a:pt x="78730" y="56270"/>
                </a:lnTo>
                <a:lnTo>
                  <a:pt x="78710" y="56250"/>
                </a:lnTo>
                <a:lnTo>
                  <a:pt x="78730" y="56250"/>
                </a:lnTo>
                <a:lnTo>
                  <a:pt x="78740" y="56250"/>
                </a:lnTo>
                <a:lnTo>
                  <a:pt x="78750" y="56250"/>
                </a:lnTo>
                <a:lnTo>
                  <a:pt x="78760" y="56250"/>
                </a:lnTo>
                <a:lnTo>
                  <a:pt x="78750" y="56240"/>
                </a:lnTo>
                <a:lnTo>
                  <a:pt x="78750" y="56230"/>
                </a:lnTo>
                <a:lnTo>
                  <a:pt x="78740" y="56220"/>
                </a:lnTo>
                <a:lnTo>
                  <a:pt x="78740" y="56210"/>
                </a:lnTo>
                <a:lnTo>
                  <a:pt x="78750" y="56210"/>
                </a:lnTo>
                <a:lnTo>
                  <a:pt x="78750" y="56200"/>
                </a:lnTo>
                <a:lnTo>
                  <a:pt x="78760" y="56190"/>
                </a:lnTo>
                <a:lnTo>
                  <a:pt x="78760" y="56200"/>
                </a:lnTo>
                <a:lnTo>
                  <a:pt x="78760" y="56220"/>
                </a:lnTo>
                <a:lnTo>
                  <a:pt x="78770" y="56230"/>
                </a:lnTo>
                <a:lnTo>
                  <a:pt x="78780" y="56220"/>
                </a:lnTo>
                <a:lnTo>
                  <a:pt x="78780" y="56210"/>
                </a:lnTo>
                <a:lnTo>
                  <a:pt x="78780" y="56200"/>
                </a:lnTo>
                <a:lnTo>
                  <a:pt x="78780" y="56180"/>
                </a:lnTo>
                <a:lnTo>
                  <a:pt x="78770" y="56170"/>
                </a:lnTo>
                <a:lnTo>
                  <a:pt x="78770" y="56160"/>
                </a:lnTo>
                <a:lnTo>
                  <a:pt x="78770" y="56150"/>
                </a:lnTo>
                <a:lnTo>
                  <a:pt x="78780" y="56140"/>
                </a:lnTo>
                <a:lnTo>
                  <a:pt x="78790" y="56140"/>
                </a:lnTo>
                <a:lnTo>
                  <a:pt x="78800" y="56140"/>
                </a:lnTo>
                <a:lnTo>
                  <a:pt x="78800" y="56130"/>
                </a:lnTo>
                <a:lnTo>
                  <a:pt x="78800" y="56120"/>
                </a:lnTo>
                <a:lnTo>
                  <a:pt x="78800" y="56110"/>
                </a:lnTo>
                <a:lnTo>
                  <a:pt x="78810" y="56100"/>
                </a:lnTo>
                <a:lnTo>
                  <a:pt x="78800" y="56090"/>
                </a:lnTo>
                <a:lnTo>
                  <a:pt x="78790" y="56090"/>
                </a:lnTo>
                <a:lnTo>
                  <a:pt x="78790" y="56080"/>
                </a:lnTo>
                <a:lnTo>
                  <a:pt x="78810" y="56080"/>
                </a:lnTo>
                <a:lnTo>
                  <a:pt x="78820" y="56080"/>
                </a:lnTo>
                <a:lnTo>
                  <a:pt x="78830" y="56080"/>
                </a:lnTo>
                <a:lnTo>
                  <a:pt x="78830" y="56070"/>
                </a:lnTo>
                <a:lnTo>
                  <a:pt x="78840" y="56070"/>
                </a:lnTo>
                <a:lnTo>
                  <a:pt x="78850" y="56070"/>
                </a:lnTo>
                <a:lnTo>
                  <a:pt x="78860" y="56070"/>
                </a:lnTo>
                <a:lnTo>
                  <a:pt x="78860" y="56060"/>
                </a:lnTo>
                <a:lnTo>
                  <a:pt x="78870" y="56070"/>
                </a:lnTo>
                <a:lnTo>
                  <a:pt x="78880" y="56070"/>
                </a:lnTo>
                <a:lnTo>
                  <a:pt x="78890" y="56070"/>
                </a:lnTo>
                <a:lnTo>
                  <a:pt x="78890" y="56060"/>
                </a:lnTo>
                <a:lnTo>
                  <a:pt x="78900" y="56060"/>
                </a:lnTo>
                <a:lnTo>
                  <a:pt x="78900" y="56070"/>
                </a:lnTo>
                <a:lnTo>
                  <a:pt x="78890" y="56080"/>
                </a:lnTo>
                <a:lnTo>
                  <a:pt x="78900" y="56090"/>
                </a:lnTo>
                <a:lnTo>
                  <a:pt x="78900" y="56080"/>
                </a:lnTo>
                <a:lnTo>
                  <a:pt x="78910" y="56070"/>
                </a:lnTo>
                <a:lnTo>
                  <a:pt x="78910" y="56060"/>
                </a:lnTo>
                <a:lnTo>
                  <a:pt x="78920" y="56050"/>
                </a:lnTo>
                <a:lnTo>
                  <a:pt x="78920" y="56040"/>
                </a:lnTo>
                <a:lnTo>
                  <a:pt x="78930" y="56030"/>
                </a:lnTo>
                <a:lnTo>
                  <a:pt x="78940" y="56040"/>
                </a:lnTo>
                <a:lnTo>
                  <a:pt x="78950" y="56040"/>
                </a:lnTo>
                <a:lnTo>
                  <a:pt x="78950" y="56030"/>
                </a:lnTo>
                <a:lnTo>
                  <a:pt x="78950" y="56020"/>
                </a:lnTo>
                <a:lnTo>
                  <a:pt x="78950" y="56000"/>
                </a:lnTo>
                <a:lnTo>
                  <a:pt x="78960" y="55990"/>
                </a:lnTo>
                <a:lnTo>
                  <a:pt x="78970" y="55980"/>
                </a:lnTo>
                <a:lnTo>
                  <a:pt x="78980" y="55980"/>
                </a:lnTo>
                <a:lnTo>
                  <a:pt x="78990" y="55980"/>
                </a:lnTo>
                <a:lnTo>
                  <a:pt x="79000" y="55970"/>
                </a:lnTo>
                <a:lnTo>
                  <a:pt x="79000" y="55960"/>
                </a:lnTo>
                <a:lnTo>
                  <a:pt x="79000" y="55950"/>
                </a:lnTo>
                <a:lnTo>
                  <a:pt x="78990" y="55930"/>
                </a:lnTo>
                <a:lnTo>
                  <a:pt x="78990" y="55920"/>
                </a:lnTo>
                <a:lnTo>
                  <a:pt x="78980" y="55910"/>
                </a:lnTo>
                <a:lnTo>
                  <a:pt x="78970" y="55900"/>
                </a:lnTo>
                <a:lnTo>
                  <a:pt x="78980" y="55890"/>
                </a:lnTo>
                <a:lnTo>
                  <a:pt x="78990" y="55890"/>
                </a:lnTo>
                <a:lnTo>
                  <a:pt x="79000" y="55890"/>
                </a:lnTo>
                <a:lnTo>
                  <a:pt x="79000" y="55880"/>
                </a:lnTo>
                <a:lnTo>
                  <a:pt x="78990" y="55870"/>
                </a:lnTo>
                <a:lnTo>
                  <a:pt x="78980" y="55850"/>
                </a:lnTo>
                <a:lnTo>
                  <a:pt x="78990" y="55840"/>
                </a:lnTo>
                <a:lnTo>
                  <a:pt x="79000" y="55830"/>
                </a:lnTo>
                <a:lnTo>
                  <a:pt x="79000" y="55820"/>
                </a:lnTo>
                <a:lnTo>
                  <a:pt x="79000" y="55810"/>
                </a:lnTo>
                <a:lnTo>
                  <a:pt x="79000" y="55800"/>
                </a:lnTo>
                <a:lnTo>
                  <a:pt x="79000" y="55790"/>
                </a:lnTo>
                <a:lnTo>
                  <a:pt x="79010" y="55790"/>
                </a:lnTo>
                <a:lnTo>
                  <a:pt x="79020" y="55790"/>
                </a:lnTo>
                <a:lnTo>
                  <a:pt x="79030" y="55790"/>
                </a:lnTo>
                <a:lnTo>
                  <a:pt x="79040" y="55780"/>
                </a:lnTo>
                <a:lnTo>
                  <a:pt x="79050" y="55780"/>
                </a:lnTo>
                <a:lnTo>
                  <a:pt x="79060" y="55780"/>
                </a:lnTo>
                <a:lnTo>
                  <a:pt x="79070" y="55790"/>
                </a:lnTo>
                <a:lnTo>
                  <a:pt x="79070" y="55800"/>
                </a:lnTo>
                <a:lnTo>
                  <a:pt x="79080" y="55800"/>
                </a:lnTo>
                <a:lnTo>
                  <a:pt x="79090" y="55800"/>
                </a:lnTo>
                <a:lnTo>
                  <a:pt x="79100" y="55790"/>
                </a:lnTo>
                <a:lnTo>
                  <a:pt x="79090" y="55780"/>
                </a:lnTo>
                <a:lnTo>
                  <a:pt x="79080" y="55770"/>
                </a:lnTo>
                <a:lnTo>
                  <a:pt x="79070" y="55760"/>
                </a:lnTo>
                <a:lnTo>
                  <a:pt x="79080" y="55750"/>
                </a:lnTo>
                <a:lnTo>
                  <a:pt x="79080" y="55740"/>
                </a:lnTo>
                <a:lnTo>
                  <a:pt x="79080" y="55720"/>
                </a:lnTo>
                <a:lnTo>
                  <a:pt x="79080" y="55710"/>
                </a:lnTo>
                <a:lnTo>
                  <a:pt x="79090" y="55700"/>
                </a:lnTo>
                <a:lnTo>
                  <a:pt x="79110" y="55700"/>
                </a:lnTo>
                <a:lnTo>
                  <a:pt x="79110" y="55690"/>
                </a:lnTo>
                <a:lnTo>
                  <a:pt x="79120" y="55680"/>
                </a:lnTo>
                <a:lnTo>
                  <a:pt x="79130" y="55670"/>
                </a:lnTo>
                <a:lnTo>
                  <a:pt x="79130" y="55660"/>
                </a:lnTo>
                <a:lnTo>
                  <a:pt x="79130" y="55650"/>
                </a:lnTo>
                <a:lnTo>
                  <a:pt x="79120" y="55640"/>
                </a:lnTo>
                <a:lnTo>
                  <a:pt x="79110" y="55630"/>
                </a:lnTo>
                <a:lnTo>
                  <a:pt x="79090" y="55630"/>
                </a:lnTo>
                <a:lnTo>
                  <a:pt x="79090" y="55620"/>
                </a:lnTo>
                <a:lnTo>
                  <a:pt x="79090" y="55610"/>
                </a:lnTo>
                <a:lnTo>
                  <a:pt x="79100" y="55600"/>
                </a:lnTo>
                <a:lnTo>
                  <a:pt x="79120" y="55590"/>
                </a:lnTo>
                <a:lnTo>
                  <a:pt x="79130" y="55580"/>
                </a:lnTo>
                <a:lnTo>
                  <a:pt x="79140" y="55590"/>
                </a:lnTo>
                <a:lnTo>
                  <a:pt x="79150" y="55600"/>
                </a:lnTo>
                <a:lnTo>
                  <a:pt x="79150" y="55610"/>
                </a:lnTo>
                <a:lnTo>
                  <a:pt x="79160" y="55590"/>
                </a:lnTo>
                <a:lnTo>
                  <a:pt x="79160" y="55600"/>
                </a:lnTo>
                <a:lnTo>
                  <a:pt x="79160" y="55580"/>
                </a:lnTo>
                <a:lnTo>
                  <a:pt x="79170" y="55570"/>
                </a:lnTo>
                <a:lnTo>
                  <a:pt x="79170" y="55550"/>
                </a:lnTo>
                <a:lnTo>
                  <a:pt x="79160" y="55540"/>
                </a:lnTo>
                <a:lnTo>
                  <a:pt x="79140" y="55520"/>
                </a:lnTo>
                <a:lnTo>
                  <a:pt x="79170" y="55500"/>
                </a:lnTo>
                <a:lnTo>
                  <a:pt x="79200" y="55510"/>
                </a:lnTo>
                <a:lnTo>
                  <a:pt x="79210" y="55500"/>
                </a:lnTo>
                <a:lnTo>
                  <a:pt x="79200" y="55480"/>
                </a:lnTo>
                <a:lnTo>
                  <a:pt x="79210" y="55470"/>
                </a:lnTo>
                <a:lnTo>
                  <a:pt x="79230" y="55470"/>
                </a:lnTo>
                <a:lnTo>
                  <a:pt x="79240" y="55480"/>
                </a:lnTo>
                <a:lnTo>
                  <a:pt x="79270" y="55480"/>
                </a:lnTo>
                <a:lnTo>
                  <a:pt x="79270" y="55470"/>
                </a:lnTo>
                <a:lnTo>
                  <a:pt x="79270" y="55450"/>
                </a:lnTo>
                <a:lnTo>
                  <a:pt x="79290" y="55460"/>
                </a:lnTo>
                <a:lnTo>
                  <a:pt x="79290" y="55450"/>
                </a:lnTo>
                <a:lnTo>
                  <a:pt x="79270" y="55430"/>
                </a:lnTo>
                <a:lnTo>
                  <a:pt x="79260" y="55400"/>
                </a:lnTo>
                <a:lnTo>
                  <a:pt x="79270" y="55390"/>
                </a:lnTo>
                <a:lnTo>
                  <a:pt x="79280" y="55390"/>
                </a:lnTo>
                <a:lnTo>
                  <a:pt x="79300" y="55370"/>
                </a:lnTo>
                <a:lnTo>
                  <a:pt x="79290" y="55360"/>
                </a:lnTo>
                <a:lnTo>
                  <a:pt x="79280" y="55340"/>
                </a:lnTo>
                <a:lnTo>
                  <a:pt x="79270" y="55320"/>
                </a:lnTo>
                <a:lnTo>
                  <a:pt x="79250" y="55310"/>
                </a:lnTo>
                <a:lnTo>
                  <a:pt x="79230" y="55290"/>
                </a:lnTo>
                <a:lnTo>
                  <a:pt x="79220" y="55270"/>
                </a:lnTo>
                <a:lnTo>
                  <a:pt x="79200" y="55270"/>
                </a:lnTo>
                <a:lnTo>
                  <a:pt x="79180" y="55270"/>
                </a:lnTo>
                <a:lnTo>
                  <a:pt x="79170" y="55270"/>
                </a:lnTo>
                <a:lnTo>
                  <a:pt x="79160" y="55270"/>
                </a:lnTo>
                <a:lnTo>
                  <a:pt x="79130" y="55270"/>
                </a:lnTo>
                <a:lnTo>
                  <a:pt x="79120" y="55270"/>
                </a:lnTo>
                <a:lnTo>
                  <a:pt x="79090" y="55270"/>
                </a:lnTo>
                <a:lnTo>
                  <a:pt x="79070" y="55270"/>
                </a:lnTo>
                <a:lnTo>
                  <a:pt x="79050" y="55270"/>
                </a:lnTo>
                <a:lnTo>
                  <a:pt x="79030" y="55270"/>
                </a:lnTo>
                <a:lnTo>
                  <a:pt x="79000" y="55270"/>
                </a:lnTo>
                <a:lnTo>
                  <a:pt x="78980" y="55270"/>
                </a:lnTo>
                <a:lnTo>
                  <a:pt x="78950" y="55270"/>
                </a:lnTo>
                <a:lnTo>
                  <a:pt x="78920" y="55280"/>
                </a:lnTo>
                <a:lnTo>
                  <a:pt x="78900" y="55290"/>
                </a:lnTo>
                <a:lnTo>
                  <a:pt x="78880" y="55300"/>
                </a:lnTo>
                <a:lnTo>
                  <a:pt x="78850" y="55300"/>
                </a:lnTo>
                <a:lnTo>
                  <a:pt x="78830" y="55290"/>
                </a:lnTo>
                <a:lnTo>
                  <a:pt x="78810" y="55270"/>
                </a:lnTo>
                <a:lnTo>
                  <a:pt x="78800" y="55270"/>
                </a:lnTo>
                <a:lnTo>
                  <a:pt x="78770" y="55270"/>
                </a:lnTo>
                <a:lnTo>
                  <a:pt x="78750" y="55280"/>
                </a:lnTo>
                <a:lnTo>
                  <a:pt x="78730" y="55270"/>
                </a:lnTo>
                <a:lnTo>
                  <a:pt x="78730" y="55260"/>
                </a:lnTo>
                <a:lnTo>
                  <a:pt x="78710" y="55260"/>
                </a:lnTo>
                <a:lnTo>
                  <a:pt x="78690" y="55270"/>
                </a:lnTo>
                <a:lnTo>
                  <a:pt x="78670" y="55280"/>
                </a:lnTo>
                <a:lnTo>
                  <a:pt x="78650" y="55280"/>
                </a:lnTo>
                <a:lnTo>
                  <a:pt x="78630" y="55270"/>
                </a:lnTo>
                <a:lnTo>
                  <a:pt x="78610" y="55260"/>
                </a:lnTo>
                <a:lnTo>
                  <a:pt x="78590" y="55260"/>
                </a:lnTo>
                <a:lnTo>
                  <a:pt x="78570" y="55260"/>
                </a:lnTo>
                <a:lnTo>
                  <a:pt x="78550" y="55260"/>
                </a:lnTo>
                <a:lnTo>
                  <a:pt x="78530" y="55270"/>
                </a:lnTo>
                <a:lnTo>
                  <a:pt x="78510" y="55250"/>
                </a:lnTo>
                <a:lnTo>
                  <a:pt x="78480" y="55250"/>
                </a:lnTo>
                <a:lnTo>
                  <a:pt x="78460" y="55260"/>
                </a:lnTo>
                <a:lnTo>
                  <a:pt x="78450" y="55280"/>
                </a:lnTo>
                <a:lnTo>
                  <a:pt x="78460" y="55300"/>
                </a:lnTo>
                <a:lnTo>
                  <a:pt x="78440" y="55310"/>
                </a:lnTo>
                <a:lnTo>
                  <a:pt x="78410" y="55310"/>
                </a:lnTo>
                <a:lnTo>
                  <a:pt x="78380" y="55300"/>
                </a:lnTo>
                <a:lnTo>
                  <a:pt x="78360" y="55290"/>
                </a:lnTo>
                <a:lnTo>
                  <a:pt x="78340" y="55280"/>
                </a:lnTo>
                <a:lnTo>
                  <a:pt x="78330" y="55250"/>
                </a:lnTo>
                <a:lnTo>
                  <a:pt x="78350" y="55240"/>
                </a:lnTo>
                <a:lnTo>
                  <a:pt x="78330" y="55230"/>
                </a:lnTo>
                <a:lnTo>
                  <a:pt x="78310" y="55210"/>
                </a:lnTo>
                <a:lnTo>
                  <a:pt x="78310" y="55190"/>
                </a:lnTo>
                <a:lnTo>
                  <a:pt x="78290" y="55200"/>
                </a:lnTo>
                <a:lnTo>
                  <a:pt x="78270" y="55200"/>
                </a:lnTo>
                <a:lnTo>
                  <a:pt x="78250" y="55190"/>
                </a:lnTo>
                <a:lnTo>
                  <a:pt x="78230" y="55190"/>
                </a:lnTo>
                <a:lnTo>
                  <a:pt x="78220" y="55170"/>
                </a:lnTo>
                <a:lnTo>
                  <a:pt x="78220" y="55150"/>
                </a:lnTo>
                <a:lnTo>
                  <a:pt x="78200" y="55160"/>
                </a:lnTo>
                <a:lnTo>
                  <a:pt x="78180" y="55160"/>
                </a:lnTo>
                <a:lnTo>
                  <a:pt x="78160" y="55170"/>
                </a:lnTo>
                <a:lnTo>
                  <a:pt x="78140" y="55170"/>
                </a:lnTo>
                <a:lnTo>
                  <a:pt x="78130" y="55170"/>
                </a:lnTo>
                <a:lnTo>
                  <a:pt x="78110" y="55170"/>
                </a:lnTo>
                <a:lnTo>
                  <a:pt x="78110" y="55190"/>
                </a:lnTo>
                <a:lnTo>
                  <a:pt x="78090" y="55200"/>
                </a:lnTo>
                <a:lnTo>
                  <a:pt x="78080" y="55190"/>
                </a:lnTo>
                <a:lnTo>
                  <a:pt x="78070" y="55200"/>
                </a:lnTo>
                <a:lnTo>
                  <a:pt x="78060" y="55190"/>
                </a:lnTo>
                <a:lnTo>
                  <a:pt x="78050" y="55170"/>
                </a:lnTo>
                <a:lnTo>
                  <a:pt x="78040" y="55160"/>
                </a:lnTo>
                <a:lnTo>
                  <a:pt x="78020" y="55170"/>
                </a:lnTo>
                <a:lnTo>
                  <a:pt x="78010" y="55190"/>
                </a:lnTo>
                <a:lnTo>
                  <a:pt x="78000" y="55180"/>
                </a:lnTo>
                <a:lnTo>
                  <a:pt x="78000" y="55190"/>
                </a:lnTo>
                <a:lnTo>
                  <a:pt x="77980" y="55200"/>
                </a:lnTo>
                <a:lnTo>
                  <a:pt x="77960" y="55190"/>
                </a:lnTo>
                <a:lnTo>
                  <a:pt x="77950" y="55210"/>
                </a:lnTo>
                <a:lnTo>
                  <a:pt x="77940" y="55210"/>
                </a:lnTo>
                <a:lnTo>
                  <a:pt x="77930" y="55210"/>
                </a:lnTo>
                <a:lnTo>
                  <a:pt x="77910" y="55210"/>
                </a:lnTo>
                <a:lnTo>
                  <a:pt x="77890" y="55220"/>
                </a:lnTo>
                <a:lnTo>
                  <a:pt x="77870" y="55220"/>
                </a:lnTo>
                <a:lnTo>
                  <a:pt x="77850" y="55210"/>
                </a:lnTo>
                <a:lnTo>
                  <a:pt x="77820" y="55210"/>
                </a:lnTo>
                <a:lnTo>
                  <a:pt x="77810" y="55200"/>
                </a:lnTo>
                <a:lnTo>
                  <a:pt x="77800" y="55180"/>
                </a:lnTo>
                <a:lnTo>
                  <a:pt x="77800" y="55160"/>
                </a:lnTo>
                <a:lnTo>
                  <a:pt x="77770" y="55160"/>
                </a:lnTo>
                <a:lnTo>
                  <a:pt x="77750" y="55160"/>
                </a:lnTo>
                <a:lnTo>
                  <a:pt x="77730" y="55170"/>
                </a:lnTo>
                <a:lnTo>
                  <a:pt x="77700" y="55170"/>
                </a:lnTo>
                <a:lnTo>
                  <a:pt x="77690" y="55160"/>
                </a:lnTo>
                <a:lnTo>
                  <a:pt x="77670" y="55150"/>
                </a:lnTo>
                <a:lnTo>
                  <a:pt x="77650" y="55140"/>
                </a:lnTo>
                <a:lnTo>
                  <a:pt x="77630" y="55130"/>
                </a:lnTo>
                <a:lnTo>
                  <a:pt x="77650" y="55100"/>
                </a:lnTo>
                <a:lnTo>
                  <a:pt x="77660" y="55090"/>
                </a:lnTo>
                <a:lnTo>
                  <a:pt x="77660" y="55070"/>
                </a:lnTo>
                <a:lnTo>
                  <a:pt x="77650" y="55060"/>
                </a:lnTo>
                <a:lnTo>
                  <a:pt x="77630" y="55040"/>
                </a:lnTo>
                <a:lnTo>
                  <a:pt x="77640" y="55030"/>
                </a:lnTo>
                <a:lnTo>
                  <a:pt x="77640" y="55010"/>
                </a:lnTo>
                <a:lnTo>
                  <a:pt x="77650" y="54990"/>
                </a:lnTo>
                <a:lnTo>
                  <a:pt x="77650" y="54980"/>
                </a:lnTo>
                <a:lnTo>
                  <a:pt x="77650" y="54960"/>
                </a:lnTo>
                <a:lnTo>
                  <a:pt x="77640" y="54950"/>
                </a:lnTo>
                <a:lnTo>
                  <a:pt x="77630" y="54930"/>
                </a:lnTo>
                <a:lnTo>
                  <a:pt x="77620" y="54920"/>
                </a:lnTo>
                <a:lnTo>
                  <a:pt x="77600" y="54910"/>
                </a:lnTo>
                <a:lnTo>
                  <a:pt x="77570" y="54910"/>
                </a:lnTo>
                <a:lnTo>
                  <a:pt x="77570" y="54900"/>
                </a:lnTo>
                <a:lnTo>
                  <a:pt x="77580" y="54880"/>
                </a:lnTo>
                <a:lnTo>
                  <a:pt x="77570" y="54870"/>
                </a:lnTo>
                <a:lnTo>
                  <a:pt x="77550" y="54860"/>
                </a:lnTo>
                <a:lnTo>
                  <a:pt x="77540" y="54850"/>
                </a:lnTo>
                <a:lnTo>
                  <a:pt x="77520" y="54880"/>
                </a:lnTo>
                <a:lnTo>
                  <a:pt x="77500" y="54870"/>
                </a:lnTo>
                <a:lnTo>
                  <a:pt x="77500" y="54850"/>
                </a:lnTo>
                <a:lnTo>
                  <a:pt x="77480" y="54820"/>
                </a:lnTo>
                <a:lnTo>
                  <a:pt x="77460" y="54830"/>
                </a:lnTo>
                <a:lnTo>
                  <a:pt x="77430" y="54840"/>
                </a:lnTo>
                <a:lnTo>
                  <a:pt x="77430" y="54880"/>
                </a:lnTo>
                <a:lnTo>
                  <a:pt x="77410" y="54880"/>
                </a:lnTo>
                <a:lnTo>
                  <a:pt x="77400" y="54880"/>
                </a:lnTo>
                <a:lnTo>
                  <a:pt x="77390" y="54900"/>
                </a:lnTo>
                <a:lnTo>
                  <a:pt x="77360" y="54910"/>
                </a:lnTo>
                <a:lnTo>
                  <a:pt x="77350" y="54930"/>
                </a:lnTo>
                <a:lnTo>
                  <a:pt x="77340" y="54930"/>
                </a:lnTo>
                <a:lnTo>
                  <a:pt x="77330" y="54920"/>
                </a:lnTo>
                <a:lnTo>
                  <a:pt x="77320" y="54940"/>
                </a:lnTo>
                <a:lnTo>
                  <a:pt x="77320" y="54920"/>
                </a:lnTo>
                <a:lnTo>
                  <a:pt x="77310" y="54910"/>
                </a:lnTo>
                <a:lnTo>
                  <a:pt x="77290" y="54910"/>
                </a:lnTo>
                <a:lnTo>
                  <a:pt x="77270" y="54890"/>
                </a:lnTo>
                <a:lnTo>
                  <a:pt x="77260" y="54870"/>
                </a:lnTo>
                <a:lnTo>
                  <a:pt x="77280" y="54850"/>
                </a:lnTo>
                <a:lnTo>
                  <a:pt x="77280" y="54830"/>
                </a:lnTo>
                <a:lnTo>
                  <a:pt x="77280" y="54800"/>
                </a:lnTo>
                <a:lnTo>
                  <a:pt x="77270" y="54780"/>
                </a:lnTo>
                <a:lnTo>
                  <a:pt x="77260" y="54750"/>
                </a:lnTo>
                <a:lnTo>
                  <a:pt x="77250" y="54730"/>
                </a:lnTo>
                <a:lnTo>
                  <a:pt x="77230" y="54700"/>
                </a:lnTo>
                <a:lnTo>
                  <a:pt x="77210" y="54690"/>
                </a:lnTo>
                <a:lnTo>
                  <a:pt x="77210" y="54680"/>
                </a:lnTo>
                <a:lnTo>
                  <a:pt x="77230" y="54660"/>
                </a:lnTo>
                <a:lnTo>
                  <a:pt x="77230" y="54630"/>
                </a:lnTo>
                <a:lnTo>
                  <a:pt x="77220" y="54630"/>
                </a:lnTo>
                <a:lnTo>
                  <a:pt x="77220" y="54610"/>
                </a:lnTo>
                <a:lnTo>
                  <a:pt x="77220" y="54590"/>
                </a:lnTo>
                <a:lnTo>
                  <a:pt x="77220" y="54570"/>
                </a:lnTo>
                <a:lnTo>
                  <a:pt x="77210" y="54550"/>
                </a:lnTo>
                <a:lnTo>
                  <a:pt x="77210" y="54530"/>
                </a:lnTo>
                <a:lnTo>
                  <a:pt x="77200" y="54500"/>
                </a:lnTo>
                <a:lnTo>
                  <a:pt x="77190" y="54460"/>
                </a:lnTo>
                <a:lnTo>
                  <a:pt x="77190" y="54440"/>
                </a:lnTo>
                <a:lnTo>
                  <a:pt x="77180" y="54420"/>
                </a:lnTo>
                <a:lnTo>
                  <a:pt x="77180" y="54390"/>
                </a:lnTo>
                <a:lnTo>
                  <a:pt x="77180" y="54360"/>
                </a:lnTo>
                <a:lnTo>
                  <a:pt x="77180" y="54350"/>
                </a:lnTo>
                <a:lnTo>
                  <a:pt x="77180" y="54340"/>
                </a:lnTo>
                <a:lnTo>
                  <a:pt x="77180" y="54330"/>
                </a:lnTo>
                <a:lnTo>
                  <a:pt x="77180" y="54310"/>
                </a:lnTo>
                <a:lnTo>
                  <a:pt x="77180" y="54290"/>
                </a:lnTo>
                <a:lnTo>
                  <a:pt x="77180" y="54280"/>
                </a:lnTo>
                <a:lnTo>
                  <a:pt x="77180" y="54260"/>
                </a:lnTo>
                <a:lnTo>
                  <a:pt x="77190" y="54240"/>
                </a:lnTo>
                <a:lnTo>
                  <a:pt x="77190" y="54220"/>
                </a:lnTo>
                <a:lnTo>
                  <a:pt x="77190" y="54200"/>
                </a:lnTo>
                <a:lnTo>
                  <a:pt x="77190" y="54170"/>
                </a:lnTo>
                <a:lnTo>
                  <a:pt x="77200" y="54150"/>
                </a:lnTo>
                <a:lnTo>
                  <a:pt x="77200" y="54100"/>
                </a:lnTo>
                <a:lnTo>
                  <a:pt x="77190" y="54090"/>
                </a:lnTo>
                <a:lnTo>
                  <a:pt x="77190" y="54060"/>
                </a:lnTo>
                <a:lnTo>
                  <a:pt x="77190" y="54040"/>
                </a:lnTo>
                <a:lnTo>
                  <a:pt x="77190" y="54010"/>
                </a:lnTo>
                <a:lnTo>
                  <a:pt x="77190" y="53980"/>
                </a:lnTo>
                <a:lnTo>
                  <a:pt x="77190" y="53960"/>
                </a:lnTo>
                <a:lnTo>
                  <a:pt x="77190" y="53950"/>
                </a:lnTo>
                <a:lnTo>
                  <a:pt x="77190" y="53940"/>
                </a:lnTo>
                <a:lnTo>
                  <a:pt x="77180" y="53940"/>
                </a:lnTo>
                <a:lnTo>
                  <a:pt x="77180" y="53920"/>
                </a:lnTo>
                <a:lnTo>
                  <a:pt x="77180" y="53900"/>
                </a:lnTo>
                <a:lnTo>
                  <a:pt x="77180" y="53870"/>
                </a:lnTo>
                <a:lnTo>
                  <a:pt x="77180" y="53850"/>
                </a:lnTo>
                <a:lnTo>
                  <a:pt x="77190" y="53810"/>
                </a:lnTo>
                <a:lnTo>
                  <a:pt x="77190" y="53780"/>
                </a:lnTo>
                <a:lnTo>
                  <a:pt x="77190" y="53750"/>
                </a:lnTo>
                <a:lnTo>
                  <a:pt x="77190" y="53720"/>
                </a:lnTo>
                <a:lnTo>
                  <a:pt x="77190" y="53680"/>
                </a:lnTo>
                <a:lnTo>
                  <a:pt x="77190" y="53640"/>
                </a:lnTo>
                <a:lnTo>
                  <a:pt x="77190" y="53610"/>
                </a:lnTo>
                <a:lnTo>
                  <a:pt x="77180" y="53580"/>
                </a:lnTo>
                <a:lnTo>
                  <a:pt x="77180" y="53550"/>
                </a:lnTo>
                <a:lnTo>
                  <a:pt x="77180" y="53540"/>
                </a:lnTo>
                <a:lnTo>
                  <a:pt x="77180" y="53530"/>
                </a:lnTo>
                <a:lnTo>
                  <a:pt x="77180" y="53500"/>
                </a:lnTo>
                <a:lnTo>
                  <a:pt x="77180" y="53480"/>
                </a:lnTo>
                <a:lnTo>
                  <a:pt x="77180" y="53460"/>
                </a:lnTo>
                <a:lnTo>
                  <a:pt x="77190" y="53460"/>
                </a:lnTo>
                <a:lnTo>
                  <a:pt x="77190" y="53250"/>
                </a:lnTo>
                <a:lnTo>
                  <a:pt x="77140" y="53010"/>
                </a:lnTo>
                <a:lnTo>
                  <a:pt x="77130" y="52990"/>
                </a:lnTo>
                <a:lnTo>
                  <a:pt x="77120" y="52940"/>
                </a:lnTo>
                <a:lnTo>
                  <a:pt x="77110" y="52900"/>
                </a:lnTo>
                <a:lnTo>
                  <a:pt x="77110" y="52890"/>
                </a:lnTo>
                <a:lnTo>
                  <a:pt x="77100" y="52830"/>
                </a:lnTo>
                <a:lnTo>
                  <a:pt x="77090" y="52800"/>
                </a:lnTo>
                <a:lnTo>
                  <a:pt x="77050" y="52610"/>
                </a:lnTo>
                <a:lnTo>
                  <a:pt x="77050" y="52590"/>
                </a:lnTo>
                <a:lnTo>
                  <a:pt x="77040" y="52550"/>
                </a:lnTo>
                <a:lnTo>
                  <a:pt x="77030" y="52550"/>
                </a:lnTo>
                <a:lnTo>
                  <a:pt x="77020" y="52540"/>
                </a:lnTo>
                <a:lnTo>
                  <a:pt x="77020" y="52550"/>
                </a:lnTo>
                <a:lnTo>
                  <a:pt x="77010" y="52550"/>
                </a:lnTo>
                <a:lnTo>
                  <a:pt x="77000" y="52550"/>
                </a:lnTo>
                <a:lnTo>
                  <a:pt x="76990" y="52550"/>
                </a:lnTo>
                <a:lnTo>
                  <a:pt x="76990" y="52540"/>
                </a:lnTo>
                <a:lnTo>
                  <a:pt x="76980" y="52530"/>
                </a:lnTo>
                <a:lnTo>
                  <a:pt x="76970" y="52530"/>
                </a:lnTo>
                <a:lnTo>
                  <a:pt x="76960" y="52530"/>
                </a:lnTo>
                <a:lnTo>
                  <a:pt x="76950" y="52530"/>
                </a:lnTo>
                <a:lnTo>
                  <a:pt x="76940" y="52530"/>
                </a:lnTo>
                <a:lnTo>
                  <a:pt x="76930" y="52530"/>
                </a:lnTo>
                <a:lnTo>
                  <a:pt x="76920" y="52530"/>
                </a:lnTo>
                <a:lnTo>
                  <a:pt x="76910" y="52530"/>
                </a:lnTo>
                <a:lnTo>
                  <a:pt x="76910" y="52540"/>
                </a:lnTo>
                <a:lnTo>
                  <a:pt x="76900" y="52540"/>
                </a:lnTo>
                <a:lnTo>
                  <a:pt x="76890" y="52540"/>
                </a:lnTo>
                <a:lnTo>
                  <a:pt x="76880" y="52550"/>
                </a:lnTo>
                <a:lnTo>
                  <a:pt x="76870" y="52550"/>
                </a:lnTo>
                <a:lnTo>
                  <a:pt x="76860" y="52550"/>
                </a:lnTo>
                <a:lnTo>
                  <a:pt x="76860" y="52560"/>
                </a:lnTo>
                <a:lnTo>
                  <a:pt x="76840" y="52560"/>
                </a:lnTo>
                <a:lnTo>
                  <a:pt x="76840" y="52570"/>
                </a:lnTo>
                <a:lnTo>
                  <a:pt x="76830" y="52570"/>
                </a:lnTo>
                <a:lnTo>
                  <a:pt x="76820" y="52570"/>
                </a:lnTo>
                <a:lnTo>
                  <a:pt x="76820" y="52580"/>
                </a:lnTo>
                <a:lnTo>
                  <a:pt x="76810" y="52580"/>
                </a:lnTo>
                <a:lnTo>
                  <a:pt x="76800" y="52580"/>
                </a:lnTo>
                <a:lnTo>
                  <a:pt x="76790" y="52580"/>
                </a:lnTo>
                <a:lnTo>
                  <a:pt x="76790" y="52590"/>
                </a:lnTo>
                <a:lnTo>
                  <a:pt x="76780" y="52590"/>
                </a:lnTo>
                <a:lnTo>
                  <a:pt x="76770" y="52590"/>
                </a:lnTo>
                <a:lnTo>
                  <a:pt x="76760" y="52590"/>
                </a:lnTo>
                <a:lnTo>
                  <a:pt x="76750" y="52590"/>
                </a:lnTo>
                <a:lnTo>
                  <a:pt x="76740" y="52590"/>
                </a:lnTo>
                <a:lnTo>
                  <a:pt x="76740" y="52580"/>
                </a:lnTo>
                <a:lnTo>
                  <a:pt x="76730" y="52580"/>
                </a:lnTo>
                <a:lnTo>
                  <a:pt x="76720" y="52580"/>
                </a:lnTo>
                <a:lnTo>
                  <a:pt x="76710" y="52580"/>
                </a:lnTo>
                <a:lnTo>
                  <a:pt x="76710" y="52570"/>
                </a:lnTo>
                <a:lnTo>
                  <a:pt x="76700" y="52570"/>
                </a:lnTo>
                <a:lnTo>
                  <a:pt x="76690" y="52560"/>
                </a:lnTo>
                <a:lnTo>
                  <a:pt x="76690" y="52550"/>
                </a:lnTo>
                <a:lnTo>
                  <a:pt x="76690" y="52540"/>
                </a:lnTo>
                <a:lnTo>
                  <a:pt x="76690" y="52530"/>
                </a:lnTo>
                <a:lnTo>
                  <a:pt x="76680" y="52530"/>
                </a:lnTo>
                <a:lnTo>
                  <a:pt x="76670" y="52540"/>
                </a:lnTo>
                <a:lnTo>
                  <a:pt x="76660" y="52540"/>
                </a:lnTo>
                <a:lnTo>
                  <a:pt x="76660" y="52550"/>
                </a:lnTo>
                <a:lnTo>
                  <a:pt x="76650" y="52550"/>
                </a:lnTo>
                <a:lnTo>
                  <a:pt x="76640" y="52550"/>
                </a:lnTo>
                <a:lnTo>
                  <a:pt x="76630" y="52550"/>
                </a:lnTo>
                <a:lnTo>
                  <a:pt x="76620" y="52550"/>
                </a:lnTo>
                <a:lnTo>
                  <a:pt x="76610" y="52540"/>
                </a:lnTo>
                <a:lnTo>
                  <a:pt x="76600" y="52540"/>
                </a:lnTo>
                <a:lnTo>
                  <a:pt x="76600" y="52530"/>
                </a:lnTo>
                <a:lnTo>
                  <a:pt x="76590" y="52530"/>
                </a:lnTo>
                <a:lnTo>
                  <a:pt x="76580" y="52530"/>
                </a:lnTo>
                <a:lnTo>
                  <a:pt x="76580" y="52520"/>
                </a:lnTo>
                <a:lnTo>
                  <a:pt x="76570" y="52520"/>
                </a:lnTo>
                <a:lnTo>
                  <a:pt x="76570" y="52510"/>
                </a:lnTo>
                <a:lnTo>
                  <a:pt x="76560" y="52510"/>
                </a:lnTo>
                <a:lnTo>
                  <a:pt x="76550" y="52510"/>
                </a:lnTo>
                <a:lnTo>
                  <a:pt x="76550" y="52500"/>
                </a:lnTo>
                <a:lnTo>
                  <a:pt x="76540" y="52500"/>
                </a:lnTo>
                <a:lnTo>
                  <a:pt x="76530" y="52500"/>
                </a:lnTo>
                <a:lnTo>
                  <a:pt x="76520" y="52500"/>
                </a:lnTo>
                <a:lnTo>
                  <a:pt x="76520" y="52490"/>
                </a:lnTo>
                <a:lnTo>
                  <a:pt x="76510" y="52490"/>
                </a:lnTo>
                <a:lnTo>
                  <a:pt x="76500" y="52490"/>
                </a:lnTo>
                <a:lnTo>
                  <a:pt x="76490" y="52490"/>
                </a:lnTo>
                <a:lnTo>
                  <a:pt x="76480" y="52490"/>
                </a:lnTo>
                <a:lnTo>
                  <a:pt x="76470" y="52490"/>
                </a:lnTo>
                <a:lnTo>
                  <a:pt x="76460" y="52490"/>
                </a:lnTo>
                <a:lnTo>
                  <a:pt x="76450" y="52500"/>
                </a:lnTo>
                <a:lnTo>
                  <a:pt x="76440" y="52510"/>
                </a:lnTo>
                <a:lnTo>
                  <a:pt x="76430" y="52510"/>
                </a:lnTo>
                <a:lnTo>
                  <a:pt x="76420" y="52510"/>
                </a:lnTo>
                <a:lnTo>
                  <a:pt x="76410" y="52500"/>
                </a:lnTo>
                <a:lnTo>
                  <a:pt x="76410" y="52490"/>
                </a:lnTo>
                <a:lnTo>
                  <a:pt x="76400" y="52490"/>
                </a:lnTo>
                <a:lnTo>
                  <a:pt x="76400" y="52480"/>
                </a:lnTo>
                <a:lnTo>
                  <a:pt x="76390" y="52470"/>
                </a:lnTo>
                <a:lnTo>
                  <a:pt x="76380" y="52460"/>
                </a:lnTo>
                <a:lnTo>
                  <a:pt x="76370" y="52450"/>
                </a:lnTo>
                <a:lnTo>
                  <a:pt x="76360" y="52450"/>
                </a:lnTo>
                <a:lnTo>
                  <a:pt x="76360" y="52440"/>
                </a:lnTo>
                <a:lnTo>
                  <a:pt x="76350" y="52440"/>
                </a:lnTo>
                <a:lnTo>
                  <a:pt x="76340" y="52430"/>
                </a:lnTo>
                <a:lnTo>
                  <a:pt x="76330" y="52430"/>
                </a:lnTo>
                <a:lnTo>
                  <a:pt x="76320" y="52430"/>
                </a:lnTo>
                <a:lnTo>
                  <a:pt x="76310" y="52430"/>
                </a:lnTo>
                <a:lnTo>
                  <a:pt x="76310" y="52420"/>
                </a:lnTo>
                <a:lnTo>
                  <a:pt x="76300" y="52410"/>
                </a:lnTo>
                <a:lnTo>
                  <a:pt x="76300" y="52400"/>
                </a:lnTo>
                <a:lnTo>
                  <a:pt x="76300" y="52390"/>
                </a:lnTo>
                <a:lnTo>
                  <a:pt x="76290" y="52380"/>
                </a:lnTo>
                <a:lnTo>
                  <a:pt x="76280" y="52380"/>
                </a:lnTo>
                <a:lnTo>
                  <a:pt x="76270" y="52380"/>
                </a:lnTo>
                <a:lnTo>
                  <a:pt x="76270" y="52370"/>
                </a:lnTo>
                <a:lnTo>
                  <a:pt x="76260" y="52370"/>
                </a:lnTo>
                <a:lnTo>
                  <a:pt x="76260" y="52360"/>
                </a:lnTo>
                <a:lnTo>
                  <a:pt x="76250" y="52360"/>
                </a:lnTo>
                <a:lnTo>
                  <a:pt x="76250" y="52350"/>
                </a:lnTo>
                <a:lnTo>
                  <a:pt x="76250" y="52340"/>
                </a:lnTo>
                <a:lnTo>
                  <a:pt x="76240" y="52330"/>
                </a:lnTo>
                <a:lnTo>
                  <a:pt x="76230" y="52330"/>
                </a:lnTo>
                <a:lnTo>
                  <a:pt x="76220" y="52320"/>
                </a:lnTo>
                <a:lnTo>
                  <a:pt x="76210" y="52320"/>
                </a:lnTo>
                <a:lnTo>
                  <a:pt x="76200" y="52320"/>
                </a:lnTo>
                <a:lnTo>
                  <a:pt x="76190" y="52320"/>
                </a:lnTo>
                <a:lnTo>
                  <a:pt x="76170" y="52320"/>
                </a:lnTo>
                <a:lnTo>
                  <a:pt x="76170" y="52310"/>
                </a:lnTo>
                <a:lnTo>
                  <a:pt x="76160" y="52310"/>
                </a:lnTo>
                <a:lnTo>
                  <a:pt x="76150" y="52310"/>
                </a:lnTo>
                <a:lnTo>
                  <a:pt x="76140" y="52300"/>
                </a:lnTo>
                <a:lnTo>
                  <a:pt x="76130" y="52300"/>
                </a:lnTo>
                <a:lnTo>
                  <a:pt x="76120" y="52300"/>
                </a:lnTo>
                <a:lnTo>
                  <a:pt x="76120" y="52290"/>
                </a:lnTo>
                <a:lnTo>
                  <a:pt x="76110" y="52290"/>
                </a:lnTo>
                <a:lnTo>
                  <a:pt x="76100" y="52290"/>
                </a:lnTo>
                <a:lnTo>
                  <a:pt x="76100" y="52280"/>
                </a:lnTo>
                <a:lnTo>
                  <a:pt x="76090" y="52280"/>
                </a:lnTo>
                <a:lnTo>
                  <a:pt x="76100" y="52270"/>
                </a:lnTo>
                <a:lnTo>
                  <a:pt x="76090" y="52260"/>
                </a:lnTo>
                <a:lnTo>
                  <a:pt x="76070" y="52260"/>
                </a:lnTo>
                <a:lnTo>
                  <a:pt x="76050" y="52270"/>
                </a:lnTo>
                <a:lnTo>
                  <a:pt x="76040" y="52280"/>
                </a:lnTo>
                <a:lnTo>
                  <a:pt x="76030" y="52300"/>
                </a:lnTo>
                <a:lnTo>
                  <a:pt x="76020" y="52310"/>
                </a:lnTo>
                <a:lnTo>
                  <a:pt x="76010" y="52320"/>
                </a:lnTo>
                <a:lnTo>
                  <a:pt x="76000" y="52320"/>
                </a:lnTo>
                <a:lnTo>
                  <a:pt x="75980" y="52320"/>
                </a:lnTo>
                <a:lnTo>
                  <a:pt x="75960" y="52320"/>
                </a:lnTo>
                <a:lnTo>
                  <a:pt x="75950" y="52320"/>
                </a:lnTo>
                <a:lnTo>
                  <a:pt x="75930" y="52320"/>
                </a:lnTo>
                <a:lnTo>
                  <a:pt x="75920" y="52310"/>
                </a:lnTo>
                <a:lnTo>
                  <a:pt x="75920" y="52300"/>
                </a:lnTo>
                <a:lnTo>
                  <a:pt x="75940" y="52300"/>
                </a:lnTo>
                <a:lnTo>
                  <a:pt x="75960" y="52300"/>
                </a:lnTo>
                <a:lnTo>
                  <a:pt x="75990" y="52290"/>
                </a:lnTo>
                <a:lnTo>
                  <a:pt x="75990" y="52280"/>
                </a:lnTo>
                <a:lnTo>
                  <a:pt x="75980" y="52260"/>
                </a:lnTo>
                <a:lnTo>
                  <a:pt x="75960" y="52250"/>
                </a:lnTo>
                <a:lnTo>
                  <a:pt x="75930" y="52250"/>
                </a:lnTo>
                <a:lnTo>
                  <a:pt x="75910" y="52250"/>
                </a:lnTo>
                <a:lnTo>
                  <a:pt x="75890" y="52240"/>
                </a:lnTo>
                <a:lnTo>
                  <a:pt x="75870" y="52230"/>
                </a:lnTo>
                <a:lnTo>
                  <a:pt x="75860" y="52210"/>
                </a:lnTo>
                <a:lnTo>
                  <a:pt x="75840" y="52210"/>
                </a:lnTo>
                <a:lnTo>
                  <a:pt x="75830" y="52210"/>
                </a:lnTo>
                <a:lnTo>
                  <a:pt x="75820" y="52200"/>
                </a:lnTo>
                <a:lnTo>
                  <a:pt x="75800" y="52190"/>
                </a:lnTo>
                <a:lnTo>
                  <a:pt x="75770" y="52180"/>
                </a:lnTo>
                <a:lnTo>
                  <a:pt x="75750" y="52170"/>
                </a:lnTo>
                <a:lnTo>
                  <a:pt x="75730" y="52170"/>
                </a:lnTo>
                <a:lnTo>
                  <a:pt x="75710" y="52170"/>
                </a:lnTo>
                <a:lnTo>
                  <a:pt x="75690" y="52160"/>
                </a:lnTo>
                <a:lnTo>
                  <a:pt x="75660" y="52170"/>
                </a:lnTo>
                <a:lnTo>
                  <a:pt x="75640" y="52160"/>
                </a:lnTo>
                <a:lnTo>
                  <a:pt x="75620" y="52170"/>
                </a:lnTo>
                <a:lnTo>
                  <a:pt x="75590" y="52160"/>
                </a:lnTo>
                <a:lnTo>
                  <a:pt x="75560" y="52160"/>
                </a:lnTo>
                <a:lnTo>
                  <a:pt x="75540" y="52150"/>
                </a:lnTo>
                <a:lnTo>
                  <a:pt x="75520" y="52150"/>
                </a:lnTo>
                <a:lnTo>
                  <a:pt x="75500" y="52150"/>
                </a:lnTo>
                <a:lnTo>
                  <a:pt x="75480" y="52140"/>
                </a:lnTo>
                <a:lnTo>
                  <a:pt x="75450" y="52150"/>
                </a:lnTo>
                <a:lnTo>
                  <a:pt x="75440" y="52150"/>
                </a:lnTo>
                <a:lnTo>
                  <a:pt x="75420" y="52160"/>
                </a:lnTo>
                <a:lnTo>
                  <a:pt x="75400" y="52150"/>
                </a:lnTo>
                <a:lnTo>
                  <a:pt x="75390" y="52160"/>
                </a:lnTo>
                <a:lnTo>
                  <a:pt x="75360" y="52170"/>
                </a:lnTo>
                <a:lnTo>
                  <a:pt x="75350" y="52170"/>
                </a:lnTo>
                <a:lnTo>
                  <a:pt x="75330" y="52170"/>
                </a:lnTo>
                <a:lnTo>
                  <a:pt x="75320" y="52160"/>
                </a:lnTo>
                <a:lnTo>
                  <a:pt x="75310" y="52160"/>
                </a:lnTo>
                <a:lnTo>
                  <a:pt x="75300" y="52150"/>
                </a:lnTo>
                <a:lnTo>
                  <a:pt x="75300" y="52140"/>
                </a:lnTo>
                <a:lnTo>
                  <a:pt x="75300" y="52130"/>
                </a:lnTo>
                <a:lnTo>
                  <a:pt x="75290" y="52130"/>
                </a:lnTo>
                <a:lnTo>
                  <a:pt x="75290" y="52120"/>
                </a:lnTo>
                <a:lnTo>
                  <a:pt x="75290" y="52110"/>
                </a:lnTo>
                <a:lnTo>
                  <a:pt x="75300" y="52120"/>
                </a:lnTo>
                <a:lnTo>
                  <a:pt x="75300" y="52110"/>
                </a:lnTo>
                <a:lnTo>
                  <a:pt x="75300" y="52100"/>
                </a:lnTo>
                <a:lnTo>
                  <a:pt x="75290" y="52100"/>
                </a:lnTo>
                <a:lnTo>
                  <a:pt x="75290" y="52090"/>
                </a:lnTo>
                <a:lnTo>
                  <a:pt x="75280" y="52080"/>
                </a:lnTo>
                <a:lnTo>
                  <a:pt x="75270" y="52070"/>
                </a:lnTo>
                <a:lnTo>
                  <a:pt x="75270" y="52060"/>
                </a:lnTo>
                <a:lnTo>
                  <a:pt x="75260" y="52060"/>
                </a:lnTo>
                <a:lnTo>
                  <a:pt x="75260" y="52050"/>
                </a:lnTo>
                <a:lnTo>
                  <a:pt x="75250" y="52050"/>
                </a:lnTo>
                <a:lnTo>
                  <a:pt x="75250" y="52060"/>
                </a:lnTo>
                <a:lnTo>
                  <a:pt x="75240" y="52060"/>
                </a:lnTo>
                <a:lnTo>
                  <a:pt x="75230" y="52060"/>
                </a:lnTo>
                <a:lnTo>
                  <a:pt x="75220" y="52050"/>
                </a:lnTo>
                <a:lnTo>
                  <a:pt x="75220" y="52040"/>
                </a:lnTo>
                <a:lnTo>
                  <a:pt x="75220" y="52030"/>
                </a:lnTo>
                <a:lnTo>
                  <a:pt x="75220" y="52020"/>
                </a:lnTo>
                <a:lnTo>
                  <a:pt x="75230" y="52020"/>
                </a:lnTo>
                <a:lnTo>
                  <a:pt x="75240" y="52020"/>
                </a:lnTo>
                <a:lnTo>
                  <a:pt x="75240" y="52030"/>
                </a:lnTo>
                <a:lnTo>
                  <a:pt x="75260" y="52030"/>
                </a:lnTo>
                <a:lnTo>
                  <a:pt x="75260" y="52020"/>
                </a:lnTo>
                <a:lnTo>
                  <a:pt x="75270" y="52020"/>
                </a:lnTo>
                <a:lnTo>
                  <a:pt x="75270" y="52010"/>
                </a:lnTo>
                <a:lnTo>
                  <a:pt x="75260" y="52010"/>
                </a:lnTo>
                <a:lnTo>
                  <a:pt x="75250" y="52010"/>
                </a:lnTo>
                <a:lnTo>
                  <a:pt x="75240" y="52000"/>
                </a:lnTo>
                <a:lnTo>
                  <a:pt x="75240" y="51990"/>
                </a:lnTo>
                <a:lnTo>
                  <a:pt x="75230" y="51990"/>
                </a:lnTo>
                <a:lnTo>
                  <a:pt x="75220" y="51980"/>
                </a:lnTo>
                <a:lnTo>
                  <a:pt x="75210" y="51970"/>
                </a:lnTo>
                <a:lnTo>
                  <a:pt x="75190" y="51980"/>
                </a:lnTo>
                <a:lnTo>
                  <a:pt x="75180" y="51980"/>
                </a:lnTo>
                <a:lnTo>
                  <a:pt x="75170" y="51980"/>
                </a:lnTo>
                <a:lnTo>
                  <a:pt x="75160" y="51970"/>
                </a:lnTo>
                <a:lnTo>
                  <a:pt x="75150" y="51960"/>
                </a:lnTo>
                <a:lnTo>
                  <a:pt x="75140" y="51960"/>
                </a:lnTo>
                <a:lnTo>
                  <a:pt x="75130" y="51950"/>
                </a:lnTo>
                <a:lnTo>
                  <a:pt x="75120" y="51950"/>
                </a:lnTo>
                <a:lnTo>
                  <a:pt x="75120" y="51940"/>
                </a:lnTo>
                <a:lnTo>
                  <a:pt x="75110" y="51940"/>
                </a:lnTo>
                <a:lnTo>
                  <a:pt x="75110" y="51930"/>
                </a:lnTo>
                <a:lnTo>
                  <a:pt x="75120" y="51920"/>
                </a:lnTo>
                <a:lnTo>
                  <a:pt x="75130" y="51920"/>
                </a:lnTo>
                <a:lnTo>
                  <a:pt x="75140" y="51910"/>
                </a:lnTo>
                <a:lnTo>
                  <a:pt x="75140" y="51900"/>
                </a:lnTo>
                <a:lnTo>
                  <a:pt x="75130" y="51890"/>
                </a:lnTo>
                <a:lnTo>
                  <a:pt x="75110" y="51890"/>
                </a:lnTo>
                <a:lnTo>
                  <a:pt x="75100" y="51880"/>
                </a:lnTo>
                <a:lnTo>
                  <a:pt x="75090" y="51870"/>
                </a:lnTo>
                <a:lnTo>
                  <a:pt x="75090" y="51860"/>
                </a:lnTo>
                <a:lnTo>
                  <a:pt x="75080" y="51850"/>
                </a:lnTo>
                <a:lnTo>
                  <a:pt x="75080" y="51830"/>
                </a:lnTo>
                <a:lnTo>
                  <a:pt x="75080" y="51820"/>
                </a:lnTo>
                <a:lnTo>
                  <a:pt x="75080" y="51810"/>
                </a:lnTo>
                <a:lnTo>
                  <a:pt x="75090" y="51800"/>
                </a:lnTo>
                <a:lnTo>
                  <a:pt x="75100" y="51790"/>
                </a:lnTo>
                <a:lnTo>
                  <a:pt x="75100" y="51780"/>
                </a:lnTo>
                <a:lnTo>
                  <a:pt x="75100" y="51770"/>
                </a:lnTo>
                <a:lnTo>
                  <a:pt x="75090" y="51770"/>
                </a:lnTo>
                <a:lnTo>
                  <a:pt x="75080" y="51770"/>
                </a:lnTo>
                <a:lnTo>
                  <a:pt x="75060" y="51770"/>
                </a:lnTo>
                <a:lnTo>
                  <a:pt x="75050" y="51760"/>
                </a:lnTo>
                <a:lnTo>
                  <a:pt x="75040" y="51750"/>
                </a:lnTo>
                <a:lnTo>
                  <a:pt x="75040" y="51740"/>
                </a:lnTo>
                <a:lnTo>
                  <a:pt x="75040" y="51730"/>
                </a:lnTo>
                <a:lnTo>
                  <a:pt x="75050" y="51730"/>
                </a:lnTo>
                <a:lnTo>
                  <a:pt x="75050" y="51720"/>
                </a:lnTo>
                <a:lnTo>
                  <a:pt x="75060" y="51710"/>
                </a:lnTo>
                <a:lnTo>
                  <a:pt x="75050" y="51710"/>
                </a:lnTo>
                <a:lnTo>
                  <a:pt x="75040" y="51700"/>
                </a:lnTo>
                <a:lnTo>
                  <a:pt x="75020" y="51700"/>
                </a:lnTo>
                <a:lnTo>
                  <a:pt x="75010" y="51700"/>
                </a:lnTo>
                <a:lnTo>
                  <a:pt x="75000" y="51700"/>
                </a:lnTo>
                <a:lnTo>
                  <a:pt x="74990" y="51700"/>
                </a:lnTo>
                <a:lnTo>
                  <a:pt x="74990" y="51240"/>
                </a:lnTo>
                <a:lnTo>
                  <a:pt x="74990" y="50900"/>
                </a:lnTo>
                <a:lnTo>
                  <a:pt x="74990" y="50870"/>
                </a:lnTo>
                <a:lnTo>
                  <a:pt x="74990" y="50710"/>
                </a:lnTo>
                <a:lnTo>
                  <a:pt x="74990" y="50690"/>
                </a:lnTo>
                <a:lnTo>
                  <a:pt x="74990" y="50350"/>
                </a:lnTo>
                <a:lnTo>
                  <a:pt x="74990" y="49980"/>
                </a:lnTo>
                <a:lnTo>
                  <a:pt x="74990" y="48730"/>
                </a:lnTo>
                <a:lnTo>
                  <a:pt x="75000" y="48720"/>
                </a:lnTo>
                <a:lnTo>
                  <a:pt x="75000" y="48710"/>
                </a:lnTo>
                <a:lnTo>
                  <a:pt x="75000" y="48700"/>
                </a:lnTo>
                <a:lnTo>
                  <a:pt x="75000" y="48690"/>
                </a:lnTo>
                <a:lnTo>
                  <a:pt x="75000" y="48680"/>
                </a:lnTo>
                <a:lnTo>
                  <a:pt x="75000" y="48670"/>
                </a:lnTo>
                <a:lnTo>
                  <a:pt x="75000" y="48660"/>
                </a:lnTo>
                <a:lnTo>
                  <a:pt x="75000" y="48650"/>
                </a:lnTo>
                <a:lnTo>
                  <a:pt x="75000" y="48640"/>
                </a:lnTo>
                <a:lnTo>
                  <a:pt x="75010" y="48630"/>
                </a:lnTo>
                <a:lnTo>
                  <a:pt x="75010" y="48610"/>
                </a:lnTo>
                <a:lnTo>
                  <a:pt x="75010" y="48600"/>
                </a:lnTo>
                <a:lnTo>
                  <a:pt x="75010" y="48590"/>
                </a:lnTo>
                <a:lnTo>
                  <a:pt x="75010" y="48580"/>
                </a:lnTo>
                <a:lnTo>
                  <a:pt x="75010" y="48570"/>
                </a:lnTo>
                <a:lnTo>
                  <a:pt x="75010" y="48560"/>
                </a:lnTo>
                <a:lnTo>
                  <a:pt x="75020" y="48560"/>
                </a:lnTo>
                <a:lnTo>
                  <a:pt x="75020" y="48550"/>
                </a:lnTo>
                <a:lnTo>
                  <a:pt x="75020" y="48540"/>
                </a:lnTo>
                <a:lnTo>
                  <a:pt x="75030" y="48540"/>
                </a:lnTo>
                <a:lnTo>
                  <a:pt x="75040" y="48540"/>
                </a:lnTo>
                <a:lnTo>
                  <a:pt x="75050" y="48530"/>
                </a:lnTo>
                <a:lnTo>
                  <a:pt x="75060" y="48530"/>
                </a:lnTo>
                <a:lnTo>
                  <a:pt x="75060" y="48520"/>
                </a:lnTo>
                <a:lnTo>
                  <a:pt x="75060" y="48510"/>
                </a:lnTo>
                <a:lnTo>
                  <a:pt x="75070" y="48500"/>
                </a:lnTo>
                <a:lnTo>
                  <a:pt x="75070" y="48490"/>
                </a:lnTo>
                <a:lnTo>
                  <a:pt x="75080" y="48490"/>
                </a:lnTo>
                <a:lnTo>
                  <a:pt x="75090" y="48500"/>
                </a:lnTo>
                <a:lnTo>
                  <a:pt x="75100" y="48500"/>
                </a:lnTo>
                <a:lnTo>
                  <a:pt x="75100" y="48510"/>
                </a:lnTo>
                <a:lnTo>
                  <a:pt x="75110" y="48510"/>
                </a:lnTo>
                <a:lnTo>
                  <a:pt x="75120" y="48510"/>
                </a:lnTo>
                <a:lnTo>
                  <a:pt x="75130" y="48510"/>
                </a:lnTo>
                <a:lnTo>
                  <a:pt x="75140" y="48500"/>
                </a:lnTo>
                <a:lnTo>
                  <a:pt x="75150" y="48500"/>
                </a:lnTo>
                <a:lnTo>
                  <a:pt x="75160" y="48500"/>
                </a:lnTo>
                <a:lnTo>
                  <a:pt x="75170" y="48500"/>
                </a:lnTo>
                <a:lnTo>
                  <a:pt x="75180" y="48490"/>
                </a:lnTo>
                <a:lnTo>
                  <a:pt x="75190" y="48490"/>
                </a:lnTo>
                <a:lnTo>
                  <a:pt x="75200" y="48490"/>
                </a:lnTo>
                <a:lnTo>
                  <a:pt x="75210" y="48490"/>
                </a:lnTo>
                <a:lnTo>
                  <a:pt x="75220" y="48490"/>
                </a:lnTo>
                <a:lnTo>
                  <a:pt x="75230" y="48480"/>
                </a:lnTo>
                <a:lnTo>
                  <a:pt x="75240" y="48480"/>
                </a:lnTo>
                <a:lnTo>
                  <a:pt x="75250" y="48470"/>
                </a:lnTo>
                <a:lnTo>
                  <a:pt x="75250" y="48460"/>
                </a:lnTo>
                <a:lnTo>
                  <a:pt x="75260" y="48460"/>
                </a:lnTo>
                <a:lnTo>
                  <a:pt x="75260" y="48450"/>
                </a:lnTo>
                <a:lnTo>
                  <a:pt x="75260" y="48440"/>
                </a:lnTo>
                <a:lnTo>
                  <a:pt x="75270" y="48440"/>
                </a:lnTo>
                <a:lnTo>
                  <a:pt x="75270" y="48430"/>
                </a:lnTo>
                <a:lnTo>
                  <a:pt x="75270" y="48420"/>
                </a:lnTo>
                <a:lnTo>
                  <a:pt x="75270" y="48410"/>
                </a:lnTo>
                <a:lnTo>
                  <a:pt x="75270" y="48400"/>
                </a:lnTo>
                <a:lnTo>
                  <a:pt x="75280" y="48400"/>
                </a:lnTo>
                <a:lnTo>
                  <a:pt x="75280" y="48390"/>
                </a:lnTo>
                <a:lnTo>
                  <a:pt x="75280" y="48380"/>
                </a:lnTo>
                <a:lnTo>
                  <a:pt x="75290" y="48380"/>
                </a:lnTo>
                <a:lnTo>
                  <a:pt x="75290" y="48370"/>
                </a:lnTo>
                <a:lnTo>
                  <a:pt x="75300" y="48370"/>
                </a:lnTo>
                <a:lnTo>
                  <a:pt x="75310" y="48370"/>
                </a:lnTo>
                <a:lnTo>
                  <a:pt x="75310" y="48380"/>
                </a:lnTo>
                <a:lnTo>
                  <a:pt x="75320" y="48390"/>
                </a:lnTo>
                <a:lnTo>
                  <a:pt x="75320" y="48400"/>
                </a:lnTo>
                <a:lnTo>
                  <a:pt x="75330" y="48400"/>
                </a:lnTo>
                <a:lnTo>
                  <a:pt x="75350" y="48410"/>
                </a:lnTo>
                <a:lnTo>
                  <a:pt x="75360" y="48410"/>
                </a:lnTo>
                <a:lnTo>
                  <a:pt x="75360" y="48420"/>
                </a:lnTo>
                <a:lnTo>
                  <a:pt x="75370" y="48430"/>
                </a:lnTo>
                <a:lnTo>
                  <a:pt x="75380" y="48430"/>
                </a:lnTo>
                <a:lnTo>
                  <a:pt x="75380" y="48440"/>
                </a:lnTo>
                <a:lnTo>
                  <a:pt x="75390" y="48440"/>
                </a:lnTo>
                <a:lnTo>
                  <a:pt x="75420" y="48450"/>
                </a:lnTo>
                <a:lnTo>
                  <a:pt x="75430" y="48450"/>
                </a:lnTo>
                <a:lnTo>
                  <a:pt x="75440" y="48450"/>
                </a:lnTo>
                <a:lnTo>
                  <a:pt x="75450" y="48440"/>
                </a:lnTo>
                <a:lnTo>
                  <a:pt x="75460" y="48440"/>
                </a:lnTo>
                <a:lnTo>
                  <a:pt x="75470" y="48440"/>
                </a:lnTo>
                <a:lnTo>
                  <a:pt x="75480" y="48440"/>
                </a:lnTo>
                <a:lnTo>
                  <a:pt x="75490" y="48440"/>
                </a:lnTo>
                <a:lnTo>
                  <a:pt x="75500" y="48440"/>
                </a:lnTo>
                <a:lnTo>
                  <a:pt x="75510" y="48440"/>
                </a:lnTo>
                <a:lnTo>
                  <a:pt x="75520" y="48440"/>
                </a:lnTo>
                <a:lnTo>
                  <a:pt x="75530" y="48440"/>
                </a:lnTo>
                <a:lnTo>
                  <a:pt x="75540" y="48440"/>
                </a:lnTo>
                <a:lnTo>
                  <a:pt x="75550" y="48440"/>
                </a:lnTo>
                <a:lnTo>
                  <a:pt x="75560" y="48440"/>
                </a:lnTo>
                <a:lnTo>
                  <a:pt x="75570" y="48440"/>
                </a:lnTo>
                <a:lnTo>
                  <a:pt x="75580" y="48440"/>
                </a:lnTo>
                <a:lnTo>
                  <a:pt x="75590" y="48440"/>
                </a:lnTo>
                <a:lnTo>
                  <a:pt x="75590" y="48450"/>
                </a:lnTo>
                <a:lnTo>
                  <a:pt x="75600" y="48450"/>
                </a:lnTo>
                <a:lnTo>
                  <a:pt x="75610" y="48450"/>
                </a:lnTo>
                <a:lnTo>
                  <a:pt x="75620" y="48450"/>
                </a:lnTo>
                <a:lnTo>
                  <a:pt x="75630" y="48450"/>
                </a:lnTo>
                <a:lnTo>
                  <a:pt x="75640" y="48450"/>
                </a:lnTo>
                <a:lnTo>
                  <a:pt x="75650" y="48450"/>
                </a:lnTo>
                <a:lnTo>
                  <a:pt x="75630" y="48430"/>
                </a:lnTo>
                <a:lnTo>
                  <a:pt x="75630" y="48410"/>
                </a:lnTo>
                <a:lnTo>
                  <a:pt x="75630" y="48380"/>
                </a:lnTo>
                <a:lnTo>
                  <a:pt x="75610" y="48350"/>
                </a:lnTo>
                <a:lnTo>
                  <a:pt x="75580" y="48340"/>
                </a:lnTo>
                <a:lnTo>
                  <a:pt x="75570" y="48320"/>
                </a:lnTo>
                <a:lnTo>
                  <a:pt x="75570" y="48300"/>
                </a:lnTo>
                <a:lnTo>
                  <a:pt x="75550" y="48280"/>
                </a:lnTo>
                <a:lnTo>
                  <a:pt x="75530" y="48280"/>
                </a:lnTo>
                <a:lnTo>
                  <a:pt x="75520" y="48270"/>
                </a:lnTo>
                <a:lnTo>
                  <a:pt x="75510" y="48280"/>
                </a:lnTo>
                <a:lnTo>
                  <a:pt x="75490" y="48270"/>
                </a:lnTo>
                <a:lnTo>
                  <a:pt x="75500" y="48250"/>
                </a:lnTo>
                <a:lnTo>
                  <a:pt x="75510" y="48240"/>
                </a:lnTo>
                <a:lnTo>
                  <a:pt x="75520" y="48220"/>
                </a:lnTo>
                <a:lnTo>
                  <a:pt x="75500" y="48210"/>
                </a:lnTo>
                <a:lnTo>
                  <a:pt x="75490" y="48220"/>
                </a:lnTo>
                <a:lnTo>
                  <a:pt x="75470" y="48210"/>
                </a:lnTo>
                <a:lnTo>
                  <a:pt x="75480" y="48190"/>
                </a:lnTo>
                <a:lnTo>
                  <a:pt x="75460" y="48180"/>
                </a:lnTo>
                <a:lnTo>
                  <a:pt x="75430" y="48200"/>
                </a:lnTo>
                <a:lnTo>
                  <a:pt x="75380" y="48200"/>
                </a:lnTo>
                <a:lnTo>
                  <a:pt x="75330" y="48200"/>
                </a:lnTo>
                <a:lnTo>
                  <a:pt x="75290" y="48190"/>
                </a:lnTo>
                <a:lnTo>
                  <a:pt x="75250" y="48180"/>
                </a:lnTo>
                <a:lnTo>
                  <a:pt x="75230" y="48180"/>
                </a:lnTo>
                <a:lnTo>
                  <a:pt x="75220" y="48160"/>
                </a:lnTo>
                <a:lnTo>
                  <a:pt x="75200" y="48130"/>
                </a:lnTo>
                <a:lnTo>
                  <a:pt x="75170" y="48120"/>
                </a:lnTo>
                <a:lnTo>
                  <a:pt x="75150" y="48130"/>
                </a:lnTo>
                <a:lnTo>
                  <a:pt x="75130" y="48120"/>
                </a:lnTo>
                <a:lnTo>
                  <a:pt x="75110" y="48100"/>
                </a:lnTo>
                <a:lnTo>
                  <a:pt x="75100" y="48090"/>
                </a:lnTo>
                <a:lnTo>
                  <a:pt x="75090" y="48090"/>
                </a:lnTo>
                <a:lnTo>
                  <a:pt x="75050" y="48090"/>
                </a:lnTo>
                <a:lnTo>
                  <a:pt x="74990" y="48100"/>
                </a:lnTo>
                <a:lnTo>
                  <a:pt x="74960" y="48110"/>
                </a:lnTo>
                <a:lnTo>
                  <a:pt x="74930" y="48100"/>
                </a:lnTo>
                <a:lnTo>
                  <a:pt x="74880" y="48100"/>
                </a:lnTo>
                <a:lnTo>
                  <a:pt x="74850" y="48090"/>
                </a:lnTo>
                <a:lnTo>
                  <a:pt x="74820" y="48070"/>
                </a:lnTo>
                <a:lnTo>
                  <a:pt x="74790" y="48060"/>
                </a:lnTo>
                <a:lnTo>
                  <a:pt x="74760" y="48080"/>
                </a:lnTo>
                <a:lnTo>
                  <a:pt x="74750" y="48080"/>
                </a:lnTo>
                <a:lnTo>
                  <a:pt x="74740" y="48080"/>
                </a:lnTo>
                <a:lnTo>
                  <a:pt x="74740" y="48060"/>
                </a:lnTo>
                <a:lnTo>
                  <a:pt x="74750" y="48030"/>
                </a:lnTo>
                <a:lnTo>
                  <a:pt x="74760" y="48020"/>
                </a:lnTo>
                <a:lnTo>
                  <a:pt x="74750" y="48010"/>
                </a:lnTo>
                <a:lnTo>
                  <a:pt x="74730" y="48020"/>
                </a:lnTo>
                <a:lnTo>
                  <a:pt x="74700" y="48020"/>
                </a:lnTo>
                <a:lnTo>
                  <a:pt x="74680" y="48020"/>
                </a:lnTo>
                <a:lnTo>
                  <a:pt x="74670" y="48020"/>
                </a:lnTo>
                <a:lnTo>
                  <a:pt x="74660" y="48020"/>
                </a:lnTo>
                <a:lnTo>
                  <a:pt x="74650" y="48020"/>
                </a:lnTo>
                <a:lnTo>
                  <a:pt x="74650" y="48010"/>
                </a:lnTo>
                <a:lnTo>
                  <a:pt x="74660" y="47990"/>
                </a:lnTo>
                <a:lnTo>
                  <a:pt x="74680" y="47990"/>
                </a:lnTo>
                <a:lnTo>
                  <a:pt x="74700" y="47990"/>
                </a:lnTo>
                <a:lnTo>
                  <a:pt x="74730" y="47990"/>
                </a:lnTo>
                <a:lnTo>
                  <a:pt x="74760" y="47980"/>
                </a:lnTo>
                <a:lnTo>
                  <a:pt x="74770" y="47970"/>
                </a:lnTo>
                <a:lnTo>
                  <a:pt x="74770" y="47960"/>
                </a:lnTo>
                <a:lnTo>
                  <a:pt x="74760" y="47950"/>
                </a:lnTo>
                <a:lnTo>
                  <a:pt x="74750" y="47940"/>
                </a:lnTo>
                <a:lnTo>
                  <a:pt x="74740" y="47940"/>
                </a:lnTo>
                <a:lnTo>
                  <a:pt x="74750" y="47910"/>
                </a:lnTo>
                <a:lnTo>
                  <a:pt x="74760" y="47890"/>
                </a:lnTo>
                <a:lnTo>
                  <a:pt x="74760" y="47880"/>
                </a:lnTo>
                <a:lnTo>
                  <a:pt x="74750" y="47870"/>
                </a:lnTo>
                <a:lnTo>
                  <a:pt x="74720" y="47870"/>
                </a:lnTo>
                <a:lnTo>
                  <a:pt x="74690" y="47890"/>
                </a:lnTo>
                <a:lnTo>
                  <a:pt x="74670" y="47890"/>
                </a:lnTo>
                <a:lnTo>
                  <a:pt x="74650" y="47890"/>
                </a:lnTo>
                <a:lnTo>
                  <a:pt x="74640" y="47880"/>
                </a:lnTo>
                <a:lnTo>
                  <a:pt x="74650" y="47870"/>
                </a:lnTo>
                <a:lnTo>
                  <a:pt x="74660" y="47870"/>
                </a:lnTo>
                <a:lnTo>
                  <a:pt x="74660" y="47860"/>
                </a:lnTo>
                <a:lnTo>
                  <a:pt x="74650" y="47860"/>
                </a:lnTo>
                <a:lnTo>
                  <a:pt x="74650" y="47850"/>
                </a:lnTo>
                <a:lnTo>
                  <a:pt x="74660" y="47830"/>
                </a:lnTo>
                <a:lnTo>
                  <a:pt x="74660" y="47820"/>
                </a:lnTo>
                <a:lnTo>
                  <a:pt x="74680" y="47800"/>
                </a:lnTo>
                <a:lnTo>
                  <a:pt x="74680" y="47790"/>
                </a:lnTo>
                <a:lnTo>
                  <a:pt x="74660" y="47790"/>
                </a:lnTo>
                <a:lnTo>
                  <a:pt x="74640" y="47780"/>
                </a:lnTo>
                <a:lnTo>
                  <a:pt x="74630" y="47770"/>
                </a:lnTo>
                <a:lnTo>
                  <a:pt x="74610" y="47760"/>
                </a:lnTo>
                <a:lnTo>
                  <a:pt x="74610" y="47750"/>
                </a:lnTo>
                <a:lnTo>
                  <a:pt x="74610" y="47740"/>
                </a:lnTo>
                <a:lnTo>
                  <a:pt x="74630" y="47720"/>
                </a:lnTo>
                <a:lnTo>
                  <a:pt x="74650" y="47700"/>
                </a:lnTo>
                <a:lnTo>
                  <a:pt x="74660" y="47680"/>
                </a:lnTo>
                <a:lnTo>
                  <a:pt x="74670" y="47680"/>
                </a:lnTo>
                <a:lnTo>
                  <a:pt x="74670" y="47670"/>
                </a:lnTo>
                <a:lnTo>
                  <a:pt x="74630" y="47670"/>
                </a:lnTo>
                <a:lnTo>
                  <a:pt x="74600" y="47670"/>
                </a:lnTo>
                <a:lnTo>
                  <a:pt x="74590" y="47670"/>
                </a:lnTo>
                <a:lnTo>
                  <a:pt x="74570" y="47670"/>
                </a:lnTo>
                <a:lnTo>
                  <a:pt x="74570" y="47660"/>
                </a:lnTo>
                <a:lnTo>
                  <a:pt x="74600" y="47650"/>
                </a:lnTo>
                <a:lnTo>
                  <a:pt x="74610" y="47630"/>
                </a:lnTo>
                <a:lnTo>
                  <a:pt x="74610" y="47620"/>
                </a:lnTo>
                <a:lnTo>
                  <a:pt x="74600" y="47610"/>
                </a:lnTo>
                <a:lnTo>
                  <a:pt x="74570" y="47600"/>
                </a:lnTo>
                <a:lnTo>
                  <a:pt x="74540" y="47600"/>
                </a:lnTo>
                <a:lnTo>
                  <a:pt x="74510" y="47600"/>
                </a:lnTo>
                <a:lnTo>
                  <a:pt x="74500" y="47590"/>
                </a:lnTo>
                <a:lnTo>
                  <a:pt x="74470" y="47590"/>
                </a:lnTo>
                <a:lnTo>
                  <a:pt x="74440" y="47580"/>
                </a:lnTo>
                <a:lnTo>
                  <a:pt x="74420" y="47560"/>
                </a:lnTo>
                <a:lnTo>
                  <a:pt x="74390" y="47570"/>
                </a:lnTo>
                <a:lnTo>
                  <a:pt x="74380" y="47560"/>
                </a:lnTo>
                <a:lnTo>
                  <a:pt x="74370" y="47550"/>
                </a:lnTo>
                <a:lnTo>
                  <a:pt x="74360" y="47540"/>
                </a:lnTo>
                <a:lnTo>
                  <a:pt x="74370" y="47520"/>
                </a:lnTo>
                <a:lnTo>
                  <a:pt x="74360" y="47500"/>
                </a:lnTo>
                <a:lnTo>
                  <a:pt x="74340" y="47500"/>
                </a:lnTo>
                <a:lnTo>
                  <a:pt x="74340" y="47520"/>
                </a:lnTo>
                <a:lnTo>
                  <a:pt x="74340" y="47530"/>
                </a:lnTo>
                <a:lnTo>
                  <a:pt x="74340" y="47540"/>
                </a:lnTo>
                <a:lnTo>
                  <a:pt x="74310" y="47550"/>
                </a:lnTo>
                <a:lnTo>
                  <a:pt x="74310" y="47560"/>
                </a:lnTo>
                <a:lnTo>
                  <a:pt x="74290" y="47570"/>
                </a:lnTo>
                <a:lnTo>
                  <a:pt x="74270" y="47570"/>
                </a:lnTo>
                <a:lnTo>
                  <a:pt x="74250" y="47570"/>
                </a:lnTo>
                <a:lnTo>
                  <a:pt x="74240" y="47580"/>
                </a:lnTo>
                <a:lnTo>
                  <a:pt x="74230" y="47590"/>
                </a:lnTo>
                <a:lnTo>
                  <a:pt x="74220" y="47580"/>
                </a:lnTo>
                <a:lnTo>
                  <a:pt x="74210" y="47580"/>
                </a:lnTo>
                <a:lnTo>
                  <a:pt x="74220" y="47550"/>
                </a:lnTo>
                <a:lnTo>
                  <a:pt x="74210" y="47530"/>
                </a:lnTo>
                <a:lnTo>
                  <a:pt x="74220" y="47530"/>
                </a:lnTo>
                <a:lnTo>
                  <a:pt x="74230" y="47530"/>
                </a:lnTo>
                <a:lnTo>
                  <a:pt x="74230" y="47510"/>
                </a:lnTo>
                <a:lnTo>
                  <a:pt x="74240" y="47500"/>
                </a:lnTo>
                <a:lnTo>
                  <a:pt x="74260" y="47500"/>
                </a:lnTo>
                <a:lnTo>
                  <a:pt x="74260" y="47490"/>
                </a:lnTo>
                <a:lnTo>
                  <a:pt x="74260" y="47480"/>
                </a:lnTo>
                <a:lnTo>
                  <a:pt x="74260" y="47470"/>
                </a:lnTo>
                <a:lnTo>
                  <a:pt x="74240" y="47460"/>
                </a:lnTo>
                <a:lnTo>
                  <a:pt x="74230" y="47460"/>
                </a:lnTo>
                <a:lnTo>
                  <a:pt x="74230" y="47450"/>
                </a:lnTo>
                <a:lnTo>
                  <a:pt x="74220" y="47440"/>
                </a:lnTo>
                <a:lnTo>
                  <a:pt x="74220" y="47430"/>
                </a:lnTo>
                <a:lnTo>
                  <a:pt x="74220" y="47420"/>
                </a:lnTo>
                <a:lnTo>
                  <a:pt x="74210" y="47410"/>
                </a:lnTo>
                <a:lnTo>
                  <a:pt x="74200" y="47410"/>
                </a:lnTo>
                <a:lnTo>
                  <a:pt x="74180" y="47430"/>
                </a:lnTo>
                <a:lnTo>
                  <a:pt x="74180" y="47440"/>
                </a:lnTo>
                <a:lnTo>
                  <a:pt x="74160" y="47440"/>
                </a:lnTo>
                <a:lnTo>
                  <a:pt x="74140" y="47430"/>
                </a:lnTo>
                <a:lnTo>
                  <a:pt x="74130" y="47420"/>
                </a:lnTo>
                <a:lnTo>
                  <a:pt x="74110" y="47420"/>
                </a:lnTo>
                <a:lnTo>
                  <a:pt x="74110" y="47440"/>
                </a:lnTo>
                <a:lnTo>
                  <a:pt x="74090" y="47440"/>
                </a:lnTo>
                <a:lnTo>
                  <a:pt x="74070" y="47430"/>
                </a:lnTo>
                <a:lnTo>
                  <a:pt x="74060" y="47430"/>
                </a:lnTo>
                <a:lnTo>
                  <a:pt x="74030" y="47440"/>
                </a:lnTo>
                <a:lnTo>
                  <a:pt x="74020" y="47440"/>
                </a:lnTo>
                <a:lnTo>
                  <a:pt x="74010" y="47420"/>
                </a:lnTo>
                <a:lnTo>
                  <a:pt x="74030" y="47410"/>
                </a:lnTo>
                <a:lnTo>
                  <a:pt x="74040" y="47410"/>
                </a:lnTo>
                <a:lnTo>
                  <a:pt x="74040" y="47400"/>
                </a:lnTo>
                <a:lnTo>
                  <a:pt x="74040" y="47390"/>
                </a:lnTo>
                <a:lnTo>
                  <a:pt x="74030" y="47370"/>
                </a:lnTo>
                <a:lnTo>
                  <a:pt x="74030" y="47350"/>
                </a:lnTo>
                <a:lnTo>
                  <a:pt x="74020" y="47330"/>
                </a:lnTo>
                <a:lnTo>
                  <a:pt x="74020" y="47320"/>
                </a:lnTo>
                <a:lnTo>
                  <a:pt x="74020" y="47310"/>
                </a:lnTo>
                <a:lnTo>
                  <a:pt x="74010" y="47310"/>
                </a:lnTo>
                <a:lnTo>
                  <a:pt x="74000" y="47300"/>
                </a:lnTo>
                <a:lnTo>
                  <a:pt x="73990" y="47280"/>
                </a:lnTo>
                <a:lnTo>
                  <a:pt x="73990" y="47270"/>
                </a:lnTo>
                <a:lnTo>
                  <a:pt x="74000" y="47250"/>
                </a:lnTo>
                <a:lnTo>
                  <a:pt x="73980" y="47240"/>
                </a:lnTo>
                <a:lnTo>
                  <a:pt x="73970" y="47240"/>
                </a:lnTo>
                <a:lnTo>
                  <a:pt x="73960" y="47230"/>
                </a:lnTo>
                <a:lnTo>
                  <a:pt x="73950" y="47220"/>
                </a:lnTo>
                <a:lnTo>
                  <a:pt x="73950" y="47200"/>
                </a:lnTo>
                <a:lnTo>
                  <a:pt x="73930" y="47200"/>
                </a:lnTo>
                <a:lnTo>
                  <a:pt x="73930" y="47190"/>
                </a:lnTo>
                <a:lnTo>
                  <a:pt x="73920" y="47170"/>
                </a:lnTo>
                <a:lnTo>
                  <a:pt x="73930" y="47160"/>
                </a:lnTo>
                <a:lnTo>
                  <a:pt x="73930" y="47150"/>
                </a:lnTo>
                <a:lnTo>
                  <a:pt x="73920" y="47130"/>
                </a:lnTo>
                <a:lnTo>
                  <a:pt x="73910" y="47130"/>
                </a:lnTo>
                <a:lnTo>
                  <a:pt x="73910" y="47120"/>
                </a:lnTo>
                <a:lnTo>
                  <a:pt x="73900" y="47110"/>
                </a:lnTo>
                <a:lnTo>
                  <a:pt x="73890" y="47110"/>
                </a:lnTo>
                <a:lnTo>
                  <a:pt x="73890" y="47100"/>
                </a:lnTo>
                <a:lnTo>
                  <a:pt x="73890" y="47080"/>
                </a:lnTo>
                <a:lnTo>
                  <a:pt x="73890" y="47070"/>
                </a:lnTo>
                <a:lnTo>
                  <a:pt x="73880" y="47060"/>
                </a:lnTo>
                <a:lnTo>
                  <a:pt x="73880" y="47050"/>
                </a:lnTo>
                <a:lnTo>
                  <a:pt x="73910" y="47040"/>
                </a:lnTo>
                <a:lnTo>
                  <a:pt x="73920" y="47030"/>
                </a:lnTo>
                <a:lnTo>
                  <a:pt x="73930" y="47030"/>
                </a:lnTo>
                <a:lnTo>
                  <a:pt x="73930" y="47020"/>
                </a:lnTo>
                <a:lnTo>
                  <a:pt x="73900" y="47010"/>
                </a:lnTo>
                <a:lnTo>
                  <a:pt x="73880" y="47010"/>
                </a:lnTo>
                <a:lnTo>
                  <a:pt x="73870" y="47010"/>
                </a:lnTo>
                <a:lnTo>
                  <a:pt x="73860" y="47010"/>
                </a:lnTo>
                <a:lnTo>
                  <a:pt x="73870" y="46990"/>
                </a:lnTo>
                <a:lnTo>
                  <a:pt x="73880" y="46970"/>
                </a:lnTo>
                <a:lnTo>
                  <a:pt x="73880" y="46960"/>
                </a:lnTo>
                <a:lnTo>
                  <a:pt x="73880" y="46940"/>
                </a:lnTo>
                <a:lnTo>
                  <a:pt x="73880" y="46930"/>
                </a:lnTo>
                <a:lnTo>
                  <a:pt x="73880" y="46920"/>
                </a:lnTo>
                <a:lnTo>
                  <a:pt x="73880" y="46910"/>
                </a:lnTo>
                <a:lnTo>
                  <a:pt x="73870" y="46890"/>
                </a:lnTo>
                <a:lnTo>
                  <a:pt x="73860" y="46880"/>
                </a:lnTo>
                <a:lnTo>
                  <a:pt x="73870" y="46860"/>
                </a:lnTo>
                <a:lnTo>
                  <a:pt x="73860" y="46850"/>
                </a:lnTo>
                <a:lnTo>
                  <a:pt x="73860" y="46840"/>
                </a:lnTo>
                <a:lnTo>
                  <a:pt x="73850" y="46840"/>
                </a:lnTo>
                <a:lnTo>
                  <a:pt x="73850" y="46830"/>
                </a:lnTo>
                <a:lnTo>
                  <a:pt x="73830" y="46830"/>
                </a:lnTo>
                <a:lnTo>
                  <a:pt x="73850" y="46800"/>
                </a:lnTo>
                <a:lnTo>
                  <a:pt x="73860" y="46790"/>
                </a:lnTo>
                <a:lnTo>
                  <a:pt x="73860" y="46780"/>
                </a:lnTo>
                <a:lnTo>
                  <a:pt x="73850" y="46760"/>
                </a:lnTo>
                <a:lnTo>
                  <a:pt x="73840" y="46750"/>
                </a:lnTo>
                <a:lnTo>
                  <a:pt x="73830" y="46730"/>
                </a:lnTo>
                <a:lnTo>
                  <a:pt x="73820" y="46730"/>
                </a:lnTo>
                <a:lnTo>
                  <a:pt x="73830" y="46720"/>
                </a:lnTo>
                <a:lnTo>
                  <a:pt x="73840" y="46720"/>
                </a:lnTo>
                <a:lnTo>
                  <a:pt x="73820" y="46700"/>
                </a:lnTo>
                <a:lnTo>
                  <a:pt x="73800" y="46690"/>
                </a:lnTo>
                <a:lnTo>
                  <a:pt x="73790" y="46660"/>
                </a:lnTo>
                <a:lnTo>
                  <a:pt x="73780" y="46630"/>
                </a:lnTo>
                <a:lnTo>
                  <a:pt x="73780" y="46620"/>
                </a:lnTo>
                <a:lnTo>
                  <a:pt x="73780" y="46610"/>
                </a:lnTo>
                <a:lnTo>
                  <a:pt x="73760" y="46610"/>
                </a:lnTo>
                <a:lnTo>
                  <a:pt x="73740" y="46620"/>
                </a:lnTo>
                <a:lnTo>
                  <a:pt x="73720" y="46610"/>
                </a:lnTo>
                <a:lnTo>
                  <a:pt x="73700" y="46590"/>
                </a:lnTo>
                <a:lnTo>
                  <a:pt x="73690" y="46580"/>
                </a:lnTo>
                <a:lnTo>
                  <a:pt x="73680" y="46580"/>
                </a:lnTo>
                <a:lnTo>
                  <a:pt x="73670" y="46580"/>
                </a:lnTo>
                <a:lnTo>
                  <a:pt x="73670" y="46570"/>
                </a:lnTo>
                <a:lnTo>
                  <a:pt x="73680" y="46560"/>
                </a:lnTo>
                <a:lnTo>
                  <a:pt x="73670" y="46550"/>
                </a:lnTo>
                <a:lnTo>
                  <a:pt x="73670" y="46540"/>
                </a:lnTo>
                <a:lnTo>
                  <a:pt x="73670" y="46530"/>
                </a:lnTo>
                <a:lnTo>
                  <a:pt x="73680" y="46520"/>
                </a:lnTo>
                <a:lnTo>
                  <a:pt x="73690" y="46510"/>
                </a:lnTo>
                <a:lnTo>
                  <a:pt x="73690" y="46500"/>
                </a:lnTo>
                <a:lnTo>
                  <a:pt x="73690" y="46470"/>
                </a:lnTo>
                <a:lnTo>
                  <a:pt x="73680" y="46470"/>
                </a:lnTo>
                <a:lnTo>
                  <a:pt x="73680" y="46440"/>
                </a:lnTo>
                <a:lnTo>
                  <a:pt x="73690" y="46420"/>
                </a:lnTo>
                <a:lnTo>
                  <a:pt x="73710" y="46400"/>
                </a:lnTo>
                <a:lnTo>
                  <a:pt x="73740" y="46400"/>
                </a:lnTo>
                <a:lnTo>
                  <a:pt x="73750" y="46390"/>
                </a:lnTo>
                <a:lnTo>
                  <a:pt x="73770" y="46390"/>
                </a:lnTo>
                <a:lnTo>
                  <a:pt x="73780" y="46390"/>
                </a:lnTo>
                <a:lnTo>
                  <a:pt x="73790" y="46390"/>
                </a:lnTo>
                <a:lnTo>
                  <a:pt x="73790" y="46370"/>
                </a:lnTo>
                <a:lnTo>
                  <a:pt x="73800" y="46370"/>
                </a:lnTo>
                <a:lnTo>
                  <a:pt x="73820" y="46370"/>
                </a:lnTo>
                <a:lnTo>
                  <a:pt x="73840" y="46370"/>
                </a:lnTo>
                <a:lnTo>
                  <a:pt x="73840" y="46360"/>
                </a:lnTo>
                <a:lnTo>
                  <a:pt x="73840" y="46350"/>
                </a:lnTo>
                <a:lnTo>
                  <a:pt x="73830" y="46340"/>
                </a:lnTo>
                <a:lnTo>
                  <a:pt x="73830" y="46330"/>
                </a:lnTo>
                <a:lnTo>
                  <a:pt x="73820" y="46330"/>
                </a:lnTo>
                <a:lnTo>
                  <a:pt x="73830" y="46320"/>
                </a:lnTo>
                <a:lnTo>
                  <a:pt x="73860" y="46320"/>
                </a:lnTo>
                <a:lnTo>
                  <a:pt x="73860" y="46310"/>
                </a:lnTo>
                <a:lnTo>
                  <a:pt x="73860" y="46300"/>
                </a:lnTo>
                <a:lnTo>
                  <a:pt x="73860" y="46290"/>
                </a:lnTo>
                <a:lnTo>
                  <a:pt x="73850" y="46290"/>
                </a:lnTo>
                <a:lnTo>
                  <a:pt x="73860" y="46280"/>
                </a:lnTo>
                <a:lnTo>
                  <a:pt x="73860" y="46270"/>
                </a:lnTo>
                <a:lnTo>
                  <a:pt x="73850" y="46260"/>
                </a:lnTo>
                <a:lnTo>
                  <a:pt x="73840" y="46260"/>
                </a:lnTo>
                <a:lnTo>
                  <a:pt x="73830" y="46250"/>
                </a:lnTo>
                <a:lnTo>
                  <a:pt x="73840" y="46240"/>
                </a:lnTo>
                <a:lnTo>
                  <a:pt x="73840" y="46230"/>
                </a:lnTo>
                <a:lnTo>
                  <a:pt x="73850" y="46220"/>
                </a:lnTo>
                <a:lnTo>
                  <a:pt x="73830" y="46210"/>
                </a:lnTo>
                <a:lnTo>
                  <a:pt x="73810" y="46200"/>
                </a:lnTo>
                <a:lnTo>
                  <a:pt x="73790" y="46190"/>
                </a:lnTo>
                <a:lnTo>
                  <a:pt x="73770" y="46180"/>
                </a:lnTo>
                <a:lnTo>
                  <a:pt x="73770" y="46160"/>
                </a:lnTo>
                <a:lnTo>
                  <a:pt x="73750" y="46150"/>
                </a:lnTo>
                <a:lnTo>
                  <a:pt x="73760" y="46140"/>
                </a:lnTo>
                <a:lnTo>
                  <a:pt x="73760" y="46130"/>
                </a:lnTo>
                <a:lnTo>
                  <a:pt x="73760" y="46120"/>
                </a:lnTo>
                <a:lnTo>
                  <a:pt x="73750" y="46100"/>
                </a:lnTo>
                <a:lnTo>
                  <a:pt x="73740" y="46100"/>
                </a:lnTo>
                <a:lnTo>
                  <a:pt x="73720" y="46120"/>
                </a:lnTo>
                <a:lnTo>
                  <a:pt x="73710" y="46120"/>
                </a:lnTo>
                <a:lnTo>
                  <a:pt x="73710" y="46100"/>
                </a:lnTo>
                <a:lnTo>
                  <a:pt x="73730" y="46080"/>
                </a:lnTo>
                <a:lnTo>
                  <a:pt x="73710" y="46070"/>
                </a:lnTo>
                <a:lnTo>
                  <a:pt x="73690" y="46070"/>
                </a:lnTo>
                <a:lnTo>
                  <a:pt x="73660" y="46070"/>
                </a:lnTo>
                <a:lnTo>
                  <a:pt x="73650" y="46060"/>
                </a:lnTo>
                <a:lnTo>
                  <a:pt x="73640" y="46060"/>
                </a:lnTo>
                <a:lnTo>
                  <a:pt x="73650" y="46040"/>
                </a:lnTo>
                <a:lnTo>
                  <a:pt x="73670" y="46020"/>
                </a:lnTo>
                <a:lnTo>
                  <a:pt x="73670" y="46010"/>
                </a:lnTo>
                <a:lnTo>
                  <a:pt x="73650" y="46000"/>
                </a:lnTo>
                <a:lnTo>
                  <a:pt x="73650" y="45990"/>
                </a:lnTo>
                <a:lnTo>
                  <a:pt x="73650" y="45970"/>
                </a:lnTo>
                <a:lnTo>
                  <a:pt x="73630" y="45970"/>
                </a:lnTo>
                <a:lnTo>
                  <a:pt x="73610" y="45970"/>
                </a:lnTo>
                <a:lnTo>
                  <a:pt x="73590" y="45970"/>
                </a:lnTo>
                <a:lnTo>
                  <a:pt x="73570" y="45960"/>
                </a:lnTo>
                <a:lnTo>
                  <a:pt x="73550" y="45940"/>
                </a:lnTo>
                <a:lnTo>
                  <a:pt x="73540" y="45940"/>
                </a:lnTo>
                <a:lnTo>
                  <a:pt x="73540" y="45930"/>
                </a:lnTo>
                <a:lnTo>
                  <a:pt x="73550" y="45930"/>
                </a:lnTo>
                <a:lnTo>
                  <a:pt x="73550" y="45920"/>
                </a:lnTo>
                <a:lnTo>
                  <a:pt x="73560" y="45920"/>
                </a:lnTo>
                <a:lnTo>
                  <a:pt x="73550" y="45910"/>
                </a:lnTo>
                <a:lnTo>
                  <a:pt x="73540" y="45900"/>
                </a:lnTo>
                <a:lnTo>
                  <a:pt x="73520" y="45890"/>
                </a:lnTo>
                <a:lnTo>
                  <a:pt x="73510" y="45890"/>
                </a:lnTo>
                <a:lnTo>
                  <a:pt x="73500" y="45890"/>
                </a:lnTo>
                <a:lnTo>
                  <a:pt x="73490" y="45890"/>
                </a:lnTo>
                <a:lnTo>
                  <a:pt x="73480" y="45890"/>
                </a:lnTo>
                <a:lnTo>
                  <a:pt x="73470" y="45870"/>
                </a:lnTo>
                <a:lnTo>
                  <a:pt x="73450" y="45850"/>
                </a:lnTo>
                <a:lnTo>
                  <a:pt x="73440" y="45840"/>
                </a:lnTo>
                <a:lnTo>
                  <a:pt x="73440" y="45830"/>
                </a:lnTo>
                <a:lnTo>
                  <a:pt x="73450" y="45820"/>
                </a:lnTo>
                <a:lnTo>
                  <a:pt x="73450" y="45810"/>
                </a:lnTo>
                <a:lnTo>
                  <a:pt x="73420" y="45800"/>
                </a:lnTo>
                <a:lnTo>
                  <a:pt x="73390" y="45800"/>
                </a:lnTo>
                <a:lnTo>
                  <a:pt x="73370" y="45790"/>
                </a:lnTo>
                <a:lnTo>
                  <a:pt x="73350" y="45780"/>
                </a:lnTo>
                <a:lnTo>
                  <a:pt x="73350" y="45770"/>
                </a:lnTo>
                <a:lnTo>
                  <a:pt x="73330" y="45780"/>
                </a:lnTo>
                <a:lnTo>
                  <a:pt x="73330" y="45770"/>
                </a:lnTo>
                <a:lnTo>
                  <a:pt x="73330" y="45760"/>
                </a:lnTo>
                <a:lnTo>
                  <a:pt x="73320" y="45740"/>
                </a:lnTo>
                <a:lnTo>
                  <a:pt x="73310" y="45740"/>
                </a:lnTo>
                <a:lnTo>
                  <a:pt x="73310" y="45730"/>
                </a:lnTo>
                <a:lnTo>
                  <a:pt x="73300" y="45730"/>
                </a:lnTo>
                <a:lnTo>
                  <a:pt x="73290" y="45720"/>
                </a:lnTo>
                <a:lnTo>
                  <a:pt x="73300" y="45710"/>
                </a:lnTo>
                <a:lnTo>
                  <a:pt x="73330" y="45710"/>
                </a:lnTo>
                <a:lnTo>
                  <a:pt x="73350" y="45700"/>
                </a:lnTo>
                <a:lnTo>
                  <a:pt x="73390" y="45690"/>
                </a:lnTo>
                <a:lnTo>
                  <a:pt x="73440" y="45670"/>
                </a:lnTo>
                <a:lnTo>
                  <a:pt x="73470" y="45660"/>
                </a:lnTo>
                <a:lnTo>
                  <a:pt x="73510" y="45680"/>
                </a:lnTo>
                <a:lnTo>
                  <a:pt x="73520" y="45680"/>
                </a:lnTo>
                <a:lnTo>
                  <a:pt x="73540" y="45680"/>
                </a:lnTo>
                <a:lnTo>
                  <a:pt x="73560" y="45680"/>
                </a:lnTo>
                <a:lnTo>
                  <a:pt x="73620" y="45700"/>
                </a:lnTo>
                <a:lnTo>
                  <a:pt x="73670" y="45700"/>
                </a:lnTo>
                <a:lnTo>
                  <a:pt x="73720" y="45700"/>
                </a:lnTo>
                <a:lnTo>
                  <a:pt x="73770" y="45720"/>
                </a:lnTo>
                <a:lnTo>
                  <a:pt x="73820" y="45730"/>
                </a:lnTo>
                <a:lnTo>
                  <a:pt x="73850" y="45730"/>
                </a:lnTo>
                <a:lnTo>
                  <a:pt x="73860" y="45710"/>
                </a:lnTo>
                <a:lnTo>
                  <a:pt x="73870" y="45690"/>
                </a:lnTo>
                <a:lnTo>
                  <a:pt x="73890" y="45690"/>
                </a:lnTo>
                <a:lnTo>
                  <a:pt x="73920" y="45680"/>
                </a:lnTo>
                <a:lnTo>
                  <a:pt x="73920" y="45660"/>
                </a:lnTo>
                <a:lnTo>
                  <a:pt x="73930" y="45640"/>
                </a:lnTo>
                <a:lnTo>
                  <a:pt x="73950" y="45650"/>
                </a:lnTo>
                <a:lnTo>
                  <a:pt x="73960" y="45640"/>
                </a:lnTo>
                <a:lnTo>
                  <a:pt x="73950" y="45620"/>
                </a:lnTo>
                <a:lnTo>
                  <a:pt x="73960" y="45610"/>
                </a:lnTo>
                <a:lnTo>
                  <a:pt x="73980" y="45600"/>
                </a:lnTo>
                <a:lnTo>
                  <a:pt x="73980" y="45580"/>
                </a:lnTo>
                <a:lnTo>
                  <a:pt x="74000" y="45580"/>
                </a:lnTo>
                <a:lnTo>
                  <a:pt x="74020" y="45570"/>
                </a:lnTo>
                <a:lnTo>
                  <a:pt x="74030" y="45570"/>
                </a:lnTo>
                <a:lnTo>
                  <a:pt x="74050" y="45560"/>
                </a:lnTo>
                <a:lnTo>
                  <a:pt x="74090" y="45560"/>
                </a:lnTo>
                <a:lnTo>
                  <a:pt x="74130" y="45560"/>
                </a:lnTo>
                <a:lnTo>
                  <a:pt x="74140" y="45560"/>
                </a:lnTo>
                <a:lnTo>
                  <a:pt x="74150" y="45540"/>
                </a:lnTo>
                <a:lnTo>
                  <a:pt x="74170" y="45520"/>
                </a:lnTo>
                <a:lnTo>
                  <a:pt x="74190" y="45510"/>
                </a:lnTo>
                <a:lnTo>
                  <a:pt x="74210" y="45500"/>
                </a:lnTo>
                <a:lnTo>
                  <a:pt x="74230" y="45460"/>
                </a:lnTo>
                <a:lnTo>
                  <a:pt x="74250" y="45420"/>
                </a:lnTo>
                <a:lnTo>
                  <a:pt x="74270" y="45400"/>
                </a:lnTo>
                <a:lnTo>
                  <a:pt x="74290" y="45370"/>
                </a:lnTo>
                <a:lnTo>
                  <a:pt x="74300" y="45360"/>
                </a:lnTo>
                <a:lnTo>
                  <a:pt x="74330" y="45330"/>
                </a:lnTo>
                <a:lnTo>
                  <a:pt x="74360" y="45320"/>
                </a:lnTo>
                <a:lnTo>
                  <a:pt x="74370" y="45320"/>
                </a:lnTo>
                <a:lnTo>
                  <a:pt x="74390" y="45320"/>
                </a:lnTo>
                <a:lnTo>
                  <a:pt x="74420" y="45320"/>
                </a:lnTo>
                <a:lnTo>
                  <a:pt x="74440" y="45300"/>
                </a:lnTo>
                <a:lnTo>
                  <a:pt x="74460" y="45300"/>
                </a:lnTo>
                <a:lnTo>
                  <a:pt x="74480" y="45310"/>
                </a:lnTo>
                <a:lnTo>
                  <a:pt x="74510" y="45320"/>
                </a:lnTo>
                <a:lnTo>
                  <a:pt x="74530" y="45340"/>
                </a:lnTo>
                <a:lnTo>
                  <a:pt x="74540" y="45370"/>
                </a:lnTo>
                <a:lnTo>
                  <a:pt x="74570" y="45380"/>
                </a:lnTo>
                <a:lnTo>
                  <a:pt x="74610" y="45380"/>
                </a:lnTo>
                <a:lnTo>
                  <a:pt x="74650" y="45390"/>
                </a:lnTo>
                <a:lnTo>
                  <a:pt x="74670" y="45380"/>
                </a:lnTo>
                <a:lnTo>
                  <a:pt x="74710" y="45370"/>
                </a:lnTo>
                <a:lnTo>
                  <a:pt x="74730" y="45360"/>
                </a:lnTo>
                <a:lnTo>
                  <a:pt x="74750" y="45370"/>
                </a:lnTo>
                <a:lnTo>
                  <a:pt x="74780" y="45400"/>
                </a:lnTo>
                <a:lnTo>
                  <a:pt x="74800" y="45410"/>
                </a:lnTo>
                <a:lnTo>
                  <a:pt x="74850" y="45430"/>
                </a:lnTo>
                <a:lnTo>
                  <a:pt x="74890" y="45450"/>
                </a:lnTo>
                <a:lnTo>
                  <a:pt x="74920" y="45480"/>
                </a:lnTo>
                <a:lnTo>
                  <a:pt x="74920" y="45500"/>
                </a:lnTo>
                <a:lnTo>
                  <a:pt x="74920" y="45510"/>
                </a:lnTo>
                <a:lnTo>
                  <a:pt x="74930" y="45520"/>
                </a:lnTo>
                <a:lnTo>
                  <a:pt x="74940" y="45550"/>
                </a:lnTo>
                <a:lnTo>
                  <a:pt x="74960" y="45570"/>
                </a:lnTo>
                <a:lnTo>
                  <a:pt x="74990" y="45580"/>
                </a:lnTo>
                <a:lnTo>
                  <a:pt x="75010" y="45570"/>
                </a:lnTo>
                <a:lnTo>
                  <a:pt x="75020" y="45540"/>
                </a:lnTo>
                <a:lnTo>
                  <a:pt x="75020" y="45500"/>
                </a:lnTo>
                <a:lnTo>
                  <a:pt x="75040" y="45460"/>
                </a:lnTo>
                <a:lnTo>
                  <a:pt x="75060" y="45450"/>
                </a:lnTo>
                <a:lnTo>
                  <a:pt x="75080" y="45450"/>
                </a:lnTo>
                <a:lnTo>
                  <a:pt x="75100" y="45450"/>
                </a:lnTo>
                <a:lnTo>
                  <a:pt x="75140" y="45470"/>
                </a:lnTo>
                <a:lnTo>
                  <a:pt x="75170" y="45490"/>
                </a:lnTo>
                <a:lnTo>
                  <a:pt x="75190" y="45490"/>
                </a:lnTo>
                <a:lnTo>
                  <a:pt x="75200" y="45470"/>
                </a:lnTo>
                <a:lnTo>
                  <a:pt x="75210" y="45460"/>
                </a:lnTo>
                <a:lnTo>
                  <a:pt x="75230" y="45450"/>
                </a:lnTo>
                <a:lnTo>
                  <a:pt x="75270" y="45460"/>
                </a:lnTo>
                <a:lnTo>
                  <a:pt x="75290" y="45460"/>
                </a:lnTo>
                <a:lnTo>
                  <a:pt x="75300" y="45460"/>
                </a:lnTo>
                <a:lnTo>
                  <a:pt x="75330" y="45460"/>
                </a:lnTo>
                <a:lnTo>
                  <a:pt x="75350" y="45470"/>
                </a:lnTo>
                <a:lnTo>
                  <a:pt x="75380" y="45470"/>
                </a:lnTo>
                <a:lnTo>
                  <a:pt x="75400" y="45480"/>
                </a:lnTo>
                <a:lnTo>
                  <a:pt x="75420" y="45460"/>
                </a:lnTo>
                <a:lnTo>
                  <a:pt x="75440" y="45460"/>
                </a:lnTo>
                <a:lnTo>
                  <a:pt x="75450" y="45470"/>
                </a:lnTo>
                <a:lnTo>
                  <a:pt x="75460" y="45490"/>
                </a:lnTo>
                <a:lnTo>
                  <a:pt x="75480" y="45480"/>
                </a:lnTo>
                <a:lnTo>
                  <a:pt x="75500" y="45470"/>
                </a:lnTo>
                <a:lnTo>
                  <a:pt x="75520" y="45450"/>
                </a:lnTo>
                <a:lnTo>
                  <a:pt x="75520" y="45420"/>
                </a:lnTo>
                <a:lnTo>
                  <a:pt x="75550" y="45400"/>
                </a:lnTo>
                <a:lnTo>
                  <a:pt x="75570" y="45370"/>
                </a:lnTo>
                <a:lnTo>
                  <a:pt x="75590" y="45360"/>
                </a:lnTo>
                <a:lnTo>
                  <a:pt x="75620" y="45370"/>
                </a:lnTo>
                <a:lnTo>
                  <a:pt x="75640" y="45390"/>
                </a:lnTo>
                <a:lnTo>
                  <a:pt x="75660" y="45410"/>
                </a:lnTo>
                <a:lnTo>
                  <a:pt x="75680" y="45410"/>
                </a:lnTo>
                <a:lnTo>
                  <a:pt x="75690" y="45400"/>
                </a:lnTo>
                <a:lnTo>
                  <a:pt x="75700" y="45380"/>
                </a:lnTo>
                <a:lnTo>
                  <a:pt x="75710" y="45380"/>
                </a:lnTo>
                <a:lnTo>
                  <a:pt x="75720" y="45410"/>
                </a:lnTo>
                <a:lnTo>
                  <a:pt x="75730" y="45430"/>
                </a:lnTo>
                <a:lnTo>
                  <a:pt x="75740" y="45440"/>
                </a:lnTo>
                <a:lnTo>
                  <a:pt x="75760" y="45440"/>
                </a:lnTo>
                <a:lnTo>
                  <a:pt x="75770" y="45450"/>
                </a:lnTo>
                <a:lnTo>
                  <a:pt x="75790" y="45460"/>
                </a:lnTo>
                <a:lnTo>
                  <a:pt x="75810" y="45460"/>
                </a:lnTo>
                <a:lnTo>
                  <a:pt x="75820" y="45470"/>
                </a:lnTo>
                <a:lnTo>
                  <a:pt x="75830" y="45460"/>
                </a:lnTo>
                <a:lnTo>
                  <a:pt x="75840" y="45440"/>
                </a:lnTo>
                <a:lnTo>
                  <a:pt x="75860" y="45430"/>
                </a:lnTo>
                <a:lnTo>
                  <a:pt x="75880" y="45420"/>
                </a:lnTo>
                <a:lnTo>
                  <a:pt x="75890" y="45430"/>
                </a:lnTo>
                <a:lnTo>
                  <a:pt x="75910" y="45440"/>
                </a:lnTo>
                <a:lnTo>
                  <a:pt x="75930" y="45440"/>
                </a:lnTo>
                <a:lnTo>
                  <a:pt x="75940" y="45450"/>
                </a:lnTo>
                <a:lnTo>
                  <a:pt x="75950" y="45470"/>
                </a:lnTo>
                <a:lnTo>
                  <a:pt x="75960" y="45480"/>
                </a:lnTo>
                <a:lnTo>
                  <a:pt x="75980" y="45470"/>
                </a:lnTo>
                <a:lnTo>
                  <a:pt x="76000" y="45470"/>
                </a:lnTo>
                <a:lnTo>
                  <a:pt x="76020" y="45480"/>
                </a:lnTo>
                <a:lnTo>
                  <a:pt x="76030" y="45470"/>
                </a:lnTo>
                <a:lnTo>
                  <a:pt x="76050" y="45470"/>
                </a:lnTo>
                <a:lnTo>
                  <a:pt x="76070" y="45470"/>
                </a:lnTo>
                <a:lnTo>
                  <a:pt x="76080" y="45490"/>
                </a:lnTo>
                <a:lnTo>
                  <a:pt x="76100" y="45500"/>
                </a:lnTo>
                <a:lnTo>
                  <a:pt x="76110" y="45510"/>
                </a:lnTo>
                <a:lnTo>
                  <a:pt x="76120" y="45500"/>
                </a:lnTo>
                <a:lnTo>
                  <a:pt x="76130" y="45480"/>
                </a:lnTo>
                <a:lnTo>
                  <a:pt x="76120" y="45470"/>
                </a:lnTo>
                <a:lnTo>
                  <a:pt x="76110" y="45440"/>
                </a:lnTo>
                <a:lnTo>
                  <a:pt x="76140" y="45440"/>
                </a:lnTo>
                <a:lnTo>
                  <a:pt x="76150" y="45420"/>
                </a:lnTo>
                <a:lnTo>
                  <a:pt x="76160" y="45410"/>
                </a:lnTo>
                <a:lnTo>
                  <a:pt x="76190" y="45410"/>
                </a:lnTo>
                <a:lnTo>
                  <a:pt x="76200" y="45440"/>
                </a:lnTo>
                <a:lnTo>
                  <a:pt x="76220" y="45430"/>
                </a:lnTo>
                <a:lnTo>
                  <a:pt x="76240" y="45420"/>
                </a:lnTo>
                <a:lnTo>
                  <a:pt x="76260" y="45420"/>
                </a:lnTo>
                <a:lnTo>
                  <a:pt x="76280" y="45440"/>
                </a:lnTo>
                <a:lnTo>
                  <a:pt x="76300" y="45450"/>
                </a:lnTo>
                <a:lnTo>
                  <a:pt x="76310" y="45450"/>
                </a:lnTo>
                <a:lnTo>
                  <a:pt x="76330" y="45430"/>
                </a:lnTo>
                <a:lnTo>
                  <a:pt x="76350" y="45420"/>
                </a:lnTo>
                <a:lnTo>
                  <a:pt x="76370" y="45430"/>
                </a:lnTo>
                <a:lnTo>
                  <a:pt x="76370" y="45440"/>
                </a:lnTo>
                <a:lnTo>
                  <a:pt x="76360" y="45450"/>
                </a:lnTo>
                <a:lnTo>
                  <a:pt x="76370" y="45460"/>
                </a:lnTo>
                <a:lnTo>
                  <a:pt x="76370" y="45470"/>
                </a:lnTo>
                <a:lnTo>
                  <a:pt x="76380" y="45470"/>
                </a:lnTo>
                <a:lnTo>
                  <a:pt x="76390" y="45460"/>
                </a:lnTo>
                <a:lnTo>
                  <a:pt x="76410" y="45460"/>
                </a:lnTo>
                <a:lnTo>
                  <a:pt x="76430" y="45480"/>
                </a:lnTo>
                <a:lnTo>
                  <a:pt x="76420" y="45500"/>
                </a:lnTo>
                <a:lnTo>
                  <a:pt x="76410" y="45520"/>
                </a:lnTo>
                <a:lnTo>
                  <a:pt x="76400" y="45530"/>
                </a:lnTo>
                <a:lnTo>
                  <a:pt x="76390" y="45540"/>
                </a:lnTo>
                <a:lnTo>
                  <a:pt x="76400" y="45540"/>
                </a:lnTo>
                <a:lnTo>
                  <a:pt x="76410" y="45540"/>
                </a:lnTo>
                <a:lnTo>
                  <a:pt x="76420" y="45540"/>
                </a:lnTo>
                <a:lnTo>
                  <a:pt x="76420" y="45530"/>
                </a:lnTo>
                <a:lnTo>
                  <a:pt x="76430" y="45520"/>
                </a:lnTo>
                <a:lnTo>
                  <a:pt x="76450" y="45540"/>
                </a:lnTo>
                <a:lnTo>
                  <a:pt x="76460" y="45550"/>
                </a:lnTo>
                <a:lnTo>
                  <a:pt x="76470" y="45550"/>
                </a:lnTo>
                <a:lnTo>
                  <a:pt x="76480" y="45570"/>
                </a:lnTo>
                <a:lnTo>
                  <a:pt x="76500" y="45560"/>
                </a:lnTo>
                <a:lnTo>
                  <a:pt x="76510" y="45550"/>
                </a:lnTo>
                <a:lnTo>
                  <a:pt x="76520" y="45540"/>
                </a:lnTo>
                <a:lnTo>
                  <a:pt x="76540" y="45540"/>
                </a:lnTo>
                <a:lnTo>
                  <a:pt x="76550" y="45550"/>
                </a:lnTo>
                <a:lnTo>
                  <a:pt x="76570" y="45570"/>
                </a:lnTo>
                <a:lnTo>
                  <a:pt x="76590" y="45580"/>
                </a:lnTo>
                <a:lnTo>
                  <a:pt x="76620" y="45580"/>
                </a:lnTo>
                <a:lnTo>
                  <a:pt x="76650" y="45580"/>
                </a:lnTo>
                <a:lnTo>
                  <a:pt x="76670" y="45610"/>
                </a:lnTo>
                <a:lnTo>
                  <a:pt x="76700" y="45630"/>
                </a:lnTo>
                <a:lnTo>
                  <a:pt x="76690" y="45650"/>
                </a:lnTo>
                <a:lnTo>
                  <a:pt x="76680" y="45670"/>
                </a:lnTo>
                <a:lnTo>
                  <a:pt x="76700" y="45670"/>
                </a:lnTo>
                <a:lnTo>
                  <a:pt x="76710" y="45660"/>
                </a:lnTo>
                <a:lnTo>
                  <a:pt x="76720" y="45660"/>
                </a:lnTo>
                <a:lnTo>
                  <a:pt x="76730" y="45680"/>
                </a:lnTo>
                <a:lnTo>
                  <a:pt x="76720" y="45690"/>
                </a:lnTo>
                <a:lnTo>
                  <a:pt x="76700" y="45690"/>
                </a:lnTo>
                <a:lnTo>
                  <a:pt x="76680" y="45700"/>
                </a:lnTo>
                <a:lnTo>
                  <a:pt x="76660" y="45720"/>
                </a:lnTo>
                <a:lnTo>
                  <a:pt x="76650" y="45730"/>
                </a:lnTo>
                <a:lnTo>
                  <a:pt x="76640" y="45750"/>
                </a:lnTo>
                <a:lnTo>
                  <a:pt x="76650" y="45750"/>
                </a:lnTo>
                <a:lnTo>
                  <a:pt x="76660" y="45740"/>
                </a:lnTo>
                <a:lnTo>
                  <a:pt x="76670" y="45760"/>
                </a:lnTo>
                <a:lnTo>
                  <a:pt x="76680" y="45770"/>
                </a:lnTo>
                <a:lnTo>
                  <a:pt x="76680" y="45750"/>
                </a:lnTo>
                <a:lnTo>
                  <a:pt x="76690" y="45740"/>
                </a:lnTo>
                <a:lnTo>
                  <a:pt x="76700" y="45720"/>
                </a:lnTo>
                <a:lnTo>
                  <a:pt x="76710" y="45710"/>
                </a:lnTo>
                <a:lnTo>
                  <a:pt x="76730" y="45730"/>
                </a:lnTo>
                <a:lnTo>
                  <a:pt x="76750" y="45750"/>
                </a:lnTo>
                <a:lnTo>
                  <a:pt x="76780" y="45770"/>
                </a:lnTo>
                <a:lnTo>
                  <a:pt x="76800" y="45760"/>
                </a:lnTo>
                <a:lnTo>
                  <a:pt x="76820" y="45750"/>
                </a:lnTo>
                <a:lnTo>
                  <a:pt x="76820" y="45760"/>
                </a:lnTo>
                <a:lnTo>
                  <a:pt x="76800" y="45780"/>
                </a:lnTo>
                <a:lnTo>
                  <a:pt x="76800" y="45800"/>
                </a:lnTo>
                <a:lnTo>
                  <a:pt x="76830" y="45810"/>
                </a:lnTo>
                <a:lnTo>
                  <a:pt x="76840" y="45820"/>
                </a:lnTo>
                <a:lnTo>
                  <a:pt x="76850" y="45820"/>
                </a:lnTo>
                <a:lnTo>
                  <a:pt x="76860" y="45830"/>
                </a:lnTo>
                <a:lnTo>
                  <a:pt x="76860" y="45850"/>
                </a:lnTo>
                <a:lnTo>
                  <a:pt x="76860" y="45840"/>
                </a:lnTo>
                <a:lnTo>
                  <a:pt x="76870" y="45860"/>
                </a:lnTo>
                <a:lnTo>
                  <a:pt x="76880" y="45880"/>
                </a:lnTo>
                <a:lnTo>
                  <a:pt x="76890" y="45900"/>
                </a:lnTo>
                <a:lnTo>
                  <a:pt x="76900" y="45910"/>
                </a:lnTo>
                <a:lnTo>
                  <a:pt x="76890" y="45920"/>
                </a:lnTo>
                <a:lnTo>
                  <a:pt x="76880" y="45910"/>
                </a:lnTo>
                <a:lnTo>
                  <a:pt x="76870" y="45920"/>
                </a:lnTo>
                <a:lnTo>
                  <a:pt x="76890" y="45940"/>
                </a:lnTo>
                <a:lnTo>
                  <a:pt x="76910" y="45950"/>
                </a:lnTo>
                <a:lnTo>
                  <a:pt x="76910" y="45960"/>
                </a:lnTo>
                <a:lnTo>
                  <a:pt x="76920" y="45960"/>
                </a:lnTo>
                <a:lnTo>
                  <a:pt x="76920" y="45970"/>
                </a:lnTo>
                <a:lnTo>
                  <a:pt x="76920" y="45990"/>
                </a:lnTo>
                <a:lnTo>
                  <a:pt x="76930" y="45990"/>
                </a:lnTo>
                <a:lnTo>
                  <a:pt x="76940" y="45980"/>
                </a:lnTo>
                <a:lnTo>
                  <a:pt x="76950" y="45970"/>
                </a:lnTo>
                <a:lnTo>
                  <a:pt x="76960" y="45970"/>
                </a:lnTo>
                <a:lnTo>
                  <a:pt x="76960" y="45960"/>
                </a:lnTo>
                <a:lnTo>
                  <a:pt x="76980" y="45950"/>
                </a:lnTo>
                <a:lnTo>
                  <a:pt x="76990" y="45960"/>
                </a:lnTo>
                <a:lnTo>
                  <a:pt x="76980" y="45980"/>
                </a:lnTo>
                <a:lnTo>
                  <a:pt x="76980" y="45990"/>
                </a:lnTo>
                <a:lnTo>
                  <a:pt x="76990" y="46000"/>
                </a:lnTo>
                <a:lnTo>
                  <a:pt x="77010" y="46000"/>
                </a:lnTo>
                <a:lnTo>
                  <a:pt x="77020" y="46020"/>
                </a:lnTo>
                <a:lnTo>
                  <a:pt x="77030" y="46030"/>
                </a:lnTo>
                <a:lnTo>
                  <a:pt x="77030" y="46040"/>
                </a:lnTo>
                <a:lnTo>
                  <a:pt x="77050" y="46040"/>
                </a:lnTo>
                <a:lnTo>
                  <a:pt x="77070" y="46030"/>
                </a:lnTo>
                <a:lnTo>
                  <a:pt x="77070" y="46020"/>
                </a:lnTo>
                <a:lnTo>
                  <a:pt x="77100" y="46020"/>
                </a:lnTo>
                <a:lnTo>
                  <a:pt x="77120" y="46020"/>
                </a:lnTo>
                <a:lnTo>
                  <a:pt x="77140" y="46020"/>
                </a:lnTo>
                <a:lnTo>
                  <a:pt x="77150" y="46040"/>
                </a:lnTo>
                <a:lnTo>
                  <a:pt x="77170" y="46030"/>
                </a:lnTo>
                <a:lnTo>
                  <a:pt x="77180" y="46030"/>
                </a:lnTo>
                <a:lnTo>
                  <a:pt x="77180" y="46050"/>
                </a:lnTo>
                <a:lnTo>
                  <a:pt x="77200" y="46060"/>
                </a:lnTo>
                <a:lnTo>
                  <a:pt x="77210" y="46050"/>
                </a:lnTo>
                <a:lnTo>
                  <a:pt x="77230" y="46050"/>
                </a:lnTo>
                <a:lnTo>
                  <a:pt x="77240" y="46050"/>
                </a:lnTo>
                <a:lnTo>
                  <a:pt x="77260" y="46040"/>
                </a:lnTo>
                <a:lnTo>
                  <a:pt x="77270" y="46030"/>
                </a:lnTo>
                <a:lnTo>
                  <a:pt x="77290" y="46030"/>
                </a:lnTo>
                <a:lnTo>
                  <a:pt x="77300" y="46020"/>
                </a:lnTo>
                <a:lnTo>
                  <a:pt x="77290" y="46010"/>
                </a:lnTo>
                <a:lnTo>
                  <a:pt x="77280" y="46000"/>
                </a:lnTo>
                <a:lnTo>
                  <a:pt x="77280" y="45990"/>
                </a:lnTo>
                <a:lnTo>
                  <a:pt x="77300" y="45980"/>
                </a:lnTo>
                <a:lnTo>
                  <a:pt x="77310" y="45980"/>
                </a:lnTo>
                <a:lnTo>
                  <a:pt x="77320" y="45990"/>
                </a:lnTo>
                <a:lnTo>
                  <a:pt x="77340" y="45990"/>
                </a:lnTo>
                <a:lnTo>
                  <a:pt x="77330" y="46010"/>
                </a:lnTo>
                <a:lnTo>
                  <a:pt x="77340" y="46010"/>
                </a:lnTo>
                <a:lnTo>
                  <a:pt x="77340" y="46020"/>
                </a:lnTo>
                <a:lnTo>
                  <a:pt x="77360" y="46010"/>
                </a:lnTo>
                <a:lnTo>
                  <a:pt x="77370" y="46010"/>
                </a:lnTo>
                <a:lnTo>
                  <a:pt x="77380" y="46030"/>
                </a:lnTo>
                <a:lnTo>
                  <a:pt x="77380" y="46040"/>
                </a:lnTo>
                <a:lnTo>
                  <a:pt x="77390" y="46060"/>
                </a:lnTo>
                <a:lnTo>
                  <a:pt x="77380" y="46070"/>
                </a:lnTo>
                <a:lnTo>
                  <a:pt x="77380" y="46100"/>
                </a:lnTo>
                <a:lnTo>
                  <a:pt x="77400" y="46100"/>
                </a:lnTo>
                <a:lnTo>
                  <a:pt x="77410" y="46090"/>
                </a:lnTo>
                <a:lnTo>
                  <a:pt x="77410" y="46080"/>
                </a:lnTo>
                <a:lnTo>
                  <a:pt x="77410" y="46070"/>
                </a:lnTo>
                <a:lnTo>
                  <a:pt x="77410" y="46050"/>
                </a:lnTo>
                <a:lnTo>
                  <a:pt x="77430" y="46050"/>
                </a:lnTo>
                <a:lnTo>
                  <a:pt x="77440" y="46040"/>
                </a:lnTo>
                <a:lnTo>
                  <a:pt x="77440" y="46020"/>
                </a:lnTo>
                <a:lnTo>
                  <a:pt x="77440" y="46010"/>
                </a:lnTo>
                <a:lnTo>
                  <a:pt x="77450" y="46000"/>
                </a:lnTo>
                <a:lnTo>
                  <a:pt x="77460" y="46010"/>
                </a:lnTo>
                <a:lnTo>
                  <a:pt x="77470" y="46020"/>
                </a:lnTo>
                <a:lnTo>
                  <a:pt x="77480" y="46020"/>
                </a:lnTo>
                <a:lnTo>
                  <a:pt x="77490" y="46020"/>
                </a:lnTo>
                <a:lnTo>
                  <a:pt x="77490" y="46030"/>
                </a:lnTo>
                <a:lnTo>
                  <a:pt x="77500" y="46030"/>
                </a:lnTo>
                <a:lnTo>
                  <a:pt x="77510" y="46030"/>
                </a:lnTo>
                <a:lnTo>
                  <a:pt x="77520" y="46030"/>
                </a:lnTo>
                <a:lnTo>
                  <a:pt x="77520" y="46040"/>
                </a:lnTo>
                <a:lnTo>
                  <a:pt x="77510" y="46050"/>
                </a:lnTo>
                <a:lnTo>
                  <a:pt x="77500" y="46050"/>
                </a:lnTo>
                <a:lnTo>
                  <a:pt x="77490" y="46050"/>
                </a:lnTo>
                <a:lnTo>
                  <a:pt x="77490" y="46060"/>
                </a:lnTo>
                <a:lnTo>
                  <a:pt x="77500" y="46060"/>
                </a:lnTo>
                <a:lnTo>
                  <a:pt x="77510" y="46060"/>
                </a:lnTo>
                <a:lnTo>
                  <a:pt x="77520" y="46060"/>
                </a:lnTo>
                <a:lnTo>
                  <a:pt x="77520" y="46070"/>
                </a:lnTo>
                <a:lnTo>
                  <a:pt x="77520" y="46080"/>
                </a:lnTo>
                <a:lnTo>
                  <a:pt x="77520" y="46090"/>
                </a:lnTo>
                <a:lnTo>
                  <a:pt x="77530" y="46100"/>
                </a:lnTo>
                <a:lnTo>
                  <a:pt x="77540" y="46110"/>
                </a:lnTo>
                <a:lnTo>
                  <a:pt x="77550" y="46120"/>
                </a:lnTo>
                <a:lnTo>
                  <a:pt x="77560" y="46130"/>
                </a:lnTo>
                <a:lnTo>
                  <a:pt x="77560" y="46140"/>
                </a:lnTo>
                <a:lnTo>
                  <a:pt x="77570" y="46140"/>
                </a:lnTo>
                <a:lnTo>
                  <a:pt x="77580" y="46130"/>
                </a:lnTo>
                <a:lnTo>
                  <a:pt x="77580" y="46120"/>
                </a:lnTo>
                <a:lnTo>
                  <a:pt x="77570" y="46110"/>
                </a:lnTo>
                <a:lnTo>
                  <a:pt x="77580" y="46100"/>
                </a:lnTo>
                <a:lnTo>
                  <a:pt x="77580" y="46090"/>
                </a:lnTo>
                <a:lnTo>
                  <a:pt x="77580" y="46080"/>
                </a:lnTo>
                <a:lnTo>
                  <a:pt x="77590" y="46080"/>
                </a:lnTo>
                <a:lnTo>
                  <a:pt x="77610" y="46080"/>
                </a:lnTo>
                <a:lnTo>
                  <a:pt x="77620" y="46090"/>
                </a:lnTo>
                <a:lnTo>
                  <a:pt x="77630" y="46090"/>
                </a:lnTo>
                <a:lnTo>
                  <a:pt x="77640" y="46090"/>
                </a:lnTo>
                <a:lnTo>
                  <a:pt x="77650" y="46090"/>
                </a:lnTo>
                <a:lnTo>
                  <a:pt x="77660" y="46100"/>
                </a:lnTo>
                <a:lnTo>
                  <a:pt x="77650" y="46110"/>
                </a:lnTo>
                <a:lnTo>
                  <a:pt x="77650" y="46120"/>
                </a:lnTo>
                <a:lnTo>
                  <a:pt x="77660" y="46120"/>
                </a:lnTo>
                <a:lnTo>
                  <a:pt x="77660" y="46110"/>
                </a:lnTo>
                <a:lnTo>
                  <a:pt x="77670" y="46130"/>
                </a:lnTo>
                <a:lnTo>
                  <a:pt x="77660" y="46140"/>
                </a:lnTo>
                <a:lnTo>
                  <a:pt x="77670" y="46150"/>
                </a:lnTo>
                <a:lnTo>
                  <a:pt x="77680" y="46160"/>
                </a:lnTo>
                <a:lnTo>
                  <a:pt x="77690" y="46170"/>
                </a:lnTo>
                <a:lnTo>
                  <a:pt x="77690" y="46180"/>
                </a:lnTo>
                <a:lnTo>
                  <a:pt x="77710" y="46180"/>
                </a:lnTo>
                <a:lnTo>
                  <a:pt x="77720" y="46190"/>
                </a:lnTo>
                <a:lnTo>
                  <a:pt x="77730" y="46200"/>
                </a:lnTo>
                <a:lnTo>
                  <a:pt x="77740" y="46200"/>
                </a:lnTo>
                <a:lnTo>
                  <a:pt x="77740" y="46210"/>
                </a:lnTo>
                <a:lnTo>
                  <a:pt x="77740" y="46220"/>
                </a:lnTo>
                <a:lnTo>
                  <a:pt x="77760" y="46230"/>
                </a:lnTo>
                <a:lnTo>
                  <a:pt x="77780" y="46230"/>
                </a:lnTo>
                <a:lnTo>
                  <a:pt x="77790" y="46230"/>
                </a:lnTo>
                <a:lnTo>
                  <a:pt x="77800" y="46250"/>
                </a:lnTo>
                <a:lnTo>
                  <a:pt x="77800" y="46260"/>
                </a:lnTo>
                <a:lnTo>
                  <a:pt x="77800" y="46270"/>
                </a:lnTo>
                <a:lnTo>
                  <a:pt x="77800" y="46280"/>
                </a:lnTo>
                <a:lnTo>
                  <a:pt x="77800" y="46290"/>
                </a:lnTo>
                <a:lnTo>
                  <a:pt x="77790" y="46290"/>
                </a:lnTo>
                <a:lnTo>
                  <a:pt x="77780" y="46280"/>
                </a:lnTo>
                <a:lnTo>
                  <a:pt x="77770" y="46290"/>
                </a:lnTo>
                <a:lnTo>
                  <a:pt x="77770" y="46310"/>
                </a:lnTo>
                <a:lnTo>
                  <a:pt x="77760" y="46320"/>
                </a:lnTo>
                <a:lnTo>
                  <a:pt x="77750" y="46330"/>
                </a:lnTo>
                <a:lnTo>
                  <a:pt x="77750" y="46340"/>
                </a:lnTo>
                <a:lnTo>
                  <a:pt x="77760" y="46350"/>
                </a:lnTo>
                <a:lnTo>
                  <a:pt x="77770" y="46350"/>
                </a:lnTo>
                <a:lnTo>
                  <a:pt x="77780" y="46350"/>
                </a:lnTo>
                <a:lnTo>
                  <a:pt x="77790" y="46360"/>
                </a:lnTo>
                <a:lnTo>
                  <a:pt x="77810" y="46370"/>
                </a:lnTo>
                <a:lnTo>
                  <a:pt x="77830" y="46380"/>
                </a:lnTo>
                <a:lnTo>
                  <a:pt x="77830" y="46400"/>
                </a:lnTo>
                <a:lnTo>
                  <a:pt x="77830" y="46410"/>
                </a:lnTo>
                <a:lnTo>
                  <a:pt x="77840" y="46420"/>
                </a:lnTo>
                <a:lnTo>
                  <a:pt x="77840" y="46410"/>
                </a:lnTo>
                <a:lnTo>
                  <a:pt x="77850" y="46410"/>
                </a:lnTo>
                <a:lnTo>
                  <a:pt x="77860" y="46420"/>
                </a:lnTo>
                <a:lnTo>
                  <a:pt x="77850" y="46450"/>
                </a:lnTo>
                <a:lnTo>
                  <a:pt x="77840" y="46470"/>
                </a:lnTo>
                <a:lnTo>
                  <a:pt x="77840" y="46490"/>
                </a:lnTo>
                <a:lnTo>
                  <a:pt x="77830" y="46510"/>
                </a:lnTo>
                <a:lnTo>
                  <a:pt x="77830" y="46530"/>
                </a:lnTo>
                <a:lnTo>
                  <a:pt x="77840" y="46530"/>
                </a:lnTo>
                <a:lnTo>
                  <a:pt x="77860" y="46530"/>
                </a:lnTo>
                <a:lnTo>
                  <a:pt x="77880" y="46520"/>
                </a:lnTo>
                <a:lnTo>
                  <a:pt x="77900" y="46520"/>
                </a:lnTo>
                <a:lnTo>
                  <a:pt x="77910" y="46510"/>
                </a:lnTo>
                <a:lnTo>
                  <a:pt x="77940" y="46500"/>
                </a:lnTo>
                <a:lnTo>
                  <a:pt x="77960" y="46500"/>
                </a:lnTo>
                <a:lnTo>
                  <a:pt x="77970" y="46510"/>
                </a:lnTo>
                <a:lnTo>
                  <a:pt x="77970" y="46520"/>
                </a:lnTo>
                <a:lnTo>
                  <a:pt x="77980" y="46520"/>
                </a:lnTo>
                <a:lnTo>
                  <a:pt x="77990" y="46530"/>
                </a:lnTo>
                <a:lnTo>
                  <a:pt x="77990" y="46520"/>
                </a:lnTo>
                <a:lnTo>
                  <a:pt x="78000" y="46510"/>
                </a:lnTo>
                <a:lnTo>
                  <a:pt x="78010" y="46510"/>
                </a:lnTo>
                <a:lnTo>
                  <a:pt x="78030" y="46500"/>
                </a:lnTo>
                <a:lnTo>
                  <a:pt x="78040" y="46500"/>
                </a:lnTo>
                <a:lnTo>
                  <a:pt x="78060" y="46500"/>
                </a:lnTo>
                <a:lnTo>
                  <a:pt x="78070" y="46510"/>
                </a:lnTo>
                <a:lnTo>
                  <a:pt x="78080" y="46520"/>
                </a:lnTo>
                <a:lnTo>
                  <a:pt x="78090" y="46510"/>
                </a:lnTo>
                <a:lnTo>
                  <a:pt x="78100" y="46520"/>
                </a:lnTo>
                <a:lnTo>
                  <a:pt x="78110" y="46530"/>
                </a:lnTo>
                <a:lnTo>
                  <a:pt x="78110" y="46540"/>
                </a:lnTo>
                <a:lnTo>
                  <a:pt x="78120" y="46540"/>
                </a:lnTo>
                <a:lnTo>
                  <a:pt x="78130" y="46550"/>
                </a:lnTo>
                <a:lnTo>
                  <a:pt x="78140" y="46540"/>
                </a:lnTo>
                <a:lnTo>
                  <a:pt x="78140" y="46530"/>
                </a:lnTo>
                <a:lnTo>
                  <a:pt x="78130" y="46530"/>
                </a:lnTo>
                <a:lnTo>
                  <a:pt x="78120" y="46520"/>
                </a:lnTo>
                <a:lnTo>
                  <a:pt x="78130" y="46500"/>
                </a:lnTo>
                <a:lnTo>
                  <a:pt x="78130" y="46510"/>
                </a:lnTo>
                <a:lnTo>
                  <a:pt x="78140" y="46500"/>
                </a:lnTo>
                <a:lnTo>
                  <a:pt x="78150" y="46500"/>
                </a:lnTo>
                <a:lnTo>
                  <a:pt x="78140" y="46490"/>
                </a:lnTo>
                <a:lnTo>
                  <a:pt x="78150" y="46480"/>
                </a:lnTo>
                <a:lnTo>
                  <a:pt x="78170" y="46490"/>
                </a:lnTo>
                <a:lnTo>
                  <a:pt x="78180" y="46500"/>
                </a:lnTo>
                <a:lnTo>
                  <a:pt x="78190" y="46500"/>
                </a:lnTo>
                <a:lnTo>
                  <a:pt x="78200" y="46510"/>
                </a:lnTo>
                <a:lnTo>
                  <a:pt x="78200" y="46520"/>
                </a:lnTo>
                <a:lnTo>
                  <a:pt x="78200" y="46530"/>
                </a:lnTo>
                <a:lnTo>
                  <a:pt x="78220" y="46530"/>
                </a:lnTo>
                <a:lnTo>
                  <a:pt x="78230" y="46520"/>
                </a:lnTo>
                <a:lnTo>
                  <a:pt x="78230" y="46530"/>
                </a:lnTo>
                <a:lnTo>
                  <a:pt x="78240" y="46530"/>
                </a:lnTo>
                <a:lnTo>
                  <a:pt x="78260" y="46540"/>
                </a:lnTo>
                <a:lnTo>
                  <a:pt x="78260" y="46550"/>
                </a:lnTo>
                <a:lnTo>
                  <a:pt x="78250" y="46550"/>
                </a:lnTo>
                <a:lnTo>
                  <a:pt x="78240" y="46560"/>
                </a:lnTo>
                <a:lnTo>
                  <a:pt x="78240" y="46580"/>
                </a:lnTo>
                <a:lnTo>
                  <a:pt x="78250" y="46580"/>
                </a:lnTo>
                <a:lnTo>
                  <a:pt x="78260" y="46590"/>
                </a:lnTo>
                <a:lnTo>
                  <a:pt x="78260" y="46580"/>
                </a:lnTo>
                <a:lnTo>
                  <a:pt x="78260" y="46570"/>
                </a:lnTo>
                <a:lnTo>
                  <a:pt x="78260" y="46560"/>
                </a:lnTo>
                <a:lnTo>
                  <a:pt x="78280" y="46560"/>
                </a:lnTo>
                <a:lnTo>
                  <a:pt x="78280" y="46550"/>
                </a:lnTo>
                <a:lnTo>
                  <a:pt x="78290" y="46550"/>
                </a:lnTo>
                <a:lnTo>
                  <a:pt x="78300" y="46550"/>
                </a:lnTo>
                <a:lnTo>
                  <a:pt x="78300" y="46540"/>
                </a:lnTo>
                <a:lnTo>
                  <a:pt x="78290" y="46540"/>
                </a:lnTo>
                <a:lnTo>
                  <a:pt x="78290" y="46530"/>
                </a:lnTo>
                <a:lnTo>
                  <a:pt x="78290" y="46520"/>
                </a:lnTo>
                <a:lnTo>
                  <a:pt x="78290" y="46510"/>
                </a:lnTo>
                <a:lnTo>
                  <a:pt x="78290" y="46500"/>
                </a:lnTo>
                <a:lnTo>
                  <a:pt x="78280" y="46500"/>
                </a:lnTo>
                <a:lnTo>
                  <a:pt x="78270" y="46490"/>
                </a:lnTo>
                <a:lnTo>
                  <a:pt x="78280" y="46490"/>
                </a:lnTo>
                <a:lnTo>
                  <a:pt x="78290" y="46490"/>
                </a:lnTo>
                <a:lnTo>
                  <a:pt x="78300" y="46490"/>
                </a:lnTo>
                <a:lnTo>
                  <a:pt x="78300" y="46480"/>
                </a:lnTo>
                <a:lnTo>
                  <a:pt x="78300" y="46470"/>
                </a:lnTo>
                <a:lnTo>
                  <a:pt x="78300" y="46460"/>
                </a:lnTo>
                <a:lnTo>
                  <a:pt x="78310" y="46470"/>
                </a:lnTo>
                <a:lnTo>
                  <a:pt x="78320" y="46470"/>
                </a:lnTo>
                <a:lnTo>
                  <a:pt x="78330" y="46480"/>
                </a:lnTo>
                <a:lnTo>
                  <a:pt x="78330" y="46490"/>
                </a:lnTo>
                <a:lnTo>
                  <a:pt x="78340" y="46490"/>
                </a:lnTo>
                <a:lnTo>
                  <a:pt x="78350" y="46490"/>
                </a:lnTo>
                <a:lnTo>
                  <a:pt x="78350" y="46480"/>
                </a:lnTo>
                <a:lnTo>
                  <a:pt x="78350" y="46470"/>
                </a:lnTo>
                <a:lnTo>
                  <a:pt x="78360" y="46460"/>
                </a:lnTo>
                <a:lnTo>
                  <a:pt x="78370" y="46460"/>
                </a:lnTo>
                <a:lnTo>
                  <a:pt x="78370" y="46470"/>
                </a:lnTo>
                <a:lnTo>
                  <a:pt x="78380" y="46470"/>
                </a:lnTo>
                <a:lnTo>
                  <a:pt x="78380" y="46480"/>
                </a:lnTo>
                <a:lnTo>
                  <a:pt x="78390" y="46490"/>
                </a:lnTo>
                <a:lnTo>
                  <a:pt x="78400" y="46490"/>
                </a:lnTo>
                <a:lnTo>
                  <a:pt x="78390" y="46500"/>
                </a:lnTo>
                <a:lnTo>
                  <a:pt x="78380" y="46510"/>
                </a:lnTo>
                <a:lnTo>
                  <a:pt x="78380" y="46520"/>
                </a:lnTo>
                <a:lnTo>
                  <a:pt x="78380" y="46530"/>
                </a:lnTo>
                <a:lnTo>
                  <a:pt x="78390" y="46530"/>
                </a:lnTo>
                <a:lnTo>
                  <a:pt x="78400" y="46530"/>
                </a:lnTo>
                <a:lnTo>
                  <a:pt x="78400" y="46540"/>
                </a:lnTo>
                <a:lnTo>
                  <a:pt x="78410" y="46540"/>
                </a:lnTo>
                <a:lnTo>
                  <a:pt x="78410" y="46530"/>
                </a:lnTo>
                <a:lnTo>
                  <a:pt x="78420" y="46520"/>
                </a:lnTo>
                <a:lnTo>
                  <a:pt x="78430" y="46520"/>
                </a:lnTo>
                <a:lnTo>
                  <a:pt x="78440" y="46530"/>
                </a:lnTo>
                <a:lnTo>
                  <a:pt x="78430" y="46540"/>
                </a:lnTo>
                <a:lnTo>
                  <a:pt x="78430" y="46560"/>
                </a:lnTo>
                <a:lnTo>
                  <a:pt x="78440" y="46570"/>
                </a:lnTo>
                <a:lnTo>
                  <a:pt x="78440" y="46580"/>
                </a:lnTo>
                <a:lnTo>
                  <a:pt x="78440" y="46590"/>
                </a:lnTo>
                <a:lnTo>
                  <a:pt x="78440" y="46600"/>
                </a:lnTo>
                <a:lnTo>
                  <a:pt x="78440" y="46610"/>
                </a:lnTo>
                <a:lnTo>
                  <a:pt x="78440" y="46620"/>
                </a:lnTo>
                <a:lnTo>
                  <a:pt x="78440" y="46610"/>
                </a:lnTo>
                <a:lnTo>
                  <a:pt x="78450" y="46610"/>
                </a:lnTo>
                <a:lnTo>
                  <a:pt x="78460" y="46600"/>
                </a:lnTo>
                <a:lnTo>
                  <a:pt x="78460" y="46590"/>
                </a:lnTo>
                <a:lnTo>
                  <a:pt x="78470" y="46600"/>
                </a:lnTo>
                <a:lnTo>
                  <a:pt x="78470" y="46610"/>
                </a:lnTo>
                <a:lnTo>
                  <a:pt x="78470" y="46620"/>
                </a:lnTo>
                <a:lnTo>
                  <a:pt x="78460" y="46630"/>
                </a:lnTo>
                <a:lnTo>
                  <a:pt x="78460" y="46640"/>
                </a:lnTo>
                <a:lnTo>
                  <a:pt x="78470" y="46650"/>
                </a:lnTo>
                <a:lnTo>
                  <a:pt x="78470" y="46660"/>
                </a:lnTo>
                <a:lnTo>
                  <a:pt x="78460" y="46670"/>
                </a:lnTo>
                <a:lnTo>
                  <a:pt x="78450" y="46670"/>
                </a:lnTo>
                <a:lnTo>
                  <a:pt x="78450" y="46680"/>
                </a:lnTo>
                <a:lnTo>
                  <a:pt x="78450" y="46690"/>
                </a:lnTo>
                <a:lnTo>
                  <a:pt x="78470" y="46700"/>
                </a:lnTo>
                <a:lnTo>
                  <a:pt x="78470" y="46690"/>
                </a:lnTo>
                <a:lnTo>
                  <a:pt x="78470" y="46680"/>
                </a:lnTo>
                <a:lnTo>
                  <a:pt x="78480" y="46680"/>
                </a:lnTo>
                <a:lnTo>
                  <a:pt x="78490" y="46680"/>
                </a:lnTo>
                <a:lnTo>
                  <a:pt x="78490" y="46700"/>
                </a:lnTo>
                <a:lnTo>
                  <a:pt x="78500" y="46700"/>
                </a:lnTo>
                <a:lnTo>
                  <a:pt x="78510" y="46700"/>
                </a:lnTo>
                <a:lnTo>
                  <a:pt x="78520" y="46690"/>
                </a:lnTo>
                <a:lnTo>
                  <a:pt x="78530" y="46690"/>
                </a:lnTo>
                <a:lnTo>
                  <a:pt x="78530" y="46700"/>
                </a:lnTo>
                <a:lnTo>
                  <a:pt x="78520" y="46710"/>
                </a:lnTo>
                <a:lnTo>
                  <a:pt x="78520" y="46730"/>
                </a:lnTo>
                <a:lnTo>
                  <a:pt x="78530" y="46730"/>
                </a:lnTo>
                <a:lnTo>
                  <a:pt x="78540" y="46730"/>
                </a:lnTo>
                <a:lnTo>
                  <a:pt x="78550" y="46730"/>
                </a:lnTo>
                <a:lnTo>
                  <a:pt x="78550" y="46740"/>
                </a:lnTo>
                <a:lnTo>
                  <a:pt x="78550" y="46750"/>
                </a:lnTo>
                <a:lnTo>
                  <a:pt x="78560" y="46760"/>
                </a:lnTo>
                <a:lnTo>
                  <a:pt x="78570" y="46760"/>
                </a:lnTo>
                <a:lnTo>
                  <a:pt x="78590" y="46760"/>
                </a:lnTo>
                <a:lnTo>
                  <a:pt x="78610" y="46760"/>
                </a:lnTo>
                <a:lnTo>
                  <a:pt x="78610" y="46750"/>
                </a:lnTo>
                <a:lnTo>
                  <a:pt x="78620" y="46750"/>
                </a:lnTo>
                <a:lnTo>
                  <a:pt x="78640" y="46740"/>
                </a:lnTo>
                <a:lnTo>
                  <a:pt x="78660" y="46740"/>
                </a:lnTo>
                <a:lnTo>
                  <a:pt x="78670" y="46740"/>
                </a:lnTo>
                <a:lnTo>
                  <a:pt x="78700" y="46730"/>
                </a:lnTo>
                <a:lnTo>
                  <a:pt x="78720" y="46710"/>
                </a:lnTo>
                <a:lnTo>
                  <a:pt x="78730" y="46710"/>
                </a:lnTo>
                <a:lnTo>
                  <a:pt x="78750" y="46730"/>
                </a:lnTo>
                <a:lnTo>
                  <a:pt x="78760" y="46740"/>
                </a:lnTo>
                <a:lnTo>
                  <a:pt x="78780" y="46750"/>
                </a:lnTo>
                <a:lnTo>
                  <a:pt x="78790" y="46760"/>
                </a:lnTo>
                <a:lnTo>
                  <a:pt x="78800" y="46770"/>
                </a:lnTo>
                <a:lnTo>
                  <a:pt x="78810" y="46770"/>
                </a:lnTo>
                <a:lnTo>
                  <a:pt x="78830" y="46780"/>
                </a:lnTo>
                <a:lnTo>
                  <a:pt x="78840" y="46790"/>
                </a:lnTo>
                <a:lnTo>
                  <a:pt x="78840" y="46800"/>
                </a:lnTo>
                <a:lnTo>
                  <a:pt x="78860" y="46800"/>
                </a:lnTo>
                <a:lnTo>
                  <a:pt x="78870" y="46810"/>
                </a:lnTo>
                <a:lnTo>
                  <a:pt x="78880" y="46800"/>
                </a:lnTo>
                <a:lnTo>
                  <a:pt x="78900" y="46800"/>
                </a:lnTo>
                <a:lnTo>
                  <a:pt x="78910" y="46790"/>
                </a:lnTo>
                <a:lnTo>
                  <a:pt x="78920" y="46790"/>
                </a:lnTo>
                <a:lnTo>
                  <a:pt x="78920" y="46780"/>
                </a:lnTo>
                <a:lnTo>
                  <a:pt x="78920" y="46770"/>
                </a:lnTo>
                <a:lnTo>
                  <a:pt x="78920" y="46760"/>
                </a:lnTo>
                <a:lnTo>
                  <a:pt x="78920" y="46750"/>
                </a:lnTo>
                <a:lnTo>
                  <a:pt x="78920" y="46740"/>
                </a:lnTo>
                <a:lnTo>
                  <a:pt x="78930" y="46730"/>
                </a:lnTo>
                <a:lnTo>
                  <a:pt x="78940" y="46730"/>
                </a:lnTo>
                <a:lnTo>
                  <a:pt x="78940" y="46720"/>
                </a:lnTo>
                <a:lnTo>
                  <a:pt x="78950" y="46720"/>
                </a:lnTo>
                <a:lnTo>
                  <a:pt x="78960" y="46720"/>
                </a:lnTo>
                <a:lnTo>
                  <a:pt x="78970" y="46720"/>
                </a:lnTo>
                <a:lnTo>
                  <a:pt x="78980" y="46720"/>
                </a:lnTo>
                <a:lnTo>
                  <a:pt x="78980" y="46710"/>
                </a:lnTo>
                <a:lnTo>
                  <a:pt x="78990" y="46710"/>
                </a:lnTo>
                <a:lnTo>
                  <a:pt x="78990" y="46700"/>
                </a:lnTo>
                <a:lnTo>
                  <a:pt x="78980" y="46690"/>
                </a:lnTo>
                <a:lnTo>
                  <a:pt x="78980" y="46680"/>
                </a:lnTo>
                <a:lnTo>
                  <a:pt x="78980" y="46670"/>
                </a:lnTo>
                <a:lnTo>
                  <a:pt x="78990" y="46660"/>
                </a:lnTo>
                <a:lnTo>
                  <a:pt x="78990" y="46650"/>
                </a:lnTo>
                <a:lnTo>
                  <a:pt x="79000" y="46650"/>
                </a:lnTo>
                <a:lnTo>
                  <a:pt x="79000" y="46640"/>
                </a:lnTo>
                <a:lnTo>
                  <a:pt x="79010" y="46640"/>
                </a:lnTo>
                <a:lnTo>
                  <a:pt x="79020" y="46640"/>
                </a:lnTo>
                <a:lnTo>
                  <a:pt x="79030" y="46640"/>
                </a:lnTo>
                <a:lnTo>
                  <a:pt x="79040" y="46630"/>
                </a:lnTo>
                <a:lnTo>
                  <a:pt x="79050" y="46630"/>
                </a:lnTo>
                <a:lnTo>
                  <a:pt x="79060" y="46630"/>
                </a:lnTo>
                <a:lnTo>
                  <a:pt x="79070" y="46640"/>
                </a:lnTo>
                <a:lnTo>
                  <a:pt x="79080" y="46640"/>
                </a:lnTo>
                <a:lnTo>
                  <a:pt x="79080" y="46650"/>
                </a:lnTo>
                <a:lnTo>
                  <a:pt x="79090" y="46650"/>
                </a:lnTo>
                <a:lnTo>
                  <a:pt x="79090" y="46660"/>
                </a:lnTo>
                <a:lnTo>
                  <a:pt x="79100" y="46660"/>
                </a:lnTo>
                <a:lnTo>
                  <a:pt x="79100" y="46670"/>
                </a:lnTo>
                <a:lnTo>
                  <a:pt x="79110" y="46670"/>
                </a:lnTo>
                <a:lnTo>
                  <a:pt x="79120" y="46670"/>
                </a:lnTo>
                <a:lnTo>
                  <a:pt x="79130" y="46670"/>
                </a:lnTo>
                <a:lnTo>
                  <a:pt x="79130" y="46660"/>
                </a:lnTo>
                <a:lnTo>
                  <a:pt x="79140" y="46660"/>
                </a:lnTo>
                <a:lnTo>
                  <a:pt x="79150" y="46660"/>
                </a:lnTo>
                <a:lnTo>
                  <a:pt x="79160" y="46660"/>
                </a:lnTo>
                <a:lnTo>
                  <a:pt x="79170" y="46660"/>
                </a:lnTo>
                <a:lnTo>
                  <a:pt x="79180" y="46660"/>
                </a:lnTo>
                <a:lnTo>
                  <a:pt x="79190" y="46660"/>
                </a:lnTo>
                <a:lnTo>
                  <a:pt x="79190" y="46670"/>
                </a:lnTo>
                <a:lnTo>
                  <a:pt x="79200" y="46670"/>
                </a:lnTo>
                <a:lnTo>
                  <a:pt x="79210" y="46680"/>
                </a:lnTo>
                <a:lnTo>
                  <a:pt x="79230" y="46680"/>
                </a:lnTo>
                <a:lnTo>
                  <a:pt x="79250" y="46670"/>
                </a:lnTo>
                <a:lnTo>
                  <a:pt x="79260" y="46680"/>
                </a:lnTo>
                <a:lnTo>
                  <a:pt x="79260" y="46690"/>
                </a:lnTo>
                <a:lnTo>
                  <a:pt x="79270" y="46690"/>
                </a:lnTo>
                <a:lnTo>
                  <a:pt x="79280" y="46700"/>
                </a:lnTo>
                <a:lnTo>
                  <a:pt x="79290" y="46700"/>
                </a:lnTo>
                <a:lnTo>
                  <a:pt x="79300" y="46700"/>
                </a:lnTo>
                <a:lnTo>
                  <a:pt x="79310" y="46710"/>
                </a:lnTo>
                <a:lnTo>
                  <a:pt x="79340" y="46700"/>
                </a:lnTo>
                <a:lnTo>
                  <a:pt x="79360" y="46700"/>
                </a:lnTo>
                <a:lnTo>
                  <a:pt x="79390" y="46700"/>
                </a:lnTo>
                <a:lnTo>
                  <a:pt x="79400" y="46690"/>
                </a:lnTo>
                <a:lnTo>
                  <a:pt x="79410" y="46690"/>
                </a:lnTo>
                <a:lnTo>
                  <a:pt x="79420" y="46690"/>
                </a:lnTo>
                <a:lnTo>
                  <a:pt x="79430" y="46690"/>
                </a:lnTo>
                <a:lnTo>
                  <a:pt x="79450" y="46680"/>
                </a:lnTo>
                <a:lnTo>
                  <a:pt x="79460" y="46670"/>
                </a:lnTo>
                <a:lnTo>
                  <a:pt x="79470" y="46660"/>
                </a:lnTo>
                <a:lnTo>
                  <a:pt x="79480" y="46650"/>
                </a:lnTo>
                <a:lnTo>
                  <a:pt x="79480" y="46640"/>
                </a:lnTo>
                <a:lnTo>
                  <a:pt x="79490" y="46630"/>
                </a:lnTo>
                <a:lnTo>
                  <a:pt x="79500" y="46630"/>
                </a:lnTo>
                <a:lnTo>
                  <a:pt x="79520" y="46620"/>
                </a:lnTo>
                <a:lnTo>
                  <a:pt x="79530" y="46610"/>
                </a:lnTo>
                <a:lnTo>
                  <a:pt x="79540" y="46610"/>
                </a:lnTo>
                <a:lnTo>
                  <a:pt x="79550" y="46620"/>
                </a:lnTo>
                <a:lnTo>
                  <a:pt x="79560" y="46630"/>
                </a:lnTo>
                <a:lnTo>
                  <a:pt x="79570" y="46640"/>
                </a:lnTo>
                <a:lnTo>
                  <a:pt x="79570" y="46650"/>
                </a:lnTo>
                <a:lnTo>
                  <a:pt x="79580" y="46660"/>
                </a:lnTo>
                <a:lnTo>
                  <a:pt x="79590" y="46660"/>
                </a:lnTo>
                <a:lnTo>
                  <a:pt x="79600" y="46660"/>
                </a:lnTo>
                <a:lnTo>
                  <a:pt x="79610" y="46660"/>
                </a:lnTo>
                <a:lnTo>
                  <a:pt x="79620" y="46660"/>
                </a:lnTo>
                <a:lnTo>
                  <a:pt x="79630" y="46660"/>
                </a:lnTo>
                <a:lnTo>
                  <a:pt x="79640" y="46650"/>
                </a:lnTo>
                <a:lnTo>
                  <a:pt x="79650" y="46650"/>
                </a:lnTo>
                <a:lnTo>
                  <a:pt x="79660" y="46650"/>
                </a:lnTo>
                <a:lnTo>
                  <a:pt x="79660" y="46660"/>
                </a:lnTo>
                <a:lnTo>
                  <a:pt x="79660" y="46670"/>
                </a:lnTo>
                <a:lnTo>
                  <a:pt x="79660" y="46660"/>
                </a:lnTo>
                <a:lnTo>
                  <a:pt x="79670" y="46670"/>
                </a:lnTo>
                <a:lnTo>
                  <a:pt x="79670" y="46680"/>
                </a:lnTo>
                <a:lnTo>
                  <a:pt x="79680" y="46680"/>
                </a:lnTo>
                <a:lnTo>
                  <a:pt x="79680" y="46690"/>
                </a:lnTo>
                <a:lnTo>
                  <a:pt x="79670" y="46700"/>
                </a:lnTo>
                <a:lnTo>
                  <a:pt x="79670" y="46690"/>
                </a:lnTo>
                <a:lnTo>
                  <a:pt x="79660" y="46690"/>
                </a:lnTo>
                <a:lnTo>
                  <a:pt x="79650" y="46690"/>
                </a:lnTo>
                <a:lnTo>
                  <a:pt x="79640" y="46690"/>
                </a:lnTo>
                <a:lnTo>
                  <a:pt x="79630" y="46690"/>
                </a:lnTo>
                <a:lnTo>
                  <a:pt x="79620" y="46690"/>
                </a:lnTo>
                <a:lnTo>
                  <a:pt x="79630" y="46700"/>
                </a:lnTo>
                <a:lnTo>
                  <a:pt x="79630" y="46710"/>
                </a:lnTo>
                <a:lnTo>
                  <a:pt x="79630" y="46720"/>
                </a:lnTo>
                <a:lnTo>
                  <a:pt x="79620" y="46720"/>
                </a:lnTo>
                <a:lnTo>
                  <a:pt x="79610" y="46720"/>
                </a:lnTo>
                <a:lnTo>
                  <a:pt x="79600" y="46730"/>
                </a:lnTo>
                <a:lnTo>
                  <a:pt x="79610" y="46740"/>
                </a:lnTo>
                <a:lnTo>
                  <a:pt x="79620" y="46750"/>
                </a:lnTo>
                <a:lnTo>
                  <a:pt x="79640" y="46750"/>
                </a:lnTo>
                <a:lnTo>
                  <a:pt x="79640" y="46760"/>
                </a:lnTo>
                <a:lnTo>
                  <a:pt x="79660" y="46770"/>
                </a:lnTo>
                <a:lnTo>
                  <a:pt x="79670" y="46770"/>
                </a:lnTo>
                <a:lnTo>
                  <a:pt x="79680" y="46770"/>
                </a:lnTo>
                <a:lnTo>
                  <a:pt x="79690" y="46770"/>
                </a:lnTo>
                <a:lnTo>
                  <a:pt x="79700" y="46760"/>
                </a:lnTo>
                <a:lnTo>
                  <a:pt x="79710" y="46760"/>
                </a:lnTo>
                <a:lnTo>
                  <a:pt x="79710" y="46750"/>
                </a:lnTo>
                <a:lnTo>
                  <a:pt x="79720" y="46750"/>
                </a:lnTo>
                <a:lnTo>
                  <a:pt x="79720" y="46730"/>
                </a:lnTo>
                <a:lnTo>
                  <a:pt x="79730" y="46730"/>
                </a:lnTo>
                <a:lnTo>
                  <a:pt x="79740" y="46730"/>
                </a:lnTo>
                <a:lnTo>
                  <a:pt x="79750" y="46730"/>
                </a:lnTo>
                <a:lnTo>
                  <a:pt x="79760" y="46730"/>
                </a:lnTo>
                <a:lnTo>
                  <a:pt x="79770" y="46730"/>
                </a:lnTo>
                <a:lnTo>
                  <a:pt x="79780" y="46730"/>
                </a:lnTo>
                <a:lnTo>
                  <a:pt x="79780" y="46720"/>
                </a:lnTo>
                <a:lnTo>
                  <a:pt x="79780" y="46710"/>
                </a:lnTo>
                <a:lnTo>
                  <a:pt x="79780" y="46700"/>
                </a:lnTo>
                <a:lnTo>
                  <a:pt x="79780" y="46690"/>
                </a:lnTo>
                <a:lnTo>
                  <a:pt x="79790" y="46690"/>
                </a:lnTo>
                <a:lnTo>
                  <a:pt x="79800" y="46690"/>
                </a:lnTo>
                <a:lnTo>
                  <a:pt x="79810" y="46680"/>
                </a:lnTo>
                <a:lnTo>
                  <a:pt x="79820" y="46670"/>
                </a:lnTo>
                <a:lnTo>
                  <a:pt x="79820" y="46660"/>
                </a:lnTo>
                <a:lnTo>
                  <a:pt x="79820" y="46650"/>
                </a:lnTo>
                <a:lnTo>
                  <a:pt x="79830" y="46640"/>
                </a:lnTo>
                <a:lnTo>
                  <a:pt x="79830" y="46630"/>
                </a:lnTo>
                <a:lnTo>
                  <a:pt x="79840" y="46630"/>
                </a:lnTo>
                <a:lnTo>
                  <a:pt x="79850" y="46620"/>
                </a:lnTo>
                <a:lnTo>
                  <a:pt x="79860" y="46620"/>
                </a:lnTo>
                <a:lnTo>
                  <a:pt x="79870" y="46620"/>
                </a:lnTo>
                <a:lnTo>
                  <a:pt x="79870" y="46610"/>
                </a:lnTo>
                <a:lnTo>
                  <a:pt x="79880" y="46610"/>
                </a:lnTo>
                <a:lnTo>
                  <a:pt x="79890" y="46610"/>
                </a:lnTo>
                <a:lnTo>
                  <a:pt x="79900" y="46610"/>
                </a:lnTo>
                <a:lnTo>
                  <a:pt x="79910" y="46600"/>
                </a:lnTo>
                <a:lnTo>
                  <a:pt x="79920" y="46600"/>
                </a:lnTo>
                <a:lnTo>
                  <a:pt x="79930" y="46600"/>
                </a:lnTo>
                <a:lnTo>
                  <a:pt x="79940" y="46590"/>
                </a:lnTo>
                <a:lnTo>
                  <a:pt x="79940" y="46580"/>
                </a:lnTo>
                <a:lnTo>
                  <a:pt x="79950" y="46580"/>
                </a:lnTo>
                <a:lnTo>
                  <a:pt x="79940" y="46580"/>
                </a:lnTo>
                <a:lnTo>
                  <a:pt x="79940" y="46560"/>
                </a:lnTo>
                <a:lnTo>
                  <a:pt x="79960" y="46550"/>
                </a:lnTo>
                <a:lnTo>
                  <a:pt x="79970" y="46540"/>
                </a:lnTo>
                <a:lnTo>
                  <a:pt x="79970" y="46530"/>
                </a:lnTo>
                <a:lnTo>
                  <a:pt x="79980" y="46520"/>
                </a:lnTo>
                <a:lnTo>
                  <a:pt x="79970" y="46510"/>
                </a:lnTo>
                <a:lnTo>
                  <a:pt x="79970" y="46480"/>
                </a:lnTo>
                <a:lnTo>
                  <a:pt x="80000" y="46480"/>
                </a:lnTo>
                <a:lnTo>
                  <a:pt x="80030" y="46480"/>
                </a:lnTo>
                <a:lnTo>
                  <a:pt x="80040" y="46480"/>
                </a:lnTo>
                <a:lnTo>
                  <a:pt x="80030" y="46460"/>
                </a:lnTo>
                <a:lnTo>
                  <a:pt x="80040" y="46450"/>
                </a:lnTo>
                <a:lnTo>
                  <a:pt x="80060" y="46450"/>
                </a:lnTo>
                <a:lnTo>
                  <a:pt x="80070" y="46470"/>
                </a:lnTo>
                <a:lnTo>
                  <a:pt x="80060" y="46490"/>
                </a:lnTo>
                <a:lnTo>
                  <a:pt x="80050" y="46510"/>
                </a:lnTo>
                <a:lnTo>
                  <a:pt x="80070" y="46520"/>
                </a:lnTo>
                <a:lnTo>
                  <a:pt x="80100" y="46510"/>
                </a:lnTo>
                <a:lnTo>
                  <a:pt x="80120" y="46500"/>
                </a:lnTo>
                <a:lnTo>
                  <a:pt x="80140" y="46500"/>
                </a:lnTo>
                <a:lnTo>
                  <a:pt x="80160" y="46510"/>
                </a:lnTo>
                <a:lnTo>
                  <a:pt x="80190" y="46520"/>
                </a:lnTo>
                <a:lnTo>
                  <a:pt x="80210" y="46530"/>
                </a:lnTo>
                <a:lnTo>
                  <a:pt x="80240" y="46520"/>
                </a:lnTo>
                <a:lnTo>
                  <a:pt x="80250" y="46520"/>
                </a:lnTo>
                <a:lnTo>
                  <a:pt x="80270" y="46510"/>
                </a:lnTo>
                <a:lnTo>
                  <a:pt x="80270" y="46500"/>
                </a:lnTo>
                <a:lnTo>
                  <a:pt x="80280" y="46480"/>
                </a:lnTo>
                <a:lnTo>
                  <a:pt x="80310" y="46470"/>
                </a:lnTo>
                <a:lnTo>
                  <a:pt x="80330" y="46450"/>
                </a:lnTo>
                <a:lnTo>
                  <a:pt x="80360" y="46430"/>
                </a:lnTo>
                <a:lnTo>
                  <a:pt x="80360" y="46410"/>
                </a:lnTo>
                <a:lnTo>
                  <a:pt x="80380" y="46400"/>
                </a:lnTo>
                <a:lnTo>
                  <a:pt x="80370" y="46390"/>
                </a:lnTo>
                <a:lnTo>
                  <a:pt x="80370" y="46380"/>
                </a:lnTo>
                <a:lnTo>
                  <a:pt x="80370" y="46360"/>
                </a:lnTo>
                <a:lnTo>
                  <a:pt x="80380" y="46330"/>
                </a:lnTo>
                <a:lnTo>
                  <a:pt x="80410" y="46300"/>
                </a:lnTo>
                <a:lnTo>
                  <a:pt x="80440" y="46280"/>
                </a:lnTo>
                <a:lnTo>
                  <a:pt x="80470" y="46260"/>
                </a:lnTo>
                <a:lnTo>
                  <a:pt x="80510" y="46240"/>
                </a:lnTo>
                <a:lnTo>
                  <a:pt x="80540" y="46250"/>
                </a:lnTo>
                <a:lnTo>
                  <a:pt x="80560" y="46240"/>
                </a:lnTo>
                <a:lnTo>
                  <a:pt x="80590" y="46230"/>
                </a:lnTo>
                <a:lnTo>
                  <a:pt x="80630" y="46240"/>
                </a:lnTo>
                <a:lnTo>
                  <a:pt x="80650" y="46260"/>
                </a:lnTo>
                <a:lnTo>
                  <a:pt x="80680" y="46280"/>
                </a:lnTo>
                <a:lnTo>
                  <a:pt x="80690" y="46290"/>
                </a:lnTo>
                <a:lnTo>
                  <a:pt x="80700" y="46290"/>
                </a:lnTo>
                <a:lnTo>
                  <a:pt x="80720" y="46300"/>
                </a:lnTo>
                <a:lnTo>
                  <a:pt x="80750" y="46310"/>
                </a:lnTo>
                <a:lnTo>
                  <a:pt x="80760" y="46310"/>
                </a:lnTo>
                <a:lnTo>
                  <a:pt x="80780" y="46320"/>
                </a:lnTo>
                <a:lnTo>
                  <a:pt x="80800" y="46320"/>
                </a:lnTo>
                <a:lnTo>
                  <a:pt x="80820" y="46300"/>
                </a:lnTo>
                <a:lnTo>
                  <a:pt x="80840" y="46290"/>
                </a:lnTo>
                <a:lnTo>
                  <a:pt x="80850" y="46280"/>
                </a:lnTo>
                <a:lnTo>
                  <a:pt x="80860" y="46250"/>
                </a:lnTo>
                <a:lnTo>
                  <a:pt x="80860" y="46230"/>
                </a:lnTo>
                <a:lnTo>
                  <a:pt x="80840" y="46230"/>
                </a:lnTo>
                <a:lnTo>
                  <a:pt x="80840" y="46210"/>
                </a:lnTo>
                <a:lnTo>
                  <a:pt x="80840" y="46200"/>
                </a:lnTo>
                <a:lnTo>
                  <a:pt x="80860" y="46190"/>
                </a:lnTo>
                <a:lnTo>
                  <a:pt x="80880" y="46180"/>
                </a:lnTo>
                <a:lnTo>
                  <a:pt x="80880" y="46190"/>
                </a:lnTo>
                <a:lnTo>
                  <a:pt x="80970" y="46220"/>
                </a:lnTo>
                <a:lnTo>
                  <a:pt x="81100" y="46250"/>
                </a:lnTo>
                <a:lnTo>
                  <a:pt x="81230" y="46240"/>
                </a:lnTo>
                <a:lnTo>
                  <a:pt x="81310" y="46250"/>
                </a:lnTo>
                <a:lnTo>
                  <a:pt x="81340" y="46250"/>
                </a:lnTo>
                <a:lnTo>
                  <a:pt x="81410" y="46280"/>
                </a:lnTo>
                <a:lnTo>
                  <a:pt x="81440" y="46290"/>
                </a:lnTo>
                <a:lnTo>
                  <a:pt x="81470" y="46310"/>
                </a:lnTo>
                <a:lnTo>
                  <a:pt x="81480" y="46320"/>
                </a:lnTo>
                <a:lnTo>
                  <a:pt x="81520" y="46330"/>
                </a:lnTo>
                <a:lnTo>
                  <a:pt x="81540" y="46340"/>
                </a:lnTo>
                <a:lnTo>
                  <a:pt x="81600" y="46360"/>
                </a:lnTo>
                <a:lnTo>
                  <a:pt x="81610" y="46360"/>
                </a:lnTo>
                <a:lnTo>
                  <a:pt x="81620" y="46350"/>
                </a:lnTo>
                <a:lnTo>
                  <a:pt x="81640" y="46330"/>
                </a:lnTo>
                <a:lnTo>
                  <a:pt x="81650" y="46320"/>
                </a:lnTo>
                <a:lnTo>
                  <a:pt x="81650" y="46340"/>
                </a:lnTo>
                <a:lnTo>
                  <a:pt x="81660" y="46350"/>
                </a:lnTo>
                <a:lnTo>
                  <a:pt x="81670" y="46370"/>
                </a:lnTo>
                <a:lnTo>
                  <a:pt x="81660" y="46390"/>
                </a:lnTo>
                <a:lnTo>
                  <a:pt x="81660" y="46400"/>
                </a:lnTo>
                <a:lnTo>
                  <a:pt x="81650" y="46410"/>
                </a:lnTo>
                <a:lnTo>
                  <a:pt x="81640" y="46430"/>
                </a:lnTo>
                <a:lnTo>
                  <a:pt x="81630" y="46450"/>
                </a:lnTo>
                <a:lnTo>
                  <a:pt x="81620" y="46470"/>
                </a:lnTo>
                <a:lnTo>
                  <a:pt x="81620" y="46490"/>
                </a:lnTo>
                <a:lnTo>
                  <a:pt x="81610" y="46500"/>
                </a:lnTo>
                <a:lnTo>
                  <a:pt x="81610" y="46520"/>
                </a:lnTo>
                <a:lnTo>
                  <a:pt x="81600" y="46540"/>
                </a:lnTo>
                <a:lnTo>
                  <a:pt x="81590" y="46560"/>
                </a:lnTo>
                <a:lnTo>
                  <a:pt x="81590" y="46570"/>
                </a:lnTo>
                <a:lnTo>
                  <a:pt x="81590" y="46580"/>
                </a:lnTo>
                <a:lnTo>
                  <a:pt x="81580" y="46590"/>
                </a:lnTo>
                <a:lnTo>
                  <a:pt x="81580" y="46600"/>
                </a:lnTo>
                <a:lnTo>
                  <a:pt x="81580" y="46610"/>
                </a:lnTo>
                <a:lnTo>
                  <a:pt x="81570" y="46620"/>
                </a:lnTo>
                <a:lnTo>
                  <a:pt x="81560" y="46640"/>
                </a:lnTo>
                <a:lnTo>
                  <a:pt x="81570" y="46640"/>
                </a:lnTo>
                <a:lnTo>
                  <a:pt x="81570" y="46650"/>
                </a:lnTo>
                <a:lnTo>
                  <a:pt x="81570" y="46660"/>
                </a:lnTo>
                <a:lnTo>
                  <a:pt x="81560" y="46660"/>
                </a:lnTo>
                <a:lnTo>
                  <a:pt x="81560" y="46670"/>
                </a:lnTo>
                <a:lnTo>
                  <a:pt x="81550" y="46680"/>
                </a:lnTo>
                <a:lnTo>
                  <a:pt x="81540" y="46690"/>
                </a:lnTo>
                <a:lnTo>
                  <a:pt x="81540" y="46700"/>
                </a:lnTo>
                <a:lnTo>
                  <a:pt x="81540" y="46710"/>
                </a:lnTo>
                <a:lnTo>
                  <a:pt x="81530" y="46710"/>
                </a:lnTo>
                <a:lnTo>
                  <a:pt x="81530" y="46720"/>
                </a:lnTo>
                <a:lnTo>
                  <a:pt x="81520" y="46730"/>
                </a:lnTo>
                <a:lnTo>
                  <a:pt x="81520" y="46740"/>
                </a:lnTo>
                <a:lnTo>
                  <a:pt x="81520" y="46750"/>
                </a:lnTo>
                <a:lnTo>
                  <a:pt x="81510" y="46760"/>
                </a:lnTo>
                <a:lnTo>
                  <a:pt x="81510" y="46770"/>
                </a:lnTo>
                <a:lnTo>
                  <a:pt x="81500" y="46780"/>
                </a:lnTo>
                <a:lnTo>
                  <a:pt x="81500" y="46790"/>
                </a:lnTo>
                <a:lnTo>
                  <a:pt x="81500" y="46800"/>
                </a:lnTo>
                <a:lnTo>
                  <a:pt x="81500" y="46810"/>
                </a:lnTo>
                <a:lnTo>
                  <a:pt x="81500" y="46820"/>
                </a:lnTo>
                <a:lnTo>
                  <a:pt x="81500" y="46830"/>
                </a:lnTo>
                <a:lnTo>
                  <a:pt x="81500" y="46840"/>
                </a:lnTo>
                <a:lnTo>
                  <a:pt x="81500" y="46850"/>
                </a:lnTo>
                <a:lnTo>
                  <a:pt x="81500" y="46860"/>
                </a:lnTo>
                <a:lnTo>
                  <a:pt x="81500" y="46870"/>
                </a:lnTo>
                <a:lnTo>
                  <a:pt x="81500" y="46880"/>
                </a:lnTo>
                <a:lnTo>
                  <a:pt x="81500" y="46890"/>
                </a:lnTo>
                <a:lnTo>
                  <a:pt x="81500" y="46900"/>
                </a:lnTo>
                <a:lnTo>
                  <a:pt x="81500" y="46910"/>
                </a:lnTo>
                <a:lnTo>
                  <a:pt x="81500" y="46920"/>
                </a:lnTo>
                <a:lnTo>
                  <a:pt x="81510" y="46920"/>
                </a:lnTo>
                <a:lnTo>
                  <a:pt x="81510" y="46930"/>
                </a:lnTo>
                <a:lnTo>
                  <a:pt x="81510" y="46940"/>
                </a:lnTo>
                <a:lnTo>
                  <a:pt x="81510" y="46950"/>
                </a:lnTo>
                <a:lnTo>
                  <a:pt x="81510" y="46960"/>
                </a:lnTo>
                <a:lnTo>
                  <a:pt x="81510" y="46970"/>
                </a:lnTo>
                <a:lnTo>
                  <a:pt x="81510" y="46980"/>
                </a:lnTo>
                <a:lnTo>
                  <a:pt x="81500" y="46980"/>
                </a:lnTo>
                <a:lnTo>
                  <a:pt x="81510" y="46980"/>
                </a:lnTo>
                <a:lnTo>
                  <a:pt x="81510" y="46990"/>
                </a:lnTo>
                <a:lnTo>
                  <a:pt x="81510" y="47000"/>
                </a:lnTo>
                <a:lnTo>
                  <a:pt x="81510" y="47010"/>
                </a:lnTo>
                <a:lnTo>
                  <a:pt x="81510" y="47020"/>
                </a:lnTo>
                <a:lnTo>
                  <a:pt x="81510" y="47030"/>
                </a:lnTo>
                <a:lnTo>
                  <a:pt x="81510" y="47040"/>
                </a:lnTo>
                <a:lnTo>
                  <a:pt x="81510" y="47050"/>
                </a:lnTo>
                <a:lnTo>
                  <a:pt x="81520" y="47060"/>
                </a:lnTo>
                <a:lnTo>
                  <a:pt x="81520" y="47070"/>
                </a:lnTo>
                <a:lnTo>
                  <a:pt x="81520" y="47080"/>
                </a:lnTo>
                <a:lnTo>
                  <a:pt x="81520" y="47090"/>
                </a:lnTo>
                <a:lnTo>
                  <a:pt x="81530" y="47100"/>
                </a:lnTo>
                <a:lnTo>
                  <a:pt x="81530" y="47110"/>
                </a:lnTo>
                <a:lnTo>
                  <a:pt x="81530" y="47120"/>
                </a:lnTo>
                <a:lnTo>
                  <a:pt x="81530" y="47130"/>
                </a:lnTo>
                <a:lnTo>
                  <a:pt x="81530" y="47140"/>
                </a:lnTo>
                <a:lnTo>
                  <a:pt x="81540" y="47150"/>
                </a:lnTo>
                <a:lnTo>
                  <a:pt x="81550" y="47160"/>
                </a:lnTo>
                <a:lnTo>
                  <a:pt x="81560" y="47170"/>
                </a:lnTo>
                <a:lnTo>
                  <a:pt x="81560" y="47180"/>
                </a:lnTo>
                <a:lnTo>
                  <a:pt x="81560" y="47190"/>
                </a:lnTo>
                <a:lnTo>
                  <a:pt x="81570" y="47200"/>
                </a:lnTo>
                <a:lnTo>
                  <a:pt x="81580" y="47200"/>
                </a:lnTo>
                <a:lnTo>
                  <a:pt x="81580" y="47210"/>
                </a:lnTo>
                <a:lnTo>
                  <a:pt x="81590" y="47220"/>
                </a:lnTo>
                <a:lnTo>
                  <a:pt x="81590" y="47230"/>
                </a:lnTo>
                <a:lnTo>
                  <a:pt x="81590" y="47240"/>
                </a:lnTo>
                <a:lnTo>
                  <a:pt x="81600" y="47250"/>
                </a:lnTo>
                <a:lnTo>
                  <a:pt x="81600" y="47260"/>
                </a:lnTo>
                <a:lnTo>
                  <a:pt x="81610" y="47270"/>
                </a:lnTo>
                <a:lnTo>
                  <a:pt x="81610" y="47280"/>
                </a:lnTo>
                <a:lnTo>
                  <a:pt x="81620" y="47290"/>
                </a:lnTo>
                <a:lnTo>
                  <a:pt x="81630" y="47300"/>
                </a:lnTo>
                <a:lnTo>
                  <a:pt x="81630" y="47310"/>
                </a:lnTo>
                <a:lnTo>
                  <a:pt x="81640" y="47310"/>
                </a:lnTo>
                <a:lnTo>
                  <a:pt x="81640" y="47320"/>
                </a:lnTo>
                <a:lnTo>
                  <a:pt x="81640" y="47340"/>
                </a:lnTo>
                <a:lnTo>
                  <a:pt x="81650" y="47350"/>
                </a:lnTo>
                <a:lnTo>
                  <a:pt x="81650" y="47360"/>
                </a:lnTo>
                <a:lnTo>
                  <a:pt x="81650" y="47370"/>
                </a:lnTo>
                <a:lnTo>
                  <a:pt x="81660" y="47380"/>
                </a:lnTo>
                <a:lnTo>
                  <a:pt x="81660" y="47390"/>
                </a:lnTo>
                <a:lnTo>
                  <a:pt x="81670" y="47390"/>
                </a:lnTo>
                <a:lnTo>
                  <a:pt x="81670" y="47400"/>
                </a:lnTo>
                <a:lnTo>
                  <a:pt x="81680" y="47410"/>
                </a:lnTo>
                <a:lnTo>
                  <a:pt x="81680" y="47420"/>
                </a:lnTo>
                <a:lnTo>
                  <a:pt x="81690" y="47420"/>
                </a:lnTo>
                <a:lnTo>
                  <a:pt x="81700" y="47430"/>
                </a:lnTo>
                <a:lnTo>
                  <a:pt x="81700" y="47440"/>
                </a:lnTo>
                <a:lnTo>
                  <a:pt x="81710" y="47440"/>
                </a:lnTo>
                <a:lnTo>
                  <a:pt x="81710" y="47450"/>
                </a:lnTo>
                <a:lnTo>
                  <a:pt x="81710" y="47460"/>
                </a:lnTo>
                <a:lnTo>
                  <a:pt x="81720" y="47460"/>
                </a:lnTo>
                <a:lnTo>
                  <a:pt x="81720" y="47470"/>
                </a:lnTo>
                <a:lnTo>
                  <a:pt x="81730" y="47480"/>
                </a:lnTo>
                <a:lnTo>
                  <a:pt x="81730" y="47490"/>
                </a:lnTo>
                <a:lnTo>
                  <a:pt x="81740" y="47500"/>
                </a:lnTo>
                <a:lnTo>
                  <a:pt x="81750" y="47500"/>
                </a:lnTo>
                <a:lnTo>
                  <a:pt x="81750" y="47520"/>
                </a:lnTo>
                <a:lnTo>
                  <a:pt x="81760" y="47530"/>
                </a:lnTo>
                <a:lnTo>
                  <a:pt x="81770" y="47530"/>
                </a:lnTo>
                <a:lnTo>
                  <a:pt x="81770" y="47540"/>
                </a:lnTo>
                <a:lnTo>
                  <a:pt x="81780" y="47540"/>
                </a:lnTo>
                <a:lnTo>
                  <a:pt x="81790" y="47550"/>
                </a:lnTo>
                <a:lnTo>
                  <a:pt x="81800" y="47560"/>
                </a:lnTo>
                <a:lnTo>
                  <a:pt x="81800" y="47570"/>
                </a:lnTo>
                <a:lnTo>
                  <a:pt x="81800" y="47580"/>
                </a:lnTo>
                <a:lnTo>
                  <a:pt x="81800" y="47590"/>
                </a:lnTo>
                <a:lnTo>
                  <a:pt x="81800" y="47600"/>
                </a:lnTo>
                <a:lnTo>
                  <a:pt x="81800" y="47610"/>
                </a:lnTo>
                <a:lnTo>
                  <a:pt x="81790" y="47610"/>
                </a:lnTo>
                <a:lnTo>
                  <a:pt x="81790" y="47620"/>
                </a:lnTo>
                <a:lnTo>
                  <a:pt x="81790" y="47630"/>
                </a:lnTo>
                <a:lnTo>
                  <a:pt x="81790" y="47640"/>
                </a:lnTo>
                <a:lnTo>
                  <a:pt x="81790" y="47650"/>
                </a:lnTo>
                <a:lnTo>
                  <a:pt x="81800" y="47660"/>
                </a:lnTo>
                <a:lnTo>
                  <a:pt x="81800" y="47670"/>
                </a:lnTo>
                <a:lnTo>
                  <a:pt x="81810" y="47670"/>
                </a:lnTo>
                <a:lnTo>
                  <a:pt x="81800" y="47660"/>
                </a:lnTo>
                <a:lnTo>
                  <a:pt x="81800" y="47650"/>
                </a:lnTo>
                <a:lnTo>
                  <a:pt x="81800" y="47640"/>
                </a:lnTo>
                <a:lnTo>
                  <a:pt x="81800" y="47630"/>
                </a:lnTo>
                <a:lnTo>
                  <a:pt x="81810" y="47630"/>
                </a:lnTo>
                <a:lnTo>
                  <a:pt x="81810" y="47620"/>
                </a:lnTo>
                <a:lnTo>
                  <a:pt x="81810" y="47610"/>
                </a:lnTo>
                <a:lnTo>
                  <a:pt x="81820" y="47610"/>
                </a:lnTo>
                <a:lnTo>
                  <a:pt x="81820" y="47620"/>
                </a:lnTo>
                <a:lnTo>
                  <a:pt x="81830" y="47610"/>
                </a:lnTo>
                <a:lnTo>
                  <a:pt x="81840" y="47610"/>
                </a:lnTo>
                <a:lnTo>
                  <a:pt x="81840" y="47600"/>
                </a:lnTo>
                <a:lnTo>
                  <a:pt x="81850" y="47600"/>
                </a:lnTo>
                <a:lnTo>
                  <a:pt x="81860" y="47610"/>
                </a:lnTo>
                <a:lnTo>
                  <a:pt x="81870" y="47610"/>
                </a:lnTo>
                <a:lnTo>
                  <a:pt x="81880" y="47620"/>
                </a:lnTo>
                <a:lnTo>
                  <a:pt x="81880" y="47630"/>
                </a:lnTo>
                <a:lnTo>
                  <a:pt x="81880" y="47640"/>
                </a:lnTo>
                <a:lnTo>
                  <a:pt x="81880" y="47650"/>
                </a:lnTo>
                <a:lnTo>
                  <a:pt x="81880" y="47660"/>
                </a:lnTo>
                <a:lnTo>
                  <a:pt x="81880" y="47670"/>
                </a:lnTo>
                <a:lnTo>
                  <a:pt x="81890" y="47680"/>
                </a:lnTo>
                <a:lnTo>
                  <a:pt x="81900" y="47690"/>
                </a:lnTo>
                <a:lnTo>
                  <a:pt x="81900" y="47700"/>
                </a:lnTo>
                <a:lnTo>
                  <a:pt x="81910" y="47700"/>
                </a:lnTo>
                <a:lnTo>
                  <a:pt x="81910" y="47710"/>
                </a:lnTo>
                <a:lnTo>
                  <a:pt x="81910" y="47720"/>
                </a:lnTo>
                <a:lnTo>
                  <a:pt x="81910" y="47730"/>
                </a:lnTo>
                <a:lnTo>
                  <a:pt x="81920" y="47730"/>
                </a:lnTo>
                <a:lnTo>
                  <a:pt x="81920" y="47740"/>
                </a:lnTo>
                <a:lnTo>
                  <a:pt x="81920" y="47750"/>
                </a:lnTo>
                <a:lnTo>
                  <a:pt x="81930" y="47750"/>
                </a:lnTo>
                <a:lnTo>
                  <a:pt x="81930" y="47760"/>
                </a:lnTo>
                <a:lnTo>
                  <a:pt x="81930" y="47770"/>
                </a:lnTo>
                <a:lnTo>
                  <a:pt x="81930" y="47780"/>
                </a:lnTo>
                <a:lnTo>
                  <a:pt x="81930" y="47790"/>
                </a:lnTo>
                <a:lnTo>
                  <a:pt x="81930" y="47800"/>
                </a:lnTo>
                <a:lnTo>
                  <a:pt x="81930" y="47790"/>
                </a:lnTo>
                <a:lnTo>
                  <a:pt x="81930" y="47780"/>
                </a:lnTo>
                <a:lnTo>
                  <a:pt x="81940" y="47770"/>
                </a:lnTo>
                <a:lnTo>
                  <a:pt x="81950" y="47770"/>
                </a:lnTo>
                <a:lnTo>
                  <a:pt x="81950" y="47780"/>
                </a:lnTo>
                <a:lnTo>
                  <a:pt x="81950" y="47790"/>
                </a:lnTo>
                <a:lnTo>
                  <a:pt x="81960" y="47790"/>
                </a:lnTo>
                <a:lnTo>
                  <a:pt x="81960" y="47800"/>
                </a:lnTo>
                <a:lnTo>
                  <a:pt x="81970" y="47800"/>
                </a:lnTo>
                <a:lnTo>
                  <a:pt x="81970" y="47810"/>
                </a:lnTo>
                <a:lnTo>
                  <a:pt x="81970" y="47820"/>
                </a:lnTo>
                <a:lnTo>
                  <a:pt x="81980" y="47820"/>
                </a:lnTo>
                <a:lnTo>
                  <a:pt x="81980" y="47830"/>
                </a:lnTo>
                <a:lnTo>
                  <a:pt x="81980" y="47840"/>
                </a:lnTo>
                <a:lnTo>
                  <a:pt x="81990" y="47850"/>
                </a:lnTo>
                <a:lnTo>
                  <a:pt x="82000" y="47860"/>
                </a:lnTo>
                <a:lnTo>
                  <a:pt x="82000" y="47870"/>
                </a:lnTo>
                <a:lnTo>
                  <a:pt x="82010" y="47880"/>
                </a:lnTo>
                <a:lnTo>
                  <a:pt x="82010" y="47890"/>
                </a:lnTo>
                <a:lnTo>
                  <a:pt x="82010" y="47900"/>
                </a:lnTo>
                <a:lnTo>
                  <a:pt x="82010" y="47910"/>
                </a:lnTo>
                <a:lnTo>
                  <a:pt x="82010" y="47920"/>
                </a:lnTo>
                <a:lnTo>
                  <a:pt x="82020" y="47920"/>
                </a:lnTo>
                <a:lnTo>
                  <a:pt x="82030" y="47920"/>
                </a:lnTo>
                <a:lnTo>
                  <a:pt x="82040" y="47930"/>
                </a:lnTo>
                <a:lnTo>
                  <a:pt x="82050" y="47940"/>
                </a:lnTo>
                <a:lnTo>
                  <a:pt x="82060" y="47940"/>
                </a:lnTo>
                <a:lnTo>
                  <a:pt x="82070" y="47940"/>
                </a:lnTo>
                <a:lnTo>
                  <a:pt x="82080" y="47940"/>
                </a:lnTo>
                <a:lnTo>
                  <a:pt x="82080" y="47950"/>
                </a:lnTo>
                <a:lnTo>
                  <a:pt x="82080" y="47960"/>
                </a:lnTo>
                <a:lnTo>
                  <a:pt x="82090" y="47960"/>
                </a:lnTo>
                <a:lnTo>
                  <a:pt x="82090" y="47970"/>
                </a:lnTo>
                <a:lnTo>
                  <a:pt x="82100" y="47970"/>
                </a:lnTo>
                <a:lnTo>
                  <a:pt x="82110" y="47970"/>
                </a:lnTo>
                <a:lnTo>
                  <a:pt x="82120" y="47970"/>
                </a:lnTo>
                <a:lnTo>
                  <a:pt x="82130" y="47970"/>
                </a:lnTo>
                <a:lnTo>
                  <a:pt x="82140" y="47980"/>
                </a:lnTo>
                <a:lnTo>
                  <a:pt x="82140" y="47990"/>
                </a:lnTo>
                <a:lnTo>
                  <a:pt x="82140" y="48000"/>
                </a:lnTo>
                <a:lnTo>
                  <a:pt x="82140" y="48010"/>
                </a:lnTo>
                <a:lnTo>
                  <a:pt x="82140" y="48020"/>
                </a:lnTo>
                <a:lnTo>
                  <a:pt x="82140" y="48030"/>
                </a:lnTo>
                <a:lnTo>
                  <a:pt x="82150" y="48030"/>
                </a:lnTo>
                <a:lnTo>
                  <a:pt x="82160" y="48030"/>
                </a:lnTo>
                <a:lnTo>
                  <a:pt x="82170" y="48030"/>
                </a:lnTo>
                <a:lnTo>
                  <a:pt x="82180" y="48030"/>
                </a:lnTo>
                <a:lnTo>
                  <a:pt x="82190" y="48030"/>
                </a:lnTo>
                <a:lnTo>
                  <a:pt x="82200" y="48040"/>
                </a:lnTo>
                <a:lnTo>
                  <a:pt x="82200" y="48050"/>
                </a:lnTo>
                <a:lnTo>
                  <a:pt x="82200" y="48060"/>
                </a:lnTo>
                <a:lnTo>
                  <a:pt x="82200" y="48070"/>
                </a:lnTo>
                <a:lnTo>
                  <a:pt x="82200" y="48080"/>
                </a:lnTo>
                <a:lnTo>
                  <a:pt x="82210" y="48080"/>
                </a:lnTo>
                <a:lnTo>
                  <a:pt x="82210" y="48090"/>
                </a:lnTo>
                <a:lnTo>
                  <a:pt x="82210" y="48100"/>
                </a:lnTo>
                <a:lnTo>
                  <a:pt x="82210" y="48110"/>
                </a:lnTo>
                <a:lnTo>
                  <a:pt x="82200" y="48120"/>
                </a:lnTo>
                <a:lnTo>
                  <a:pt x="82200" y="48130"/>
                </a:lnTo>
                <a:lnTo>
                  <a:pt x="82200" y="48140"/>
                </a:lnTo>
                <a:lnTo>
                  <a:pt x="82200" y="48150"/>
                </a:lnTo>
                <a:lnTo>
                  <a:pt x="82200" y="48160"/>
                </a:lnTo>
                <a:lnTo>
                  <a:pt x="82200" y="48170"/>
                </a:lnTo>
                <a:lnTo>
                  <a:pt x="82190" y="48180"/>
                </a:lnTo>
                <a:lnTo>
                  <a:pt x="82190" y="48190"/>
                </a:lnTo>
                <a:lnTo>
                  <a:pt x="82190" y="48200"/>
                </a:lnTo>
                <a:lnTo>
                  <a:pt x="82190" y="48210"/>
                </a:lnTo>
                <a:lnTo>
                  <a:pt x="82190" y="48220"/>
                </a:lnTo>
                <a:lnTo>
                  <a:pt x="82190" y="48230"/>
                </a:lnTo>
                <a:lnTo>
                  <a:pt x="82190" y="48240"/>
                </a:lnTo>
                <a:lnTo>
                  <a:pt x="82190" y="48250"/>
                </a:lnTo>
                <a:lnTo>
                  <a:pt x="82190" y="48260"/>
                </a:lnTo>
                <a:lnTo>
                  <a:pt x="82190" y="48280"/>
                </a:lnTo>
                <a:lnTo>
                  <a:pt x="82190" y="48290"/>
                </a:lnTo>
                <a:lnTo>
                  <a:pt x="82190" y="48310"/>
                </a:lnTo>
                <a:lnTo>
                  <a:pt x="82190" y="48320"/>
                </a:lnTo>
                <a:lnTo>
                  <a:pt x="82190" y="48330"/>
                </a:lnTo>
                <a:lnTo>
                  <a:pt x="82190" y="48340"/>
                </a:lnTo>
                <a:lnTo>
                  <a:pt x="82190" y="48350"/>
                </a:lnTo>
                <a:lnTo>
                  <a:pt x="82190" y="48360"/>
                </a:lnTo>
                <a:lnTo>
                  <a:pt x="82190" y="48380"/>
                </a:lnTo>
                <a:lnTo>
                  <a:pt x="82190" y="48390"/>
                </a:lnTo>
                <a:lnTo>
                  <a:pt x="82190" y="48400"/>
                </a:lnTo>
                <a:lnTo>
                  <a:pt x="82190" y="48410"/>
                </a:lnTo>
                <a:lnTo>
                  <a:pt x="82190" y="48420"/>
                </a:lnTo>
                <a:lnTo>
                  <a:pt x="82190" y="48430"/>
                </a:lnTo>
                <a:lnTo>
                  <a:pt x="82200" y="48440"/>
                </a:lnTo>
                <a:lnTo>
                  <a:pt x="82200" y="48450"/>
                </a:lnTo>
                <a:lnTo>
                  <a:pt x="82200" y="48460"/>
                </a:lnTo>
                <a:lnTo>
                  <a:pt x="82210" y="48460"/>
                </a:lnTo>
                <a:lnTo>
                  <a:pt x="82220" y="48460"/>
                </a:lnTo>
                <a:lnTo>
                  <a:pt x="82220" y="48470"/>
                </a:lnTo>
                <a:lnTo>
                  <a:pt x="82220" y="48480"/>
                </a:lnTo>
                <a:lnTo>
                  <a:pt x="82220" y="48490"/>
                </a:lnTo>
                <a:lnTo>
                  <a:pt x="82210" y="48490"/>
                </a:lnTo>
                <a:lnTo>
                  <a:pt x="82210" y="48500"/>
                </a:lnTo>
                <a:lnTo>
                  <a:pt x="82200" y="48500"/>
                </a:lnTo>
                <a:lnTo>
                  <a:pt x="82200" y="48510"/>
                </a:lnTo>
                <a:lnTo>
                  <a:pt x="82190" y="48530"/>
                </a:lnTo>
                <a:lnTo>
                  <a:pt x="82190" y="48540"/>
                </a:lnTo>
                <a:lnTo>
                  <a:pt x="82180" y="48550"/>
                </a:lnTo>
                <a:lnTo>
                  <a:pt x="82180" y="48560"/>
                </a:lnTo>
                <a:lnTo>
                  <a:pt x="82170" y="48580"/>
                </a:lnTo>
                <a:lnTo>
                  <a:pt x="82160" y="48590"/>
                </a:lnTo>
                <a:lnTo>
                  <a:pt x="82160" y="48600"/>
                </a:lnTo>
                <a:lnTo>
                  <a:pt x="82160" y="48610"/>
                </a:lnTo>
                <a:lnTo>
                  <a:pt x="82150" y="48620"/>
                </a:lnTo>
                <a:lnTo>
                  <a:pt x="82150" y="48630"/>
                </a:lnTo>
                <a:lnTo>
                  <a:pt x="82150" y="48640"/>
                </a:lnTo>
                <a:lnTo>
                  <a:pt x="82150" y="48650"/>
                </a:lnTo>
                <a:lnTo>
                  <a:pt x="82140" y="48660"/>
                </a:lnTo>
                <a:lnTo>
                  <a:pt x="82130" y="48660"/>
                </a:lnTo>
                <a:lnTo>
                  <a:pt x="82130" y="48670"/>
                </a:lnTo>
                <a:lnTo>
                  <a:pt x="82120" y="48670"/>
                </a:lnTo>
                <a:lnTo>
                  <a:pt x="82120" y="48680"/>
                </a:lnTo>
                <a:lnTo>
                  <a:pt x="82110" y="48680"/>
                </a:lnTo>
                <a:lnTo>
                  <a:pt x="82120" y="48680"/>
                </a:lnTo>
                <a:lnTo>
                  <a:pt x="82120" y="48690"/>
                </a:lnTo>
                <a:lnTo>
                  <a:pt x="82130" y="48690"/>
                </a:lnTo>
                <a:lnTo>
                  <a:pt x="82130" y="48700"/>
                </a:lnTo>
                <a:lnTo>
                  <a:pt x="82130" y="48710"/>
                </a:lnTo>
                <a:lnTo>
                  <a:pt x="82140" y="48720"/>
                </a:lnTo>
                <a:lnTo>
                  <a:pt x="82130" y="48720"/>
                </a:lnTo>
                <a:lnTo>
                  <a:pt x="82130" y="48750"/>
                </a:lnTo>
                <a:lnTo>
                  <a:pt x="82120" y="48790"/>
                </a:lnTo>
                <a:lnTo>
                  <a:pt x="82110" y="48840"/>
                </a:lnTo>
                <a:lnTo>
                  <a:pt x="82090" y="48880"/>
                </a:lnTo>
                <a:lnTo>
                  <a:pt x="82070" y="48940"/>
                </a:lnTo>
                <a:lnTo>
                  <a:pt x="82060" y="48980"/>
                </a:lnTo>
                <a:lnTo>
                  <a:pt x="82040" y="49040"/>
                </a:lnTo>
                <a:lnTo>
                  <a:pt x="82030" y="49090"/>
                </a:lnTo>
                <a:lnTo>
                  <a:pt x="82020" y="49140"/>
                </a:lnTo>
                <a:lnTo>
                  <a:pt x="82010" y="49200"/>
                </a:lnTo>
                <a:lnTo>
                  <a:pt x="82010" y="49260"/>
                </a:lnTo>
                <a:lnTo>
                  <a:pt x="82010" y="49280"/>
                </a:lnTo>
                <a:lnTo>
                  <a:pt x="82000" y="49310"/>
                </a:lnTo>
                <a:lnTo>
                  <a:pt x="82010" y="49350"/>
                </a:lnTo>
                <a:lnTo>
                  <a:pt x="82010" y="49390"/>
                </a:lnTo>
                <a:lnTo>
                  <a:pt x="82020" y="49440"/>
                </a:lnTo>
                <a:lnTo>
                  <a:pt x="82040" y="49500"/>
                </a:lnTo>
                <a:lnTo>
                  <a:pt x="82060" y="49540"/>
                </a:lnTo>
                <a:lnTo>
                  <a:pt x="82090" y="49590"/>
                </a:lnTo>
                <a:lnTo>
                  <a:pt x="82110" y="49630"/>
                </a:lnTo>
                <a:lnTo>
                  <a:pt x="82130" y="49670"/>
                </a:lnTo>
                <a:lnTo>
                  <a:pt x="82150" y="49710"/>
                </a:lnTo>
                <a:lnTo>
                  <a:pt x="82170" y="49730"/>
                </a:lnTo>
                <a:lnTo>
                  <a:pt x="82180" y="49750"/>
                </a:lnTo>
                <a:lnTo>
                  <a:pt x="82180" y="49760"/>
                </a:lnTo>
                <a:lnTo>
                  <a:pt x="82200" y="49790"/>
                </a:lnTo>
                <a:lnTo>
                  <a:pt x="82220" y="49820"/>
                </a:lnTo>
                <a:lnTo>
                  <a:pt x="82230" y="49830"/>
                </a:lnTo>
                <a:lnTo>
                  <a:pt x="82230" y="49840"/>
                </a:lnTo>
                <a:lnTo>
                  <a:pt x="82240" y="49870"/>
                </a:lnTo>
                <a:lnTo>
                  <a:pt x="82250" y="49900"/>
                </a:lnTo>
                <a:lnTo>
                  <a:pt x="82260" y="49930"/>
                </a:lnTo>
                <a:lnTo>
                  <a:pt x="82270" y="49930"/>
                </a:lnTo>
                <a:lnTo>
                  <a:pt x="82280" y="49930"/>
                </a:lnTo>
                <a:lnTo>
                  <a:pt x="82290" y="49930"/>
                </a:lnTo>
                <a:lnTo>
                  <a:pt x="82310" y="49930"/>
                </a:lnTo>
                <a:lnTo>
                  <a:pt x="82320" y="49940"/>
                </a:lnTo>
                <a:lnTo>
                  <a:pt x="82330" y="49950"/>
                </a:lnTo>
                <a:lnTo>
                  <a:pt x="82340" y="49950"/>
                </a:lnTo>
                <a:lnTo>
                  <a:pt x="82350" y="49970"/>
                </a:lnTo>
                <a:lnTo>
                  <a:pt x="82360" y="49980"/>
                </a:lnTo>
                <a:lnTo>
                  <a:pt x="82370" y="49980"/>
                </a:lnTo>
                <a:lnTo>
                  <a:pt x="82390" y="50000"/>
                </a:lnTo>
                <a:lnTo>
                  <a:pt x="82400" y="50000"/>
                </a:lnTo>
                <a:lnTo>
                  <a:pt x="82410" y="50010"/>
                </a:lnTo>
                <a:lnTo>
                  <a:pt x="82430" y="50010"/>
                </a:lnTo>
                <a:lnTo>
                  <a:pt x="82440" y="50020"/>
                </a:lnTo>
                <a:lnTo>
                  <a:pt x="82460" y="50020"/>
                </a:lnTo>
                <a:lnTo>
                  <a:pt x="82470" y="50020"/>
                </a:lnTo>
                <a:lnTo>
                  <a:pt x="82480" y="50020"/>
                </a:lnTo>
                <a:lnTo>
                  <a:pt x="82490" y="50020"/>
                </a:lnTo>
                <a:lnTo>
                  <a:pt x="82500" y="50020"/>
                </a:lnTo>
                <a:lnTo>
                  <a:pt x="82510" y="50020"/>
                </a:lnTo>
                <a:lnTo>
                  <a:pt x="82520" y="50030"/>
                </a:lnTo>
                <a:lnTo>
                  <a:pt x="82530" y="50030"/>
                </a:lnTo>
                <a:lnTo>
                  <a:pt x="82530" y="50050"/>
                </a:lnTo>
                <a:lnTo>
                  <a:pt x="82540" y="50060"/>
                </a:lnTo>
                <a:lnTo>
                  <a:pt x="82530" y="50070"/>
                </a:lnTo>
                <a:lnTo>
                  <a:pt x="82530" y="50080"/>
                </a:lnTo>
                <a:lnTo>
                  <a:pt x="82540" y="50090"/>
                </a:lnTo>
                <a:lnTo>
                  <a:pt x="82530" y="50090"/>
                </a:lnTo>
                <a:lnTo>
                  <a:pt x="82530" y="50110"/>
                </a:lnTo>
                <a:lnTo>
                  <a:pt x="82530" y="50120"/>
                </a:lnTo>
                <a:lnTo>
                  <a:pt x="82540" y="50140"/>
                </a:lnTo>
                <a:lnTo>
                  <a:pt x="82540" y="50160"/>
                </a:lnTo>
                <a:lnTo>
                  <a:pt x="82550" y="50180"/>
                </a:lnTo>
                <a:lnTo>
                  <a:pt x="82550" y="50190"/>
                </a:lnTo>
                <a:lnTo>
                  <a:pt x="82550" y="50200"/>
                </a:lnTo>
                <a:lnTo>
                  <a:pt x="82550" y="50210"/>
                </a:lnTo>
                <a:lnTo>
                  <a:pt x="82550" y="50230"/>
                </a:lnTo>
                <a:lnTo>
                  <a:pt x="82560" y="50240"/>
                </a:lnTo>
                <a:lnTo>
                  <a:pt x="82560" y="50260"/>
                </a:lnTo>
                <a:lnTo>
                  <a:pt x="82570" y="50270"/>
                </a:lnTo>
                <a:lnTo>
                  <a:pt x="82570" y="50280"/>
                </a:lnTo>
                <a:lnTo>
                  <a:pt x="82580" y="50290"/>
                </a:lnTo>
                <a:lnTo>
                  <a:pt x="82580" y="50300"/>
                </a:lnTo>
                <a:lnTo>
                  <a:pt x="82590" y="50320"/>
                </a:lnTo>
                <a:lnTo>
                  <a:pt x="82590" y="50330"/>
                </a:lnTo>
                <a:lnTo>
                  <a:pt x="82600" y="50330"/>
                </a:lnTo>
                <a:lnTo>
                  <a:pt x="82600" y="50340"/>
                </a:lnTo>
                <a:lnTo>
                  <a:pt x="82610" y="50340"/>
                </a:lnTo>
                <a:lnTo>
                  <a:pt x="82610" y="50350"/>
                </a:lnTo>
                <a:lnTo>
                  <a:pt x="82620" y="50360"/>
                </a:lnTo>
                <a:lnTo>
                  <a:pt x="82630" y="50370"/>
                </a:lnTo>
                <a:lnTo>
                  <a:pt x="82640" y="50380"/>
                </a:lnTo>
                <a:lnTo>
                  <a:pt x="82650" y="50390"/>
                </a:lnTo>
                <a:lnTo>
                  <a:pt x="82660" y="50390"/>
                </a:lnTo>
                <a:lnTo>
                  <a:pt x="82670" y="50390"/>
                </a:lnTo>
                <a:lnTo>
                  <a:pt x="82670" y="50400"/>
                </a:lnTo>
                <a:lnTo>
                  <a:pt x="82680" y="50400"/>
                </a:lnTo>
                <a:lnTo>
                  <a:pt x="82680" y="50410"/>
                </a:lnTo>
                <a:lnTo>
                  <a:pt x="82690" y="50410"/>
                </a:lnTo>
                <a:lnTo>
                  <a:pt x="82700" y="50420"/>
                </a:lnTo>
                <a:lnTo>
                  <a:pt x="82710" y="50420"/>
                </a:lnTo>
                <a:lnTo>
                  <a:pt x="82720" y="50430"/>
                </a:lnTo>
                <a:lnTo>
                  <a:pt x="82730" y="50430"/>
                </a:lnTo>
                <a:lnTo>
                  <a:pt x="82740" y="50440"/>
                </a:lnTo>
                <a:lnTo>
                  <a:pt x="82750" y="50440"/>
                </a:lnTo>
                <a:lnTo>
                  <a:pt x="82760" y="50440"/>
                </a:lnTo>
                <a:lnTo>
                  <a:pt x="82760" y="50450"/>
                </a:lnTo>
                <a:lnTo>
                  <a:pt x="82770" y="50450"/>
                </a:lnTo>
                <a:lnTo>
                  <a:pt x="82780" y="50450"/>
                </a:lnTo>
                <a:lnTo>
                  <a:pt x="82790" y="50450"/>
                </a:lnTo>
                <a:lnTo>
                  <a:pt x="82790" y="50460"/>
                </a:lnTo>
                <a:lnTo>
                  <a:pt x="82800" y="50460"/>
                </a:lnTo>
                <a:lnTo>
                  <a:pt x="82810" y="50460"/>
                </a:lnTo>
                <a:lnTo>
                  <a:pt x="82820" y="50460"/>
                </a:lnTo>
                <a:lnTo>
                  <a:pt x="82830" y="50470"/>
                </a:lnTo>
                <a:lnTo>
                  <a:pt x="82840" y="50470"/>
                </a:lnTo>
                <a:lnTo>
                  <a:pt x="82850" y="50480"/>
                </a:lnTo>
                <a:lnTo>
                  <a:pt x="82860" y="50480"/>
                </a:lnTo>
                <a:lnTo>
                  <a:pt x="82870" y="50480"/>
                </a:lnTo>
                <a:lnTo>
                  <a:pt x="82880" y="50480"/>
                </a:lnTo>
                <a:lnTo>
                  <a:pt x="82880" y="50490"/>
                </a:lnTo>
                <a:lnTo>
                  <a:pt x="82890" y="50490"/>
                </a:lnTo>
                <a:lnTo>
                  <a:pt x="82900" y="50490"/>
                </a:lnTo>
                <a:lnTo>
                  <a:pt x="82900" y="50500"/>
                </a:lnTo>
                <a:lnTo>
                  <a:pt x="82910" y="50500"/>
                </a:lnTo>
                <a:lnTo>
                  <a:pt x="82920" y="50500"/>
                </a:lnTo>
                <a:lnTo>
                  <a:pt x="82930" y="50500"/>
                </a:lnTo>
                <a:lnTo>
                  <a:pt x="82940" y="50500"/>
                </a:lnTo>
                <a:lnTo>
                  <a:pt x="82950" y="50500"/>
                </a:lnTo>
                <a:lnTo>
                  <a:pt x="82960" y="50500"/>
                </a:lnTo>
                <a:lnTo>
                  <a:pt x="82970" y="50490"/>
                </a:lnTo>
                <a:lnTo>
                  <a:pt x="82980" y="50490"/>
                </a:lnTo>
                <a:lnTo>
                  <a:pt x="82990" y="50480"/>
                </a:lnTo>
                <a:lnTo>
                  <a:pt x="83000" y="50490"/>
                </a:lnTo>
                <a:lnTo>
                  <a:pt x="82990" y="50490"/>
                </a:lnTo>
                <a:lnTo>
                  <a:pt x="82990" y="50500"/>
                </a:lnTo>
                <a:lnTo>
                  <a:pt x="82990" y="50510"/>
                </a:lnTo>
                <a:lnTo>
                  <a:pt x="82990" y="50520"/>
                </a:lnTo>
                <a:lnTo>
                  <a:pt x="82980" y="50520"/>
                </a:lnTo>
                <a:lnTo>
                  <a:pt x="82980" y="50530"/>
                </a:lnTo>
                <a:lnTo>
                  <a:pt x="82990" y="50530"/>
                </a:lnTo>
                <a:lnTo>
                  <a:pt x="82990" y="50540"/>
                </a:lnTo>
                <a:lnTo>
                  <a:pt x="83000" y="50550"/>
                </a:lnTo>
                <a:lnTo>
                  <a:pt x="83010" y="50560"/>
                </a:lnTo>
                <a:lnTo>
                  <a:pt x="83020" y="50560"/>
                </a:lnTo>
                <a:lnTo>
                  <a:pt x="83030" y="50560"/>
                </a:lnTo>
                <a:lnTo>
                  <a:pt x="83030" y="50570"/>
                </a:lnTo>
                <a:lnTo>
                  <a:pt x="83040" y="50570"/>
                </a:lnTo>
                <a:lnTo>
                  <a:pt x="83050" y="50570"/>
                </a:lnTo>
                <a:lnTo>
                  <a:pt x="83060" y="50570"/>
                </a:lnTo>
                <a:lnTo>
                  <a:pt x="83070" y="50580"/>
                </a:lnTo>
                <a:lnTo>
                  <a:pt x="83080" y="50580"/>
                </a:lnTo>
                <a:lnTo>
                  <a:pt x="83090" y="50590"/>
                </a:lnTo>
                <a:lnTo>
                  <a:pt x="83100" y="50590"/>
                </a:lnTo>
                <a:lnTo>
                  <a:pt x="83110" y="50600"/>
                </a:lnTo>
                <a:lnTo>
                  <a:pt x="83130" y="50600"/>
                </a:lnTo>
                <a:lnTo>
                  <a:pt x="83140" y="50610"/>
                </a:lnTo>
                <a:lnTo>
                  <a:pt x="83150" y="50620"/>
                </a:lnTo>
                <a:lnTo>
                  <a:pt x="83160" y="50620"/>
                </a:lnTo>
                <a:lnTo>
                  <a:pt x="83170" y="50630"/>
                </a:lnTo>
                <a:lnTo>
                  <a:pt x="83180" y="50630"/>
                </a:lnTo>
                <a:lnTo>
                  <a:pt x="83190" y="50630"/>
                </a:lnTo>
                <a:lnTo>
                  <a:pt x="83200" y="50630"/>
                </a:lnTo>
                <a:lnTo>
                  <a:pt x="83210" y="50640"/>
                </a:lnTo>
                <a:lnTo>
                  <a:pt x="83220" y="50640"/>
                </a:lnTo>
                <a:lnTo>
                  <a:pt x="83240" y="50640"/>
                </a:lnTo>
                <a:lnTo>
                  <a:pt x="83250" y="50630"/>
                </a:lnTo>
                <a:lnTo>
                  <a:pt x="83260" y="50630"/>
                </a:lnTo>
                <a:lnTo>
                  <a:pt x="83280" y="50630"/>
                </a:lnTo>
                <a:lnTo>
                  <a:pt x="83290" y="50630"/>
                </a:lnTo>
                <a:lnTo>
                  <a:pt x="83300" y="50630"/>
                </a:lnTo>
                <a:lnTo>
                  <a:pt x="83310" y="50630"/>
                </a:lnTo>
                <a:lnTo>
                  <a:pt x="83320" y="50630"/>
                </a:lnTo>
                <a:lnTo>
                  <a:pt x="83330" y="50640"/>
                </a:lnTo>
                <a:lnTo>
                  <a:pt x="83340" y="50650"/>
                </a:lnTo>
                <a:lnTo>
                  <a:pt x="83350" y="50650"/>
                </a:lnTo>
                <a:lnTo>
                  <a:pt x="83360" y="50650"/>
                </a:lnTo>
                <a:lnTo>
                  <a:pt x="83360" y="50660"/>
                </a:lnTo>
                <a:lnTo>
                  <a:pt x="83370" y="50660"/>
                </a:lnTo>
                <a:lnTo>
                  <a:pt x="83370" y="50670"/>
                </a:lnTo>
                <a:lnTo>
                  <a:pt x="83380" y="50670"/>
                </a:lnTo>
                <a:lnTo>
                  <a:pt x="83380" y="50680"/>
                </a:lnTo>
                <a:lnTo>
                  <a:pt x="83390" y="50680"/>
                </a:lnTo>
                <a:lnTo>
                  <a:pt x="83390" y="50690"/>
                </a:lnTo>
                <a:lnTo>
                  <a:pt x="83400" y="50690"/>
                </a:lnTo>
                <a:lnTo>
                  <a:pt x="83410" y="50690"/>
                </a:lnTo>
                <a:lnTo>
                  <a:pt x="83410" y="50700"/>
                </a:lnTo>
                <a:lnTo>
                  <a:pt x="83420" y="50710"/>
                </a:lnTo>
                <a:lnTo>
                  <a:pt x="83430" y="50720"/>
                </a:lnTo>
                <a:lnTo>
                  <a:pt x="83440" y="50730"/>
                </a:lnTo>
                <a:lnTo>
                  <a:pt x="83450" y="50740"/>
                </a:lnTo>
                <a:lnTo>
                  <a:pt x="83450" y="50750"/>
                </a:lnTo>
                <a:lnTo>
                  <a:pt x="83460" y="50760"/>
                </a:lnTo>
                <a:lnTo>
                  <a:pt x="83460" y="50770"/>
                </a:lnTo>
                <a:lnTo>
                  <a:pt x="83460" y="50780"/>
                </a:lnTo>
                <a:lnTo>
                  <a:pt x="83470" y="50780"/>
                </a:lnTo>
                <a:lnTo>
                  <a:pt x="83480" y="50780"/>
                </a:lnTo>
                <a:lnTo>
                  <a:pt x="83480" y="50790"/>
                </a:lnTo>
                <a:lnTo>
                  <a:pt x="83500" y="50790"/>
                </a:lnTo>
                <a:lnTo>
                  <a:pt x="83500" y="50800"/>
                </a:lnTo>
                <a:lnTo>
                  <a:pt x="83510" y="50800"/>
                </a:lnTo>
                <a:lnTo>
                  <a:pt x="83520" y="50800"/>
                </a:lnTo>
                <a:lnTo>
                  <a:pt x="83530" y="50800"/>
                </a:lnTo>
                <a:lnTo>
                  <a:pt x="83530" y="50790"/>
                </a:lnTo>
                <a:lnTo>
                  <a:pt x="83540" y="50790"/>
                </a:lnTo>
                <a:lnTo>
                  <a:pt x="83550" y="50790"/>
                </a:lnTo>
                <a:lnTo>
                  <a:pt x="83550" y="50800"/>
                </a:lnTo>
                <a:lnTo>
                  <a:pt x="83560" y="50800"/>
                </a:lnTo>
                <a:lnTo>
                  <a:pt x="83560" y="50790"/>
                </a:lnTo>
                <a:lnTo>
                  <a:pt x="83570" y="50790"/>
                </a:lnTo>
                <a:lnTo>
                  <a:pt x="83570" y="50800"/>
                </a:lnTo>
                <a:lnTo>
                  <a:pt x="83580" y="50800"/>
                </a:lnTo>
                <a:lnTo>
                  <a:pt x="83590" y="50800"/>
                </a:lnTo>
                <a:lnTo>
                  <a:pt x="83600" y="50790"/>
                </a:lnTo>
                <a:lnTo>
                  <a:pt x="83610" y="50790"/>
                </a:lnTo>
                <a:lnTo>
                  <a:pt x="83610" y="50780"/>
                </a:lnTo>
                <a:lnTo>
                  <a:pt x="83620" y="50780"/>
                </a:lnTo>
                <a:lnTo>
                  <a:pt x="83630" y="50790"/>
                </a:lnTo>
                <a:lnTo>
                  <a:pt x="83640" y="50790"/>
                </a:lnTo>
                <a:lnTo>
                  <a:pt x="83650" y="50790"/>
                </a:lnTo>
                <a:lnTo>
                  <a:pt x="83660" y="50780"/>
                </a:lnTo>
                <a:lnTo>
                  <a:pt x="83670" y="50780"/>
                </a:lnTo>
                <a:lnTo>
                  <a:pt x="83680" y="50780"/>
                </a:lnTo>
                <a:lnTo>
                  <a:pt x="83690" y="50790"/>
                </a:lnTo>
                <a:lnTo>
                  <a:pt x="83700" y="50790"/>
                </a:lnTo>
                <a:lnTo>
                  <a:pt x="83690" y="50780"/>
                </a:lnTo>
                <a:lnTo>
                  <a:pt x="83700" y="50770"/>
                </a:lnTo>
                <a:lnTo>
                  <a:pt x="83710" y="50780"/>
                </a:lnTo>
                <a:lnTo>
                  <a:pt x="83720" y="50780"/>
                </a:lnTo>
                <a:lnTo>
                  <a:pt x="83710" y="50770"/>
                </a:lnTo>
                <a:lnTo>
                  <a:pt x="83710" y="50760"/>
                </a:lnTo>
                <a:lnTo>
                  <a:pt x="83720" y="50760"/>
                </a:lnTo>
                <a:lnTo>
                  <a:pt x="83730" y="50770"/>
                </a:lnTo>
                <a:lnTo>
                  <a:pt x="83740" y="50780"/>
                </a:lnTo>
                <a:lnTo>
                  <a:pt x="83750" y="50780"/>
                </a:lnTo>
                <a:lnTo>
                  <a:pt x="83760" y="50780"/>
                </a:lnTo>
                <a:lnTo>
                  <a:pt x="83760" y="50790"/>
                </a:lnTo>
                <a:lnTo>
                  <a:pt x="83770" y="50790"/>
                </a:lnTo>
                <a:lnTo>
                  <a:pt x="83780" y="50790"/>
                </a:lnTo>
                <a:lnTo>
                  <a:pt x="83780" y="50800"/>
                </a:lnTo>
                <a:lnTo>
                  <a:pt x="83790" y="50800"/>
                </a:lnTo>
                <a:lnTo>
                  <a:pt x="83800" y="50800"/>
                </a:lnTo>
                <a:lnTo>
                  <a:pt x="83810" y="50810"/>
                </a:lnTo>
                <a:lnTo>
                  <a:pt x="83820" y="50800"/>
                </a:lnTo>
                <a:lnTo>
                  <a:pt x="83830" y="50800"/>
                </a:lnTo>
                <a:lnTo>
                  <a:pt x="83840" y="50800"/>
                </a:lnTo>
                <a:lnTo>
                  <a:pt x="83840" y="50810"/>
                </a:lnTo>
                <a:lnTo>
                  <a:pt x="83850" y="50820"/>
                </a:lnTo>
                <a:lnTo>
                  <a:pt x="83850" y="50830"/>
                </a:lnTo>
                <a:lnTo>
                  <a:pt x="83840" y="50830"/>
                </a:lnTo>
                <a:lnTo>
                  <a:pt x="83850" y="50840"/>
                </a:lnTo>
                <a:lnTo>
                  <a:pt x="83850" y="50850"/>
                </a:lnTo>
                <a:lnTo>
                  <a:pt x="83840" y="50860"/>
                </a:lnTo>
                <a:lnTo>
                  <a:pt x="83840" y="50850"/>
                </a:lnTo>
                <a:lnTo>
                  <a:pt x="83830" y="50850"/>
                </a:lnTo>
                <a:lnTo>
                  <a:pt x="83820" y="50860"/>
                </a:lnTo>
                <a:lnTo>
                  <a:pt x="83810" y="50860"/>
                </a:lnTo>
                <a:lnTo>
                  <a:pt x="83800" y="50860"/>
                </a:lnTo>
                <a:lnTo>
                  <a:pt x="83810" y="50870"/>
                </a:lnTo>
                <a:lnTo>
                  <a:pt x="83810" y="50890"/>
                </a:lnTo>
                <a:lnTo>
                  <a:pt x="83830" y="50900"/>
                </a:lnTo>
                <a:lnTo>
                  <a:pt x="83820" y="50910"/>
                </a:lnTo>
                <a:lnTo>
                  <a:pt x="83810" y="50920"/>
                </a:lnTo>
                <a:lnTo>
                  <a:pt x="83800" y="50910"/>
                </a:lnTo>
                <a:lnTo>
                  <a:pt x="83780" y="50910"/>
                </a:lnTo>
                <a:lnTo>
                  <a:pt x="83780" y="50920"/>
                </a:lnTo>
                <a:lnTo>
                  <a:pt x="83800" y="50930"/>
                </a:lnTo>
                <a:lnTo>
                  <a:pt x="83820" y="50940"/>
                </a:lnTo>
                <a:lnTo>
                  <a:pt x="83840" y="50940"/>
                </a:lnTo>
                <a:lnTo>
                  <a:pt x="83850" y="50940"/>
                </a:lnTo>
                <a:lnTo>
                  <a:pt x="83860" y="50950"/>
                </a:lnTo>
                <a:lnTo>
                  <a:pt x="83870" y="50950"/>
                </a:lnTo>
                <a:lnTo>
                  <a:pt x="83880" y="50950"/>
                </a:lnTo>
                <a:lnTo>
                  <a:pt x="83890" y="50960"/>
                </a:lnTo>
                <a:lnTo>
                  <a:pt x="83900" y="50960"/>
                </a:lnTo>
                <a:lnTo>
                  <a:pt x="83920" y="50960"/>
                </a:lnTo>
                <a:lnTo>
                  <a:pt x="83920" y="50980"/>
                </a:lnTo>
                <a:lnTo>
                  <a:pt x="83930" y="50990"/>
                </a:lnTo>
                <a:lnTo>
                  <a:pt x="83940" y="50990"/>
                </a:lnTo>
                <a:lnTo>
                  <a:pt x="83940" y="51000"/>
                </a:lnTo>
                <a:lnTo>
                  <a:pt x="83950" y="51010"/>
                </a:lnTo>
                <a:lnTo>
                  <a:pt x="83960" y="51010"/>
                </a:lnTo>
                <a:lnTo>
                  <a:pt x="83960" y="51000"/>
                </a:lnTo>
                <a:lnTo>
                  <a:pt x="83960" y="50990"/>
                </a:lnTo>
                <a:lnTo>
                  <a:pt x="83970" y="51000"/>
                </a:lnTo>
                <a:lnTo>
                  <a:pt x="83960" y="51010"/>
                </a:lnTo>
                <a:lnTo>
                  <a:pt x="83950" y="51020"/>
                </a:lnTo>
                <a:lnTo>
                  <a:pt x="83960" y="51030"/>
                </a:lnTo>
                <a:lnTo>
                  <a:pt x="83960" y="51040"/>
                </a:lnTo>
                <a:lnTo>
                  <a:pt x="83970" y="51040"/>
                </a:lnTo>
                <a:lnTo>
                  <a:pt x="83970" y="51050"/>
                </a:lnTo>
                <a:lnTo>
                  <a:pt x="83980" y="51060"/>
                </a:lnTo>
                <a:lnTo>
                  <a:pt x="83970" y="51070"/>
                </a:lnTo>
                <a:lnTo>
                  <a:pt x="83980" y="51060"/>
                </a:lnTo>
                <a:lnTo>
                  <a:pt x="83970" y="51070"/>
                </a:lnTo>
                <a:lnTo>
                  <a:pt x="83980" y="51060"/>
                </a:lnTo>
                <a:lnTo>
                  <a:pt x="83980" y="51070"/>
                </a:lnTo>
                <a:lnTo>
                  <a:pt x="83980" y="51080"/>
                </a:lnTo>
                <a:lnTo>
                  <a:pt x="83990" y="51070"/>
                </a:lnTo>
                <a:lnTo>
                  <a:pt x="84000" y="51080"/>
                </a:lnTo>
                <a:lnTo>
                  <a:pt x="84010" y="51080"/>
                </a:lnTo>
                <a:lnTo>
                  <a:pt x="84020" y="51070"/>
                </a:lnTo>
                <a:lnTo>
                  <a:pt x="84030" y="51070"/>
                </a:lnTo>
                <a:lnTo>
                  <a:pt x="84030" y="51060"/>
                </a:lnTo>
                <a:lnTo>
                  <a:pt x="84040" y="51050"/>
                </a:lnTo>
                <a:lnTo>
                  <a:pt x="84050" y="51050"/>
                </a:lnTo>
                <a:lnTo>
                  <a:pt x="84050" y="51060"/>
                </a:lnTo>
                <a:lnTo>
                  <a:pt x="84050" y="51070"/>
                </a:lnTo>
                <a:lnTo>
                  <a:pt x="84060" y="51080"/>
                </a:lnTo>
                <a:lnTo>
                  <a:pt x="84060" y="51090"/>
                </a:lnTo>
                <a:lnTo>
                  <a:pt x="84070" y="51100"/>
                </a:lnTo>
                <a:lnTo>
                  <a:pt x="84070" y="51110"/>
                </a:lnTo>
                <a:lnTo>
                  <a:pt x="84060" y="51110"/>
                </a:lnTo>
                <a:lnTo>
                  <a:pt x="84050" y="51110"/>
                </a:lnTo>
                <a:lnTo>
                  <a:pt x="84050" y="51120"/>
                </a:lnTo>
                <a:lnTo>
                  <a:pt x="84060" y="51120"/>
                </a:lnTo>
                <a:lnTo>
                  <a:pt x="84080" y="51140"/>
                </a:lnTo>
                <a:lnTo>
                  <a:pt x="84090" y="51170"/>
                </a:lnTo>
                <a:lnTo>
                  <a:pt x="84100" y="51180"/>
                </a:lnTo>
                <a:lnTo>
                  <a:pt x="84110" y="51200"/>
                </a:lnTo>
                <a:lnTo>
                  <a:pt x="84120" y="51220"/>
                </a:lnTo>
                <a:lnTo>
                  <a:pt x="84130" y="51230"/>
                </a:lnTo>
                <a:lnTo>
                  <a:pt x="84140" y="51230"/>
                </a:lnTo>
                <a:lnTo>
                  <a:pt x="84150" y="51240"/>
                </a:lnTo>
                <a:lnTo>
                  <a:pt x="84150" y="51250"/>
                </a:lnTo>
                <a:lnTo>
                  <a:pt x="84160" y="51250"/>
                </a:lnTo>
                <a:lnTo>
                  <a:pt x="84160" y="51260"/>
                </a:lnTo>
                <a:lnTo>
                  <a:pt x="84170" y="51270"/>
                </a:lnTo>
                <a:lnTo>
                  <a:pt x="84180" y="51280"/>
                </a:lnTo>
                <a:lnTo>
                  <a:pt x="84190" y="51280"/>
                </a:lnTo>
                <a:lnTo>
                  <a:pt x="84190" y="51290"/>
                </a:lnTo>
                <a:lnTo>
                  <a:pt x="84200" y="51290"/>
                </a:lnTo>
                <a:lnTo>
                  <a:pt x="84210" y="51290"/>
                </a:lnTo>
                <a:lnTo>
                  <a:pt x="84210" y="51300"/>
                </a:lnTo>
                <a:lnTo>
                  <a:pt x="84210" y="51310"/>
                </a:lnTo>
                <a:lnTo>
                  <a:pt x="84220" y="51320"/>
                </a:lnTo>
                <a:lnTo>
                  <a:pt x="84230" y="51330"/>
                </a:lnTo>
                <a:lnTo>
                  <a:pt x="84240" y="51340"/>
                </a:lnTo>
                <a:lnTo>
                  <a:pt x="84250" y="51340"/>
                </a:lnTo>
                <a:lnTo>
                  <a:pt x="84260" y="51340"/>
                </a:lnTo>
                <a:lnTo>
                  <a:pt x="84270" y="51340"/>
                </a:lnTo>
                <a:lnTo>
                  <a:pt x="84270" y="51350"/>
                </a:lnTo>
                <a:lnTo>
                  <a:pt x="84280" y="51350"/>
                </a:lnTo>
                <a:lnTo>
                  <a:pt x="84290" y="51350"/>
                </a:lnTo>
                <a:lnTo>
                  <a:pt x="84290" y="51360"/>
                </a:lnTo>
                <a:lnTo>
                  <a:pt x="84300" y="51360"/>
                </a:lnTo>
                <a:lnTo>
                  <a:pt x="84320" y="51370"/>
                </a:lnTo>
                <a:lnTo>
                  <a:pt x="84330" y="51370"/>
                </a:lnTo>
                <a:lnTo>
                  <a:pt x="84340" y="51380"/>
                </a:lnTo>
                <a:lnTo>
                  <a:pt x="84350" y="51380"/>
                </a:lnTo>
                <a:lnTo>
                  <a:pt x="84360" y="51380"/>
                </a:lnTo>
                <a:lnTo>
                  <a:pt x="84370" y="51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