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Njombe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Njombe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47340" y="69140"/>
                </a:moveTo>
                <a:lnTo>
                  <a:pt x="47390" y="69130"/>
                </a:lnTo>
                <a:lnTo>
                  <a:pt x="47410" y="69140"/>
                </a:lnTo>
                <a:lnTo>
                  <a:pt x="47420" y="69150"/>
                </a:lnTo>
                <a:lnTo>
                  <a:pt x="47430" y="69180"/>
                </a:lnTo>
                <a:lnTo>
                  <a:pt x="47440" y="69180"/>
                </a:lnTo>
                <a:lnTo>
                  <a:pt x="47460" y="69190"/>
                </a:lnTo>
                <a:lnTo>
                  <a:pt x="47480" y="69190"/>
                </a:lnTo>
                <a:lnTo>
                  <a:pt x="47490" y="69190"/>
                </a:lnTo>
                <a:lnTo>
                  <a:pt x="47510" y="69190"/>
                </a:lnTo>
                <a:lnTo>
                  <a:pt x="47530" y="69200"/>
                </a:lnTo>
                <a:lnTo>
                  <a:pt x="47540" y="69210"/>
                </a:lnTo>
                <a:lnTo>
                  <a:pt x="47560" y="69210"/>
                </a:lnTo>
                <a:lnTo>
                  <a:pt x="47580" y="69210"/>
                </a:lnTo>
                <a:lnTo>
                  <a:pt x="47600" y="69220"/>
                </a:lnTo>
                <a:lnTo>
                  <a:pt x="47620" y="69210"/>
                </a:lnTo>
                <a:lnTo>
                  <a:pt x="47640" y="69200"/>
                </a:lnTo>
                <a:lnTo>
                  <a:pt x="47660" y="69200"/>
                </a:lnTo>
                <a:lnTo>
                  <a:pt x="47660" y="69190"/>
                </a:lnTo>
                <a:lnTo>
                  <a:pt x="47670" y="69190"/>
                </a:lnTo>
                <a:lnTo>
                  <a:pt x="47690" y="69180"/>
                </a:lnTo>
                <a:lnTo>
                  <a:pt x="47730" y="69180"/>
                </a:lnTo>
                <a:lnTo>
                  <a:pt x="47750" y="69180"/>
                </a:lnTo>
                <a:lnTo>
                  <a:pt x="47760" y="69180"/>
                </a:lnTo>
                <a:lnTo>
                  <a:pt x="47780" y="69180"/>
                </a:lnTo>
                <a:lnTo>
                  <a:pt x="47800" y="69190"/>
                </a:lnTo>
                <a:lnTo>
                  <a:pt x="47820" y="69200"/>
                </a:lnTo>
                <a:lnTo>
                  <a:pt x="47830" y="69200"/>
                </a:lnTo>
                <a:lnTo>
                  <a:pt x="47850" y="69200"/>
                </a:lnTo>
                <a:lnTo>
                  <a:pt x="47880" y="69210"/>
                </a:lnTo>
                <a:lnTo>
                  <a:pt x="47890" y="69210"/>
                </a:lnTo>
                <a:lnTo>
                  <a:pt x="47910" y="69210"/>
                </a:lnTo>
                <a:lnTo>
                  <a:pt x="47920" y="69210"/>
                </a:lnTo>
                <a:lnTo>
                  <a:pt x="47910" y="69220"/>
                </a:lnTo>
                <a:lnTo>
                  <a:pt x="47910" y="69230"/>
                </a:lnTo>
                <a:lnTo>
                  <a:pt x="47920" y="69240"/>
                </a:lnTo>
                <a:lnTo>
                  <a:pt x="47940" y="69240"/>
                </a:lnTo>
                <a:lnTo>
                  <a:pt x="47950" y="69240"/>
                </a:lnTo>
                <a:lnTo>
                  <a:pt x="47960" y="69240"/>
                </a:lnTo>
                <a:lnTo>
                  <a:pt x="47980" y="69250"/>
                </a:lnTo>
                <a:lnTo>
                  <a:pt x="47990" y="69250"/>
                </a:lnTo>
                <a:lnTo>
                  <a:pt x="48000" y="69240"/>
                </a:lnTo>
                <a:lnTo>
                  <a:pt x="48020" y="69250"/>
                </a:lnTo>
                <a:lnTo>
                  <a:pt x="48030" y="69240"/>
                </a:lnTo>
                <a:lnTo>
                  <a:pt x="48040" y="69240"/>
                </a:lnTo>
                <a:lnTo>
                  <a:pt x="48050" y="69230"/>
                </a:lnTo>
                <a:lnTo>
                  <a:pt x="48070" y="69230"/>
                </a:lnTo>
                <a:lnTo>
                  <a:pt x="48090" y="69240"/>
                </a:lnTo>
                <a:lnTo>
                  <a:pt x="48100" y="69230"/>
                </a:lnTo>
                <a:lnTo>
                  <a:pt x="48100" y="69240"/>
                </a:lnTo>
                <a:lnTo>
                  <a:pt x="48120" y="69230"/>
                </a:lnTo>
                <a:lnTo>
                  <a:pt x="48130" y="69240"/>
                </a:lnTo>
                <a:lnTo>
                  <a:pt x="48140" y="69240"/>
                </a:lnTo>
                <a:lnTo>
                  <a:pt x="48140" y="69230"/>
                </a:lnTo>
                <a:lnTo>
                  <a:pt x="48160" y="69230"/>
                </a:lnTo>
                <a:lnTo>
                  <a:pt x="48170" y="69220"/>
                </a:lnTo>
                <a:lnTo>
                  <a:pt x="48170" y="69210"/>
                </a:lnTo>
                <a:lnTo>
                  <a:pt x="48180" y="69200"/>
                </a:lnTo>
                <a:lnTo>
                  <a:pt x="48190" y="69200"/>
                </a:lnTo>
                <a:lnTo>
                  <a:pt x="48200" y="69200"/>
                </a:lnTo>
                <a:lnTo>
                  <a:pt x="48220" y="69200"/>
                </a:lnTo>
                <a:lnTo>
                  <a:pt x="48220" y="69190"/>
                </a:lnTo>
                <a:lnTo>
                  <a:pt x="48230" y="69200"/>
                </a:lnTo>
                <a:lnTo>
                  <a:pt x="48250" y="69220"/>
                </a:lnTo>
                <a:lnTo>
                  <a:pt x="48260" y="69230"/>
                </a:lnTo>
                <a:lnTo>
                  <a:pt x="48280" y="69240"/>
                </a:lnTo>
                <a:lnTo>
                  <a:pt x="48290" y="69250"/>
                </a:lnTo>
                <a:lnTo>
                  <a:pt x="48320" y="69250"/>
                </a:lnTo>
                <a:lnTo>
                  <a:pt x="48330" y="69250"/>
                </a:lnTo>
                <a:lnTo>
                  <a:pt x="48350" y="69260"/>
                </a:lnTo>
                <a:lnTo>
                  <a:pt x="48380" y="69280"/>
                </a:lnTo>
                <a:lnTo>
                  <a:pt x="48390" y="69290"/>
                </a:lnTo>
                <a:lnTo>
                  <a:pt x="48410" y="69290"/>
                </a:lnTo>
                <a:lnTo>
                  <a:pt x="48420" y="69290"/>
                </a:lnTo>
                <a:lnTo>
                  <a:pt x="48430" y="69290"/>
                </a:lnTo>
                <a:lnTo>
                  <a:pt x="48450" y="69280"/>
                </a:lnTo>
                <a:lnTo>
                  <a:pt x="48490" y="69290"/>
                </a:lnTo>
                <a:lnTo>
                  <a:pt x="48520" y="69300"/>
                </a:lnTo>
                <a:lnTo>
                  <a:pt x="48550" y="69310"/>
                </a:lnTo>
                <a:lnTo>
                  <a:pt x="48560" y="69330"/>
                </a:lnTo>
                <a:lnTo>
                  <a:pt x="48580" y="69330"/>
                </a:lnTo>
                <a:lnTo>
                  <a:pt x="48600" y="69340"/>
                </a:lnTo>
                <a:lnTo>
                  <a:pt x="48610" y="69330"/>
                </a:lnTo>
                <a:lnTo>
                  <a:pt x="48630" y="69330"/>
                </a:lnTo>
                <a:lnTo>
                  <a:pt x="48660" y="69330"/>
                </a:lnTo>
                <a:lnTo>
                  <a:pt x="48680" y="69320"/>
                </a:lnTo>
                <a:lnTo>
                  <a:pt x="48690" y="69330"/>
                </a:lnTo>
                <a:lnTo>
                  <a:pt x="48710" y="69340"/>
                </a:lnTo>
                <a:lnTo>
                  <a:pt x="48720" y="69340"/>
                </a:lnTo>
                <a:lnTo>
                  <a:pt x="48720" y="69350"/>
                </a:lnTo>
                <a:lnTo>
                  <a:pt x="48720" y="69360"/>
                </a:lnTo>
                <a:lnTo>
                  <a:pt x="48760" y="69380"/>
                </a:lnTo>
                <a:lnTo>
                  <a:pt x="48760" y="69390"/>
                </a:lnTo>
                <a:lnTo>
                  <a:pt x="48780" y="69400"/>
                </a:lnTo>
                <a:lnTo>
                  <a:pt x="48810" y="69420"/>
                </a:lnTo>
                <a:lnTo>
                  <a:pt x="48860" y="69500"/>
                </a:lnTo>
                <a:lnTo>
                  <a:pt x="48860" y="69510"/>
                </a:lnTo>
                <a:lnTo>
                  <a:pt x="48900" y="69570"/>
                </a:lnTo>
                <a:lnTo>
                  <a:pt x="48970" y="69660"/>
                </a:lnTo>
                <a:lnTo>
                  <a:pt x="48980" y="69670"/>
                </a:lnTo>
                <a:lnTo>
                  <a:pt x="48970" y="69670"/>
                </a:lnTo>
                <a:lnTo>
                  <a:pt x="48940" y="69660"/>
                </a:lnTo>
                <a:lnTo>
                  <a:pt x="48910" y="69660"/>
                </a:lnTo>
                <a:lnTo>
                  <a:pt x="48890" y="69660"/>
                </a:lnTo>
                <a:lnTo>
                  <a:pt x="48880" y="69670"/>
                </a:lnTo>
                <a:lnTo>
                  <a:pt x="48870" y="69670"/>
                </a:lnTo>
                <a:lnTo>
                  <a:pt x="48840" y="69680"/>
                </a:lnTo>
                <a:lnTo>
                  <a:pt x="48820" y="69710"/>
                </a:lnTo>
                <a:lnTo>
                  <a:pt x="48800" y="69740"/>
                </a:lnTo>
                <a:lnTo>
                  <a:pt x="48770" y="69770"/>
                </a:lnTo>
                <a:lnTo>
                  <a:pt x="48780" y="69800"/>
                </a:lnTo>
                <a:lnTo>
                  <a:pt x="48760" y="69840"/>
                </a:lnTo>
                <a:lnTo>
                  <a:pt x="48770" y="69840"/>
                </a:lnTo>
                <a:lnTo>
                  <a:pt x="48770" y="69850"/>
                </a:lnTo>
                <a:lnTo>
                  <a:pt x="48770" y="69860"/>
                </a:lnTo>
                <a:lnTo>
                  <a:pt x="48760" y="69880"/>
                </a:lnTo>
                <a:lnTo>
                  <a:pt x="48730" y="69910"/>
                </a:lnTo>
                <a:lnTo>
                  <a:pt x="48720" y="69920"/>
                </a:lnTo>
                <a:lnTo>
                  <a:pt x="48690" y="69950"/>
                </a:lnTo>
                <a:lnTo>
                  <a:pt x="48670" y="69970"/>
                </a:lnTo>
                <a:lnTo>
                  <a:pt x="48640" y="70020"/>
                </a:lnTo>
                <a:lnTo>
                  <a:pt x="48630" y="70030"/>
                </a:lnTo>
                <a:lnTo>
                  <a:pt x="48660" y="70070"/>
                </a:lnTo>
                <a:lnTo>
                  <a:pt x="48690" y="70100"/>
                </a:lnTo>
                <a:lnTo>
                  <a:pt x="48700" y="70110"/>
                </a:lnTo>
                <a:lnTo>
                  <a:pt x="48720" y="70120"/>
                </a:lnTo>
                <a:lnTo>
                  <a:pt x="48740" y="70130"/>
                </a:lnTo>
                <a:lnTo>
                  <a:pt x="48750" y="70150"/>
                </a:lnTo>
                <a:lnTo>
                  <a:pt x="48760" y="70150"/>
                </a:lnTo>
                <a:lnTo>
                  <a:pt x="48770" y="70160"/>
                </a:lnTo>
                <a:lnTo>
                  <a:pt x="48790" y="70170"/>
                </a:lnTo>
                <a:lnTo>
                  <a:pt x="48800" y="70180"/>
                </a:lnTo>
                <a:lnTo>
                  <a:pt x="48810" y="70180"/>
                </a:lnTo>
                <a:lnTo>
                  <a:pt x="48820" y="70190"/>
                </a:lnTo>
                <a:lnTo>
                  <a:pt x="48830" y="70190"/>
                </a:lnTo>
                <a:lnTo>
                  <a:pt x="48840" y="70200"/>
                </a:lnTo>
                <a:lnTo>
                  <a:pt x="48860" y="70210"/>
                </a:lnTo>
                <a:lnTo>
                  <a:pt x="48870" y="70210"/>
                </a:lnTo>
                <a:lnTo>
                  <a:pt x="48890" y="70220"/>
                </a:lnTo>
                <a:lnTo>
                  <a:pt x="48900" y="70220"/>
                </a:lnTo>
                <a:lnTo>
                  <a:pt x="48920" y="70230"/>
                </a:lnTo>
                <a:lnTo>
                  <a:pt x="48920" y="70240"/>
                </a:lnTo>
                <a:lnTo>
                  <a:pt x="48930" y="70250"/>
                </a:lnTo>
                <a:lnTo>
                  <a:pt x="48950" y="70260"/>
                </a:lnTo>
                <a:lnTo>
                  <a:pt x="48960" y="70260"/>
                </a:lnTo>
                <a:lnTo>
                  <a:pt x="48970" y="70260"/>
                </a:lnTo>
                <a:lnTo>
                  <a:pt x="48990" y="70270"/>
                </a:lnTo>
                <a:lnTo>
                  <a:pt x="49000" y="70280"/>
                </a:lnTo>
                <a:lnTo>
                  <a:pt x="49000" y="70300"/>
                </a:lnTo>
                <a:lnTo>
                  <a:pt x="49020" y="70320"/>
                </a:lnTo>
                <a:lnTo>
                  <a:pt x="49020" y="70330"/>
                </a:lnTo>
                <a:lnTo>
                  <a:pt x="49030" y="70340"/>
                </a:lnTo>
                <a:lnTo>
                  <a:pt x="49040" y="70360"/>
                </a:lnTo>
                <a:lnTo>
                  <a:pt x="49060" y="70370"/>
                </a:lnTo>
                <a:lnTo>
                  <a:pt x="49090" y="70360"/>
                </a:lnTo>
                <a:lnTo>
                  <a:pt x="49100" y="70360"/>
                </a:lnTo>
                <a:lnTo>
                  <a:pt x="49130" y="70360"/>
                </a:lnTo>
                <a:lnTo>
                  <a:pt x="49160" y="70360"/>
                </a:lnTo>
                <a:lnTo>
                  <a:pt x="49170" y="70360"/>
                </a:lnTo>
                <a:lnTo>
                  <a:pt x="49190" y="70350"/>
                </a:lnTo>
                <a:lnTo>
                  <a:pt x="49210" y="70350"/>
                </a:lnTo>
                <a:lnTo>
                  <a:pt x="49220" y="70350"/>
                </a:lnTo>
                <a:lnTo>
                  <a:pt x="49230" y="70350"/>
                </a:lnTo>
                <a:lnTo>
                  <a:pt x="49240" y="70360"/>
                </a:lnTo>
                <a:lnTo>
                  <a:pt x="49250" y="70380"/>
                </a:lnTo>
                <a:lnTo>
                  <a:pt x="49250" y="70390"/>
                </a:lnTo>
                <a:lnTo>
                  <a:pt x="49250" y="70410"/>
                </a:lnTo>
                <a:lnTo>
                  <a:pt x="49260" y="70420"/>
                </a:lnTo>
                <a:lnTo>
                  <a:pt x="49270" y="70430"/>
                </a:lnTo>
                <a:lnTo>
                  <a:pt x="49280" y="70440"/>
                </a:lnTo>
                <a:lnTo>
                  <a:pt x="49300" y="70450"/>
                </a:lnTo>
                <a:lnTo>
                  <a:pt x="49310" y="70450"/>
                </a:lnTo>
                <a:lnTo>
                  <a:pt x="49340" y="70460"/>
                </a:lnTo>
                <a:lnTo>
                  <a:pt x="49350" y="70470"/>
                </a:lnTo>
                <a:lnTo>
                  <a:pt x="49370" y="70470"/>
                </a:lnTo>
                <a:lnTo>
                  <a:pt x="49380" y="70480"/>
                </a:lnTo>
                <a:lnTo>
                  <a:pt x="49390" y="70490"/>
                </a:lnTo>
                <a:lnTo>
                  <a:pt x="49410" y="70500"/>
                </a:lnTo>
                <a:lnTo>
                  <a:pt x="49420" y="70510"/>
                </a:lnTo>
                <a:lnTo>
                  <a:pt x="49430" y="70510"/>
                </a:lnTo>
                <a:lnTo>
                  <a:pt x="49440" y="70500"/>
                </a:lnTo>
                <a:lnTo>
                  <a:pt x="49470" y="70490"/>
                </a:lnTo>
                <a:lnTo>
                  <a:pt x="49490" y="70490"/>
                </a:lnTo>
                <a:lnTo>
                  <a:pt x="49520" y="70490"/>
                </a:lnTo>
                <a:lnTo>
                  <a:pt x="49550" y="70490"/>
                </a:lnTo>
                <a:lnTo>
                  <a:pt x="49590" y="70500"/>
                </a:lnTo>
                <a:lnTo>
                  <a:pt x="49620" y="70500"/>
                </a:lnTo>
                <a:lnTo>
                  <a:pt x="49640" y="70510"/>
                </a:lnTo>
                <a:lnTo>
                  <a:pt x="49670" y="70520"/>
                </a:lnTo>
                <a:lnTo>
                  <a:pt x="49680" y="70530"/>
                </a:lnTo>
                <a:lnTo>
                  <a:pt x="49690" y="70520"/>
                </a:lnTo>
                <a:lnTo>
                  <a:pt x="49710" y="70500"/>
                </a:lnTo>
                <a:lnTo>
                  <a:pt x="49720" y="70490"/>
                </a:lnTo>
                <a:lnTo>
                  <a:pt x="49750" y="70480"/>
                </a:lnTo>
                <a:lnTo>
                  <a:pt x="49780" y="70460"/>
                </a:lnTo>
                <a:lnTo>
                  <a:pt x="49790" y="70450"/>
                </a:lnTo>
                <a:lnTo>
                  <a:pt x="49800" y="70440"/>
                </a:lnTo>
                <a:lnTo>
                  <a:pt x="49830" y="70430"/>
                </a:lnTo>
                <a:lnTo>
                  <a:pt x="49870" y="70400"/>
                </a:lnTo>
                <a:lnTo>
                  <a:pt x="49890" y="70400"/>
                </a:lnTo>
                <a:lnTo>
                  <a:pt x="49900" y="70390"/>
                </a:lnTo>
                <a:lnTo>
                  <a:pt x="49910" y="70390"/>
                </a:lnTo>
                <a:lnTo>
                  <a:pt x="49930" y="70380"/>
                </a:lnTo>
                <a:lnTo>
                  <a:pt x="49960" y="70380"/>
                </a:lnTo>
                <a:lnTo>
                  <a:pt x="49980" y="70370"/>
                </a:lnTo>
                <a:lnTo>
                  <a:pt x="50010" y="70360"/>
                </a:lnTo>
                <a:lnTo>
                  <a:pt x="50020" y="70350"/>
                </a:lnTo>
                <a:lnTo>
                  <a:pt x="50040" y="70350"/>
                </a:lnTo>
                <a:lnTo>
                  <a:pt x="50060" y="70340"/>
                </a:lnTo>
                <a:lnTo>
                  <a:pt x="50080" y="70340"/>
                </a:lnTo>
                <a:lnTo>
                  <a:pt x="50090" y="70330"/>
                </a:lnTo>
                <a:lnTo>
                  <a:pt x="50090" y="70320"/>
                </a:lnTo>
                <a:lnTo>
                  <a:pt x="50090" y="70310"/>
                </a:lnTo>
                <a:lnTo>
                  <a:pt x="50100" y="70310"/>
                </a:lnTo>
                <a:lnTo>
                  <a:pt x="50100" y="70300"/>
                </a:lnTo>
                <a:lnTo>
                  <a:pt x="50100" y="70290"/>
                </a:lnTo>
                <a:lnTo>
                  <a:pt x="50110" y="70280"/>
                </a:lnTo>
                <a:lnTo>
                  <a:pt x="50120" y="70270"/>
                </a:lnTo>
                <a:lnTo>
                  <a:pt x="50130" y="70260"/>
                </a:lnTo>
                <a:lnTo>
                  <a:pt x="50140" y="70250"/>
                </a:lnTo>
                <a:lnTo>
                  <a:pt x="50150" y="70240"/>
                </a:lnTo>
                <a:lnTo>
                  <a:pt x="50160" y="70220"/>
                </a:lnTo>
                <a:lnTo>
                  <a:pt x="50170" y="70210"/>
                </a:lnTo>
                <a:lnTo>
                  <a:pt x="50180" y="70190"/>
                </a:lnTo>
                <a:lnTo>
                  <a:pt x="50180" y="70180"/>
                </a:lnTo>
                <a:lnTo>
                  <a:pt x="50190" y="70160"/>
                </a:lnTo>
                <a:lnTo>
                  <a:pt x="50190" y="70140"/>
                </a:lnTo>
                <a:lnTo>
                  <a:pt x="50200" y="70140"/>
                </a:lnTo>
                <a:lnTo>
                  <a:pt x="50200" y="70120"/>
                </a:lnTo>
                <a:lnTo>
                  <a:pt x="50200" y="70110"/>
                </a:lnTo>
                <a:lnTo>
                  <a:pt x="50210" y="70110"/>
                </a:lnTo>
                <a:lnTo>
                  <a:pt x="50210" y="70100"/>
                </a:lnTo>
                <a:lnTo>
                  <a:pt x="50210" y="70090"/>
                </a:lnTo>
                <a:lnTo>
                  <a:pt x="50220" y="70080"/>
                </a:lnTo>
                <a:lnTo>
                  <a:pt x="50230" y="70080"/>
                </a:lnTo>
                <a:lnTo>
                  <a:pt x="50250" y="70080"/>
                </a:lnTo>
                <a:lnTo>
                  <a:pt x="50260" y="70080"/>
                </a:lnTo>
                <a:lnTo>
                  <a:pt x="50270" y="70080"/>
                </a:lnTo>
                <a:lnTo>
                  <a:pt x="50300" y="70070"/>
                </a:lnTo>
                <a:lnTo>
                  <a:pt x="50320" y="70070"/>
                </a:lnTo>
                <a:lnTo>
                  <a:pt x="50330" y="70080"/>
                </a:lnTo>
                <a:lnTo>
                  <a:pt x="50340" y="70080"/>
                </a:lnTo>
                <a:lnTo>
                  <a:pt x="50360" y="70080"/>
                </a:lnTo>
                <a:lnTo>
                  <a:pt x="50370" y="70080"/>
                </a:lnTo>
                <a:lnTo>
                  <a:pt x="50380" y="70080"/>
                </a:lnTo>
                <a:lnTo>
                  <a:pt x="50400" y="70070"/>
                </a:lnTo>
                <a:lnTo>
                  <a:pt x="50420" y="70070"/>
                </a:lnTo>
                <a:lnTo>
                  <a:pt x="50440" y="70070"/>
                </a:lnTo>
                <a:lnTo>
                  <a:pt x="50450" y="70070"/>
                </a:lnTo>
                <a:lnTo>
                  <a:pt x="50460" y="70080"/>
                </a:lnTo>
                <a:lnTo>
                  <a:pt x="50470" y="70080"/>
                </a:lnTo>
                <a:lnTo>
                  <a:pt x="50480" y="70090"/>
                </a:lnTo>
                <a:lnTo>
                  <a:pt x="50490" y="70090"/>
                </a:lnTo>
                <a:lnTo>
                  <a:pt x="50510" y="70100"/>
                </a:lnTo>
                <a:lnTo>
                  <a:pt x="50520" y="70110"/>
                </a:lnTo>
                <a:lnTo>
                  <a:pt x="50550" y="70120"/>
                </a:lnTo>
                <a:lnTo>
                  <a:pt x="50570" y="70120"/>
                </a:lnTo>
                <a:lnTo>
                  <a:pt x="50590" y="70130"/>
                </a:lnTo>
                <a:lnTo>
                  <a:pt x="50600" y="70130"/>
                </a:lnTo>
                <a:lnTo>
                  <a:pt x="50620" y="70140"/>
                </a:lnTo>
                <a:lnTo>
                  <a:pt x="50640" y="70140"/>
                </a:lnTo>
                <a:lnTo>
                  <a:pt x="50660" y="70140"/>
                </a:lnTo>
                <a:lnTo>
                  <a:pt x="50680" y="70140"/>
                </a:lnTo>
                <a:lnTo>
                  <a:pt x="50690" y="70130"/>
                </a:lnTo>
                <a:lnTo>
                  <a:pt x="50700" y="70130"/>
                </a:lnTo>
                <a:lnTo>
                  <a:pt x="50710" y="70130"/>
                </a:lnTo>
                <a:lnTo>
                  <a:pt x="50730" y="70130"/>
                </a:lnTo>
                <a:lnTo>
                  <a:pt x="50750" y="70130"/>
                </a:lnTo>
                <a:lnTo>
                  <a:pt x="50770" y="70130"/>
                </a:lnTo>
                <a:lnTo>
                  <a:pt x="50800" y="70120"/>
                </a:lnTo>
                <a:lnTo>
                  <a:pt x="50820" y="70110"/>
                </a:lnTo>
                <a:lnTo>
                  <a:pt x="50840" y="70110"/>
                </a:lnTo>
                <a:lnTo>
                  <a:pt x="50870" y="70110"/>
                </a:lnTo>
                <a:lnTo>
                  <a:pt x="50900" y="70100"/>
                </a:lnTo>
                <a:lnTo>
                  <a:pt x="50920" y="70100"/>
                </a:lnTo>
                <a:lnTo>
                  <a:pt x="50940" y="70090"/>
                </a:lnTo>
                <a:lnTo>
                  <a:pt x="50940" y="70080"/>
                </a:lnTo>
                <a:lnTo>
                  <a:pt x="50950" y="70080"/>
                </a:lnTo>
                <a:lnTo>
                  <a:pt x="50940" y="70100"/>
                </a:lnTo>
                <a:lnTo>
                  <a:pt x="50930" y="70120"/>
                </a:lnTo>
                <a:lnTo>
                  <a:pt x="50930" y="70130"/>
                </a:lnTo>
                <a:lnTo>
                  <a:pt x="50930" y="70140"/>
                </a:lnTo>
                <a:lnTo>
                  <a:pt x="50920" y="70170"/>
                </a:lnTo>
                <a:lnTo>
                  <a:pt x="50920" y="70190"/>
                </a:lnTo>
                <a:lnTo>
                  <a:pt x="50920" y="70220"/>
                </a:lnTo>
                <a:lnTo>
                  <a:pt x="50920" y="70240"/>
                </a:lnTo>
                <a:lnTo>
                  <a:pt x="50930" y="70260"/>
                </a:lnTo>
                <a:lnTo>
                  <a:pt x="50930" y="70270"/>
                </a:lnTo>
                <a:lnTo>
                  <a:pt x="50940" y="70280"/>
                </a:lnTo>
                <a:lnTo>
                  <a:pt x="50950" y="70280"/>
                </a:lnTo>
                <a:lnTo>
                  <a:pt x="50960" y="70300"/>
                </a:lnTo>
                <a:lnTo>
                  <a:pt x="50980" y="70340"/>
                </a:lnTo>
                <a:lnTo>
                  <a:pt x="50990" y="70360"/>
                </a:lnTo>
                <a:lnTo>
                  <a:pt x="51020" y="70380"/>
                </a:lnTo>
                <a:lnTo>
                  <a:pt x="51030" y="70410"/>
                </a:lnTo>
                <a:lnTo>
                  <a:pt x="51040" y="70410"/>
                </a:lnTo>
                <a:lnTo>
                  <a:pt x="51040" y="70430"/>
                </a:lnTo>
                <a:lnTo>
                  <a:pt x="51050" y="70450"/>
                </a:lnTo>
                <a:lnTo>
                  <a:pt x="51050" y="70470"/>
                </a:lnTo>
                <a:lnTo>
                  <a:pt x="51060" y="70480"/>
                </a:lnTo>
                <a:lnTo>
                  <a:pt x="51060" y="70490"/>
                </a:lnTo>
                <a:lnTo>
                  <a:pt x="51060" y="70520"/>
                </a:lnTo>
                <a:lnTo>
                  <a:pt x="51070" y="70540"/>
                </a:lnTo>
                <a:lnTo>
                  <a:pt x="51070" y="70560"/>
                </a:lnTo>
                <a:lnTo>
                  <a:pt x="51070" y="70580"/>
                </a:lnTo>
                <a:lnTo>
                  <a:pt x="51060" y="70600"/>
                </a:lnTo>
                <a:lnTo>
                  <a:pt x="51060" y="70630"/>
                </a:lnTo>
                <a:lnTo>
                  <a:pt x="51050" y="70640"/>
                </a:lnTo>
                <a:lnTo>
                  <a:pt x="51060" y="70660"/>
                </a:lnTo>
                <a:lnTo>
                  <a:pt x="51060" y="70680"/>
                </a:lnTo>
                <a:lnTo>
                  <a:pt x="51060" y="70690"/>
                </a:lnTo>
                <a:lnTo>
                  <a:pt x="51050" y="70700"/>
                </a:lnTo>
                <a:lnTo>
                  <a:pt x="51040" y="70700"/>
                </a:lnTo>
                <a:lnTo>
                  <a:pt x="51030" y="70710"/>
                </a:lnTo>
                <a:lnTo>
                  <a:pt x="51020" y="70730"/>
                </a:lnTo>
                <a:lnTo>
                  <a:pt x="51020" y="70750"/>
                </a:lnTo>
                <a:lnTo>
                  <a:pt x="51010" y="70760"/>
                </a:lnTo>
                <a:lnTo>
                  <a:pt x="51000" y="70770"/>
                </a:lnTo>
                <a:lnTo>
                  <a:pt x="51000" y="70780"/>
                </a:lnTo>
                <a:lnTo>
                  <a:pt x="50990" y="70800"/>
                </a:lnTo>
                <a:lnTo>
                  <a:pt x="50990" y="70820"/>
                </a:lnTo>
                <a:lnTo>
                  <a:pt x="50990" y="70830"/>
                </a:lnTo>
                <a:lnTo>
                  <a:pt x="50990" y="70840"/>
                </a:lnTo>
                <a:lnTo>
                  <a:pt x="50990" y="70850"/>
                </a:lnTo>
                <a:lnTo>
                  <a:pt x="50980" y="70860"/>
                </a:lnTo>
                <a:lnTo>
                  <a:pt x="50980" y="70870"/>
                </a:lnTo>
                <a:lnTo>
                  <a:pt x="50970" y="70880"/>
                </a:lnTo>
                <a:lnTo>
                  <a:pt x="50960" y="70900"/>
                </a:lnTo>
                <a:lnTo>
                  <a:pt x="50950" y="70920"/>
                </a:lnTo>
                <a:lnTo>
                  <a:pt x="50940" y="70930"/>
                </a:lnTo>
                <a:lnTo>
                  <a:pt x="50940" y="70940"/>
                </a:lnTo>
                <a:lnTo>
                  <a:pt x="50930" y="70950"/>
                </a:lnTo>
                <a:lnTo>
                  <a:pt x="50940" y="70960"/>
                </a:lnTo>
                <a:lnTo>
                  <a:pt x="50940" y="70980"/>
                </a:lnTo>
                <a:lnTo>
                  <a:pt x="50950" y="70990"/>
                </a:lnTo>
                <a:lnTo>
                  <a:pt x="50960" y="71010"/>
                </a:lnTo>
                <a:lnTo>
                  <a:pt x="50970" y="71030"/>
                </a:lnTo>
                <a:lnTo>
                  <a:pt x="50980" y="71040"/>
                </a:lnTo>
                <a:lnTo>
                  <a:pt x="50990" y="71050"/>
                </a:lnTo>
                <a:lnTo>
                  <a:pt x="51000" y="71070"/>
                </a:lnTo>
                <a:lnTo>
                  <a:pt x="51010" y="71080"/>
                </a:lnTo>
                <a:lnTo>
                  <a:pt x="51020" y="71100"/>
                </a:lnTo>
                <a:lnTo>
                  <a:pt x="51030" y="71110"/>
                </a:lnTo>
                <a:lnTo>
                  <a:pt x="51030" y="71120"/>
                </a:lnTo>
                <a:lnTo>
                  <a:pt x="51030" y="71130"/>
                </a:lnTo>
                <a:lnTo>
                  <a:pt x="51030" y="71150"/>
                </a:lnTo>
                <a:lnTo>
                  <a:pt x="51020" y="71160"/>
                </a:lnTo>
                <a:lnTo>
                  <a:pt x="51010" y="71160"/>
                </a:lnTo>
                <a:lnTo>
                  <a:pt x="51010" y="71170"/>
                </a:lnTo>
                <a:lnTo>
                  <a:pt x="51000" y="71180"/>
                </a:lnTo>
                <a:lnTo>
                  <a:pt x="50990" y="71190"/>
                </a:lnTo>
                <a:lnTo>
                  <a:pt x="50980" y="71200"/>
                </a:lnTo>
                <a:lnTo>
                  <a:pt x="50970" y="71220"/>
                </a:lnTo>
                <a:lnTo>
                  <a:pt x="50960" y="71230"/>
                </a:lnTo>
                <a:lnTo>
                  <a:pt x="50950" y="71230"/>
                </a:lnTo>
                <a:lnTo>
                  <a:pt x="50940" y="71240"/>
                </a:lnTo>
                <a:lnTo>
                  <a:pt x="50930" y="71260"/>
                </a:lnTo>
                <a:lnTo>
                  <a:pt x="50920" y="71270"/>
                </a:lnTo>
                <a:lnTo>
                  <a:pt x="50920" y="71280"/>
                </a:lnTo>
                <a:lnTo>
                  <a:pt x="50910" y="71290"/>
                </a:lnTo>
                <a:lnTo>
                  <a:pt x="50900" y="71300"/>
                </a:lnTo>
                <a:lnTo>
                  <a:pt x="50890" y="71310"/>
                </a:lnTo>
                <a:lnTo>
                  <a:pt x="50880" y="71320"/>
                </a:lnTo>
                <a:lnTo>
                  <a:pt x="50860" y="71320"/>
                </a:lnTo>
                <a:lnTo>
                  <a:pt x="50850" y="71330"/>
                </a:lnTo>
                <a:lnTo>
                  <a:pt x="50850" y="71350"/>
                </a:lnTo>
                <a:lnTo>
                  <a:pt x="50840" y="71360"/>
                </a:lnTo>
                <a:lnTo>
                  <a:pt x="50830" y="71370"/>
                </a:lnTo>
                <a:lnTo>
                  <a:pt x="50820" y="71370"/>
                </a:lnTo>
                <a:lnTo>
                  <a:pt x="50810" y="71380"/>
                </a:lnTo>
                <a:lnTo>
                  <a:pt x="50800" y="71390"/>
                </a:lnTo>
                <a:lnTo>
                  <a:pt x="50800" y="71410"/>
                </a:lnTo>
                <a:lnTo>
                  <a:pt x="50800" y="71420"/>
                </a:lnTo>
                <a:lnTo>
                  <a:pt x="50800" y="71440"/>
                </a:lnTo>
                <a:lnTo>
                  <a:pt x="50800" y="71450"/>
                </a:lnTo>
                <a:lnTo>
                  <a:pt x="50790" y="71460"/>
                </a:lnTo>
                <a:lnTo>
                  <a:pt x="50780" y="71470"/>
                </a:lnTo>
                <a:lnTo>
                  <a:pt x="50780" y="71480"/>
                </a:lnTo>
                <a:lnTo>
                  <a:pt x="50780" y="71490"/>
                </a:lnTo>
                <a:lnTo>
                  <a:pt x="50790" y="71500"/>
                </a:lnTo>
                <a:lnTo>
                  <a:pt x="50800" y="71520"/>
                </a:lnTo>
                <a:lnTo>
                  <a:pt x="50800" y="71540"/>
                </a:lnTo>
                <a:lnTo>
                  <a:pt x="50800" y="71550"/>
                </a:lnTo>
                <a:lnTo>
                  <a:pt x="50820" y="71590"/>
                </a:lnTo>
                <a:lnTo>
                  <a:pt x="50830" y="71610"/>
                </a:lnTo>
                <a:lnTo>
                  <a:pt x="50840" y="71630"/>
                </a:lnTo>
                <a:lnTo>
                  <a:pt x="50860" y="71670"/>
                </a:lnTo>
                <a:lnTo>
                  <a:pt x="50890" y="71700"/>
                </a:lnTo>
                <a:lnTo>
                  <a:pt x="50910" y="71730"/>
                </a:lnTo>
                <a:lnTo>
                  <a:pt x="50930" y="71750"/>
                </a:lnTo>
                <a:lnTo>
                  <a:pt x="50940" y="71770"/>
                </a:lnTo>
                <a:lnTo>
                  <a:pt x="50940" y="71800"/>
                </a:lnTo>
                <a:lnTo>
                  <a:pt x="50940" y="71830"/>
                </a:lnTo>
                <a:lnTo>
                  <a:pt x="50940" y="71850"/>
                </a:lnTo>
                <a:lnTo>
                  <a:pt x="50930" y="71890"/>
                </a:lnTo>
                <a:lnTo>
                  <a:pt x="50930" y="71930"/>
                </a:lnTo>
                <a:lnTo>
                  <a:pt x="50920" y="71960"/>
                </a:lnTo>
                <a:lnTo>
                  <a:pt x="50900" y="71990"/>
                </a:lnTo>
                <a:lnTo>
                  <a:pt x="50890" y="72010"/>
                </a:lnTo>
                <a:lnTo>
                  <a:pt x="50880" y="72040"/>
                </a:lnTo>
                <a:lnTo>
                  <a:pt x="50870" y="72050"/>
                </a:lnTo>
                <a:lnTo>
                  <a:pt x="50860" y="72090"/>
                </a:lnTo>
                <a:lnTo>
                  <a:pt x="50860" y="72140"/>
                </a:lnTo>
                <a:lnTo>
                  <a:pt x="50850" y="72140"/>
                </a:lnTo>
                <a:lnTo>
                  <a:pt x="50870" y="72150"/>
                </a:lnTo>
                <a:lnTo>
                  <a:pt x="50890" y="72160"/>
                </a:lnTo>
                <a:lnTo>
                  <a:pt x="50910" y="72170"/>
                </a:lnTo>
                <a:lnTo>
                  <a:pt x="50940" y="72180"/>
                </a:lnTo>
                <a:lnTo>
                  <a:pt x="50960" y="72200"/>
                </a:lnTo>
                <a:lnTo>
                  <a:pt x="50980" y="72210"/>
                </a:lnTo>
                <a:lnTo>
                  <a:pt x="51010" y="72220"/>
                </a:lnTo>
                <a:lnTo>
                  <a:pt x="51020" y="72240"/>
                </a:lnTo>
                <a:lnTo>
                  <a:pt x="51040" y="72240"/>
                </a:lnTo>
                <a:lnTo>
                  <a:pt x="51090" y="72250"/>
                </a:lnTo>
                <a:lnTo>
                  <a:pt x="51120" y="72240"/>
                </a:lnTo>
                <a:lnTo>
                  <a:pt x="51130" y="72240"/>
                </a:lnTo>
                <a:lnTo>
                  <a:pt x="51160" y="72250"/>
                </a:lnTo>
                <a:lnTo>
                  <a:pt x="51180" y="72250"/>
                </a:lnTo>
                <a:lnTo>
                  <a:pt x="51210" y="72250"/>
                </a:lnTo>
                <a:lnTo>
                  <a:pt x="51240" y="72250"/>
                </a:lnTo>
                <a:lnTo>
                  <a:pt x="51270" y="72260"/>
                </a:lnTo>
                <a:lnTo>
                  <a:pt x="51290" y="72270"/>
                </a:lnTo>
                <a:lnTo>
                  <a:pt x="51320" y="72270"/>
                </a:lnTo>
                <a:lnTo>
                  <a:pt x="51350" y="72260"/>
                </a:lnTo>
                <a:lnTo>
                  <a:pt x="51360" y="72260"/>
                </a:lnTo>
                <a:lnTo>
                  <a:pt x="51380" y="72260"/>
                </a:lnTo>
                <a:lnTo>
                  <a:pt x="51410" y="72280"/>
                </a:lnTo>
                <a:lnTo>
                  <a:pt x="51440" y="72290"/>
                </a:lnTo>
                <a:lnTo>
                  <a:pt x="51470" y="72290"/>
                </a:lnTo>
                <a:lnTo>
                  <a:pt x="51480" y="72290"/>
                </a:lnTo>
                <a:lnTo>
                  <a:pt x="51500" y="72300"/>
                </a:lnTo>
                <a:lnTo>
                  <a:pt x="51520" y="72320"/>
                </a:lnTo>
                <a:lnTo>
                  <a:pt x="51550" y="72330"/>
                </a:lnTo>
                <a:lnTo>
                  <a:pt x="51570" y="72330"/>
                </a:lnTo>
                <a:lnTo>
                  <a:pt x="51610" y="72330"/>
                </a:lnTo>
                <a:lnTo>
                  <a:pt x="51640" y="72330"/>
                </a:lnTo>
                <a:lnTo>
                  <a:pt x="51690" y="72330"/>
                </a:lnTo>
                <a:lnTo>
                  <a:pt x="51710" y="72320"/>
                </a:lnTo>
                <a:lnTo>
                  <a:pt x="51750" y="72320"/>
                </a:lnTo>
                <a:lnTo>
                  <a:pt x="51790" y="72310"/>
                </a:lnTo>
                <a:lnTo>
                  <a:pt x="51820" y="72300"/>
                </a:lnTo>
                <a:lnTo>
                  <a:pt x="51840" y="72290"/>
                </a:lnTo>
                <a:lnTo>
                  <a:pt x="51870" y="72290"/>
                </a:lnTo>
                <a:lnTo>
                  <a:pt x="51890" y="72280"/>
                </a:lnTo>
                <a:lnTo>
                  <a:pt x="51910" y="72280"/>
                </a:lnTo>
                <a:lnTo>
                  <a:pt x="51920" y="72280"/>
                </a:lnTo>
                <a:lnTo>
                  <a:pt x="51930" y="72280"/>
                </a:lnTo>
                <a:lnTo>
                  <a:pt x="51940" y="72280"/>
                </a:lnTo>
                <a:lnTo>
                  <a:pt x="51960" y="72280"/>
                </a:lnTo>
                <a:lnTo>
                  <a:pt x="51970" y="72280"/>
                </a:lnTo>
                <a:lnTo>
                  <a:pt x="51990" y="72270"/>
                </a:lnTo>
                <a:lnTo>
                  <a:pt x="52000" y="72270"/>
                </a:lnTo>
                <a:lnTo>
                  <a:pt x="52030" y="72280"/>
                </a:lnTo>
                <a:lnTo>
                  <a:pt x="52050" y="72270"/>
                </a:lnTo>
                <a:lnTo>
                  <a:pt x="52080" y="72260"/>
                </a:lnTo>
                <a:lnTo>
                  <a:pt x="52100" y="72260"/>
                </a:lnTo>
                <a:lnTo>
                  <a:pt x="52120" y="72260"/>
                </a:lnTo>
                <a:lnTo>
                  <a:pt x="52140" y="72270"/>
                </a:lnTo>
                <a:lnTo>
                  <a:pt x="52160" y="72300"/>
                </a:lnTo>
                <a:lnTo>
                  <a:pt x="52180" y="72300"/>
                </a:lnTo>
                <a:lnTo>
                  <a:pt x="52200" y="72300"/>
                </a:lnTo>
                <a:lnTo>
                  <a:pt x="52220" y="72300"/>
                </a:lnTo>
                <a:lnTo>
                  <a:pt x="52240" y="72300"/>
                </a:lnTo>
                <a:lnTo>
                  <a:pt x="52260" y="72300"/>
                </a:lnTo>
                <a:lnTo>
                  <a:pt x="52280" y="72290"/>
                </a:lnTo>
                <a:lnTo>
                  <a:pt x="52290" y="72290"/>
                </a:lnTo>
                <a:lnTo>
                  <a:pt x="52310" y="72290"/>
                </a:lnTo>
                <a:lnTo>
                  <a:pt x="52320" y="72300"/>
                </a:lnTo>
                <a:lnTo>
                  <a:pt x="52330" y="72290"/>
                </a:lnTo>
                <a:lnTo>
                  <a:pt x="52340" y="72300"/>
                </a:lnTo>
                <a:lnTo>
                  <a:pt x="52360" y="72300"/>
                </a:lnTo>
                <a:lnTo>
                  <a:pt x="52370" y="72300"/>
                </a:lnTo>
                <a:lnTo>
                  <a:pt x="52390" y="72310"/>
                </a:lnTo>
                <a:lnTo>
                  <a:pt x="52410" y="72300"/>
                </a:lnTo>
                <a:lnTo>
                  <a:pt x="52420" y="72300"/>
                </a:lnTo>
                <a:lnTo>
                  <a:pt x="52430" y="72290"/>
                </a:lnTo>
                <a:lnTo>
                  <a:pt x="52430" y="72270"/>
                </a:lnTo>
                <a:lnTo>
                  <a:pt x="52440" y="72260"/>
                </a:lnTo>
                <a:lnTo>
                  <a:pt x="52450" y="72260"/>
                </a:lnTo>
                <a:lnTo>
                  <a:pt x="52460" y="72250"/>
                </a:lnTo>
                <a:lnTo>
                  <a:pt x="52470" y="72250"/>
                </a:lnTo>
                <a:lnTo>
                  <a:pt x="52480" y="72250"/>
                </a:lnTo>
                <a:lnTo>
                  <a:pt x="52490" y="72240"/>
                </a:lnTo>
                <a:lnTo>
                  <a:pt x="52510" y="72240"/>
                </a:lnTo>
                <a:lnTo>
                  <a:pt x="52510" y="72220"/>
                </a:lnTo>
                <a:lnTo>
                  <a:pt x="52530" y="72230"/>
                </a:lnTo>
                <a:lnTo>
                  <a:pt x="52550" y="72240"/>
                </a:lnTo>
                <a:lnTo>
                  <a:pt x="52570" y="72250"/>
                </a:lnTo>
                <a:lnTo>
                  <a:pt x="52580" y="72240"/>
                </a:lnTo>
                <a:lnTo>
                  <a:pt x="52590" y="72230"/>
                </a:lnTo>
                <a:lnTo>
                  <a:pt x="52610" y="72240"/>
                </a:lnTo>
                <a:lnTo>
                  <a:pt x="52620" y="72240"/>
                </a:lnTo>
                <a:lnTo>
                  <a:pt x="52650" y="72240"/>
                </a:lnTo>
                <a:lnTo>
                  <a:pt x="52660" y="72240"/>
                </a:lnTo>
                <a:lnTo>
                  <a:pt x="52680" y="72240"/>
                </a:lnTo>
                <a:lnTo>
                  <a:pt x="52710" y="72230"/>
                </a:lnTo>
                <a:lnTo>
                  <a:pt x="52750" y="72230"/>
                </a:lnTo>
                <a:lnTo>
                  <a:pt x="52780" y="72230"/>
                </a:lnTo>
                <a:lnTo>
                  <a:pt x="52830" y="72230"/>
                </a:lnTo>
                <a:lnTo>
                  <a:pt x="52860" y="72220"/>
                </a:lnTo>
                <a:lnTo>
                  <a:pt x="52870" y="72190"/>
                </a:lnTo>
                <a:lnTo>
                  <a:pt x="52880" y="72160"/>
                </a:lnTo>
                <a:lnTo>
                  <a:pt x="52870" y="72140"/>
                </a:lnTo>
                <a:lnTo>
                  <a:pt x="52880" y="72120"/>
                </a:lnTo>
                <a:lnTo>
                  <a:pt x="52910" y="72150"/>
                </a:lnTo>
                <a:lnTo>
                  <a:pt x="52940" y="72150"/>
                </a:lnTo>
                <a:lnTo>
                  <a:pt x="52960" y="72120"/>
                </a:lnTo>
                <a:lnTo>
                  <a:pt x="52980" y="72100"/>
                </a:lnTo>
                <a:lnTo>
                  <a:pt x="53010" y="72100"/>
                </a:lnTo>
                <a:lnTo>
                  <a:pt x="53040" y="72100"/>
                </a:lnTo>
                <a:lnTo>
                  <a:pt x="53060" y="72080"/>
                </a:lnTo>
                <a:lnTo>
                  <a:pt x="53070" y="72080"/>
                </a:lnTo>
                <a:lnTo>
                  <a:pt x="53070" y="72070"/>
                </a:lnTo>
                <a:lnTo>
                  <a:pt x="53410" y="72180"/>
                </a:lnTo>
                <a:lnTo>
                  <a:pt x="53460" y="72200"/>
                </a:lnTo>
                <a:lnTo>
                  <a:pt x="53550" y="72230"/>
                </a:lnTo>
                <a:lnTo>
                  <a:pt x="53750" y="72300"/>
                </a:lnTo>
                <a:lnTo>
                  <a:pt x="53840" y="72340"/>
                </a:lnTo>
                <a:lnTo>
                  <a:pt x="53940" y="72380"/>
                </a:lnTo>
                <a:lnTo>
                  <a:pt x="54020" y="72420"/>
                </a:lnTo>
                <a:lnTo>
                  <a:pt x="54080" y="72450"/>
                </a:lnTo>
                <a:lnTo>
                  <a:pt x="54170" y="72510"/>
                </a:lnTo>
                <a:lnTo>
                  <a:pt x="54220" y="72530"/>
                </a:lnTo>
                <a:lnTo>
                  <a:pt x="54240" y="72550"/>
                </a:lnTo>
                <a:lnTo>
                  <a:pt x="54210" y="72640"/>
                </a:lnTo>
                <a:lnTo>
                  <a:pt x="54110" y="72990"/>
                </a:lnTo>
                <a:lnTo>
                  <a:pt x="54080" y="73230"/>
                </a:lnTo>
                <a:lnTo>
                  <a:pt x="54040" y="73480"/>
                </a:lnTo>
                <a:lnTo>
                  <a:pt x="54040" y="73980"/>
                </a:lnTo>
                <a:lnTo>
                  <a:pt x="54040" y="74180"/>
                </a:lnTo>
                <a:lnTo>
                  <a:pt x="54040" y="74280"/>
                </a:lnTo>
                <a:lnTo>
                  <a:pt x="54040" y="74480"/>
                </a:lnTo>
                <a:lnTo>
                  <a:pt x="54040" y="74710"/>
                </a:lnTo>
                <a:lnTo>
                  <a:pt x="54040" y="74840"/>
                </a:lnTo>
                <a:lnTo>
                  <a:pt x="54040" y="74930"/>
                </a:lnTo>
                <a:lnTo>
                  <a:pt x="54040" y="74980"/>
                </a:lnTo>
                <a:lnTo>
                  <a:pt x="54040" y="75100"/>
                </a:lnTo>
                <a:lnTo>
                  <a:pt x="54070" y="75100"/>
                </a:lnTo>
                <a:lnTo>
                  <a:pt x="54080" y="75220"/>
                </a:lnTo>
                <a:lnTo>
                  <a:pt x="54060" y="75870"/>
                </a:lnTo>
                <a:lnTo>
                  <a:pt x="54040" y="76030"/>
                </a:lnTo>
                <a:lnTo>
                  <a:pt x="54040" y="76060"/>
                </a:lnTo>
                <a:lnTo>
                  <a:pt x="54040" y="76080"/>
                </a:lnTo>
                <a:lnTo>
                  <a:pt x="54030" y="76100"/>
                </a:lnTo>
                <a:lnTo>
                  <a:pt x="54050" y="76140"/>
                </a:lnTo>
                <a:lnTo>
                  <a:pt x="54010" y="76160"/>
                </a:lnTo>
                <a:lnTo>
                  <a:pt x="53920" y="76210"/>
                </a:lnTo>
                <a:lnTo>
                  <a:pt x="53820" y="76280"/>
                </a:lnTo>
                <a:lnTo>
                  <a:pt x="53770" y="76340"/>
                </a:lnTo>
                <a:lnTo>
                  <a:pt x="53690" y="76380"/>
                </a:lnTo>
                <a:lnTo>
                  <a:pt x="53630" y="76430"/>
                </a:lnTo>
                <a:lnTo>
                  <a:pt x="53610" y="76470"/>
                </a:lnTo>
                <a:lnTo>
                  <a:pt x="53590" y="76530"/>
                </a:lnTo>
                <a:lnTo>
                  <a:pt x="53550" y="76600"/>
                </a:lnTo>
                <a:lnTo>
                  <a:pt x="53490" y="76650"/>
                </a:lnTo>
                <a:lnTo>
                  <a:pt x="53420" y="76730"/>
                </a:lnTo>
                <a:lnTo>
                  <a:pt x="53350" y="76790"/>
                </a:lnTo>
                <a:lnTo>
                  <a:pt x="53240" y="76890"/>
                </a:lnTo>
                <a:lnTo>
                  <a:pt x="53150" y="76950"/>
                </a:lnTo>
                <a:lnTo>
                  <a:pt x="53070" y="77030"/>
                </a:lnTo>
                <a:lnTo>
                  <a:pt x="53020" y="77090"/>
                </a:lnTo>
                <a:lnTo>
                  <a:pt x="53000" y="77110"/>
                </a:lnTo>
                <a:lnTo>
                  <a:pt x="52960" y="77160"/>
                </a:lnTo>
                <a:lnTo>
                  <a:pt x="52940" y="77230"/>
                </a:lnTo>
                <a:lnTo>
                  <a:pt x="52900" y="77260"/>
                </a:lnTo>
                <a:lnTo>
                  <a:pt x="52890" y="77270"/>
                </a:lnTo>
                <a:lnTo>
                  <a:pt x="52820" y="77310"/>
                </a:lnTo>
                <a:lnTo>
                  <a:pt x="52810" y="77320"/>
                </a:lnTo>
                <a:lnTo>
                  <a:pt x="52780" y="77340"/>
                </a:lnTo>
                <a:lnTo>
                  <a:pt x="52740" y="77340"/>
                </a:lnTo>
                <a:lnTo>
                  <a:pt x="52710" y="77350"/>
                </a:lnTo>
                <a:lnTo>
                  <a:pt x="52670" y="77350"/>
                </a:lnTo>
                <a:lnTo>
                  <a:pt x="52660" y="77350"/>
                </a:lnTo>
                <a:lnTo>
                  <a:pt x="52640" y="77350"/>
                </a:lnTo>
                <a:lnTo>
                  <a:pt x="52630" y="77370"/>
                </a:lnTo>
                <a:lnTo>
                  <a:pt x="52610" y="77390"/>
                </a:lnTo>
                <a:lnTo>
                  <a:pt x="52580" y="77400"/>
                </a:lnTo>
                <a:lnTo>
                  <a:pt x="52540" y="77420"/>
                </a:lnTo>
                <a:lnTo>
                  <a:pt x="52490" y="77440"/>
                </a:lnTo>
                <a:lnTo>
                  <a:pt x="52460" y="77460"/>
                </a:lnTo>
                <a:lnTo>
                  <a:pt x="52430" y="77480"/>
                </a:lnTo>
                <a:lnTo>
                  <a:pt x="52420" y="77480"/>
                </a:lnTo>
                <a:lnTo>
                  <a:pt x="52410" y="77490"/>
                </a:lnTo>
                <a:lnTo>
                  <a:pt x="52390" y="77490"/>
                </a:lnTo>
                <a:lnTo>
                  <a:pt x="52370" y="77500"/>
                </a:lnTo>
                <a:lnTo>
                  <a:pt x="52350" y="77520"/>
                </a:lnTo>
                <a:lnTo>
                  <a:pt x="52340" y="77530"/>
                </a:lnTo>
                <a:lnTo>
                  <a:pt x="52300" y="77550"/>
                </a:lnTo>
                <a:lnTo>
                  <a:pt x="52250" y="77580"/>
                </a:lnTo>
                <a:lnTo>
                  <a:pt x="52170" y="77610"/>
                </a:lnTo>
                <a:lnTo>
                  <a:pt x="52130" y="77630"/>
                </a:lnTo>
                <a:lnTo>
                  <a:pt x="52100" y="77640"/>
                </a:lnTo>
                <a:lnTo>
                  <a:pt x="52020" y="77700"/>
                </a:lnTo>
                <a:lnTo>
                  <a:pt x="51970" y="77720"/>
                </a:lnTo>
                <a:lnTo>
                  <a:pt x="51940" y="77740"/>
                </a:lnTo>
                <a:lnTo>
                  <a:pt x="51890" y="77760"/>
                </a:lnTo>
                <a:lnTo>
                  <a:pt x="51850" y="77790"/>
                </a:lnTo>
                <a:lnTo>
                  <a:pt x="51820" y="77820"/>
                </a:lnTo>
                <a:lnTo>
                  <a:pt x="51790" y="77860"/>
                </a:lnTo>
                <a:lnTo>
                  <a:pt x="51760" y="77890"/>
                </a:lnTo>
                <a:lnTo>
                  <a:pt x="51750" y="77920"/>
                </a:lnTo>
                <a:lnTo>
                  <a:pt x="51720" y="77950"/>
                </a:lnTo>
                <a:lnTo>
                  <a:pt x="51710" y="77970"/>
                </a:lnTo>
                <a:lnTo>
                  <a:pt x="51680" y="78000"/>
                </a:lnTo>
                <a:lnTo>
                  <a:pt x="51620" y="78040"/>
                </a:lnTo>
                <a:lnTo>
                  <a:pt x="51590" y="78060"/>
                </a:lnTo>
                <a:lnTo>
                  <a:pt x="51550" y="78090"/>
                </a:lnTo>
                <a:lnTo>
                  <a:pt x="51540" y="78090"/>
                </a:lnTo>
                <a:lnTo>
                  <a:pt x="51500" y="78110"/>
                </a:lnTo>
                <a:lnTo>
                  <a:pt x="51460" y="78130"/>
                </a:lnTo>
                <a:lnTo>
                  <a:pt x="51430" y="78150"/>
                </a:lnTo>
                <a:lnTo>
                  <a:pt x="51380" y="78170"/>
                </a:lnTo>
                <a:lnTo>
                  <a:pt x="51340" y="78200"/>
                </a:lnTo>
                <a:lnTo>
                  <a:pt x="51310" y="78230"/>
                </a:lnTo>
                <a:lnTo>
                  <a:pt x="51300" y="78250"/>
                </a:lnTo>
                <a:lnTo>
                  <a:pt x="51290" y="78270"/>
                </a:lnTo>
                <a:lnTo>
                  <a:pt x="51260" y="78300"/>
                </a:lnTo>
                <a:lnTo>
                  <a:pt x="51240" y="78320"/>
                </a:lnTo>
                <a:lnTo>
                  <a:pt x="51220" y="78330"/>
                </a:lnTo>
                <a:lnTo>
                  <a:pt x="51190" y="78360"/>
                </a:lnTo>
                <a:lnTo>
                  <a:pt x="51160" y="78390"/>
                </a:lnTo>
                <a:lnTo>
                  <a:pt x="51140" y="78390"/>
                </a:lnTo>
                <a:lnTo>
                  <a:pt x="51110" y="78410"/>
                </a:lnTo>
                <a:lnTo>
                  <a:pt x="51070" y="78400"/>
                </a:lnTo>
                <a:lnTo>
                  <a:pt x="51030" y="78390"/>
                </a:lnTo>
                <a:lnTo>
                  <a:pt x="51020" y="78400"/>
                </a:lnTo>
                <a:lnTo>
                  <a:pt x="51020" y="78410"/>
                </a:lnTo>
                <a:lnTo>
                  <a:pt x="51010" y="78430"/>
                </a:lnTo>
                <a:lnTo>
                  <a:pt x="50990" y="78470"/>
                </a:lnTo>
                <a:lnTo>
                  <a:pt x="50980" y="78480"/>
                </a:lnTo>
                <a:lnTo>
                  <a:pt x="50950" y="78500"/>
                </a:lnTo>
                <a:lnTo>
                  <a:pt x="50880" y="78520"/>
                </a:lnTo>
                <a:lnTo>
                  <a:pt x="50860" y="78520"/>
                </a:lnTo>
                <a:lnTo>
                  <a:pt x="50790" y="78540"/>
                </a:lnTo>
                <a:lnTo>
                  <a:pt x="50740" y="78560"/>
                </a:lnTo>
                <a:lnTo>
                  <a:pt x="50740" y="78570"/>
                </a:lnTo>
                <a:lnTo>
                  <a:pt x="50770" y="78580"/>
                </a:lnTo>
                <a:lnTo>
                  <a:pt x="50800" y="78610"/>
                </a:lnTo>
                <a:lnTo>
                  <a:pt x="50840" y="78640"/>
                </a:lnTo>
                <a:lnTo>
                  <a:pt x="50870" y="78670"/>
                </a:lnTo>
                <a:lnTo>
                  <a:pt x="50880" y="78690"/>
                </a:lnTo>
                <a:lnTo>
                  <a:pt x="50890" y="78700"/>
                </a:lnTo>
                <a:lnTo>
                  <a:pt x="50890" y="78710"/>
                </a:lnTo>
                <a:lnTo>
                  <a:pt x="50890" y="78720"/>
                </a:lnTo>
                <a:lnTo>
                  <a:pt x="50910" y="78740"/>
                </a:lnTo>
                <a:lnTo>
                  <a:pt x="50920" y="78750"/>
                </a:lnTo>
                <a:lnTo>
                  <a:pt x="50940" y="78750"/>
                </a:lnTo>
                <a:lnTo>
                  <a:pt x="50950" y="78750"/>
                </a:lnTo>
                <a:lnTo>
                  <a:pt x="50970" y="78750"/>
                </a:lnTo>
                <a:lnTo>
                  <a:pt x="50990" y="78760"/>
                </a:lnTo>
                <a:lnTo>
                  <a:pt x="51000" y="78770"/>
                </a:lnTo>
                <a:lnTo>
                  <a:pt x="51000" y="78790"/>
                </a:lnTo>
                <a:lnTo>
                  <a:pt x="51010" y="78800"/>
                </a:lnTo>
                <a:lnTo>
                  <a:pt x="51020" y="78810"/>
                </a:lnTo>
                <a:lnTo>
                  <a:pt x="51030" y="78810"/>
                </a:lnTo>
                <a:lnTo>
                  <a:pt x="51040" y="78820"/>
                </a:lnTo>
                <a:lnTo>
                  <a:pt x="51060" y="78830"/>
                </a:lnTo>
                <a:lnTo>
                  <a:pt x="51090" y="78860"/>
                </a:lnTo>
                <a:lnTo>
                  <a:pt x="51110" y="78890"/>
                </a:lnTo>
                <a:lnTo>
                  <a:pt x="51100" y="78900"/>
                </a:lnTo>
                <a:lnTo>
                  <a:pt x="51100" y="78920"/>
                </a:lnTo>
                <a:lnTo>
                  <a:pt x="51080" y="78940"/>
                </a:lnTo>
                <a:lnTo>
                  <a:pt x="51080" y="78960"/>
                </a:lnTo>
                <a:lnTo>
                  <a:pt x="51090" y="78970"/>
                </a:lnTo>
                <a:lnTo>
                  <a:pt x="51100" y="78980"/>
                </a:lnTo>
                <a:lnTo>
                  <a:pt x="51120" y="78990"/>
                </a:lnTo>
                <a:lnTo>
                  <a:pt x="51140" y="79000"/>
                </a:lnTo>
                <a:lnTo>
                  <a:pt x="51180" y="79020"/>
                </a:lnTo>
                <a:lnTo>
                  <a:pt x="51230" y="79030"/>
                </a:lnTo>
                <a:lnTo>
                  <a:pt x="51270" y="79030"/>
                </a:lnTo>
                <a:lnTo>
                  <a:pt x="51310" y="79050"/>
                </a:lnTo>
                <a:lnTo>
                  <a:pt x="51330" y="79090"/>
                </a:lnTo>
                <a:lnTo>
                  <a:pt x="51340" y="79130"/>
                </a:lnTo>
                <a:lnTo>
                  <a:pt x="51350" y="79180"/>
                </a:lnTo>
                <a:lnTo>
                  <a:pt x="51350" y="79230"/>
                </a:lnTo>
                <a:lnTo>
                  <a:pt x="51350" y="79270"/>
                </a:lnTo>
                <a:lnTo>
                  <a:pt x="51340" y="79300"/>
                </a:lnTo>
                <a:lnTo>
                  <a:pt x="51330" y="79330"/>
                </a:lnTo>
                <a:lnTo>
                  <a:pt x="51320" y="79350"/>
                </a:lnTo>
                <a:lnTo>
                  <a:pt x="51320" y="79360"/>
                </a:lnTo>
                <a:lnTo>
                  <a:pt x="51320" y="79390"/>
                </a:lnTo>
                <a:lnTo>
                  <a:pt x="51310" y="79400"/>
                </a:lnTo>
                <a:lnTo>
                  <a:pt x="51300" y="79420"/>
                </a:lnTo>
                <a:lnTo>
                  <a:pt x="51290" y="79430"/>
                </a:lnTo>
                <a:lnTo>
                  <a:pt x="51280" y="79440"/>
                </a:lnTo>
                <a:lnTo>
                  <a:pt x="51270" y="79480"/>
                </a:lnTo>
                <a:lnTo>
                  <a:pt x="51260" y="79490"/>
                </a:lnTo>
                <a:lnTo>
                  <a:pt x="51260" y="79520"/>
                </a:lnTo>
                <a:lnTo>
                  <a:pt x="51270" y="79550"/>
                </a:lnTo>
                <a:lnTo>
                  <a:pt x="51290" y="79570"/>
                </a:lnTo>
                <a:lnTo>
                  <a:pt x="51290" y="79580"/>
                </a:lnTo>
                <a:lnTo>
                  <a:pt x="51290" y="79620"/>
                </a:lnTo>
                <a:lnTo>
                  <a:pt x="51290" y="79630"/>
                </a:lnTo>
                <a:lnTo>
                  <a:pt x="51280" y="79640"/>
                </a:lnTo>
                <a:lnTo>
                  <a:pt x="51260" y="79690"/>
                </a:lnTo>
                <a:lnTo>
                  <a:pt x="51250" y="79710"/>
                </a:lnTo>
                <a:lnTo>
                  <a:pt x="51260" y="79740"/>
                </a:lnTo>
                <a:lnTo>
                  <a:pt x="51270" y="79760"/>
                </a:lnTo>
                <a:lnTo>
                  <a:pt x="51280" y="79780"/>
                </a:lnTo>
                <a:lnTo>
                  <a:pt x="51320" y="79790"/>
                </a:lnTo>
                <a:lnTo>
                  <a:pt x="51350" y="79810"/>
                </a:lnTo>
                <a:lnTo>
                  <a:pt x="51360" y="79830"/>
                </a:lnTo>
                <a:lnTo>
                  <a:pt x="51370" y="79850"/>
                </a:lnTo>
                <a:lnTo>
                  <a:pt x="51380" y="79880"/>
                </a:lnTo>
                <a:lnTo>
                  <a:pt x="51400" y="79890"/>
                </a:lnTo>
                <a:lnTo>
                  <a:pt x="51430" y="79890"/>
                </a:lnTo>
                <a:lnTo>
                  <a:pt x="51440" y="79900"/>
                </a:lnTo>
                <a:lnTo>
                  <a:pt x="51430" y="79910"/>
                </a:lnTo>
                <a:lnTo>
                  <a:pt x="51420" y="79930"/>
                </a:lnTo>
                <a:lnTo>
                  <a:pt x="51420" y="79950"/>
                </a:lnTo>
                <a:lnTo>
                  <a:pt x="51440" y="79960"/>
                </a:lnTo>
                <a:lnTo>
                  <a:pt x="51450" y="79970"/>
                </a:lnTo>
                <a:lnTo>
                  <a:pt x="51480" y="79970"/>
                </a:lnTo>
                <a:lnTo>
                  <a:pt x="51500" y="79980"/>
                </a:lnTo>
                <a:lnTo>
                  <a:pt x="51510" y="80000"/>
                </a:lnTo>
                <a:lnTo>
                  <a:pt x="51520" y="80040"/>
                </a:lnTo>
                <a:lnTo>
                  <a:pt x="51510" y="80090"/>
                </a:lnTo>
                <a:lnTo>
                  <a:pt x="51520" y="80120"/>
                </a:lnTo>
                <a:lnTo>
                  <a:pt x="51530" y="80130"/>
                </a:lnTo>
                <a:lnTo>
                  <a:pt x="51540" y="80130"/>
                </a:lnTo>
                <a:lnTo>
                  <a:pt x="51570" y="80140"/>
                </a:lnTo>
                <a:lnTo>
                  <a:pt x="51600" y="80180"/>
                </a:lnTo>
                <a:lnTo>
                  <a:pt x="51610" y="80200"/>
                </a:lnTo>
                <a:lnTo>
                  <a:pt x="51630" y="80260"/>
                </a:lnTo>
                <a:lnTo>
                  <a:pt x="51630" y="80280"/>
                </a:lnTo>
                <a:lnTo>
                  <a:pt x="51650" y="80290"/>
                </a:lnTo>
                <a:lnTo>
                  <a:pt x="51680" y="80300"/>
                </a:lnTo>
                <a:lnTo>
                  <a:pt x="51690" y="80310"/>
                </a:lnTo>
                <a:lnTo>
                  <a:pt x="51680" y="80340"/>
                </a:lnTo>
                <a:lnTo>
                  <a:pt x="51680" y="80370"/>
                </a:lnTo>
                <a:lnTo>
                  <a:pt x="51690" y="80390"/>
                </a:lnTo>
                <a:lnTo>
                  <a:pt x="51680" y="80410"/>
                </a:lnTo>
                <a:lnTo>
                  <a:pt x="51680" y="80450"/>
                </a:lnTo>
                <a:lnTo>
                  <a:pt x="51670" y="80510"/>
                </a:lnTo>
                <a:lnTo>
                  <a:pt x="51670" y="80570"/>
                </a:lnTo>
                <a:lnTo>
                  <a:pt x="51630" y="80690"/>
                </a:lnTo>
                <a:lnTo>
                  <a:pt x="51610" y="80770"/>
                </a:lnTo>
                <a:lnTo>
                  <a:pt x="51600" y="80780"/>
                </a:lnTo>
                <a:lnTo>
                  <a:pt x="51540" y="80890"/>
                </a:lnTo>
                <a:lnTo>
                  <a:pt x="51500" y="81020"/>
                </a:lnTo>
                <a:lnTo>
                  <a:pt x="51470" y="81140"/>
                </a:lnTo>
                <a:lnTo>
                  <a:pt x="51370" y="81270"/>
                </a:lnTo>
                <a:lnTo>
                  <a:pt x="51320" y="81380"/>
                </a:lnTo>
                <a:lnTo>
                  <a:pt x="51300" y="81500"/>
                </a:lnTo>
                <a:lnTo>
                  <a:pt x="51270" y="81560"/>
                </a:lnTo>
                <a:lnTo>
                  <a:pt x="51220" y="81630"/>
                </a:lnTo>
                <a:lnTo>
                  <a:pt x="51160" y="81680"/>
                </a:lnTo>
                <a:lnTo>
                  <a:pt x="51110" y="81790"/>
                </a:lnTo>
                <a:lnTo>
                  <a:pt x="51100" y="81830"/>
                </a:lnTo>
                <a:lnTo>
                  <a:pt x="51100" y="81850"/>
                </a:lnTo>
                <a:lnTo>
                  <a:pt x="51070" y="81890"/>
                </a:lnTo>
                <a:lnTo>
                  <a:pt x="51070" y="81870"/>
                </a:lnTo>
                <a:lnTo>
                  <a:pt x="51060" y="81860"/>
                </a:lnTo>
                <a:lnTo>
                  <a:pt x="51050" y="81880"/>
                </a:lnTo>
                <a:lnTo>
                  <a:pt x="51040" y="81900"/>
                </a:lnTo>
                <a:lnTo>
                  <a:pt x="51020" y="81910"/>
                </a:lnTo>
                <a:lnTo>
                  <a:pt x="51010" y="81900"/>
                </a:lnTo>
                <a:lnTo>
                  <a:pt x="51000" y="81880"/>
                </a:lnTo>
                <a:lnTo>
                  <a:pt x="50990" y="81870"/>
                </a:lnTo>
                <a:lnTo>
                  <a:pt x="50970" y="81870"/>
                </a:lnTo>
                <a:lnTo>
                  <a:pt x="50950" y="81850"/>
                </a:lnTo>
                <a:lnTo>
                  <a:pt x="50950" y="81820"/>
                </a:lnTo>
                <a:lnTo>
                  <a:pt x="50970" y="81800"/>
                </a:lnTo>
                <a:lnTo>
                  <a:pt x="50990" y="81760"/>
                </a:lnTo>
                <a:lnTo>
                  <a:pt x="51000" y="81720"/>
                </a:lnTo>
                <a:lnTo>
                  <a:pt x="51000" y="81690"/>
                </a:lnTo>
                <a:lnTo>
                  <a:pt x="51000" y="81660"/>
                </a:lnTo>
                <a:lnTo>
                  <a:pt x="50970" y="81640"/>
                </a:lnTo>
                <a:lnTo>
                  <a:pt x="50960" y="81640"/>
                </a:lnTo>
                <a:lnTo>
                  <a:pt x="50940" y="81630"/>
                </a:lnTo>
                <a:lnTo>
                  <a:pt x="50890" y="81660"/>
                </a:lnTo>
                <a:lnTo>
                  <a:pt x="50870" y="81690"/>
                </a:lnTo>
                <a:lnTo>
                  <a:pt x="50830" y="81700"/>
                </a:lnTo>
                <a:lnTo>
                  <a:pt x="50790" y="81720"/>
                </a:lnTo>
                <a:lnTo>
                  <a:pt x="50780" y="81730"/>
                </a:lnTo>
                <a:lnTo>
                  <a:pt x="50780" y="81740"/>
                </a:lnTo>
                <a:lnTo>
                  <a:pt x="50810" y="81760"/>
                </a:lnTo>
                <a:lnTo>
                  <a:pt x="50860" y="81780"/>
                </a:lnTo>
                <a:lnTo>
                  <a:pt x="50900" y="81800"/>
                </a:lnTo>
                <a:lnTo>
                  <a:pt x="50910" y="81830"/>
                </a:lnTo>
                <a:lnTo>
                  <a:pt x="50890" y="81860"/>
                </a:lnTo>
                <a:lnTo>
                  <a:pt x="50860" y="81880"/>
                </a:lnTo>
                <a:lnTo>
                  <a:pt x="50820" y="81910"/>
                </a:lnTo>
                <a:lnTo>
                  <a:pt x="50790" y="81930"/>
                </a:lnTo>
                <a:lnTo>
                  <a:pt x="50770" y="81960"/>
                </a:lnTo>
                <a:lnTo>
                  <a:pt x="50760" y="81960"/>
                </a:lnTo>
                <a:lnTo>
                  <a:pt x="50730" y="81960"/>
                </a:lnTo>
                <a:lnTo>
                  <a:pt x="50710" y="81930"/>
                </a:lnTo>
                <a:lnTo>
                  <a:pt x="50690" y="81920"/>
                </a:lnTo>
                <a:lnTo>
                  <a:pt x="50650" y="81930"/>
                </a:lnTo>
                <a:lnTo>
                  <a:pt x="50610" y="81940"/>
                </a:lnTo>
                <a:lnTo>
                  <a:pt x="50590" y="81940"/>
                </a:lnTo>
                <a:lnTo>
                  <a:pt x="50580" y="81910"/>
                </a:lnTo>
                <a:lnTo>
                  <a:pt x="50560" y="81880"/>
                </a:lnTo>
                <a:lnTo>
                  <a:pt x="50530" y="81880"/>
                </a:lnTo>
                <a:lnTo>
                  <a:pt x="50500" y="81900"/>
                </a:lnTo>
                <a:lnTo>
                  <a:pt x="50470" y="81930"/>
                </a:lnTo>
                <a:lnTo>
                  <a:pt x="50420" y="81930"/>
                </a:lnTo>
                <a:lnTo>
                  <a:pt x="50400" y="81890"/>
                </a:lnTo>
                <a:lnTo>
                  <a:pt x="50390" y="81840"/>
                </a:lnTo>
                <a:lnTo>
                  <a:pt x="50380" y="81790"/>
                </a:lnTo>
                <a:lnTo>
                  <a:pt x="50370" y="81760"/>
                </a:lnTo>
                <a:lnTo>
                  <a:pt x="50350" y="81760"/>
                </a:lnTo>
                <a:lnTo>
                  <a:pt x="50320" y="81840"/>
                </a:lnTo>
                <a:lnTo>
                  <a:pt x="50320" y="81880"/>
                </a:lnTo>
                <a:lnTo>
                  <a:pt x="50300" y="81910"/>
                </a:lnTo>
                <a:lnTo>
                  <a:pt x="50260" y="81890"/>
                </a:lnTo>
                <a:lnTo>
                  <a:pt x="50220" y="81850"/>
                </a:lnTo>
                <a:lnTo>
                  <a:pt x="50180" y="81850"/>
                </a:lnTo>
                <a:lnTo>
                  <a:pt x="50160" y="81890"/>
                </a:lnTo>
                <a:lnTo>
                  <a:pt x="50140" y="81930"/>
                </a:lnTo>
                <a:lnTo>
                  <a:pt x="50120" y="81930"/>
                </a:lnTo>
                <a:lnTo>
                  <a:pt x="50110" y="81940"/>
                </a:lnTo>
                <a:lnTo>
                  <a:pt x="50100" y="81970"/>
                </a:lnTo>
                <a:lnTo>
                  <a:pt x="50110" y="82000"/>
                </a:lnTo>
                <a:lnTo>
                  <a:pt x="50160" y="82000"/>
                </a:lnTo>
                <a:lnTo>
                  <a:pt x="50180" y="82010"/>
                </a:lnTo>
                <a:lnTo>
                  <a:pt x="50170" y="82040"/>
                </a:lnTo>
                <a:lnTo>
                  <a:pt x="50150" y="82050"/>
                </a:lnTo>
                <a:lnTo>
                  <a:pt x="50140" y="82050"/>
                </a:lnTo>
                <a:lnTo>
                  <a:pt x="50110" y="82040"/>
                </a:lnTo>
                <a:lnTo>
                  <a:pt x="50090" y="82020"/>
                </a:lnTo>
                <a:lnTo>
                  <a:pt x="50070" y="82010"/>
                </a:lnTo>
                <a:lnTo>
                  <a:pt x="50050" y="81990"/>
                </a:lnTo>
                <a:lnTo>
                  <a:pt x="50030" y="81990"/>
                </a:lnTo>
                <a:lnTo>
                  <a:pt x="50010" y="82020"/>
                </a:lnTo>
                <a:lnTo>
                  <a:pt x="49990" y="82030"/>
                </a:lnTo>
                <a:lnTo>
                  <a:pt x="49970" y="82020"/>
                </a:lnTo>
                <a:lnTo>
                  <a:pt x="49930" y="82030"/>
                </a:lnTo>
                <a:lnTo>
                  <a:pt x="49920" y="82080"/>
                </a:lnTo>
                <a:lnTo>
                  <a:pt x="49900" y="82100"/>
                </a:lnTo>
                <a:lnTo>
                  <a:pt x="49880" y="82100"/>
                </a:lnTo>
                <a:lnTo>
                  <a:pt x="49860" y="82100"/>
                </a:lnTo>
                <a:lnTo>
                  <a:pt x="49830" y="82100"/>
                </a:lnTo>
                <a:lnTo>
                  <a:pt x="49810" y="82080"/>
                </a:lnTo>
                <a:lnTo>
                  <a:pt x="49790" y="82080"/>
                </a:lnTo>
                <a:lnTo>
                  <a:pt x="49770" y="82090"/>
                </a:lnTo>
                <a:lnTo>
                  <a:pt x="49780" y="82140"/>
                </a:lnTo>
                <a:lnTo>
                  <a:pt x="49790" y="82160"/>
                </a:lnTo>
                <a:lnTo>
                  <a:pt x="49790" y="82190"/>
                </a:lnTo>
                <a:lnTo>
                  <a:pt x="49770" y="82190"/>
                </a:lnTo>
                <a:lnTo>
                  <a:pt x="49750" y="82180"/>
                </a:lnTo>
                <a:lnTo>
                  <a:pt x="49730" y="82170"/>
                </a:lnTo>
                <a:lnTo>
                  <a:pt x="49700" y="82200"/>
                </a:lnTo>
                <a:lnTo>
                  <a:pt x="49700" y="82230"/>
                </a:lnTo>
                <a:lnTo>
                  <a:pt x="49700" y="82260"/>
                </a:lnTo>
                <a:lnTo>
                  <a:pt x="49700" y="82270"/>
                </a:lnTo>
                <a:lnTo>
                  <a:pt x="49700" y="82290"/>
                </a:lnTo>
                <a:lnTo>
                  <a:pt x="49710" y="82300"/>
                </a:lnTo>
                <a:lnTo>
                  <a:pt x="49730" y="82300"/>
                </a:lnTo>
                <a:lnTo>
                  <a:pt x="49750" y="82320"/>
                </a:lnTo>
                <a:lnTo>
                  <a:pt x="49760" y="82340"/>
                </a:lnTo>
                <a:lnTo>
                  <a:pt x="49750" y="82360"/>
                </a:lnTo>
                <a:lnTo>
                  <a:pt x="49720" y="82380"/>
                </a:lnTo>
                <a:lnTo>
                  <a:pt x="49720" y="82400"/>
                </a:lnTo>
                <a:lnTo>
                  <a:pt x="49700" y="82400"/>
                </a:lnTo>
                <a:lnTo>
                  <a:pt x="49690" y="82410"/>
                </a:lnTo>
                <a:lnTo>
                  <a:pt x="49700" y="82440"/>
                </a:lnTo>
                <a:lnTo>
                  <a:pt x="49710" y="82450"/>
                </a:lnTo>
                <a:lnTo>
                  <a:pt x="49730" y="82470"/>
                </a:lnTo>
                <a:lnTo>
                  <a:pt x="49740" y="82500"/>
                </a:lnTo>
                <a:lnTo>
                  <a:pt x="49770" y="82520"/>
                </a:lnTo>
                <a:lnTo>
                  <a:pt x="49790" y="82540"/>
                </a:lnTo>
                <a:lnTo>
                  <a:pt x="49820" y="82560"/>
                </a:lnTo>
                <a:lnTo>
                  <a:pt x="49840" y="82580"/>
                </a:lnTo>
                <a:lnTo>
                  <a:pt x="49850" y="82600"/>
                </a:lnTo>
                <a:lnTo>
                  <a:pt x="49850" y="82620"/>
                </a:lnTo>
                <a:lnTo>
                  <a:pt x="49860" y="82640"/>
                </a:lnTo>
                <a:lnTo>
                  <a:pt x="49860" y="82650"/>
                </a:lnTo>
                <a:lnTo>
                  <a:pt x="49880" y="82650"/>
                </a:lnTo>
                <a:lnTo>
                  <a:pt x="49890" y="82660"/>
                </a:lnTo>
                <a:lnTo>
                  <a:pt x="49900" y="82670"/>
                </a:lnTo>
                <a:lnTo>
                  <a:pt x="49900" y="82690"/>
                </a:lnTo>
                <a:lnTo>
                  <a:pt x="49920" y="82700"/>
                </a:lnTo>
                <a:lnTo>
                  <a:pt x="49930" y="82710"/>
                </a:lnTo>
                <a:lnTo>
                  <a:pt x="49940" y="82720"/>
                </a:lnTo>
                <a:lnTo>
                  <a:pt x="49950" y="82730"/>
                </a:lnTo>
                <a:lnTo>
                  <a:pt x="49950" y="82740"/>
                </a:lnTo>
                <a:lnTo>
                  <a:pt x="49950" y="82750"/>
                </a:lnTo>
                <a:lnTo>
                  <a:pt x="49930" y="82760"/>
                </a:lnTo>
                <a:lnTo>
                  <a:pt x="49920" y="82750"/>
                </a:lnTo>
                <a:lnTo>
                  <a:pt x="49910" y="82750"/>
                </a:lnTo>
                <a:lnTo>
                  <a:pt x="49900" y="82750"/>
                </a:lnTo>
                <a:lnTo>
                  <a:pt x="49890" y="82760"/>
                </a:lnTo>
                <a:lnTo>
                  <a:pt x="49880" y="82760"/>
                </a:lnTo>
                <a:lnTo>
                  <a:pt x="49870" y="82760"/>
                </a:lnTo>
                <a:lnTo>
                  <a:pt x="49850" y="82750"/>
                </a:lnTo>
                <a:lnTo>
                  <a:pt x="49840" y="82750"/>
                </a:lnTo>
                <a:lnTo>
                  <a:pt x="49840" y="82740"/>
                </a:lnTo>
                <a:lnTo>
                  <a:pt x="49840" y="82730"/>
                </a:lnTo>
                <a:lnTo>
                  <a:pt x="49840" y="82720"/>
                </a:lnTo>
                <a:lnTo>
                  <a:pt x="49850" y="82710"/>
                </a:lnTo>
                <a:lnTo>
                  <a:pt x="49840" y="82700"/>
                </a:lnTo>
                <a:lnTo>
                  <a:pt x="49820" y="82700"/>
                </a:lnTo>
                <a:lnTo>
                  <a:pt x="49820" y="82710"/>
                </a:lnTo>
                <a:lnTo>
                  <a:pt x="49810" y="82720"/>
                </a:lnTo>
                <a:lnTo>
                  <a:pt x="49810" y="82730"/>
                </a:lnTo>
                <a:lnTo>
                  <a:pt x="49810" y="82740"/>
                </a:lnTo>
                <a:lnTo>
                  <a:pt x="49800" y="82750"/>
                </a:lnTo>
                <a:lnTo>
                  <a:pt x="49810" y="82770"/>
                </a:lnTo>
                <a:lnTo>
                  <a:pt x="49810" y="82780"/>
                </a:lnTo>
                <a:lnTo>
                  <a:pt x="49820" y="82790"/>
                </a:lnTo>
                <a:lnTo>
                  <a:pt x="49820" y="82800"/>
                </a:lnTo>
                <a:lnTo>
                  <a:pt x="49830" y="82830"/>
                </a:lnTo>
                <a:lnTo>
                  <a:pt x="49830" y="82840"/>
                </a:lnTo>
                <a:lnTo>
                  <a:pt x="49820" y="82850"/>
                </a:lnTo>
                <a:lnTo>
                  <a:pt x="49800" y="82860"/>
                </a:lnTo>
                <a:lnTo>
                  <a:pt x="49790" y="82860"/>
                </a:lnTo>
                <a:lnTo>
                  <a:pt x="49780" y="82880"/>
                </a:lnTo>
                <a:lnTo>
                  <a:pt x="49780" y="82890"/>
                </a:lnTo>
                <a:lnTo>
                  <a:pt x="49800" y="82910"/>
                </a:lnTo>
                <a:lnTo>
                  <a:pt x="49800" y="82920"/>
                </a:lnTo>
                <a:lnTo>
                  <a:pt x="49800" y="82930"/>
                </a:lnTo>
                <a:lnTo>
                  <a:pt x="49800" y="82940"/>
                </a:lnTo>
                <a:lnTo>
                  <a:pt x="49800" y="82950"/>
                </a:lnTo>
                <a:lnTo>
                  <a:pt x="49800" y="82970"/>
                </a:lnTo>
                <a:lnTo>
                  <a:pt x="49800" y="82980"/>
                </a:lnTo>
                <a:lnTo>
                  <a:pt x="49800" y="83000"/>
                </a:lnTo>
                <a:lnTo>
                  <a:pt x="49800" y="83010"/>
                </a:lnTo>
                <a:lnTo>
                  <a:pt x="49820" y="83020"/>
                </a:lnTo>
                <a:lnTo>
                  <a:pt x="49830" y="83020"/>
                </a:lnTo>
                <a:lnTo>
                  <a:pt x="49840" y="83000"/>
                </a:lnTo>
                <a:lnTo>
                  <a:pt x="49840" y="82980"/>
                </a:lnTo>
                <a:lnTo>
                  <a:pt x="49840" y="82960"/>
                </a:lnTo>
                <a:lnTo>
                  <a:pt x="49840" y="82940"/>
                </a:lnTo>
                <a:lnTo>
                  <a:pt x="49840" y="82920"/>
                </a:lnTo>
                <a:lnTo>
                  <a:pt x="49840" y="82910"/>
                </a:lnTo>
                <a:lnTo>
                  <a:pt x="49850" y="82910"/>
                </a:lnTo>
                <a:lnTo>
                  <a:pt x="49850" y="82920"/>
                </a:lnTo>
                <a:lnTo>
                  <a:pt x="49860" y="82930"/>
                </a:lnTo>
                <a:lnTo>
                  <a:pt x="49860" y="82950"/>
                </a:lnTo>
                <a:lnTo>
                  <a:pt x="49870" y="82970"/>
                </a:lnTo>
                <a:lnTo>
                  <a:pt x="49890" y="82990"/>
                </a:lnTo>
                <a:lnTo>
                  <a:pt x="49920" y="83000"/>
                </a:lnTo>
                <a:lnTo>
                  <a:pt x="49930" y="83010"/>
                </a:lnTo>
                <a:lnTo>
                  <a:pt x="49960" y="83050"/>
                </a:lnTo>
                <a:lnTo>
                  <a:pt x="49970" y="83080"/>
                </a:lnTo>
                <a:lnTo>
                  <a:pt x="49970" y="83110"/>
                </a:lnTo>
                <a:lnTo>
                  <a:pt x="49970" y="83120"/>
                </a:lnTo>
                <a:lnTo>
                  <a:pt x="49950" y="83130"/>
                </a:lnTo>
                <a:lnTo>
                  <a:pt x="49930" y="83140"/>
                </a:lnTo>
                <a:lnTo>
                  <a:pt x="49910" y="83130"/>
                </a:lnTo>
                <a:lnTo>
                  <a:pt x="49890" y="83110"/>
                </a:lnTo>
                <a:lnTo>
                  <a:pt x="49870" y="83100"/>
                </a:lnTo>
                <a:lnTo>
                  <a:pt x="49850" y="83100"/>
                </a:lnTo>
                <a:lnTo>
                  <a:pt x="49840" y="83100"/>
                </a:lnTo>
                <a:lnTo>
                  <a:pt x="49830" y="83100"/>
                </a:lnTo>
                <a:lnTo>
                  <a:pt x="49810" y="83100"/>
                </a:lnTo>
                <a:lnTo>
                  <a:pt x="49790" y="83120"/>
                </a:lnTo>
                <a:lnTo>
                  <a:pt x="49770" y="83130"/>
                </a:lnTo>
                <a:lnTo>
                  <a:pt x="49750" y="83160"/>
                </a:lnTo>
                <a:lnTo>
                  <a:pt x="49750" y="83170"/>
                </a:lnTo>
                <a:lnTo>
                  <a:pt x="49720" y="83180"/>
                </a:lnTo>
                <a:lnTo>
                  <a:pt x="49690" y="83170"/>
                </a:lnTo>
                <a:lnTo>
                  <a:pt x="49670" y="83150"/>
                </a:lnTo>
                <a:lnTo>
                  <a:pt x="49630" y="83150"/>
                </a:lnTo>
                <a:lnTo>
                  <a:pt x="49610" y="83160"/>
                </a:lnTo>
                <a:lnTo>
                  <a:pt x="49590" y="83180"/>
                </a:lnTo>
                <a:lnTo>
                  <a:pt x="49580" y="83220"/>
                </a:lnTo>
                <a:lnTo>
                  <a:pt x="49570" y="83260"/>
                </a:lnTo>
                <a:lnTo>
                  <a:pt x="49570" y="83300"/>
                </a:lnTo>
                <a:lnTo>
                  <a:pt x="49570" y="83330"/>
                </a:lnTo>
                <a:lnTo>
                  <a:pt x="49550" y="83340"/>
                </a:lnTo>
                <a:lnTo>
                  <a:pt x="49500" y="83340"/>
                </a:lnTo>
                <a:lnTo>
                  <a:pt x="49480" y="83360"/>
                </a:lnTo>
                <a:lnTo>
                  <a:pt x="49450" y="83400"/>
                </a:lnTo>
                <a:lnTo>
                  <a:pt x="49440" y="83420"/>
                </a:lnTo>
                <a:lnTo>
                  <a:pt x="49430" y="83440"/>
                </a:lnTo>
                <a:lnTo>
                  <a:pt x="49430" y="83460"/>
                </a:lnTo>
                <a:lnTo>
                  <a:pt x="49400" y="83500"/>
                </a:lnTo>
                <a:lnTo>
                  <a:pt x="49380" y="83550"/>
                </a:lnTo>
                <a:lnTo>
                  <a:pt x="49330" y="83630"/>
                </a:lnTo>
                <a:lnTo>
                  <a:pt x="49290" y="83710"/>
                </a:lnTo>
                <a:lnTo>
                  <a:pt x="49270" y="83730"/>
                </a:lnTo>
                <a:lnTo>
                  <a:pt x="49250" y="83750"/>
                </a:lnTo>
                <a:lnTo>
                  <a:pt x="49180" y="83760"/>
                </a:lnTo>
                <a:lnTo>
                  <a:pt x="49140" y="83790"/>
                </a:lnTo>
                <a:lnTo>
                  <a:pt x="49110" y="83830"/>
                </a:lnTo>
                <a:lnTo>
                  <a:pt x="49090" y="83870"/>
                </a:lnTo>
                <a:lnTo>
                  <a:pt x="49050" y="83920"/>
                </a:lnTo>
                <a:lnTo>
                  <a:pt x="49010" y="83970"/>
                </a:lnTo>
                <a:lnTo>
                  <a:pt x="48970" y="84020"/>
                </a:lnTo>
                <a:lnTo>
                  <a:pt x="48960" y="84020"/>
                </a:lnTo>
                <a:lnTo>
                  <a:pt x="48920" y="84040"/>
                </a:lnTo>
                <a:lnTo>
                  <a:pt x="48840" y="84100"/>
                </a:lnTo>
                <a:lnTo>
                  <a:pt x="48820" y="84170"/>
                </a:lnTo>
                <a:lnTo>
                  <a:pt x="48810" y="84180"/>
                </a:lnTo>
                <a:lnTo>
                  <a:pt x="48790" y="84220"/>
                </a:lnTo>
                <a:lnTo>
                  <a:pt x="48760" y="84250"/>
                </a:lnTo>
                <a:lnTo>
                  <a:pt x="48760" y="84270"/>
                </a:lnTo>
                <a:lnTo>
                  <a:pt x="48760" y="84280"/>
                </a:lnTo>
                <a:lnTo>
                  <a:pt x="48770" y="84310"/>
                </a:lnTo>
                <a:lnTo>
                  <a:pt x="48770" y="84340"/>
                </a:lnTo>
                <a:lnTo>
                  <a:pt x="48760" y="84350"/>
                </a:lnTo>
                <a:lnTo>
                  <a:pt x="48740" y="84360"/>
                </a:lnTo>
                <a:lnTo>
                  <a:pt x="48710" y="84360"/>
                </a:lnTo>
                <a:lnTo>
                  <a:pt x="48700" y="84390"/>
                </a:lnTo>
                <a:lnTo>
                  <a:pt x="48680" y="84420"/>
                </a:lnTo>
                <a:lnTo>
                  <a:pt x="48640" y="84460"/>
                </a:lnTo>
                <a:lnTo>
                  <a:pt x="48600" y="84490"/>
                </a:lnTo>
                <a:lnTo>
                  <a:pt x="48550" y="84510"/>
                </a:lnTo>
                <a:lnTo>
                  <a:pt x="48530" y="84510"/>
                </a:lnTo>
                <a:lnTo>
                  <a:pt x="48510" y="84520"/>
                </a:lnTo>
                <a:lnTo>
                  <a:pt x="48480" y="84530"/>
                </a:lnTo>
                <a:lnTo>
                  <a:pt x="48450" y="84550"/>
                </a:lnTo>
                <a:lnTo>
                  <a:pt x="48410" y="84580"/>
                </a:lnTo>
                <a:lnTo>
                  <a:pt x="48360" y="84620"/>
                </a:lnTo>
                <a:lnTo>
                  <a:pt x="48320" y="84650"/>
                </a:lnTo>
                <a:lnTo>
                  <a:pt x="48330" y="84630"/>
                </a:lnTo>
                <a:lnTo>
                  <a:pt x="48320" y="84610"/>
                </a:lnTo>
                <a:lnTo>
                  <a:pt x="48300" y="84590"/>
                </a:lnTo>
                <a:lnTo>
                  <a:pt x="48300" y="84570"/>
                </a:lnTo>
                <a:lnTo>
                  <a:pt x="48320" y="84540"/>
                </a:lnTo>
                <a:lnTo>
                  <a:pt x="48320" y="84510"/>
                </a:lnTo>
                <a:lnTo>
                  <a:pt x="48320" y="84480"/>
                </a:lnTo>
                <a:lnTo>
                  <a:pt x="48320" y="84460"/>
                </a:lnTo>
                <a:lnTo>
                  <a:pt x="48330" y="84440"/>
                </a:lnTo>
                <a:lnTo>
                  <a:pt x="48330" y="84430"/>
                </a:lnTo>
                <a:lnTo>
                  <a:pt x="48320" y="84420"/>
                </a:lnTo>
                <a:lnTo>
                  <a:pt x="48310" y="84410"/>
                </a:lnTo>
                <a:lnTo>
                  <a:pt x="48310" y="84400"/>
                </a:lnTo>
                <a:lnTo>
                  <a:pt x="48300" y="84390"/>
                </a:lnTo>
                <a:lnTo>
                  <a:pt x="48300" y="84380"/>
                </a:lnTo>
                <a:lnTo>
                  <a:pt x="48310" y="84380"/>
                </a:lnTo>
                <a:lnTo>
                  <a:pt x="48310" y="84370"/>
                </a:lnTo>
                <a:lnTo>
                  <a:pt x="48300" y="84370"/>
                </a:lnTo>
                <a:lnTo>
                  <a:pt x="48310" y="84360"/>
                </a:lnTo>
                <a:lnTo>
                  <a:pt x="48310" y="84350"/>
                </a:lnTo>
                <a:lnTo>
                  <a:pt x="48300" y="84350"/>
                </a:lnTo>
                <a:lnTo>
                  <a:pt x="48290" y="84350"/>
                </a:lnTo>
                <a:lnTo>
                  <a:pt x="48290" y="84340"/>
                </a:lnTo>
                <a:lnTo>
                  <a:pt x="48280" y="84320"/>
                </a:lnTo>
                <a:lnTo>
                  <a:pt x="48260" y="84310"/>
                </a:lnTo>
                <a:lnTo>
                  <a:pt x="48250" y="84310"/>
                </a:lnTo>
                <a:lnTo>
                  <a:pt x="48240" y="84310"/>
                </a:lnTo>
                <a:lnTo>
                  <a:pt x="48230" y="84300"/>
                </a:lnTo>
                <a:lnTo>
                  <a:pt x="48220" y="84300"/>
                </a:lnTo>
                <a:lnTo>
                  <a:pt x="48230" y="84280"/>
                </a:lnTo>
                <a:lnTo>
                  <a:pt x="48230" y="84270"/>
                </a:lnTo>
                <a:lnTo>
                  <a:pt x="48220" y="84260"/>
                </a:lnTo>
                <a:lnTo>
                  <a:pt x="48200" y="84260"/>
                </a:lnTo>
                <a:lnTo>
                  <a:pt x="48180" y="84260"/>
                </a:lnTo>
                <a:lnTo>
                  <a:pt x="48160" y="84250"/>
                </a:lnTo>
                <a:lnTo>
                  <a:pt x="48140" y="84240"/>
                </a:lnTo>
                <a:lnTo>
                  <a:pt x="48120" y="84240"/>
                </a:lnTo>
                <a:lnTo>
                  <a:pt x="48100" y="84240"/>
                </a:lnTo>
                <a:lnTo>
                  <a:pt x="48090" y="84230"/>
                </a:lnTo>
                <a:lnTo>
                  <a:pt x="48070" y="84220"/>
                </a:lnTo>
                <a:lnTo>
                  <a:pt x="48050" y="84220"/>
                </a:lnTo>
                <a:lnTo>
                  <a:pt x="48030" y="84220"/>
                </a:lnTo>
                <a:lnTo>
                  <a:pt x="48020" y="84220"/>
                </a:lnTo>
                <a:lnTo>
                  <a:pt x="48010" y="84230"/>
                </a:lnTo>
                <a:lnTo>
                  <a:pt x="48000" y="84250"/>
                </a:lnTo>
                <a:lnTo>
                  <a:pt x="47990" y="84260"/>
                </a:lnTo>
                <a:lnTo>
                  <a:pt x="47980" y="84280"/>
                </a:lnTo>
                <a:lnTo>
                  <a:pt x="47980" y="84290"/>
                </a:lnTo>
                <a:lnTo>
                  <a:pt x="47960" y="84320"/>
                </a:lnTo>
                <a:lnTo>
                  <a:pt x="47960" y="84330"/>
                </a:lnTo>
                <a:lnTo>
                  <a:pt x="47950" y="84350"/>
                </a:lnTo>
                <a:lnTo>
                  <a:pt x="47960" y="84360"/>
                </a:lnTo>
                <a:lnTo>
                  <a:pt x="47960" y="84380"/>
                </a:lnTo>
                <a:lnTo>
                  <a:pt x="47950" y="84400"/>
                </a:lnTo>
                <a:lnTo>
                  <a:pt x="47950" y="84410"/>
                </a:lnTo>
                <a:lnTo>
                  <a:pt x="47950" y="84440"/>
                </a:lnTo>
                <a:lnTo>
                  <a:pt x="47930" y="84460"/>
                </a:lnTo>
                <a:lnTo>
                  <a:pt x="47920" y="84470"/>
                </a:lnTo>
                <a:lnTo>
                  <a:pt x="47900" y="84480"/>
                </a:lnTo>
                <a:lnTo>
                  <a:pt x="47890" y="84490"/>
                </a:lnTo>
                <a:lnTo>
                  <a:pt x="47880" y="84500"/>
                </a:lnTo>
                <a:lnTo>
                  <a:pt x="47870" y="84510"/>
                </a:lnTo>
                <a:lnTo>
                  <a:pt x="47870" y="84530"/>
                </a:lnTo>
                <a:lnTo>
                  <a:pt x="47870" y="84540"/>
                </a:lnTo>
                <a:lnTo>
                  <a:pt x="47870" y="84560"/>
                </a:lnTo>
                <a:lnTo>
                  <a:pt x="47870" y="84570"/>
                </a:lnTo>
                <a:lnTo>
                  <a:pt x="47870" y="84580"/>
                </a:lnTo>
                <a:lnTo>
                  <a:pt x="47870" y="84590"/>
                </a:lnTo>
                <a:lnTo>
                  <a:pt x="47870" y="84600"/>
                </a:lnTo>
                <a:lnTo>
                  <a:pt x="47860" y="84600"/>
                </a:lnTo>
                <a:lnTo>
                  <a:pt x="47850" y="84600"/>
                </a:lnTo>
                <a:lnTo>
                  <a:pt x="47840" y="84610"/>
                </a:lnTo>
                <a:lnTo>
                  <a:pt x="47840" y="84630"/>
                </a:lnTo>
                <a:lnTo>
                  <a:pt x="47850" y="84630"/>
                </a:lnTo>
                <a:lnTo>
                  <a:pt x="47870" y="84630"/>
                </a:lnTo>
                <a:lnTo>
                  <a:pt x="47880" y="84640"/>
                </a:lnTo>
                <a:lnTo>
                  <a:pt x="47890" y="84650"/>
                </a:lnTo>
                <a:lnTo>
                  <a:pt x="47890" y="84660"/>
                </a:lnTo>
                <a:lnTo>
                  <a:pt x="47510" y="84820"/>
                </a:lnTo>
                <a:lnTo>
                  <a:pt x="47500" y="84810"/>
                </a:lnTo>
                <a:lnTo>
                  <a:pt x="47480" y="84800"/>
                </a:lnTo>
                <a:lnTo>
                  <a:pt x="47470" y="84800"/>
                </a:lnTo>
                <a:lnTo>
                  <a:pt x="47460" y="84800"/>
                </a:lnTo>
                <a:lnTo>
                  <a:pt x="47440" y="84800"/>
                </a:lnTo>
                <a:lnTo>
                  <a:pt x="47420" y="84800"/>
                </a:lnTo>
                <a:lnTo>
                  <a:pt x="47400" y="84810"/>
                </a:lnTo>
                <a:lnTo>
                  <a:pt x="47390" y="84800"/>
                </a:lnTo>
                <a:lnTo>
                  <a:pt x="47380" y="84800"/>
                </a:lnTo>
                <a:lnTo>
                  <a:pt x="47370" y="84810"/>
                </a:lnTo>
                <a:lnTo>
                  <a:pt x="47360" y="84810"/>
                </a:lnTo>
                <a:lnTo>
                  <a:pt x="47350" y="84820"/>
                </a:lnTo>
                <a:lnTo>
                  <a:pt x="47350" y="84850"/>
                </a:lnTo>
                <a:lnTo>
                  <a:pt x="47350" y="84870"/>
                </a:lnTo>
                <a:lnTo>
                  <a:pt x="47350" y="84890"/>
                </a:lnTo>
                <a:lnTo>
                  <a:pt x="47340" y="84910"/>
                </a:lnTo>
                <a:lnTo>
                  <a:pt x="47330" y="84930"/>
                </a:lnTo>
                <a:lnTo>
                  <a:pt x="47330" y="84940"/>
                </a:lnTo>
                <a:lnTo>
                  <a:pt x="47310" y="84950"/>
                </a:lnTo>
                <a:lnTo>
                  <a:pt x="47300" y="84960"/>
                </a:lnTo>
                <a:lnTo>
                  <a:pt x="47290" y="84960"/>
                </a:lnTo>
                <a:lnTo>
                  <a:pt x="47280" y="84970"/>
                </a:lnTo>
                <a:lnTo>
                  <a:pt x="47270" y="84980"/>
                </a:lnTo>
                <a:lnTo>
                  <a:pt x="47260" y="84990"/>
                </a:lnTo>
                <a:lnTo>
                  <a:pt x="47240" y="84990"/>
                </a:lnTo>
                <a:lnTo>
                  <a:pt x="47230" y="85000"/>
                </a:lnTo>
                <a:lnTo>
                  <a:pt x="47210" y="85010"/>
                </a:lnTo>
                <a:lnTo>
                  <a:pt x="47200" y="85020"/>
                </a:lnTo>
                <a:lnTo>
                  <a:pt x="47190" y="85020"/>
                </a:lnTo>
                <a:lnTo>
                  <a:pt x="47170" y="85030"/>
                </a:lnTo>
                <a:lnTo>
                  <a:pt x="47150" y="85030"/>
                </a:lnTo>
                <a:lnTo>
                  <a:pt x="47140" y="85030"/>
                </a:lnTo>
                <a:lnTo>
                  <a:pt x="47120" y="85020"/>
                </a:lnTo>
                <a:lnTo>
                  <a:pt x="47100" y="85020"/>
                </a:lnTo>
                <a:lnTo>
                  <a:pt x="47070" y="85020"/>
                </a:lnTo>
                <a:lnTo>
                  <a:pt x="47060" y="85020"/>
                </a:lnTo>
                <a:lnTo>
                  <a:pt x="47050" y="85020"/>
                </a:lnTo>
                <a:lnTo>
                  <a:pt x="47030" y="85010"/>
                </a:lnTo>
                <a:lnTo>
                  <a:pt x="47010" y="85010"/>
                </a:lnTo>
                <a:lnTo>
                  <a:pt x="46990" y="85000"/>
                </a:lnTo>
                <a:lnTo>
                  <a:pt x="46960" y="85010"/>
                </a:lnTo>
                <a:lnTo>
                  <a:pt x="46930" y="85020"/>
                </a:lnTo>
                <a:lnTo>
                  <a:pt x="46910" y="85020"/>
                </a:lnTo>
                <a:lnTo>
                  <a:pt x="46900" y="85030"/>
                </a:lnTo>
                <a:lnTo>
                  <a:pt x="46890" y="85030"/>
                </a:lnTo>
                <a:lnTo>
                  <a:pt x="46870" y="85030"/>
                </a:lnTo>
                <a:lnTo>
                  <a:pt x="46850" y="85020"/>
                </a:lnTo>
                <a:lnTo>
                  <a:pt x="46830" y="85010"/>
                </a:lnTo>
                <a:lnTo>
                  <a:pt x="46810" y="85010"/>
                </a:lnTo>
                <a:lnTo>
                  <a:pt x="46800" y="85010"/>
                </a:lnTo>
                <a:lnTo>
                  <a:pt x="46790" y="85020"/>
                </a:lnTo>
                <a:lnTo>
                  <a:pt x="46780" y="85040"/>
                </a:lnTo>
                <a:lnTo>
                  <a:pt x="46770" y="85050"/>
                </a:lnTo>
                <a:lnTo>
                  <a:pt x="46760" y="85060"/>
                </a:lnTo>
                <a:lnTo>
                  <a:pt x="46750" y="85050"/>
                </a:lnTo>
                <a:lnTo>
                  <a:pt x="46740" y="85040"/>
                </a:lnTo>
                <a:lnTo>
                  <a:pt x="46730" y="85020"/>
                </a:lnTo>
                <a:lnTo>
                  <a:pt x="46720" y="85000"/>
                </a:lnTo>
                <a:lnTo>
                  <a:pt x="46710" y="84980"/>
                </a:lnTo>
                <a:lnTo>
                  <a:pt x="46700" y="84970"/>
                </a:lnTo>
                <a:lnTo>
                  <a:pt x="46680" y="84970"/>
                </a:lnTo>
                <a:lnTo>
                  <a:pt x="46660" y="84970"/>
                </a:lnTo>
                <a:lnTo>
                  <a:pt x="46640" y="84970"/>
                </a:lnTo>
                <a:lnTo>
                  <a:pt x="46620" y="84980"/>
                </a:lnTo>
                <a:lnTo>
                  <a:pt x="46610" y="84980"/>
                </a:lnTo>
                <a:lnTo>
                  <a:pt x="46600" y="84970"/>
                </a:lnTo>
                <a:lnTo>
                  <a:pt x="46590" y="84960"/>
                </a:lnTo>
                <a:lnTo>
                  <a:pt x="46590" y="84940"/>
                </a:lnTo>
                <a:lnTo>
                  <a:pt x="46580" y="84940"/>
                </a:lnTo>
                <a:lnTo>
                  <a:pt x="46570" y="84950"/>
                </a:lnTo>
                <a:lnTo>
                  <a:pt x="46560" y="84970"/>
                </a:lnTo>
                <a:lnTo>
                  <a:pt x="46560" y="84990"/>
                </a:lnTo>
                <a:lnTo>
                  <a:pt x="46560" y="85010"/>
                </a:lnTo>
                <a:lnTo>
                  <a:pt x="46560" y="85020"/>
                </a:lnTo>
                <a:lnTo>
                  <a:pt x="46550" y="85030"/>
                </a:lnTo>
                <a:lnTo>
                  <a:pt x="46540" y="85030"/>
                </a:lnTo>
                <a:lnTo>
                  <a:pt x="46520" y="85030"/>
                </a:lnTo>
                <a:lnTo>
                  <a:pt x="46520" y="85020"/>
                </a:lnTo>
                <a:lnTo>
                  <a:pt x="46510" y="85010"/>
                </a:lnTo>
                <a:lnTo>
                  <a:pt x="46500" y="84990"/>
                </a:lnTo>
                <a:lnTo>
                  <a:pt x="46490" y="84970"/>
                </a:lnTo>
                <a:lnTo>
                  <a:pt x="46470" y="84960"/>
                </a:lnTo>
                <a:lnTo>
                  <a:pt x="46450" y="84960"/>
                </a:lnTo>
                <a:lnTo>
                  <a:pt x="46430" y="84970"/>
                </a:lnTo>
                <a:lnTo>
                  <a:pt x="46410" y="84980"/>
                </a:lnTo>
                <a:lnTo>
                  <a:pt x="46400" y="85000"/>
                </a:lnTo>
                <a:lnTo>
                  <a:pt x="46370" y="85010"/>
                </a:lnTo>
                <a:lnTo>
                  <a:pt x="46330" y="85020"/>
                </a:lnTo>
                <a:lnTo>
                  <a:pt x="46310" y="85010"/>
                </a:lnTo>
                <a:lnTo>
                  <a:pt x="46290" y="85000"/>
                </a:lnTo>
                <a:lnTo>
                  <a:pt x="46270" y="84990"/>
                </a:lnTo>
                <a:lnTo>
                  <a:pt x="46260" y="84980"/>
                </a:lnTo>
                <a:lnTo>
                  <a:pt x="46260" y="84970"/>
                </a:lnTo>
                <a:lnTo>
                  <a:pt x="46260" y="84960"/>
                </a:lnTo>
                <a:lnTo>
                  <a:pt x="46260" y="84940"/>
                </a:lnTo>
                <a:lnTo>
                  <a:pt x="46270" y="84930"/>
                </a:lnTo>
                <a:lnTo>
                  <a:pt x="46270" y="84920"/>
                </a:lnTo>
                <a:lnTo>
                  <a:pt x="46270" y="84900"/>
                </a:lnTo>
                <a:lnTo>
                  <a:pt x="46270" y="84890"/>
                </a:lnTo>
                <a:lnTo>
                  <a:pt x="46270" y="84880"/>
                </a:lnTo>
                <a:lnTo>
                  <a:pt x="46270" y="84870"/>
                </a:lnTo>
                <a:lnTo>
                  <a:pt x="46270" y="84860"/>
                </a:lnTo>
                <a:lnTo>
                  <a:pt x="46270" y="84850"/>
                </a:lnTo>
                <a:lnTo>
                  <a:pt x="46270" y="84840"/>
                </a:lnTo>
                <a:lnTo>
                  <a:pt x="46270" y="84830"/>
                </a:lnTo>
                <a:lnTo>
                  <a:pt x="46280" y="84830"/>
                </a:lnTo>
                <a:lnTo>
                  <a:pt x="46280" y="84810"/>
                </a:lnTo>
                <a:lnTo>
                  <a:pt x="46300" y="84800"/>
                </a:lnTo>
                <a:lnTo>
                  <a:pt x="46310" y="84780"/>
                </a:lnTo>
                <a:lnTo>
                  <a:pt x="46320" y="84770"/>
                </a:lnTo>
                <a:lnTo>
                  <a:pt x="46310" y="84770"/>
                </a:lnTo>
                <a:lnTo>
                  <a:pt x="46320" y="84770"/>
                </a:lnTo>
                <a:lnTo>
                  <a:pt x="46330" y="84760"/>
                </a:lnTo>
                <a:lnTo>
                  <a:pt x="46350" y="84750"/>
                </a:lnTo>
                <a:lnTo>
                  <a:pt x="46360" y="84740"/>
                </a:lnTo>
                <a:lnTo>
                  <a:pt x="46370" y="84730"/>
                </a:lnTo>
                <a:lnTo>
                  <a:pt x="46380" y="84720"/>
                </a:lnTo>
                <a:lnTo>
                  <a:pt x="46390" y="84710"/>
                </a:lnTo>
                <a:lnTo>
                  <a:pt x="46400" y="84710"/>
                </a:lnTo>
                <a:lnTo>
                  <a:pt x="46400" y="84700"/>
                </a:lnTo>
                <a:lnTo>
                  <a:pt x="46410" y="84700"/>
                </a:lnTo>
                <a:lnTo>
                  <a:pt x="46410" y="84690"/>
                </a:lnTo>
                <a:lnTo>
                  <a:pt x="46420" y="84680"/>
                </a:lnTo>
                <a:lnTo>
                  <a:pt x="46430" y="84670"/>
                </a:lnTo>
                <a:lnTo>
                  <a:pt x="46440" y="84660"/>
                </a:lnTo>
                <a:lnTo>
                  <a:pt x="46450" y="84650"/>
                </a:lnTo>
                <a:lnTo>
                  <a:pt x="46450" y="84640"/>
                </a:lnTo>
                <a:lnTo>
                  <a:pt x="46450" y="84630"/>
                </a:lnTo>
                <a:lnTo>
                  <a:pt x="46460" y="84620"/>
                </a:lnTo>
                <a:lnTo>
                  <a:pt x="46460" y="84610"/>
                </a:lnTo>
                <a:lnTo>
                  <a:pt x="46460" y="84600"/>
                </a:lnTo>
                <a:lnTo>
                  <a:pt x="46470" y="84600"/>
                </a:lnTo>
                <a:lnTo>
                  <a:pt x="46470" y="84590"/>
                </a:lnTo>
                <a:lnTo>
                  <a:pt x="46470" y="84580"/>
                </a:lnTo>
                <a:lnTo>
                  <a:pt x="46470" y="84570"/>
                </a:lnTo>
                <a:lnTo>
                  <a:pt x="46470" y="84560"/>
                </a:lnTo>
                <a:lnTo>
                  <a:pt x="46460" y="84550"/>
                </a:lnTo>
                <a:lnTo>
                  <a:pt x="46460" y="84540"/>
                </a:lnTo>
                <a:lnTo>
                  <a:pt x="46450" y="84530"/>
                </a:lnTo>
                <a:lnTo>
                  <a:pt x="46450" y="84520"/>
                </a:lnTo>
                <a:lnTo>
                  <a:pt x="46450" y="84510"/>
                </a:lnTo>
                <a:lnTo>
                  <a:pt x="46440" y="84500"/>
                </a:lnTo>
                <a:lnTo>
                  <a:pt x="46430" y="84500"/>
                </a:lnTo>
                <a:lnTo>
                  <a:pt x="46430" y="84490"/>
                </a:lnTo>
                <a:lnTo>
                  <a:pt x="46420" y="84480"/>
                </a:lnTo>
                <a:lnTo>
                  <a:pt x="46410" y="84470"/>
                </a:lnTo>
                <a:lnTo>
                  <a:pt x="46400" y="84460"/>
                </a:lnTo>
                <a:lnTo>
                  <a:pt x="46400" y="84450"/>
                </a:lnTo>
                <a:lnTo>
                  <a:pt x="46400" y="84440"/>
                </a:lnTo>
                <a:lnTo>
                  <a:pt x="46410" y="84440"/>
                </a:lnTo>
                <a:lnTo>
                  <a:pt x="46410" y="84430"/>
                </a:lnTo>
                <a:lnTo>
                  <a:pt x="46420" y="84420"/>
                </a:lnTo>
                <a:lnTo>
                  <a:pt x="46430" y="84410"/>
                </a:lnTo>
                <a:lnTo>
                  <a:pt x="46440" y="84400"/>
                </a:lnTo>
                <a:lnTo>
                  <a:pt x="46440" y="84390"/>
                </a:lnTo>
                <a:lnTo>
                  <a:pt x="46440" y="84380"/>
                </a:lnTo>
                <a:lnTo>
                  <a:pt x="46450" y="84380"/>
                </a:lnTo>
                <a:lnTo>
                  <a:pt x="46460" y="84380"/>
                </a:lnTo>
                <a:lnTo>
                  <a:pt x="46460" y="84370"/>
                </a:lnTo>
                <a:lnTo>
                  <a:pt x="46450" y="84360"/>
                </a:lnTo>
                <a:lnTo>
                  <a:pt x="46450" y="84370"/>
                </a:lnTo>
                <a:lnTo>
                  <a:pt x="46460" y="84380"/>
                </a:lnTo>
                <a:lnTo>
                  <a:pt x="46450" y="84380"/>
                </a:lnTo>
                <a:lnTo>
                  <a:pt x="46440" y="84380"/>
                </a:lnTo>
                <a:lnTo>
                  <a:pt x="46450" y="84370"/>
                </a:lnTo>
                <a:lnTo>
                  <a:pt x="46440" y="84370"/>
                </a:lnTo>
                <a:lnTo>
                  <a:pt x="46440" y="84380"/>
                </a:lnTo>
                <a:lnTo>
                  <a:pt x="46440" y="84370"/>
                </a:lnTo>
                <a:lnTo>
                  <a:pt x="46430" y="84360"/>
                </a:lnTo>
                <a:lnTo>
                  <a:pt x="46420" y="84360"/>
                </a:lnTo>
                <a:lnTo>
                  <a:pt x="46410" y="84350"/>
                </a:lnTo>
                <a:lnTo>
                  <a:pt x="46400" y="84340"/>
                </a:lnTo>
                <a:lnTo>
                  <a:pt x="46390" y="84340"/>
                </a:lnTo>
                <a:lnTo>
                  <a:pt x="46380" y="84330"/>
                </a:lnTo>
                <a:lnTo>
                  <a:pt x="46370" y="84330"/>
                </a:lnTo>
                <a:lnTo>
                  <a:pt x="46360" y="84320"/>
                </a:lnTo>
                <a:lnTo>
                  <a:pt x="46350" y="84320"/>
                </a:lnTo>
                <a:lnTo>
                  <a:pt x="46350" y="84330"/>
                </a:lnTo>
                <a:lnTo>
                  <a:pt x="46340" y="84330"/>
                </a:lnTo>
                <a:lnTo>
                  <a:pt x="46330" y="84340"/>
                </a:lnTo>
                <a:lnTo>
                  <a:pt x="46320" y="84350"/>
                </a:lnTo>
                <a:lnTo>
                  <a:pt x="46310" y="84350"/>
                </a:lnTo>
                <a:lnTo>
                  <a:pt x="46310" y="84360"/>
                </a:lnTo>
                <a:lnTo>
                  <a:pt x="46300" y="84360"/>
                </a:lnTo>
                <a:lnTo>
                  <a:pt x="46290" y="84370"/>
                </a:lnTo>
                <a:lnTo>
                  <a:pt x="46280" y="84370"/>
                </a:lnTo>
                <a:lnTo>
                  <a:pt x="46280" y="84380"/>
                </a:lnTo>
                <a:lnTo>
                  <a:pt x="46270" y="84380"/>
                </a:lnTo>
                <a:lnTo>
                  <a:pt x="46260" y="84380"/>
                </a:lnTo>
                <a:lnTo>
                  <a:pt x="46260" y="84360"/>
                </a:lnTo>
                <a:lnTo>
                  <a:pt x="46260" y="84340"/>
                </a:lnTo>
                <a:lnTo>
                  <a:pt x="46260" y="84330"/>
                </a:lnTo>
                <a:lnTo>
                  <a:pt x="46260" y="84320"/>
                </a:lnTo>
                <a:lnTo>
                  <a:pt x="46260" y="84310"/>
                </a:lnTo>
                <a:lnTo>
                  <a:pt x="46250" y="84300"/>
                </a:lnTo>
                <a:lnTo>
                  <a:pt x="46250" y="84290"/>
                </a:lnTo>
                <a:lnTo>
                  <a:pt x="46240" y="84280"/>
                </a:lnTo>
                <a:lnTo>
                  <a:pt x="46240" y="84270"/>
                </a:lnTo>
                <a:lnTo>
                  <a:pt x="46240" y="84260"/>
                </a:lnTo>
                <a:lnTo>
                  <a:pt x="46240" y="84250"/>
                </a:lnTo>
                <a:lnTo>
                  <a:pt x="46230" y="84240"/>
                </a:lnTo>
                <a:lnTo>
                  <a:pt x="46230" y="84230"/>
                </a:lnTo>
                <a:lnTo>
                  <a:pt x="46220" y="84220"/>
                </a:lnTo>
                <a:lnTo>
                  <a:pt x="46220" y="84210"/>
                </a:lnTo>
                <a:lnTo>
                  <a:pt x="46210" y="84200"/>
                </a:lnTo>
                <a:lnTo>
                  <a:pt x="46210" y="84190"/>
                </a:lnTo>
                <a:lnTo>
                  <a:pt x="46200" y="84170"/>
                </a:lnTo>
                <a:lnTo>
                  <a:pt x="46190" y="84160"/>
                </a:lnTo>
                <a:lnTo>
                  <a:pt x="46180" y="84150"/>
                </a:lnTo>
                <a:lnTo>
                  <a:pt x="46170" y="84140"/>
                </a:lnTo>
                <a:lnTo>
                  <a:pt x="46160" y="84130"/>
                </a:lnTo>
                <a:lnTo>
                  <a:pt x="46160" y="84120"/>
                </a:lnTo>
                <a:lnTo>
                  <a:pt x="46160" y="84110"/>
                </a:lnTo>
                <a:lnTo>
                  <a:pt x="46160" y="84100"/>
                </a:lnTo>
                <a:lnTo>
                  <a:pt x="46160" y="84090"/>
                </a:lnTo>
                <a:lnTo>
                  <a:pt x="46170" y="84090"/>
                </a:lnTo>
                <a:lnTo>
                  <a:pt x="46170" y="84080"/>
                </a:lnTo>
                <a:lnTo>
                  <a:pt x="46170" y="84070"/>
                </a:lnTo>
                <a:lnTo>
                  <a:pt x="46170" y="84060"/>
                </a:lnTo>
                <a:lnTo>
                  <a:pt x="46170" y="84050"/>
                </a:lnTo>
                <a:lnTo>
                  <a:pt x="46170" y="84030"/>
                </a:lnTo>
                <a:lnTo>
                  <a:pt x="46170" y="84020"/>
                </a:lnTo>
                <a:lnTo>
                  <a:pt x="46170" y="84010"/>
                </a:lnTo>
                <a:lnTo>
                  <a:pt x="46170" y="84000"/>
                </a:lnTo>
                <a:lnTo>
                  <a:pt x="46170" y="83990"/>
                </a:lnTo>
                <a:lnTo>
                  <a:pt x="46170" y="83980"/>
                </a:lnTo>
                <a:lnTo>
                  <a:pt x="46170" y="83970"/>
                </a:lnTo>
                <a:lnTo>
                  <a:pt x="46170" y="83960"/>
                </a:lnTo>
                <a:lnTo>
                  <a:pt x="46170" y="83950"/>
                </a:lnTo>
                <a:lnTo>
                  <a:pt x="46180" y="83940"/>
                </a:lnTo>
                <a:lnTo>
                  <a:pt x="46180" y="83930"/>
                </a:lnTo>
                <a:lnTo>
                  <a:pt x="46180" y="83920"/>
                </a:lnTo>
                <a:lnTo>
                  <a:pt x="46170" y="83920"/>
                </a:lnTo>
                <a:lnTo>
                  <a:pt x="46170" y="83910"/>
                </a:lnTo>
                <a:lnTo>
                  <a:pt x="46170" y="83900"/>
                </a:lnTo>
                <a:lnTo>
                  <a:pt x="46170" y="83890"/>
                </a:lnTo>
                <a:lnTo>
                  <a:pt x="46180" y="83880"/>
                </a:lnTo>
                <a:lnTo>
                  <a:pt x="46190" y="83870"/>
                </a:lnTo>
                <a:lnTo>
                  <a:pt x="46200" y="83850"/>
                </a:lnTo>
                <a:lnTo>
                  <a:pt x="46210" y="83840"/>
                </a:lnTo>
                <a:lnTo>
                  <a:pt x="46210" y="83830"/>
                </a:lnTo>
                <a:lnTo>
                  <a:pt x="46220" y="83820"/>
                </a:lnTo>
                <a:lnTo>
                  <a:pt x="46220" y="83810"/>
                </a:lnTo>
                <a:lnTo>
                  <a:pt x="46210" y="83800"/>
                </a:lnTo>
                <a:lnTo>
                  <a:pt x="46210" y="83790"/>
                </a:lnTo>
                <a:lnTo>
                  <a:pt x="46210" y="83770"/>
                </a:lnTo>
                <a:lnTo>
                  <a:pt x="46210" y="83760"/>
                </a:lnTo>
                <a:lnTo>
                  <a:pt x="46210" y="83750"/>
                </a:lnTo>
                <a:lnTo>
                  <a:pt x="46220" y="83740"/>
                </a:lnTo>
                <a:lnTo>
                  <a:pt x="46220" y="83730"/>
                </a:lnTo>
                <a:lnTo>
                  <a:pt x="46220" y="83720"/>
                </a:lnTo>
                <a:lnTo>
                  <a:pt x="46230" y="83710"/>
                </a:lnTo>
                <a:lnTo>
                  <a:pt x="46230" y="83700"/>
                </a:lnTo>
                <a:lnTo>
                  <a:pt x="46230" y="83690"/>
                </a:lnTo>
                <a:lnTo>
                  <a:pt x="46230" y="83680"/>
                </a:lnTo>
                <a:lnTo>
                  <a:pt x="46230" y="83670"/>
                </a:lnTo>
                <a:lnTo>
                  <a:pt x="46230" y="83660"/>
                </a:lnTo>
                <a:lnTo>
                  <a:pt x="46230" y="83650"/>
                </a:lnTo>
                <a:lnTo>
                  <a:pt x="46230" y="83640"/>
                </a:lnTo>
                <a:lnTo>
                  <a:pt x="46230" y="83630"/>
                </a:lnTo>
                <a:lnTo>
                  <a:pt x="46230" y="83620"/>
                </a:lnTo>
                <a:lnTo>
                  <a:pt x="46240" y="83610"/>
                </a:lnTo>
                <a:lnTo>
                  <a:pt x="46230" y="83600"/>
                </a:lnTo>
                <a:lnTo>
                  <a:pt x="46240" y="83600"/>
                </a:lnTo>
                <a:lnTo>
                  <a:pt x="46240" y="83590"/>
                </a:lnTo>
                <a:lnTo>
                  <a:pt x="46250" y="83580"/>
                </a:lnTo>
                <a:lnTo>
                  <a:pt x="46250" y="83570"/>
                </a:lnTo>
                <a:lnTo>
                  <a:pt x="46250" y="83560"/>
                </a:lnTo>
                <a:lnTo>
                  <a:pt x="46260" y="83550"/>
                </a:lnTo>
                <a:lnTo>
                  <a:pt x="46260" y="83540"/>
                </a:lnTo>
                <a:lnTo>
                  <a:pt x="46270" y="83530"/>
                </a:lnTo>
                <a:lnTo>
                  <a:pt x="46270" y="83520"/>
                </a:lnTo>
                <a:lnTo>
                  <a:pt x="46270" y="83510"/>
                </a:lnTo>
                <a:lnTo>
                  <a:pt x="46270" y="83500"/>
                </a:lnTo>
                <a:lnTo>
                  <a:pt x="46270" y="83490"/>
                </a:lnTo>
                <a:lnTo>
                  <a:pt x="46270" y="83480"/>
                </a:lnTo>
                <a:lnTo>
                  <a:pt x="46270" y="83470"/>
                </a:lnTo>
                <a:lnTo>
                  <a:pt x="46280" y="83460"/>
                </a:lnTo>
                <a:lnTo>
                  <a:pt x="46280" y="83450"/>
                </a:lnTo>
                <a:lnTo>
                  <a:pt x="46280" y="83440"/>
                </a:lnTo>
                <a:lnTo>
                  <a:pt x="46280" y="83430"/>
                </a:lnTo>
                <a:lnTo>
                  <a:pt x="46290" y="83420"/>
                </a:lnTo>
                <a:lnTo>
                  <a:pt x="46290" y="83410"/>
                </a:lnTo>
                <a:lnTo>
                  <a:pt x="46290" y="83400"/>
                </a:lnTo>
                <a:lnTo>
                  <a:pt x="46300" y="83400"/>
                </a:lnTo>
                <a:lnTo>
                  <a:pt x="46300" y="83390"/>
                </a:lnTo>
                <a:lnTo>
                  <a:pt x="46300" y="83380"/>
                </a:lnTo>
                <a:lnTo>
                  <a:pt x="46290" y="83380"/>
                </a:lnTo>
                <a:lnTo>
                  <a:pt x="46280" y="83380"/>
                </a:lnTo>
                <a:lnTo>
                  <a:pt x="46280" y="83370"/>
                </a:lnTo>
                <a:lnTo>
                  <a:pt x="46290" y="83360"/>
                </a:lnTo>
                <a:lnTo>
                  <a:pt x="46290" y="83350"/>
                </a:lnTo>
                <a:lnTo>
                  <a:pt x="46300" y="83350"/>
                </a:lnTo>
                <a:lnTo>
                  <a:pt x="46300" y="83340"/>
                </a:lnTo>
                <a:lnTo>
                  <a:pt x="46310" y="83340"/>
                </a:lnTo>
                <a:lnTo>
                  <a:pt x="46310" y="83330"/>
                </a:lnTo>
                <a:lnTo>
                  <a:pt x="46320" y="83320"/>
                </a:lnTo>
                <a:lnTo>
                  <a:pt x="46320" y="83310"/>
                </a:lnTo>
                <a:lnTo>
                  <a:pt x="46330" y="83300"/>
                </a:lnTo>
                <a:lnTo>
                  <a:pt x="46340" y="83280"/>
                </a:lnTo>
                <a:lnTo>
                  <a:pt x="46350" y="83260"/>
                </a:lnTo>
                <a:lnTo>
                  <a:pt x="46350" y="83250"/>
                </a:lnTo>
                <a:lnTo>
                  <a:pt x="46360" y="83230"/>
                </a:lnTo>
                <a:lnTo>
                  <a:pt x="46360" y="83220"/>
                </a:lnTo>
                <a:lnTo>
                  <a:pt x="46360" y="83200"/>
                </a:lnTo>
                <a:lnTo>
                  <a:pt x="46350" y="83190"/>
                </a:lnTo>
                <a:lnTo>
                  <a:pt x="46350" y="83180"/>
                </a:lnTo>
                <a:lnTo>
                  <a:pt x="46350" y="83170"/>
                </a:lnTo>
                <a:lnTo>
                  <a:pt x="46360" y="83160"/>
                </a:lnTo>
                <a:lnTo>
                  <a:pt x="46360" y="83140"/>
                </a:lnTo>
                <a:lnTo>
                  <a:pt x="46360" y="83130"/>
                </a:lnTo>
                <a:lnTo>
                  <a:pt x="46360" y="83120"/>
                </a:lnTo>
                <a:lnTo>
                  <a:pt x="46370" y="83100"/>
                </a:lnTo>
                <a:lnTo>
                  <a:pt x="46370" y="83090"/>
                </a:lnTo>
                <a:lnTo>
                  <a:pt x="46380" y="83090"/>
                </a:lnTo>
                <a:lnTo>
                  <a:pt x="46390" y="83090"/>
                </a:lnTo>
                <a:lnTo>
                  <a:pt x="46390" y="83080"/>
                </a:lnTo>
                <a:lnTo>
                  <a:pt x="46380" y="83070"/>
                </a:lnTo>
                <a:lnTo>
                  <a:pt x="46380" y="83060"/>
                </a:lnTo>
                <a:lnTo>
                  <a:pt x="46380" y="83040"/>
                </a:lnTo>
                <a:lnTo>
                  <a:pt x="46370" y="83030"/>
                </a:lnTo>
                <a:lnTo>
                  <a:pt x="46360" y="83020"/>
                </a:lnTo>
                <a:lnTo>
                  <a:pt x="46350" y="83010"/>
                </a:lnTo>
                <a:lnTo>
                  <a:pt x="46350" y="83000"/>
                </a:lnTo>
                <a:lnTo>
                  <a:pt x="46340" y="82980"/>
                </a:lnTo>
                <a:lnTo>
                  <a:pt x="46350" y="82970"/>
                </a:lnTo>
                <a:lnTo>
                  <a:pt x="46350" y="82960"/>
                </a:lnTo>
                <a:lnTo>
                  <a:pt x="46350" y="82940"/>
                </a:lnTo>
                <a:lnTo>
                  <a:pt x="46350" y="82930"/>
                </a:lnTo>
                <a:lnTo>
                  <a:pt x="46340" y="82920"/>
                </a:lnTo>
                <a:lnTo>
                  <a:pt x="46340" y="82910"/>
                </a:lnTo>
                <a:lnTo>
                  <a:pt x="46350" y="82910"/>
                </a:lnTo>
                <a:lnTo>
                  <a:pt x="46350" y="82890"/>
                </a:lnTo>
                <a:lnTo>
                  <a:pt x="46340" y="82880"/>
                </a:lnTo>
                <a:lnTo>
                  <a:pt x="46340" y="82870"/>
                </a:lnTo>
                <a:lnTo>
                  <a:pt x="46340" y="82860"/>
                </a:lnTo>
                <a:lnTo>
                  <a:pt x="46330" y="82850"/>
                </a:lnTo>
                <a:lnTo>
                  <a:pt x="46320" y="82840"/>
                </a:lnTo>
                <a:lnTo>
                  <a:pt x="46320" y="82820"/>
                </a:lnTo>
                <a:lnTo>
                  <a:pt x="46320" y="82810"/>
                </a:lnTo>
                <a:lnTo>
                  <a:pt x="46310" y="82800"/>
                </a:lnTo>
                <a:lnTo>
                  <a:pt x="46300" y="82790"/>
                </a:lnTo>
                <a:lnTo>
                  <a:pt x="46290" y="82780"/>
                </a:lnTo>
                <a:lnTo>
                  <a:pt x="46280" y="82780"/>
                </a:lnTo>
                <a:lnTo>
                  <a:pt x="46270" y="82770"/>
                </a:lnTo>
                <a:lnTo>
                  <a:pt x="46260" y="82760"/>
                </a:lnTo>
                <a:lnTo>
                  <a:pt x="46260" y="82750"/>
                </a:lnTo>
                <a:lnTo>
                  <a:pt x="46260" y="82730"/>
                </a:lnTo>
                <a:lnTo>
                  <a:pt x="46250" y="82730"/>
                </a:lnTo>
                <a:lnTo>
                  <a:pt x="46240" y="82720"/>
                </a:lnTo>
                <a:lnTo>
                  <a:pt x="46240" y="82710"/>
                </a:lnTo>
                <a:lnTo>
                  <a:pt x="46230" y="82700"/>
                </a:lnTo>
                <a:lnTo>
                  <a:pt x="46230" y="82680"/>
                </a:lnTo>
                <a:lnTo>
                  <a:pt x="46230" y="82670"/>
                </a:lnTo>
                <a:lnTo>
                  <a:pt x="46230" y="82660"/>
                </a:lnTo>
                <a:lnTo>
                  <a:pt x="46220" y="82660"/>
                </a:lnTo>
                <a:lnTo>
                  <a:pt x="46210" y="82650"/>
                </a:lnTo>
                <a:lnTo>
                  <a:pt x="46210" y="82640"/>
                </a:lnTo>
                <a:lnTo>
                  <a:pt x="46220" y="82630"/>
                </a:lnTo>
                <a:lnTo>
                  <a:pt x="46220" y="82620"/>
                </a:lnTo>
                <a:lnTo>
                  <a:pt x="46210" y="82610"/>
                </a:lnTo>
                <a:lnTo>
                  <a:pt x="46220" y="82590"/>
                </a:lnTo>
                <a:lnTo>
                  <a:pt x="46230" y="82580"/>
                </a:lnTo>
                <a:lnTo>
                  <a:pt x="46240" y="82570"/>
                </a:lnTo>
                <a:lnTo>
                  <a:pt x="46250" y="82560"/>
                </a:lnTo>
                <a:lnTo>
                  <a:pt x="46250" y="82550"/>
                </a:lnTo>
                <a:lnTo>
                  <a:pt x="46250" y="82540"/>
                </a:lnTo>
                <a:lnTo>
                  <a:pt x="46240" y="82530"/>
                </a:lnTo>
                <a:lnTo>
                  <a:pt x="46250" y="82520"/>
                </a:lnTo>
                <a:lnTo>
                  <a:pt x="46250" y="82510"/>
                </a:lnTo>
                <a:lnTo>
                  <a:pt x="46250" y="82500"/>
                </a:lnTo>
                <a:lnTo>
                  <a:pt x="46240" y="82490"/>
                </a:lnTo>
                <a:lnTo>
                  <a:pt x="46240" y="82470"/>
                </a:lnTo>
                <a:lnTo>
                  <a:pt x="46240" y="82460"/>
                </a:lnTo>
                <a:lnTo>
                  <a:pt x="46230" y="82450"/>
                </a:lnTo>
                <a:lnTo>
                  <a:pt x="46240" y="82440"/>
                </a:lnTo>
                <a:lnTo>
                  <a:pt x="46240" y="82430"/>
                </a:lnTo>
                <a:lnTo>
                  <a:pt x="46240" y="82410"/>
                </a:lnTo>
                <a:lnTo>
                  <a:pt x="46250" y="82400"/>
                </a:lnTo>
                <a:lnTo>
                  <a:pt x="46260" y="82390"/>
                </a:lnTo>
                <a:lnTo>
                  <a:pt x="46260" y="82380"/>
                </a:lnTo>
                <a:lnTo>
                  <a:pt x="46250" y="82370"/>
                </a:lnTo>
                <a:lnTo>
                  <a:pt x="46240" y="82370"/>
                </a:lnTo>
                <a:lnTo>
                  <a:pt x="46240" y="82350"/>
                </a:lnTo>
                <a:lnTo>
                  <a:pt x="46240" y="82340"/>
                </a:lnTo>
                <a:lnTo>
                  <a:pt x="46230" y="82330"/>
                </a:lnTo>
                <a:lnTo>
                  <a:pt x="46220" y="82320"/>
                </a:lnTo>
                <a:lnTo>
                  <a:pt x="46220" y="82310"/>
                </a:lnTo>
                <a:lnTo>
                  <a:pt x="46210" y="82300"/>
                </a:lnTo>
                <a:lnTo>
                  <a:pt x="46210" y="82290"/>
                </a:lnTo>
                <a:lnTo>
                  <a:pt x="46220" y="82280"/>
                </a:lnTo>
                <a:lnTo>
                  <a:pt x="46220" y="82270"/>
                </a:lnTo>
                <a:lnTo>
                  <a:pt x="46240" y="82270"/>
                </a:lnTo>
                <a:lnTo>
                  <a:pt x="46240" y="82260"/>
                </a:lnTo>
                <a:lnTo>
                  <a:pt x="46250" y="82250"/>
                </a:lnTo>
                <a:lnTo>
                  <a:pt x="46240" y="82240"/>
                </a:lnTo>
                <a:lnTo>
                  <a:pt x="46240" y="82230"/>
                </a:lnTo>
                <a:lnTo>
                  <a:pt x="46240" y="82220"/>
                </a:lnTo>
                <a:lnTo>
                  <a:pt x="46240" y="82210"/>
                </a:lnTo>
                <a:lnTo>
                  <a:pt x="46240" y="82200"/>
                </a:lnTo>
                <a:lnTo>
                  <a:pt x="46230" y="82200"/>
                </a:lnTo>
                <a:lnTo>
                  <a:pt x="46220" y="82200"/>
                </a:lnTo>
                <a:lnTo>
                  <a:pt x="46210" y="82200"/>
                </a:lnTo>
                <a:lnTo>
                  <a:pt x="46200" y="82190"/>
                </a:lnTo>
                <a:lnTo>
                  <a:pt x="46200" y="82180"/>
                </a:lnTo>
                <a:lnTo>
                  <a:pt x="46210" y="82170"/>
                </a:lnTo>
                <a:lnTo>
                  <a:pt x="46210" y="82160"/>
                </a:lnTo>
                <a:lnTo>
                  <a:pt x="46220" y="82150"/>
                </a:lnTo>
                <a:lnTo>
                  <a:pt x="46210" y="82140"/>
                </a:lnTo>
                <a:lnTo>
                  <a:pt x="46200" y="82130"/>
                </a:lnTo>
                <a:lnTo>
                  <a:pt x="46200" y="82120"/>
                </a:lnTo>
                <a:lnTo>
                  <a:pt x="46190" y="82110"/>
                </a:lnTo>
                <a:lnTo>
                  <a:pt x="46180" y="82100"/>
                </a:lnTo>
                <a:lnTo>
                  <a:pt x="46170" y="82090"/>
                </a:lnTo>
                <a:lnTo>
                  <a:pt x="46170" y="82080"/>
                </a:lnTo>
                <a:lnTo>
                  <a:pt x="46170" y="82060"/>
                </a:lnTo>
                <a:lnTo>
                  <a:pt x="46160" y="82050"/>
                </a:lnTo>
                <a:lnTo>
                  <a:pt x="46150" y="82040"/>
                </a:lnTo>
                <a:lnTo>
                  <a:pt x="46150" y="82020"/>
                </a:lnTo>
                <a:lnTo>
                  <a:pt x="46140" y="82020"/>
                </a:lnTo>
                <a:lnTo>
                  <a:pt x="46130" y="82020"/>
                </a:lnTo>
                <a:lnTo>
                  <a:pt x="46130" y="82000"/>
                </a:lnTo>
                <a:lnTo>
                  <a:pt x="46130" y="81980"/>
                </a:lnTo>
                <a:lnTo>
                  <a:pt x="46120" y="81970"/>
                </a:lnTo>
                <a:lnTo>
                  <a:pt x="46110" y="81960"/>
                </a:lnTo>
                <a:lnTo>
                  <a:pt x="46100" y="81950"/>
                </a:lnTo>
                <a:lnTo>
                  <a:pt x="46090" y="81950"/>
                </a:lnTo>
                <a:lnTo>
                  <a:pt x="46090" y="81940"/>
                </a:lnTo>
                <a:lnTo>
                  <a:pt x="46080" y="81930"/>
                </a:lnTo>
                <a:lnTo>
                  <a:pt x="46080" y="81920"/>
                </a:lnTo>
                <a:lnTo>
                  <a:pt x="46070" y="81900"/>
                </a:lnTo>
                <a:lnTo>
                  <a:pt x="46070" y="81890"/>
                </a:lnTo>
                <a:lnTo>
                  <a:pt x="46060" y="81880"/>
                </a:lnTo>
                <a:lnTo>
                  <a:pt x="46060" y="81870"/>
                </a:lnTo>
                <a:lnTo>
                  <a:pt x="46050" y="81860"/>
                </a:lnTo>
                <a:lnTo>
                  <a:pt x="46050" y="81850"/>
                </a:lnTo>
                <a:lnTo>
                  <a:pt x="46050" y="81840"/>
                </a:lnTo>
                <a:lnTo>
                  <a:pt x="46050" y="81830"/>
                </a:lnTo>
                <a:lnTo>
                  <a:pt x="46050" y="81820"/>
                </a:lnTo>
                <a:lnTo>
                  <a:pt x="46050" y="81810"/>
                </a:lnTo>
                <a:lnTo>
                  <a:pt x="46040" y="81800"/>
                </a:lnTo>
                <a:lnTo>
                  <a:pt x="46040" y="81790"/>
                </a:lnTo>
                <a:lnTo>
                  <a:pt x="46030" y="81780"/>
                </a:lnTo>
                <a:lnTo>
                  <a:pt x="46030" y="81770"/>
                </a:lnTo>
                <a:lnTo>
                  <a:pt x="46020" y="81760"/>
                </a:lnTo>
                <a:lnTo>
                  <a:pt x="46010" y="81750"/>
                </a:lnTo>
                <a:lnTo>
                  <a:pt x="46010" y="81740"/>
                </a:lnTo>
                <a:lnTo>
                  <a:pt x="46010" y="81750"/>
                </a:lnTo>
                <a:lnTo>
                  <a:pt x="45910" y="81630"/>
                </a:lnTo>
                <a:lnTo>
                  <a:pt x="45900" y="81630"/>
                </a:lnTo>
                <a:lnTo>
                  <a:pt x="45890" y="81620"/>
                </a:lnTo>
                <a:lnTo>
                  <a:pt x="45890" y="81610"/>
                </a:lnTo>
                <a:lnTo>
                  <a:pt x="45890" y="81600"/>
                </a:lnTo>
                <a:lnTo>
                  <a:pt x="45890" y="81590"/>
                </a:lnTo>
                <a:lnTo>
                  <a:pt x="45890" y="81580"/>
                </a:lnTo>
                <a:lnTo>
                  <a:pt x="45890" y="81570"/>
                </a:lnTo>
                <a:lnTo>
                  <a:pt x="45880" y="81560"/>
                </a:lnTo>
                <a:lnTo>
                  <a:pt x="45870" y="81550"/>
                </a:lnTo>
                <a:lnTo>
                  <a:pt x="45870" y="81530"/>
                </a:lnTo>
                <a:lnTo>
                  <a:pt x="45860" y="81530"/>
                </a:lnTo>
                <a:lnTo>
                  <a:pt x="45860" y="81520"/>
                </a:lnTo>
                <a:lnTo>
                  <a:pt x="45860" y="81510"/>
                </a:lnTo>
                <a:lnTo>
                  <a:pt x="45860" y="81490"/>
                </a:lnTo>
                <a:lnTo>
                  <a:pt x="45850" y="81490"/>
                </a:lnTo>
                <a:lnTo>
                  <a:pt x="45840" y="81490"/>
                </a:lnTo>
                <a:lnTo>
                  <a:pt x="45830" y="81480"/>
                </a:lnTo>
                <a:lnTo>
                  <a:pt x="45830" y="81460"/>
                </a:lnTo>
                <a:lnTo>
                  <a:pt x="45840" y="81450"/>
                </a:lnTo>
                <a:lnTo>
                  <a:pt x="45840" y="81440"/>
                </a:lnTo>
                <a:lnTo>
                  <a:pt x="45840" y="81430"/>
                </a:lnTo>
                <a:lnTo>
                  <a:pt x="45840" y="81420"/>
                </a:lnTo>
                <a:lnTo>
                  <a:pt x="45850" y="81420"/>
                </a:lnTo>
                <a:lnTo>
                  <a:pt x="45860" y="81410"/>
                </a:lnTo>
                <a:lnTo>
                  <a:pt x="45870" y="81400"/>
                </a:lnTo>
                <a:lnTo>
                  <a:pt x="45880" y="81400"/>
                </a:lnTo>
                <a:lnTo>
                  <a:pt x="45880" y="81390"/>
                </a:lnTo>
                <a:lnTo>
                  <a:pt x="45890" y="81380"/>
                </a:lnTo>
                <a:lnTo>
                  <a:pt x="45900" y="81370"/>
                </a:lnTo>
                <a:lnTo>
                  <a:pt x="45910" y="81360"/>
                </a:lnTo>
                <a:lnTo>
                  <a:pt x="45910" y="81350"/>
                </a:lnTo>
                <a:lnTo>
                  <a:pt x="45920" y="81340"/>
                </a:lnTo>
                <a:lnTo>
                  <a:pt x="45930" y="81330"/>
                </a:lnTo>
                <a:lnTo>
                  <a:pt x="45940" y="81320"/>
                </a:lnTo>
                <a:lnTo>
                  <a:pt x="45940" y="81310"/>
                </a:lnTo>
                <a:lnTo>
                  <a:pt x="45950" y="81300"/>
                </a:lnTo>
                <a:lnTo>
                  <a:pt x="45960" y="81290"/>
                </a:lnTo>
                <a:lnTo>
                  <a:pt x="45970" y="81290"/>
                </a:lnTo>
                <a:lnTo>
                  <a:pt x="45970" y="81280"/>
                </a:lnTo>
                <a:lnTo>
                  <a:pt x="45970" y="81270"/>
                </a:lnTo>
                <a:lnTo>
                  <a:pt x="45970" y="81260"/>
                </a:lnTo>
                <a:lnTo>
                  <a:pt x="45970" y="81250"/>
                </a:lnTo>
                <a:lnTo>
                  <a:pt x="45970" y="81240"/>
                </a:lnTo>
                <a:lnTo>
                  <a:pt x="45980" y="81230"/>
                </a:lnTo>
                <a:lnTo>
                  <a:pt x="45980" y="81220"/>
                </a:lnTo>
                <a:lnTo>
                  <a:pt x="45990" y="81210"/>
                </a:lnTo>
                <a:lnTo>
                  <a:pt x="45990" y="81200"/>
                </a:lnTo>
                <a:lnTo>
                  <a:pt x="45990" y="81190"/>
                </a:lnTo>
                <a:lnTo>
                  <a:pt x="46000" y="81180"/>
                </a:lnTo>
                <a:lnTo>
                  <a:pt x="46010" y="81180"/>
                </a:lnTo>
                <a:lnTo>
                  <a:pt x="46010" y="81170"/>
                </a:lnTo>
                <a:lnTo>
                  <a:pt x="46010" y="81160"/>
                </a:lnTo>
                <a:lnTo>
                  <a:pt x="46010" y="81150"/>
                </a:lnTo>
                <a:lnTo>
                  <a:pt x="46010" y="81140"/>
                </a:lnTo>
                <a:lnTo>
                  <a:pt x="46010" y="81130"/>
                </a:lnTo>
                <a:lnTo>
                  <a:pt x="46000" y="81120"/>
                </a:lnTo>
                <a:lnTo>
                  <a:pt x="45990" y="81120"/>
                </a:lnTo>
                <a:lnTo>
                  <a:pt x="45980" y="81110"/>
                </a:lnTo>
                <a:lnTo>
                  <a:pt x="45980" y="81100"/>
                </a:lnTo>
                <a:lnTo>
                  <a:pt x="45990" y="81090"/>
                </a:lnTo>
                <a:lnTo>
                  <a:pt x="46000" y="81080"/>
                </a:lnTo>
                <a:lnTo>
                  <a:pt x="46000" y="81070"/>
                </a:lnTo>
                <a:lnTo>
                  <a:pt x="46000" y="81060"/>
                </a:lnTo>
                <a:lnTo>
                  <a:pt x="46000" y="81050"/>
                </a:lnTo>
                <a:lnTo>
                  <a:pt x="46000" y="81030"/>
                </a:lnTo>
                <a:lnTo>
                  <a:pt x="46000" y="81020"/>
                </a:lnTo>
                <a:lnTo>
                  <a:pt x="45990" y="81010"/>
                </a:lnTo>
                <a:lnTo>
                  <a:pt x="45980" y="81000"/>
                </a:lnTo>
                <a:lnTo>
                  <a:pt x="45970" y="80990"/>
                </a:lnTo>
                <a:lnTo>
                  <a:pt x="45970" y="80980"/>
                </a:lnTo>
                <a:lnTo>
                  <a:pt x="45970" y="80970"/>
                </a:lnTo>
                <a:lnTo>
                  <a:pt x="45960" y="80960"/>
                </a:lnTo>
                <a:lnTo>
                  <a:pt x="45950" y="80950"/>
                </a:lnTo>
                <a:lnTo>
                  <a:pt x="45950" y="80940"/>
                </a:lnTo>
                <a:lnTo>
                  <a:pt x="45940" y="80930"/>
                </a:lnTo>
                <a:lnTo>
                  <a:pt x="45940" y="80920"/>
                </a:lnTo>
                <a:lnTo>
                  <a:pt x="45930" y="80910"/>
                </a:lnTo>
                <a:lnTo>
                  <a:pt x="45920" y="80900"/>
                </a:lnTo>
                <a:lnTo>
                  <a:pt x="45920" y="80890"/>
                </a:lnTo>
                <a:lnTo>
                  <a:pt x="45920" y="80880"/>
                </a:lnTo>
                <a:lnTo>
                  <a:pt x="45920" y="80870"/>
                </a:lnTo>
                <a:lnTo>
                  <a:pt x="45910" y="80870"/>
                </a:lnTo>
                <a:lnTo>
                  <a:pt x="45900" y="80860"/>
                </a:lnTo>
                <a:lnTo>
                  <a:pt x="45890" y="80850"/>
                </a:lnTo>
                <a:lnTo>
                  <a:pt x="45890" y="80840"/>
                </a:lnTo>
                <a:lnTo>
                  <a:pt x="45880" y="80830"/>
                </a:lnTo>
                <a:lnTo>
                  <a:pt x="45870" y="80820"/>
                </a:lnTo>
                <a:lnTo>
                  <a:pt x="45860" y="80810"/>
                </a:lnTo>
                <a:lnTo>
                  <a:pt x="45860" y="80800"/>
                </a:lnTo>
                <a:lnTo>
                  <a:pt x="45850" y="80790"/>
                </a:lnTo>
                <a:lnTo>
                  <a:pt x="45840" y="80790"/>
                </a:lnTo>
                <a:lnTo>
                  <a:pt x="45840" y="80770"/>
                </a:lnTo>
                <a:lnTo>
                  <a:pt x="45840" y="80760"/>
                </a:lnTo>
                <a:lnTo>
                  <a:pt x="45830" y="80760"/>
                </a:lnTo>
                <a:lnTo>
                  <a:pt x="45820" y="80750"/>
                </a:lnTo>
                <a:lnTo>
                  <a:pt x="45810" y="80750"/>
                </a:lnTo>
                <a:lnTo>
                  <a:pt x="45810" y="80740"/>
                </a:lnTo>
                <a:lnTo>
                  <a:pt x="45810" y="80730"/>
                </a:lnTo>
                <a:lnTo>
                  <a:pt x="45800" y="80730"/>
                </a:lnTo>
                <a:lnTo>
                  <a:pt x="45790" y="80730"/>
                </a:lnTo>
                <a:lnTo>
                  <a:pt x="45790" y="80720"/>
                </a:lnTo>
                <a:lnTo>
                  <a:pt x="45780" y="80710"/>
                </a:lnTo>
                <a:lnTo>
                  <a:pt x="45780" y="80690"/>
                </a:lnTo>
                <a:lnTo>
                  <a:pt x="45780" y="80680"/>
                </a:lnTo>
                <a:lnTo>
                  <a:pt x="45780" y="80670"/>
                </a:lnTo>
                <a:lnTo>
                  <a:pt x="45780" y="80660"/>
                </a:lnTo>
                <a:lnTo>
                  <a:pt x="45770" y="80660"/>
                </a:lnTo>
                <a:lnTo>
                  <a:pt x="45760" y="80660"/>
                </a:lnTo>
                <a:lnTo>
                  <a:pt x="45750" y="80650"/>
                </a:lnTo>
                <a:lnTo>
                  <a:pt x="45750" y="80640"/>
                </a:lnTo>
                <a:lnTo>
                  <a:pt x="45740" y="80630"/>
                </a:lnTo>
                <a:lnTo>
                  <a:pt x="45730" y="80620"/>
                </a:lnTo>
                <a:lnTo>
                  <a:pt x="45730" y="80630"/>
                </a:lnTo>
                <a:lnTo>
                  <a:pt x="45720" y="80620"/>
                </a:lnTo>
                <a:lnTo>
                  <a:pt x="45720" y="80610"/>
                </a:lnTo>
                <a:lnTo>
                  <a:pt x="45710" y="80600"/>
                </a:lnTo>
                <a:lnTo>
                  <a:pt x="45700" y="80590"/>
                </a:lnTo>
                <a:lnTo>
                  <a:pt x="45700" y="80580"/>
                </a:lnTo>
                <a:lnTo>
                  <a:pt x="45710" y="80570"/>
                </a:lnTo>
                <a:lnTo>
                  <a:pt x="45710" y="80560"/>
                </a:lnTo>
                <a:lnTo>
                  <a:pt x="45710" y="80550"/>
                </a:lnTo>
                <a:lnTo>
                  <a:pt x="45720" y="80550"/>
                </a:lnTo>
                <a:lnTo>
                  <a:pt x="45720" y="80540"/>
                </a:lnTo>
                <a:lnTo>
                  <a:pt x="45720" y="80520"/>
                </a:lnTo>
                <a:lnTo>
                  <a:pt x="45720" y="80510"/>
                </a:lnTo>
                <a:lnTo>
                  <a:pt x="45720" y="80500"/>
                </a:lnTo>
                <a:lnTo>
                  <a:pt x="45720" y="80490"/>
                </a:lnTo>
                <a:lnTo>
                  <a:pt x="45710" y="80490"/>
                </a:lnTo>
                <a:lnTo>
                  <a:pt x="45710" y="80480"/>
                </a:lnTo>
                <a:lnTo>
                  <a:pt x="45700" y="80470"/>
                </a:lnTo>
                <a:lnTo>
                  <a:pt x="45690" y="80470"/>
                </a:lnTo>
                <a:lnTo>
                  <a:pt x="45680" y="80470"/>
                </a:lnTo>
                <a:lnTo>
                  <a:pt x="45680" y="80460"/>
                </a:lnTo>
                <a:lnTo>
                  <a:pt x="45680" y="80450"/>
                </a:lnTo>
                <a:lnTo>
                  <a:pt x="45680" y="80440"/>
                </a:lnTo>
                <a:lnTo>
                  <a:pt x="45680" y="80430"/>
                </a:lnTo>
                <a:lnTo>
                  <a:pt x="45670" y="80420"/>
                </a:lnTo>
                <a:lnTo>
                  <a:pt x="45670" y="80410"/>
                </a:lnTo>
                <a:lnTo>
                  <a:pt x="45670" y="80400"/>
                </a:lnTo>
                <a:lnTo>
                  <a:pt x="45670" y="80390"/>
                </a:lnTo>
                <a:lnTo>
                  <a:pt x="45670" y="80380"/>
                </a:lnTo>
                <a:lnTo>
                  <a:pt x="45670" y="80370"/>
                </a:lnTo>
                <a:lnTo>
                  <a:pt x="45660" y="80370"/>
                </a:lnTo>
                <a:lnTo>
                  <a:pt x="45660" y="80360"/>
                </a:lnTo>
                <a:lnTo>
                  <a:pt x="45650" y="80360"/>
                </a:lnTo>
                <a:lnTo>
                  <a:pt x="45650" y="80350"/>
                </a:lnTo>
                <a:lnTo>
                  <a:pt x="45640" y="80340"/>
                </a:lnTo>
                <a:lnTo>
                  <a:pt x="45630" y="80330"/>
                </a:lnTo>
                <a:lnTo>
                  <a:pt x="45620" y="80320"/>
                </a:lnTo>
                <a:lnTo>
                  <a:pt x="45610" y="80310"/>
                </a:lnTo>
                <a:lnTo>
                  <a:pt x="45610" y="80300"/>
                </a:lnTo>
                <a:lnTo>
                  <a:pt x="45600" y="80290"/>
                </a:lnTo>
                <a:lnTo>
                  <a:pt x="45590" y="80280"/>
                </a:lnTo>
                <a:lnTo>
                  <a:pt x="45570" y="80280"/>
                </a:lnTo>
                <a:lnTo>
                  <a:pt x="45560" y="80280"/>
                </a:lnTo>
                <a:lnTo>
                  <a:pt x="45550" y="80270"/>
                </a:lnTo>
                <a:lnTo>
                  <a:pt x="45540" y="80260"/>
                </a:lnTo>
                <a:lnTo>
                  <a:pt x="45540" y="80250"/>
                </a:lnTo>
                <a:lnTo>
                  <a:pt x="45540" y="80240"/>
                </a:lnTo>
                <a:lnTo>
                  <a:pt x="45530" y="80240"/>
                </a:lnTo>
                <a:lnTo>
                  <a:pt x="45520" y="80240"/>
                </a:lnTo>
                <a:lnTo>
                  <a:pt x="45510" y="80230"/>
                </a:lnTo>
                <a:lnTo>
                  <a:pt x="45500" y="80230"/>
                </a:lnTo>
                <a:lnTo>
                  <a:pt x="45500" y="80220"/>
                </a:lnTo>
                <a:lnTo>
                  <a:pt x="45490" y="80220"/>
                </a:lnTo>
                <a:lnTo>
                  <a:pt x="45490" y="80210"/>
                </a:lnTo>
                <a:lnTo>
                  <a:pt x="45480" y="80200"/>
                </a:lnTo>
                <a:lnTo>
                  <a:pt x="45480" y="80190"/>
                </a:lnTo>
                <a:lnTo>
                  <a:pt x="45470" y="80190"/>
                </a:lnTo>
                <a:lnTo>
                  <a:pt x="45470" y="80180"/>
                </a:lnTo>
                <a:lnTo>
                  <a:pt x="45460" y="80180"/>
                </a:lnTo>
                <a:lnTo>
                  <a:pt x="45450" y="80180"/>
                </a:lnTo>
                <a:lnTo>
                  <a:pt x="45450" y="80170"/>
                </a:lnTo>
                <a:lnTo>
                  <a:pt x="45440" y="80170"/>
                </a:lnTo>
                <a:lnTo>
                  <a:pt x="45440" y="80160"/>
                </a:lnTo>
                <a:lnTo>
                  <a:pt x="45430" y="80150"/>
                </a:lnTo>
                <a:lnTo>
                  <a:pt x="45420" y="80140"/>
                </a:lnTo>
                <a:lnTo>
                  <a:pt x="45420" y="80130"/>
                </a:lnTo>
                <a:lnTo>
                  <a:pt x="45410" y="80120"/>
                </a:lnTo>
                <a:lnTo>
                  <a:pt x="45410" y="80110"/>
                </a:lnTo>
                <a:lnTo>
                  <a:pt x="45400" y="80110"/>
                </a:lnTo>
                <a:lnTo>
                  <a:pt x="45390" y="80100"/>
                </a:lnTo>
                <a:lnTo>
                  <a:pt x="45380" y="80090"/>
                </a:lnTo>
                <a:lnTo>
                  <a:pt x="45370" y="80080"/>
                </a:lnTo>
                <a:lnTo>
                  <a:pt x="45360" y="80080"/>
                </a:lnTo>
                <a:lnTo>
                  <a:pt x="45350" y="80080"/>
                </a:lnTo>
                <a:lnTo>
                  <a:pt x="45350" y="80070"/>
                </a:lnTo>
                <a:lnTo>
                  <a:pt x="45340" y="80070"/>
                </a:lnTo>
                <a:lnTo>
                  <a:pt x="45330" y="80060"/>
                </a:lnTo>
                <a:lnTo>
                  <a:pt x="45320" y="80060"/>
                </a:lnTo>
                <a:lnTo>
                  <a:pt x="45320" y="80050"/>
                </a:lnTo>
                <a:lnTo>
                  <a:pt x="45310" y="80040"/>
                </a:lnTo>
                <a:lnTo>
                  <a:pt x="45310" y="80030"/>
                </a:lnTo>
                <a:lnTo>
                  <a:pt x="45300" y="80030"/>
                </a:lnTo>
                <a:lnTo>
                  <a:pt x="45300" y="80020"/>
                </a:lnTo>
                <a:lnTo>
                  <a:pt x="45290" y="80020"/>
                </a:lnTo>
                <a:lnTo>
                  <a:pt x="45280" y="80010"/>
                </a:lnTo>
                <a:lnTo>
                  <a:pt x="45280" y="80000"/>
                </a:lnTo>
                <a:lnTo>
                  <a:pt x="45270" y="79990"/>
                </a:lnTo>
                <a:lnTo>
                  <a:pt x="45270" y="79980"/>
                </a:lnTo>
                <a:lnTo>
                  <a:pt x="45270" y="79970"/>
                </a:lnTo>
                <a:lnTo>
                  <a:pt x="45270" y="79960"/>
                </a:lnTo>
                <a:lnTo>
                  <a:pt x="45270" y="79940"/>
                </a:lnTo>
                <a:lnTo>
                  <a:pt x="45270" y="79930"/>
                </a:lnTo>
                <a:lnTo>
                  <a:pt x="45260" y="79920"/>
                </a:lnTo>
                <a:lnTo>
                  <a:pt x="45250" y="79910"/>
                </a:lnTo>
                <a:lnTo>
                  <a:pt x="45240" y="79900"/>
                </a:lnTo>
                <a:lnTo>
                  <a:pt x="45240" y="79890"/>
                </a:lnTo>
                <a:lnTo>
                  <a:pt x="45230" y="79880"/>
                </a:lnTo>
                <a:lnTo>
                  <a:pt x="45230" y="79870"/>
                </a:lnTo>
                <a:lnTo>
                  <a:pt x="45210" y="79850"/>
                </a:lnTo>
                <a:lnTo>
                  <a:pt x="45200" y="79840"/>
                </a:lnTo>
                <a:lnTo>
                  <a:pt x="45190" y="79830"/>
                </a:lnTo>
                <a:lnTo>
                  <a:pt x="45190" y="79820"/>
                </a:lnTo>
                <a:lnTo>
                  <a:pt x="45180" y="79810"/>
                </a:lnTo>
                <a:lnTo>
                  <a:pt x="45170" y="79800"/>
                </a:lnTo>
                <a:lnTo>
                  <a:pt x="45170" y="79790"/>
                </a:lnTo>
                <a:lnTo>
                  <a:pt x="45160" y="79780"/>
                </a:lnTo>
                <a:lnTo>
                  <a:pt x="45160" y="79770"/>
                </a:lnTo>
                <a:lnTo>
                  <a:pt x="45150" y="79760"/>
                </a:lnTo>
                <a:lnTo>
                  <a:pt x="45140" y="79740"/>
                </a:lnTo>
                <a:lnTo>
                  <a:pt x="45130" y="79730"/>
                </a:lnTo>
                <a:lnTo>
                  <a:pt x="45120" y="79710"/>
                </a:lnTo>
                <a:lnTo>
                  <a:pt x="45110" y="79700"/>
                </a:lnTo>
                <a:lnTo>
                  <a:pt x="45110" y="79680"/>
                </a:lnTo>
                <a:lnTo>
                  <a:pt x="45100" y="79670"/>
                </a:lnTo>
                <a:lnTo>
                  <a:pt x="45100" y="79660"/>
                </a:lnTo>
                <a:lnTo>
                  <a:pt x="45090" y="79660"/>
                </a:lnTo>
                <a:lnTo>
                  <a:pt x="45080" y="79640"/>
                </a:lnTo>
                <a:lnTo>
                  <a:pt x="45070" y="79630"/>
                </a:lnTo>
                <a:lnTo>
                  <a:pt x="45050" y="79620"/>
                </a:lnTo>
                <a:lnTo>
                  <a:pt x="45050" y="79610"/>
                </a:lnTo>
                <a:lnTo>
                  <a:pt x="45050" y="79600"/>
                </a:lnTo>
                <a:lnTo>
                  <a:pt x="45040" y="79600"/>
                </a:lnTo>
                <a:lnTo>
                  <a:pt x="45030" y="79590"/>
                </a:lnTo>
                <a:lnTo>
                  <a:pt x="45020" y="79580"/>
                </a:lnTo>
                <a:lnTo>
                  <a:pt x="45020" y="79570"/>
                </a:lnTo>
                <a:lnTo>
                  <a:pt x="45010" y="79560"/>
                </a:lnTo>
                <a:lnTo>
                  <a:pt x="45000" y="79550"/>
                </a:lnTo>
                <a:lnTo>
                  <a:pt x="44990" y="79530"/>
                </a:lnTo>
                <a:lnTo>
                  <a:pt x="44990" y="79520"/>
                </a:lnTo>
                <a:lnTo>
                  <a:pt x="44980" y="79520"/>
                </a:lnTo>
                <a:lnTo>
                  <a:pt x="44980" y="79510"/>
                </a:lnTo>
                <a:lnTo>
                  <a:pt x="44970" y="79500"/>
                </a:lnTo>
                <a:lnTo>
                  <a:pt x="44970" y="79490"/>
                </a:lnTo>
                <a:lnTo>
                  <a:pt x="44960" y="79490"/>
                </a:lnTo>
                <a:lnTo>
                  <a:pt x="44960" y="79480"/>
                </a:lnTo>
                <a:lnTo>
                  <a:pt x="44950" y="79470"/>
                </a:lnTo>
                <a:lnTo>
                  <a:pt x="44940" y="79470"/>
                </a:lnTo>
                <a:lnTo>
                  <a:pt x="44940" y="79460"/>
                </a:lnTo>
                <a:lnTo>
                  <a:pt x="44930" y="79450"/>
                </a:lnTo>
                <a:lnTo>
                  <a:pt x="44920" y="79450"/>
                </a:lnTo>
                <a:lnTo>
                  <a:pt x="44920" y="79440"/>
                </a:lnTo>
                <a:lnTo>
                  <a:pt x="44910" y="79440"/>
                </a:lnTo>
                <a:lnTo>
                  <a:pt x="44910" y="79430"/>
                </a:lnTo>
                <a:lnTo>
                  <a:pt x="44900" y="79430"/>
                </a:lnTo>
                <a:lnTo>
                  <a:pt x="44900" y="79420"/>
                </a:lnTo>
                <a:lnTo>
                  <a:pt x="44890" y="79420"/>
                </a:lnTo>
                <a:lnTo>
                  <a:pt x="44890" y="79410"/>
                </a:lnTo>
                <a:lnTo>
                  <a:pt x="44880" y="79400"/>
                </a:lnTo>
                <a:lnTo>
                  <a:pt x="44870" y="79400"/>
                </a:lnTo>
                <a:lnTo>
                  <a:pt x="44870" y="79390"/>
                </a:lnTo>
                <a:lnTo>
                  <a:pt x="44860" y="79380"/>
                </a:lnTo>
                <a:lnTo>
                  <a:pt x="44850" y="79380"/>
                </a:lnTo>
                <a:lnTo>
                  <a:pt x="44850" y="79370"/>
                </a:lnTo>
                <a:lnTo>
                  <a:pt x="44840" y="79370"/>
                </a:lnTo>
                <a:lnTo>
                  <a:pt x="44840" y="79360"/>
                </a:lnTo>
                <a:lnTo>
                  <a:pt x="44830" y="79350"/>
                </a:lnTo>
                <a:lnTo>
                  <a:pt x="44820" y="79340"/>
                </a:lnTo>
                <a:lnTo>
                  <a:pt x="44810" y="79330"/>
                </a:lnTo>
                <a:lnTo>
                  <a:pt x="44810" y="79320"/>
                </a:lnTo>
                <a:lnTo>
                  <a:pt x="44800" y="79310"/>
                </a:lnTo>
                <a:lnTo>
                  <a:pt x="44780" y="79290"/>
                </a:lnTo>
                <a:lnTo>
                  <a:pt x="44780" y="79280"/>
                </a:lnTo>
                <a:lnTo>
                  <a:pt x="44770" y="79280"/>
                </a:lnTo>
                <a:lnTo>
                  <a:pt x="44760" y="79270"/>
                </a:lnTo>
                <a:lnTo>
                  <a:pt x="44750" y="79260"/>
                </a:lnTo>
                <a:lnTo>
                  <a:pt x="44750" y="79250"/>
                </a:lnTo>
                <a:lnTo>
                  <a:pt x="44740" y="79240"/>
                </a:lnTo>
                <a:lnTo>
                  <a:pt x="44730" y="79230"/>
                </a:lnTo>
                <a:lnTo>
                  <a:pt x="44730" y="79210"/>
                </a:lnTo>
                <a:lnTo>
                  <a:pt x="44720" y="79200"/>
                </a:lnTo>
                <a:lnTo>
                  <a:pt x="44710" y="79200"/>
                </a:lnTo>
                <a:lnTo>
                  <a:pt x="44720" y="79190"/>
                </a:lnTo>
                <a:lnTo>
                  <a:pt x="44710" y="79190"/>
                </a:lnTo>
                <a:lnTo>
                  <a:pt x="44710" y="79180"/>
                </a:lnTo>
                <a:lnTo>
                  <a:pt x="44700" y="79180"/>
                </a:lnTo>
                <a:lnTo>
                  <a:pt x="44700" y="79170"/>
                </a:lnTo>
                <a:lnTo>
                  <a:pt x="44690" y="79160"/>
                </a:lnTo>
                <a:lnTo>
                  <a:pt x="44690" y="79150"/>
                </a:lnTo>
                <a:lnTo>
                  <a:pt x="44680" y="79150"/>
                </a:lnTo>
                <a:lnTo>
                  <a:pt x="44670" y="79140"/>
                </a:lnTo>
                <a:lnTo>
                  <a:pt x="44660" y="79140"/>
                </a:lnTo>
                <a:lnTo>
                  <a:pt x="44660" y="79130"/>
                </a:lnTo>
                <a:lnTo>
                  <a:pt x="44650" y="79120"/>
                </a:lnTo>
                <a:lnTo>
                  <a:pt x="44650" y="79110"/>
                </a:lnTo>
                <a:lnTo>
                  <a:pt x="44640" y="79100"/>
                </a:lnTo>
                <a:lnTo>
                  <a:pt x="44640" y="79090"/>
                </a:lnTo>
                <a:lnTo>
                  <a:pt x="44640" y="79080"/>
                </a:lnTo>
                <a:lnTo>
                  <a:pt x="44630" y="79070"/>
                </a:lnTo>
                <a:lnTo>
                  <a:pt x="44620" y="79070"/>
                </a:lnTo>
                <a:lnTo>
                  <a:pt x="44620" y="79060"/>
                </a:lnTo>
                <a:lnTo>
                  <a:pt x="44600" y="79040"/>
                </a:lnTo>
                <a:lnTo>
                  <a:pt x="44600" y="79030"/>
                </a:lnTo>
                <a:lnTo>
                  <a:pt x="44600" y="79020"/>
                </a:lnTo>
                <a:lnTo>
                  <a:pt x="44600" y="79010"/>
                </a:lnTo>
                <a:lnTo>
                  <a:pt x="44590" y="79010"/>
                </a:lnTo>
                <a:lnTo>
                  <a:pt x="44580" y="79000"/>
                </a:lnTo>
                <a:lnTo>
                  <a:pt x="44570" y="78980"/>
                </a:lnTo>
                <a:lnTo>
                  <a:pt x="44560" y="78970"/>
                </a:lnTo>
                <a:lnTo>
                  <a:pt x="44550" y="78960"/>
                </a:lnTo>
                <a:lnTo>
                  <a:pt x="44540" y="78950"/>
                </a:lnTo>
                <a:lnTo>
                  <a:pt x="44540" y="78940"/>
                </a:lnTo>
                <a:lnTo>
                  <a:pt x="44530" y="78940"/>
                </a:lnTo>
                <a:lnTo>
                  <a:pt x="44520" y="78930"/>
                </a:lnTo>
                <a:lnTo>
                  <a:pt x="44510" y="78920"/>
                </a:lnTo>
                <a:lnTo>
                  <a:pt x="44510" y="78910"/>
                </a:lnTo>
                <a:lnTo>
                  <a:pt x="44510" y="78900"/>
                </a:lnTo>
                <a:lnTo>
                  <a:pt x="44500" y="78900"/>
                </a:lnTo>
                <a:lnTo>
                  <a:pt x="44490" y="78890"/>
                </a:lnTo>
                <a:lnTo>
                  <a:pt x="44490" y="78880"/>
                </a:lnTo>
                <a:lnTo>
                  <a:pt x="44490" y="78870"/>
                </a:lnTo>
                <a:lnTo>
                  <a:pt x="44480" y="78870"/>
                </a:lnTo>
                <a:lnTo>
                  <a:pt x="44480" y="78860"/>
                </a:lnTo>
                <a:lnTo>
                  <a:pt x="44470" y="78860"/>
                </a:lnTo>
                <a:lnTo>
                  <a:pt x="44460" y="78850"/>
                </a:lnTo>
                <a:lnTo>
                  <a:pt x="44450" y="78850"/>
                </a:lnTo>
                <a:lnTo>
                  <a:pt x="44460" y="78840"/>
                </a:lnTo>
                <a:lnTo>
                  <a:pt x="44450" y="78840"/>
                </a:lnTo>
                <a:lnTo>
                  <a:pt x="44440" y="78820"/>
                </a:lnTo>
                <a:lnTo>
                  <a:pt x="44430" y="78810"/>
                </a:lnTo>
                <a:lnTo>
                  <a:pt x="44430" y="78790"/>
                </a:lnTo>
                <a:lnTo>
                  <a:pt x="44410" y="78790"/>
                </a:lnTo>
                <a:lnTo>
                  <a:pt x="44400" y="78780"/>
                </a:lnTo>
                <a:lnTo>
                  <a:pt x="44400" y="78760"/>
                </a:lnTo>
                <a:lnTo>
                  <a:pt x="44390" y="78760"/>
                </a:lnTo>
                <a:lnTo>
                  <a:pt x="44380" y="78760"/>
                </a:lnTo>
                <a:lnTo>
                  <a:pt x="44370" y="78760"/>
                </a:lnTo>
                <a:lnTo>
                  <a:pt x="44360" y="78750"/>
                </a:lnTo>
                <a:lnTo>
                  <a:pt x="44350" y="78740"/>
                </a:lnTo>
                <a:lnTo>
                  <a:pt x="44350" y="78730"/>
                </a:lnTo>
                <a:lnTo>
                  <a:pt x="44340" y="78720"/>
                </a:lnTo>
                <a:lnTo>
                  <a:pt x="44340" y="78710"/>
                </a:lnTo>
                <a:lnTo>
                  <a:pt x="44340" y="78700"/>
                </a:lnTo>
                <a:lnTo>
                  <a:pt x="44330" y="78700"/>
                </a:lnTo>
                <a:lnTo>
                  <a:pt x="44330" y="78680"/>
                </a:lnTo>
                <a:lnTo>
                  <a:pt x="44320" y="78680"/>
                </a:lnTo>
                <a:lnTo>
                  <a:pt x="44310" y="78670"/>
                </a:lnTo>
                <a:lnTo>
                  <a:pt x="44310" y="78660"/>
                </a:lnTo>
                <a:lnTo>
                  <a:pt x="44300" y="78660"/>
                </a:lnTo>
                <a:lnTo>
                  <a:pt x="44290" y="78660"/>
                </a:lnTo>
                <a:lnTo>
                  <a:pt x="44290" y="78650"/>
                </a:lnTo>
                <a:lnTo>
                  <a:pt x="44280" y="78640"/>
                </a:lnTo>
                <a:lnTo>
                  <a:pt x="44280" y="78630"/>
                </a:lnTo>
                <a:lnTo>
                  <a:pt x="44290" y="78610"/>
                </a:lnTo>
                <a:lnTo>
                  <a:pt x="44290" y="78600"/>
                </a:lnTo>
                <a:lnTo>
                  <a:pt x="44290" y="78580"/>
                </a:lnTo>
                <a:lnTo>
                  <a:pt x="44290" y="78560"/>
                </a:lnTo>
                <a:lnTo>
                  <a:pt x="44290" y="78550"/>
                </a:lnTo>
                <a:lnTo>
                  <a:pt x="44280" y="78540"/>
                </a:lnTo>
                <a:lnTo>
                  <a:pt x="44270" y="78530"/>
                </a:lnTo>
                <a:lnTo>
                  <a:pt x="44270" y="78520"/>
                </a:lnTo>
                <a:lnTo>
                  <a:pt x="44270" y="78510"/>
                </a:lnTo>
                <a:lnTo>
                  <a:pt x="44260" y="78510"/>
                </a:lnTo>
                <a:lnTo>
                  <a:pt x="44250" y="78500"/>
                </a:lnTo>
                <a:lnTo>
                  <a:pt x="44240" y="78490"/>
                </a:lnTo>
                <a:lnTo>
                  <a:pt x="44240" y="78470"/>
                </a:lnTo>
                <a:lnTo>
                  <a:pt x="44240" y="78460"/>
                </a:lnTo>
                <a:lnTo>
                  <a:pt x="44230" y="78450"/>
                </a:lnTo>
                <a:lnTo>
                  <a:pt x="44230" y="78430"/>
                </a:lnTo>
                <a:lnTo>
                  <a:pt x="44220" y="78420"/>
                </a:lnTo>
                <a:lnTo>
                  <a:pt x="44220" y="78410"/>
                </a:lnTo>
                <a:lnTo>
                  <a:pt x="44210" y="78400"/>
                </a:lnTo>
                <a:lnTo>
                  <a:pt x="44200" y="78400"/>
                </a:lnTo>
                <a:lnTo>
                  <a:pt x="44190" y="78400"/>
                </a:lnTo>
                <a:lnTo>
                  <a:pt x="44180" y="78390"/>
                </a:lnTo>
                <a:lnTo>
                  <a:pt x="44170" y="78380"/>
                </a:lnTo>
                <a:lnTo>
                  <a:pt x="44170" y="78370"/>
                </a:lnTo>
                <a:lnTo>
                  <a:pt x="44170" y="78360"/>
                </a:lnTo>
                <a:lnTo>
                  <a:pt x="44160" y="78350"/>
                </a:lnTo>
                <a:lnTo>
                  <a:pt x="44160" y="78340"/>
                </a:lnTo>
                <a:lnTo>
                  <a:pt x="44150" y="78330"/>
                </a:lnTo>
                <a:lnTo>
                  <a:pt x="44140" y="78330"/>
                </a:lnTo>
                <a:lnTo>
                  <a:pt x="44140" y="78320"/>
                </a:lnTo>
                <a:lnTo>
                  <a:pt x="44130" y="78310"/>
                </a:lnTo>
                <a:lnTo>
                  <a:pt x="44120" y="78300"/>
                </a:lnTo>
                <a:lnTo>
                  <a:pt x="44110" y="78290"/>
                </a:lnTo>
                <a:lnTo>
                  <a:pt x="44100" y="78290"/>
                </a:lnTo>
                <a:lnTo>
                  <a:pt x="44100" y="78280"/>
                </a:lnTo>
                <a:lnTo>
                  <a:pt x="44090" y="78280"/>
                </a:lnTo>
                <a:lnTo>
                  <a:pt x="44080" y="78270"/>
                </a:lnTo>
                <a:lnTo>
                  <a:pt x="44080" y="78260"/>
                </a:lnTo>
                <a:lnTo>
                  <a:pt x="44070" y="78260"/>
                </a:lnTo>
                <a:lnTo>
                  <a:pt x="44060" y="78250"/>
                </a:lnTo>
                <a:lnTo>
                  <a:pt x="44050" y="78240"/>
                </a:lnTo>
                <a:lnTo>
                  <a:pt x="44040" y="78240"/>
                </a:lnTo>
                <a:lnTo>
                  <a:pt x="44030" y="78230"/>
                </a:lnTo>
                <a:lnTo>
                  <a:pt x="44020" y="78220"/>
                </a:lnTo>
                <a:lnTo>
                  <a:pt x="44010" y="78220"/>
                </a:lnTo>
                <a:lnTo>
                  <a:pt x="44010" y="78210"/>
                </a:lnTo>
                <a:lnTo>
                  <a:pt x="44000" y="78210"/>
                </a:lnTo>
                <a:lnTo>
                  <a:pt x="44000" y="78200"/>
                </a:lnTo>
                <a:lnTo>
                  <a:pt x="43990" y="78190"/>
                </a:lnTo>
                <a:lnTo>
                  <a:pt x="43990" y="78180"/>
                </a:lnTo>
                <a:lnTo>
                  <a:pt x="43980" y="78180"/>
                </a:lnTo>
                <a:lnTo>
                  <a:pt x="43980" y="78170"/>
                </a:lnTo>
                <a:lnTo>
                  <a:pt x="43970" y="78160"/>
                </a:lnTo>
                <a:lnTo>
                  <a:pt x="43960" y="78150"/>
                </a:lnTo>
                <a:lnTo>
                  <a:pt x="43960" y="78140"/>
                </a:lnTo>
                <a:lnTo>
                  <a:pt x="43950" y="78140"/>
                </a:lnTo>
                <a:lnTo>
                  <a:pt x="43950" y="78130"/>
                </a:lnTo>
                <a:lnTo>
                  <a:pt x="43940" y="78130"/>
                </a:lnTo>
                <a:lnTo>
                  <a:pt x="43930" y="78130"/>
                </a:lnTo>
                <a:lnTo>
                  <a:pt x="43930" y="78120"/>
                </a:lnTo>
                <a:lnTo>
                  <a:pt x="43920" y="78110"/>
                </a:lnTo>
                <a:lnTo>
                  <a:pt x="43910" y="78100"/>
                </a:lnTo>
                <a:lnTo>
                  <a:pt x="43900" y="78100"/>
                </a:lnTo>
                <a:lnTo>
                  <a:pt x="43890" y="78090"/>
                </a:lnTo>
                <a:lnTo>
                  <a:pt x="43880" y="78090"/>
                </a:lnTo>
                <a:lnTo>
                  <a:pt x="43870" y="78090"/>
                </a:lnTo>
                <a:lnTo>
                  <a:pt x="43860" y="78080"/>
                </a:lnTo>
                <a:lnTo>
                  <a:pt x="43850" y="78080"/>
                </a:lnTo>
                <a:lnTo>
                  <a:pt x="43840" y="78070"/>
                </a:lnTo>
                <a:lnTo>
                  <a:pt x="43840" y="78060"/>
                </a:lnTo>
                <a:lnTo>
                  <a:pt x="43830" y="78060"/>
                </a:lnTo>
                <a:lnTo>
                  <a:pt x="43830" y="78050"/>
                </a:lnTo>
                <a:lnTo>
                  <a:pt x="43820" y="78050"/>
                </a:lnTo>
                <a:lnTo>
                  <a:pt x="43810" y="78040"/>
                </a:lnTo>
                <a:lnTo>
                  <a:pt x="43810" y="78030"/>
                </a:lnTo>
                <a:lnTo>
                  <a:pt x="43800" y="78020"/>
                </a:lnTo>
                <a:lnTo>
                  <a:pt x="43790" y="78010"/>
                </a:lnTo>
                <a:lnTo>
                  <a:pt x="43790" y="78000"/>
                </a:lnTo>
                <a:lnTo>
                  <a:pt x="43790" y="77990"/>
                </a:lnTo>
                <a:lnTo>
                  <a:pt x="43790" y="77980"/>
                </a:lnTo>
                <a:lnTo>
                  <a:pt x="43780" y="77970"/>
                </a:lnTo>
                <a:lnTo>
                  <a:pt x="43770" y="77970"/>
                </a:lnTo>
                <a:lnTo>
                  <a:pt x="43760" y="77960"/>
                </a:lnTo>
                <a:lnTo>
                  <a:pt x="43750" y="77950"/>
                </a:lnTo>
                <a:lnTo>
                  <a:pt x="43740" y="77950"/>
                </a:lnTo>
                <a:lnTo>
                  <a:pt x="43740" y="77940"/>
                </a:lnTo>
                <a:lnTo>
                  <a:pt x="43730" y="77930"/>
                </a:lnTo>
                <a:lnTo>
                  <a:pt x="43720" y="77920"/>
                </a:lnTo>
                <a:lnTo>
                  <a:pt x="43710" y="77920"/>
                </a:lnTo>
                <a:lnTo>
                  <a:pt x="43700" y="77910"/>
                </a:lnTo>
                <a:lnTo>
                  <a:pt x="43690" y="77910"/>
                </a:lnTo>
                <a:lnTo>
                  <a:pt x="43680" y="77900"/>
                </a:lnTo>
                <a:lnTo>
                  <a:pt x="43670" y="77890"/>
                </a:lnTo>
                <a:lnTo>
                  <a:pt x="43660" y="77880"/>
                </a:lnTo>
                <a:lnTo>
                  <a:pt x="43660" y="77870"/>
                </a:lnTo>
                <a:lnTo>
                  <a:pt x="43660" y="77860"/>
                </a:lnTo>
                <a:lnTo>
                  <a:pt x="43650" y="77850"/>
                </a:lnTo>
                <a:lnTo>
                  <a:pt x="43620" y="77830"/>
                </a:lnTo>
                <a:lnTo>
                  <a:pt x="43600" y="77810"/>
                </a:lnTo>
                <a:lnTo>
                  <a:pt x="43570" y="77780"/>
                </a:lnTo>
                <a:lnTo>
                  <a:pt x="43540" y="77750"/>
                </a:lnTo>
                <a:lnTo>
                  <a:pt x="43500" y="77720"/>
                </a:lnTo>
                <a:lnTo>
                  <a:pt x="43480" y="77700"/>
                </a:lnTo>
                <a:lnTo>
                  <a:pt x="43450" y="77690"/>
                </a:lnTo>
                <a:lnTo>
                  <a:pt x="43430" y="77660"/>
                </a:lnTo>
                <a:lnTo>
                  <a:pt x="43410" y="77640"/>
                </a:lnTo>
                <a:lnTo>
                  <a:pt x="43380" y="77610"/>
                </a:lnTo>
                <a:lnTo>
                  <a:pt x="43350" y="77570"/>
                </a:lnTo>
                <a:lnTo>
                  <a:pt x="43330" y="77540"/>
                </a:lnTo>
                <a:lnTo>
                  <a:pt x="43310" y="77520"/>
                </a:lnTo>
                <a:lnTo>
                  <a:pt x="43280" y="77500"/>
                </a:lnTo>
                <a:lnTo>
                  <a:pt x="43260" y="77470"/>
                </a:lnTo>
                <a:lnTo>
                  <a:pt x="43230" y="77450"/>
                </a:lnTo>
                <a:lnTo>
                  <a:pt x="43210" y="77440"/>
                </a:lnTo>
                <a:lnTo>
                  <a:pt x="43190" y="77420"/>
                </a:lnTo>
                <a:lnTo>
                  <a:pt x="43170" y="77400"/>
                </a:lnTo>
                <a:lnTo>
                  <a:pt x="43160" y="77380"/>
                </a:lnTo>
                <a:lnTo>
                  <a:pt x="43130" y="77360"/>
                </a:lnTo>
                <a:lnTo>
                  <a:pt x="43090" y="77330"/>
                </a:lnTo>
                <a:lnTo>
                  <a:pt x="43080" y="77320"/>
                </a:lnTo>
                <a:lnTo>
                  <a:pt x="43050" y="77290"/>
                </a:lnTo>
                <a:lnTo>
                  <a:pt x="43020" y="77260"/>
                </a:lnTo>
                <a:lnTo>
                  <a:pt x="43000" y="77230"/>
                </a:lnTo>
                <a:lnTo>
                  <a:pt x="42980" y="77200"/>
                </a:lnTo>
                <a:lnTo>
                  <a:pt x="42960" y="77180"/>
                </a:lnTo>
                <a:lnTo>
                  <a:pt x="42960" y="77170"/>
                </a:lnTo>
                <a:lnTo>
                  <a:pt x="42950" y="77170"/>
                </a:lnTo>
                <a:lnTo>
                  <a:pt x="42920" y="77160"/>
                </a:lnTo>
                <a:lnTo>
                  <a:pt x="42890" y="77140"/>
                </a:lnTo>
                <a:lnTo>
                  <a:pt x="42870" y="77120"/>
                </a:lnTo>
                <a:lnTo>
                  <a:pt x="42840" y="77090"/>
                </a:lnTo>
                <a:lnTo>
                  <a:pt x="42820" y="77070"/>
                </a:lnTo>
                <a:lnTo>
                  <a:pt x="42790" y="77040"/>
                </a:lnTo>
                <a:lnTo>
                  <a:pt x="42780" y="77040"/>
                </a:lnTo>
                <a:lnTo>
                  <a:pt x="42760" y="77030"/>
                </a:lnTo>
                <a:lnTo>
                  <a:pt x="42750" y="77030"/>
                </a:lnTo>
                <a:lnTo>
                  <a:pt x="42740" y="77020"/>
                </a:lnTo>
                <a:lnTo>
                  <a:pt x="42730" y="77000"/>
                </a:lnTo>
                <a:lnTo>
                  <a:pt x="42720" y="77000"/>
                </a:lnTo>
                <a:lnTo>
                  <a:pt x="42720" y="76990"/>
                </a:lnTo>
                <a:lnTo>
                  <a:pt x="42710" y="76990"/>
                </a:lnTo>
                <a:lnTo>
                  <a:pt x="42700" y="76980"/>
                </a:lnTo>
                <a:lnTo>
                  <a:pt x="42690" y="76970"/>
                </a:lnTo>
                <a:lnTo>
                  <a:pt x="42670" y="76960"/>
                </a:lnTo>
                <a:lnTo>
                  <a:pt x="42670" y="76950"/>
                </a:lnTo>
                <a:lnTo>
                  <a:pt x="42670" y="76940"/>
                </a:lnTo>
                <a:lnTo>
                  <a:pt x="42550" y="76850"/>
                </a:lnTo>
                <a:lnTo>
                  <a:pt x="42540" y="76840"/>
                </a:lnTo>
                <a:lnTo>
                  <a:pt x="42440" y="76760"/>
                </a:lnTo>
                <a:lnTo>
                  <a:pt x="42290" y="76640"/>
                </a:lnTo>
                <a:lnTo>
                  <a:pt x="42200" y="76570"/>
                </a:lnTo>
                <a:lnTo>
                  <a:pt x="42170" y="76540"/>
                </a:lnTo>
                <a:lnTo>
                  <a:pt x="42130" y="76510"/>
                </a:lnTo>
                <a:lnTo>
                  <a:pt x="42090" y="76480"/>
                </a:lnTo>
                <a:lnTo>
                  <a:pt x="42150" y="76440"/>
                </a:lnTo>
                <a:lnTo>
                  <a:pt x="42190" y="76400"/>
                </a:lnTo>
                <a:lnTo>
                  <a:pt x="42200" y="76380"/>
                </a:lnTo>
                <a:lnTo>
                  <a:pt x="42210" y="76350"/>
                </a:lnTo>
                <a:lnTo>
                  <a:pt x="42220" y="76330"/>
                </a:lnTo>
                <a:lnTo>
                  <a:pt x="42230" y="76290"/>
                </a:lnTo>
                <a:lnTo>
                  <a:pt x="42220" y="76290"/>
                </a:lnTo>
                <a:lnTo>
                  <a:pt x="42210" y="76280"/>
                </a:lnTo>
                <a:lnTo>
                  <a:pt x="42190" y="76270"/>
                </a:lnTo>
                <a:lnTo>
                  <a:pt x="42180" y="76270"/>
                </a:lnTo>
                <a:lnTo>
                  <a:pt x="42160" y="76260"/>
                </a:lnTo>
                <a:lnTo>
                  <a:pt x="42160" y="76250"/>
                </a:lnTo>
                <a:lnTo>
                  <a:pt x="42140" y="76250"/>
                </a:lnTo>
                <a:lnTo>
                  <a:pt x="42140" y="76240"/>
                </a:lnTo>
                <a:lnTo>
                  <a:pt x="42130" y="76240"/>
                </a:lnTo>
                <a:lnTo>
                  <a:pt x="42120" y="76230"/>
                </a:lnTo>
                <a:lnTo>
                  <a:pt x="42110" y="76230"/>
                </a:lnTo>
                <a:lnTo>
                  <a:pt x="42100" y="76220"/>
                </a:lnTo>
                <a:lnTo>
                  <a:pt x="42090" y="76220"/>
                </a:lnTo>
                <a:lnTo>
                  <a:pt x="42070" y="76210"/>
                </a:lnTo>
                <a:lnTo>
                  <a:pt x="42050" y="76200"/>
                </a:lnTo>
                <a:lnTo>
                  <a:pt x="42040" y="76180"/>
                </a:lnTo>
                <a:lnTo>
                  <a:pt x="42020" y="76160"/>
                </a:lnTo>
                <a:lnTo>
                  <a:pt x="42020" y="76140"/>
                </a:lnTo>
                <a:lnTo>
                  <a:pt x="42010" y="76140"/>
                </a:lnTo>
                <a:lnTo>
                  <a:pt x="42000" y="76120"/>
                </a:lnTo>
                <a:lnTo>
                  <a:pt x="41980" y="76090"/>
                </a:lnTo>
                <a:lnTo>
                  <a:pt x="41950" y="76060"/>
                </a:lnTo>
                <a:lnTo>
                  <a:pt x="41940" y="76040"/>
                </a:lnTo>
                <a:lnTo>
                  <a:pt x="41930" y="76030"/>
                </a:lnTo>
                <a:lnTo>
                  <a:pt x="41920" y="76010"/>
                </a:lnTo>
                <a:lnTo>
                  <a:pt x="41910" y="76000"/>
                </a:lnTo>
                <a:lnTo>
                  <a:pt x="41890" y="75970"/>
                </a:lnTo>
                <a:lnTo>
                  <a:pt x="41860" y="75930"/>
                </a:lnTo>
                <a:lnTo>
                  <a:pt x="41840" y="75900"/>
                </a:lnTo>
                <a:lnTo>
                  <a:pt x="41830" y="75900"/>
                </a:lnTo>
                <a:lnTo>
                  <a:pt x="41830" y="75890"/>
                </a:lnTo>
                <a:lnTo>
                  <a:pt x="41820" y="75870"/>
                </a:lnTo>
                <a:lnTo>
                  <a:pt x="41800" y="75830"/>
                </a:lnTo>
                <a:lnTo>
                  <a:pt x="41770" y="75790"/>
                </a:lnTo>
                <a:lnTo>
                  <a:pt x="41730" y="75730"/>
                </a:lnTo>
                <a:lnTo>
                  <a:pt x="41700" y="75680"/>
                </a:lnTo>
                <a:lnTo>
                  <a:pt x="41670" y="75620"/>
                </a:lnTo>
                <a:lnTo>
                  <a:pt x="41640" y="75570"/>
                </a:lnTo>
                <a:lnTo>
                  <a:pt x="41620" y="75550"/>
                </a:lnTo>
                <a:lnTo>
                  <a:pt x="41620" y="75530"/>
                </a:lnTo>
                <a:lnTo>
                  <a:pt x="41600" y="75500"/>
                </a:lnTo>
                <a:lnTo>
                  <a:pt x="41580" y="75480"/>
                </a:lnTo>
                <a:lnTo>
                  <a:pt x="41580" y="75470"/>
                </a:lnTo>
                <a:lnTo>
                  <a:pt x="41560" y="75450"/>
                </a:lnTo>
                <a:lnTo>
                  <a:pt x="41540" y="75430"/>
                </a:lnTo>
                <a:lnTo>
                  <a:pt x="41530" y="75430"/>
                </a:lnTo>
                <a:lnTo>
                  <a:pt x="41510" y="75420"/>
                </a:lnTo>
                <a:lnTo>
                  <a:pt x="41440" y="75380"/>
                </a:lnTo>
                <a:lnTo>
                  <a:pt x="41430" y="75370"/>
                </a:lnTo>
                <a:lnTo>
                  <a:pt x="41390" y="75330"/>
                </a:lnTo>
                <a:lnTo>
                  <a:pt x="41370" y="75290"/>
                </a:lnTo>
                <a:lnTo>
                  <a:pt x="41360" y="75280"/>
                </a:lnTo>
                <a:lnTo>
                  <a:pt x="41350" y="75260"/>
                </a:lnTo>
                <a:lnTo>
                  <a:pt x="41320" y="75200"/>
                </a:lnTo>
                <a:lnTo>
                  <a:pt x="41320" y="75190"/>
                </a:lnTo>
                <a:lnTo>
                  <a:pt x="41320" y="75180"/>
                </a:lnTo>
                <a:lnTo>
                  <a:pt x="41310" y="75130"/>
                </a:lnTo>
                <a:lnTo>
                  <a:pt x="41310" y="75110"/>
                </a:lnTo>
                <a:lnTo>
                  <a:pt x="41320" y="75100"/>
                </a:lnTo>
                <a:lnTo>
                  <a:pt x="41330" y="75080"/>
                </a:lnTo>
                <a:lnTo>
                  <a:pt x="41350" y="75030"/>
                </a:lnTo>
                <a:lnTo>
                  <a:pt x="41350" y="74980"/>
                </a:lnTo>
                <a:lnTo>
                  <a:pt x="41340" y="74890"/>
                </a:lnTo>
                <a:lnTo>
                  <a:pt x="41340" y="74820"/>
                </a:lnTo>
                <a:lnTo>
                  <a:pt x="41330" y="74770"/>
                </a:lnTo>
                <a:lnTo>
                  <a:pt x="41330" y="74760"/>
                </a:lnTo>
                <a:lnTo>
                  <a:pt x="41320" y="74720"/>
                </a:lnTo>
                <a:lnTo>
                  <a:pt x="41300" y="74680"/>
                </a:lnTo>
                <a:lnTo>
                  <a:pt x="41290" y="74670"/>
                </a:lnTo>
                <a:lnTo>
                  <a:pt x="41290" y="74660"/>
                </a:lnTo>
                <a:lnTo>
                  <a:pt x="41270" y="74630"/>
                </a:lnTo>
                <a:lnTo>
                  <a:pt x="41260" y="74620"/>
                </a:lnTo>
                <a:lnTo>
                  <a:pt x="41230" y="74570"/>
                </a:lnTo>
                <a:lnTo>
                  <a:pt x="41190" y="74520"/>
                </a:lnTo>
                <a:lnTo>
                  <a:pt x="41180" y="74510"/>
                </a:lnTo>
                <a:lnTo>
                  <a:pt x="41160" y="74500"/>
                </a:lnTo>
                <a:lnTo>
                  <a:pt x="41140" y="74480"/>
                </a:lnTo>
                <a:lnTo>
                  <a:pt x="41110" y="74470"/>
                </a:lnTo>
                <a:lnTo>
                  <a:pt x="41090" y="74460"/>
                </a:lnTo>
                <a:lnTo>
                  <a:pt x="41080" y="74440"/>
                </a:lnTo>
                <a:lnTo>
                  <a:pt x="41050" y="74420"/>
                </a:lnTo>
                <a:lnTo>
                  <a:pt x="41040" y="74400"/>
                </a:lnTo>
                <a:lnTo>
                  <a:pt x="40990" y="74350"/>
                </a:lnTo>
                <a:lnTo>
                  <a:pt x="40970" y="74330"/>
                </a:lnTo>
                <a:lnTo>
                  <a:pt x="40950" y="74300"/>
                </a:lnTo>
                <a:lnTo>
                  <a:pt x="40910" y="74260"/>
                </a:lnTo>
                <a:lnTo>
                  <a:pt x="40890" y="74220"/>
                </a:lnTo>
                <a:lnTo>
                  <a:pt x="40880" y="74200"/>
                </a:lnTo>
                <a:lnTo>
                  <a:pt x="40860" y="74170"/>
                </a:lnTo>
                <a:lnTo>
                  <a:pt x="40850" y="74160"/>
                </a:lnTo>
                <a:lnTo>
                  <a:pt x="40830" y="74120"/>
                </a:lnTo>
                <a:lnTo>
                  <a:pt x="40820" y="74110"/>
                </a:lnTo>
                <a:lnTo>
                  <a:pt x="40800" y="74100"/>
                </a:lnTo>
                <a:lnTo>
                  <a:pt x="40780" y="74100"/>
                </a:lnTo>
                <a:lnTo>
                  <a:pt x="40760" y="74090"/>
                </a:lnTo>
                <a:lnTo>
                  <a:pt x="40720" y="74080"/>
                </a:lnTo>
                <a:lnTo>
                  <a:pt x="40680" y="74070"/>
                </a:lnTo>
                <a:lnTo>
                  <a:pt x="40640" y="74070"/>
                </a:lnTo>
                <a:lnTo>
                  <a:pt x="40620" y="74060"/>
                </a:lnTo>
                <a:lnTo>
                  <a:pt x="40590" y="74040"/>
                </a:lnTo>
                <a:lnTo>
                  <a:pt x="40570" y="74040"/>
                </a:lnTo>
                <a:lnTo>
                  <a:pt x="40520" y="74020"/>
                </a:lnTo>
                <a:lnTo>
                  <a:pt x="40480" y="74000"/>
                </a:lnTo>
                <a:lnTo>
                  <a:pt x="40460" y="74000"/>
                </a:lnTo>
                <a:lnTo>
                  <a:pt x="40420" y="73980"/>
                </a:lnTo>
                <a:lnTo>
                  <a:pt x="40410" y="73980"/>
                </a:lnTo>
                <a:lnTo>
                  <a:pt x="40410" y="73970"/>
                </a:lnTo>
                <a:lnTo>
                  <a:pt x="40400" y="73970"/>
                </a:lnTo>
                <a:lnTo>
                  <a:pt x="40380" y="73960"/>
                </a:lnTo>
                <a:lnTo>
                  <a:pt x="40370" y="73950"/>
                </a:lnTo>
                <a:lnTo>
                  <a:pt x="40360" y="73940"/>
                </a:lnTo>
                <a:lnTo>
                  <a:pt x="40340" y="73910"/>
                </a:lnTo>
                <a:lnTo>
                  <a:pt x="40320" y="73890"/>
                </a:lnTo>
                <a:lnTo>
                  <a:pt x="40290" y="73860"/>
                </a:lnTo>
                <a:lnTo>
                  <a:pt x="40270" y="73840"/>
                </a:lnTo>
                <a:lnTo>
                  <a:pt x="40250" y="73810"/>
                </a:lnTo>
                <a:lnTo>
                  <a:pt x="40230" y="73770"/>
                </a:lnTo>
                <a:lnTo>
                  <a:pt x="40210" y="73750"/>
                </a:lnTo>
                <a:lnTo>
                  <a:pt x="40200" y="73730"/>
                </a:lnTo>
                <a:lnTo>
                  <a:pt x="40170" y="73700"/>
                </a:lnTo>
                <a:lnTo>
                  <a:pt x="40170" y="73690"/>
                </a:lnTo>
                <a:lnTo>
                  <a:pt x="40140" y="73650"/>
                </a:lnTo>
                <a:lnTo>
                  <a:pt x="40130" y="73650"/>
                </a:lnTo>
                <a:lnTo>
                  <a:pt x="40120" y="73640"/>
                </a:lnTo>
                <a:lnTo>
                  <a:pt x="40120" y="73620"/>
                </a:lnTo>
                <a:lnTo>
                  <a:pt x="40110" y="73620"/>
                </a:lnTo>
                <a:lnTo>
                  <a:pt x="40120" y="73620"/>
                </a:lnTo>
                <a:lnTo>
                  <a:pt x="40120" y="73610"/>
                </a:lnTo>
                <a:lnTo>
                  <a:pt x="40120" y="73590"/>
                </a:lnTo>
                <a:lnTo>
                  <a:pt x="40130" y="73550"/>
                </a:lnTo>
                <a:lnTo>
                  <a:pt x="40140" y="73540"/>
                </a:lnTo>
                <a:lnTo>
                  <a:pt x="40150" y="73510"/>
                </a:lnTo>
                <a:lnTo>
                  <a:pt x="40170" y="73480"/>
                </a:lnTo>
                <a:lnTo>
                  <a:pt x="40200" y="73430"/>
                </a:lnTo>
                <a:lnTo>
                  <a:pt x="40210" y="73410"/>
                </a:lnTo>
                <a:lnTo>
                  <a:pt x="40220" y="73410"/>
                </a:lnTo>
                <a:lnTo>
                  <a:pt x="40240" y="73390"/>
                </a:lnTo>
                <a:lnTo>
                  <a:pt x="40250" y="73380"/>
                </a:lnTo>
                <a:lnTo>
                  <a:pt x="40260" y="73370"/>
                </a:lnTo>
                <a:lnTo>
                  <a:pt x="40270" y="73360"/>
                </a:lnTo>
                <a:lnTo>
                  <a:pt x="40300" y="73340"/>
                </a:lnTo>
                <a:lnTo>
                  <a:pt x="40300" y="73330"/>
                </a:lnTo>
                <a:lnTo>
                  <a:pt x="40300" y="73320"/>
                </a:lnTo>
                <a:lnTo>
                  <a:pt x="40290" y="73310"/>
                </a:lnTo>
                <a:lnTo>
                  <a:pt x="40280" y="73290"/>
                </a:lnTo>
                <a:lnTo>
                  <a:pt x="40280" y="73280"/>
                </a:lnTo>
                <a:lnTo>
                  <a:pt x="40270" y="73280"/>
                </a:lnTo>
                <a:lnTo>
                  <a:pt x="40260" y="73260"/>
                </a:lnTo>
                <a:lnTo>
                  <a:pt x="40230" y="73240"/>
                </a:lnTo>
                <a:lnTo>
                  <a:pt x="40220" y="73230"/>
                </a:lnTo>
                <a:lnTo>
                  <a:pt x="40210" y="73210"/>
                </a:lnTo>
                <a:lnTo>
                  <a:pt x="40200" y="73210"/>
                </a:lnTo>
                <a:lnTo>
                  <a:pt x="40200" y="73190"/>
                </a:lnTo>
                <a:lnTo>
                  <a:pt x="40200" y="73160"/>
                </a:lnTo>
                <a:lnTo>
                  <a:pt x="40200" y="73130"/>
                </a:lnTo>
                <a:lnTo>
                  <a:pt x="40200" y="73090"/>
                </a:lnTo>
                <a:lnTo>
                  <a:pt x="40210" y="73090"/>
                </a:lnTo>
                <a:lnTo>
                  <a:pt x="40210" y="73080"/>
                </a:lnTo>
                <a:lnTo>
                  <a:pt x="40210" y="73060"/>
                </a:lnTo>
                <a:lnTo>
                  <a:pt x="40200" y="73040"/>
                </a:lnTo>
                <a:lnTo>
                  <a:pt x="40210" y="73040"/>
                </a:lnTo>
                <a:lnTo>
                  <a:pt x="40210" y="72970"/>
                </a:lnTo>
                <a:lnTo>
                  <a:pt x="40220" y="72930"/>
                </a:lnTo>
                <a:lnTo>
                  <a:pt x="40220" y="72900"/>
                </a:lnTo>
                <a:lnTo>
                  <a:pt x="40220" y="72890"/>
                </a:lnTo>
                <a:lnTo>
                  <a:pt x="40210" y="72870"/>
                </a:lnTo>
                <a:lnTo>
                  <a:pt x="40210" y="72860"/>
                </a:lnTo>
                <a:lnTo>
                  <a:pt x="40210" y="72850"/>
                </a:lnTo>
                <a:lnTo>
                  <a:pt x="40200" y="72850"/>
                </a:lnTo>
                <a:lnTo>
                  <a:pt x="40200" y="72840"/>
                </a:lnTo>
                <a:lnTo>
                  <a:pt x="40190" y="72830"/>
                </a:lnTo>
                <a:lnTo>
                  <a:pt x="40190" y="72820"/>
                </a:lnTo>
                <a:lnTo>
                  <a:pt x="40180" y="72810"/>
                </a:lnTo>
                <a:lnTo>
                  <a:pt x="40170" y="72800"/>
                </a:lnTo>
                <a:lnTo>
                  <a:pt x="40150" y="72790"/>
                </a:lnTo>
                <a:lnTo>
                  <a:pt x="40130" y="72790"/>
                </a:lnTo>
                <a:lnTo>
                  <a:pt x="40100" y="72780"/>
                </a:lnTo>
                <a:lnTo>
                  <a:pt x="40080" y="72780"/>
                </a:lnTo>
                <a:lnTo>
                  <a:pt x="40080" y="72770"/>
                </a:lnTo>
                <a:lnTo>
                  <a:pt x="40060" y="72760"/>
                </a:lnTo>
                <a:lnTo>
                  <a:pt x="40040" y="72740"/>
                </a:lnTo>
                <a:lnTo>
                  <a:pt x="40030" y="72720"/>
                </a:lnTo>
                <a:lnTo>
                  <a:pt x="40010" y="72670"/>
                </a:lnTo>
                <a:lnTo>
                  <a:pt x="40010" y="72660"/>
                </a:lnTo>
                <a:lnTo>
                  <a:pt x="40000" y="72640"/>
                </a:lnTo>
                <a:lnTo>
                  <a:pt x="39990" y="72620"/>
                </a:lnTo>
                <a:lnTo>
                  <a:pt x="39990" y="72610"/>
                </a:lnTo>
                <a:lnTo>
                  <a:pt x="39980" y="72600"/>
                </a:lnTo>
                <a:lnTo>
                  <a:pt x="39970" y="72580"/>
                </a:lnTo>
                <a:lnTo>
                  <a:pt x="39940" y="72560"/>
                </a:lnTo>
                <a:lnTo>
                  <a:pt x="39910" y="72550"/>
                </a:lnTo>
                <a:lnTo>
                  <a:pt x="39900" y="72530"/>
                </a:lnTo>
                <a:lnTo>
                  <a:pt x="39900" y="72500"/>
                </a:lnTo>
                <a:lnTo>
                  <a:pt x="39900" y="72480"/>
                </a:lnTo>
                <a:lnTo>
                  <a:pt x="39920" y="72450"/>
                </a:lnTo>
                <a:lnTo>
                  <a:pt x="39960" y="72420"/>
                </a:lnTo>
                <a:lnTo>
                  <a:pt x="40000" y="72390"/>
                </a:lnTo>
                <a:lnTo>
                  <a:pt x="40020" y="72360"/>
                </a:lnTo>
                <a:lnTo>
                  <a:pt x="40030" y="72320"/>
                </a:lnTo>
                <a:lnTo>
                  <a:pt x="40030" y="72310"/>
                </a:lnTo>
                <a:lnTo>
                  <a:pt x="40040" y="72240"/>
                </a:lnTo>
                <a:lnTo>
                  <a:pt x="40040" y="72180"/>
                </a:lnTo>
                <a:lnTo>
                  <a:pt x="40030" y="72080"/>
                </a:lnTo>
                <a:lnTo>
                  <a:pt x="40020" y="72050"/>
                </a:lnTo>
                <a:lnTo>
                  <a:pt x="40020" y="72000"/>
                </a:lnTo>
                <a:lnTo>
                  <a:pt x="40020" y="71930"/>
                </a:lnTo>
                <a:lnTo>
                  <a:pt x="40020" y="71920"/>
                </a:lnTo>
                <a:lnTo>
                  <a:pt x="40020" y="71660"/>
                </a:lnTo>
                <a:lnTo>
                  <a:pt x="40020" y="71650"/>
                </a:lnTo>
                <a:lnTo>
                  <a:pt x="40010" y="71610"/>
                </a:lnTo>
                <a:lnTo>
                  <a:pt x="40000" y="71480"/>
                </a:lnTo>
                <a:lnTo>
                  <a:pt x="39960" y="71250"/>
                </a:lnTo>
                <a:lnTo>
                  <a:pt x="39960" y="71210"/>
                </a:lnTo>
                <a:lnTo>
                  <a:pt x="40000" y="71230"/>
                </a:lnTo>
                <a:lnTo>
                  <a:pt x="40030" y="71230"/>
                </a:lnTo>
                <a:lnTo>
                  <a:pt x="40040" y="71230"/>
                </a:lnTo>
                <a:lnTo>
                  <a:pt x="40040" y="71220"/>
                </a:lnTo>
                <a:lnTo>
                  <a:pt x="40060" y="71180"/>
                </a:lnTo>
                <a:lnTo>
                  <a:pt x="40060" y="71140"/>
                </a:lnTo>
                <a:lnTo>
                  <a:pt x="40070" y="71100"/>
                </a:lnTo>
                <a:lnTo>
                  <a:pt x="40070" y="71070"/>
                </a:lnTo>
                <a:lnTo>
                  <a:pt x="40070" y="71060"/>
                </a:lnTo>
                <a:lnTo>
                  <a:pt x="40080" y="71010"/>
                </a:lnTo>
                <a:lnTo>
                  <a:pt x="40090" y="70950"/>
                </a:lnTo>
                <a:lnTo>
                  <a:pt x="40110" y="70890"/>
                </a:lnTo>
                <a:lnTo>
                  <a:pt x="40120" y="70840"/>
                </a:lnTo>
                <a:lnTo>
                  <a:pt x="40130" y="70810"/>
                </a:lnTo>
                <a:lnTo>
                  <a:pt x="40150" y="70760"/>
                </a:lnTo>
                <a:lnTo>
                  <a:pt x="40160" y="70720"/>
                </a:lnTo>
                <a:lnTo>
                  <a:pt x="40170" y="70700"/>
                </a:lnTo>
                <a:lnTo>
                  <a:pt x="40190" y="70660"/>
                </a:lnTo>
                <a:lnTo>
                  <a:pt x="40200" y="70650"/>
                </a:lnTo>
                <a:lnTo>
                  <a:pt x="40210" y="70650"/>
                </a:lnTo>
                <a:lnTo>
                  <a:pt x="40220" y="70650"/>
                </a:lnTo>
                <a:lnTo>
                  <a:pt x="40230" y="70650"/>
                </a:lnTo>
                <a:lnTo>
                  <a:pt x="40250" y="70650"/>
                </a:lnTo>
                <a:lnTo>
                  <a:pt x="40260" y="70640"/>
                </a:lnTo>
                <a:lnTo>
                  <a:pt x="40290" y="70640"/>
                </a:lnTo>
                <a:lnTo>
                  <a:pt x="40300" y="70640"/>
                </a:lnTo>
                <a:lnTo>
                  <a:pt x="40310" y="70640"/>
                </a:lnTo>
                <a:lnTo>
                  <a:pt x="40340" y="70640"/>
                </a:lnTo>
                <a:lnTo>
                  <a:pt x="40360" y="70640"/>
                </a:lnTo>
                <a:lnTo>
                  <a:pt x="40390" y="70640"/>
                </a:lnTo>
                <a:lnTo>
                  <a:pt x="40410" y="70640"/>
                </a:lnTo>
                <a:lnTo>
                  <a:pt x="40440" y="70640"/>
                </a:lnTo>
                <a:lnTo>
                  <a:pt x="40460" y="70640"/>
                </a:lnTo>
                <a:lnTo>
                  <a:pt x="40480" y="70640"/>
                </a:lnTo>
                <a:lnTo>
                  <a:pt x="40500" y="70640"/>
                </a:lnTo>
                <a:lnTo>
                  <a:pt x="40520" y="70640"/>
                </a:lnTo>
                <a:lnTo>
                  <a:pt x="40540" y="70630"/>
                </a:lnTo>
                <a:lnTo>
                  <a:pt x="40560" y="70630"/>
                </a:lnTo>
                <a:lnTo>
                  <a:pt x="40580" y="70630"/>
                </a:lnTo>
                <a:lnTo>
                  <a:pt x="40610" y="70630"/>
                </a:lnTo>
                <a:lnTo>
                  <a:pt x="40640" y="70630"/>
                </a:lnTo>
                <a:lnTo>
                  <a:pt x="40640" y="70650"/>
                </a:lnTo>
                <a:lnTo>
                  <a:pt x="40630" y="70690"/>
                </a:lnTo>
                <a:lnTo>
                  <a:pt x="40640" y="70720"/>
                </a:lnTo>
                <a:lnTo>
                  <a:pt x="40640" y="70760"/>
                </a:lnTo>
                <a:lnTo>
                  <a:pt x="40630" y="70820"/>
                </a:lnTo>
                <a:lnTo>
                  <a:pt x="40640" y="70850"/>
                </a:lnTo>
                <a:lnTo>
                  <a:pt x="40650" y="70910"/>
                </a:lnTo>
                <a:lnTo>
                  <a:pt x="40650" y="70920"/>
                </a:lnTo>
                <a:lnTo>
                  <a:pt x="40680" y="70920"/>
                </a:lnTo>
                <a:lnTo>
                  <a:pt x="40710" y="70920"/>
                </a:lnTo>
                <a:lnTo>
                  <a:pt x="40720" y="70930"/>
                </a:lnTo>
                <a:lnTo>
                  <a:pt x="40740" y="70930"/>
                </a:lnTo>
                <a:lnTo>
                  <a:pt x="40790" y="70920"/>
                </a:lnTo>
                <a:lnTo>
                  <a:pt x="40800" y="70910"/>
                </a:lnTo>
                <a:lnTo>
                  <a:pt x="40850" y="70900"/>
                </a:lnTo>
                <a:lnTo>
                  <a:pt x="40900" y="70900"/>
                </a:lnTo>
                <a:lnTo>
                  <a:pt x="40960" y="70890"/>
                </a:lnTo>
                <a:lnTo>
                  <a:pt x="40970" y="70890"/>
                </a:lnTo>
                <a:lnTo>
                  <a:pt x="41010" y="70900"/>
                </a:lnTo>
                <a:lnTo>
                  <a:pt x="41050" y="70900"/>
                </a:lnTo>
                <a:lnTo>
                  <a:pt x="41080" y="70900"/>
                </a:lnTo>
                <a:lnTo>
                  <a:pt x="41110" y="70900"/>
                </a:lnTo>
                <a:lnTo>
                  <a:pt x="41160" y="70890"/>
                </a:lnTo>
                <a:lnTo>
                  <a:pt x="41210" y="70890"/>
                </a:lnTo>
                <a:lnTo>
                  <a:pt x="41210" y="70880"/>
                </a:lnTo>
                <a:lnTo>
                  <a:pt x="41280" y="70860"/>
                </a:lnTo>
                <a:lnTo>
                  <a:pt x="41350" y="70860"/>
                </a:lnTo>
                <a:lnTo>
                  <a:pt x="41390" y="70860"/>
                </a:lnTo>
                <a:lnTo>
                  <a:pt x="41410" y="70860"/>
                </a:lnTo>
                <a:lnTo>
                  <a:pt x="41420" y="70860"/>
                </a:lnTo>
                <a:lnTo>
                  <a:pt x="41420" y="70880"/>
                </a:lnTo>
                <a:lnTo>
                  <a:pt x="41420" y="70890"/>
                </a:lnTo>
                <a:lnTo>
                  <a:pt x="41420" y="70920"/>
                </a:lnTo>
                <a:lnTo>
                  <a:pt x="41420" y="70930"/>
                </a:lnTo>
                <a:lnTo>
                  <a:pt x="41420" y="70960"/>
                </a:lnTo>
                <a:lnTo>
                  <a:pt x="41420" y="70980"/>
                </a:lnTo>
                <a:lnTo>
                  <a:pt x="41420" y="71000"/>
                </a:lnTo>
                <a:lnTo>
                  <a:pt x="41420" y="71020"/>
                </a:lnTo>
                <a:lnTo>
                  <a:pt x="41440" y="71020"/>
                </a:lnTo>
                <a:lnTo>
                  <a:pt x="41450" y="71030"/>
                </a:lnTo>
                <a:lnTo>
                  <a:pt x="41460" y="71030"/>
                </a:lnTo>
                <a:lnTo>
                  <a:pt x="41460" y="71040"/>
                </a:lnTo>
                <a:lnTo>
                  <a:pt x="41480" y="71050"/>
                </a:lnTo>
                <a:lnTo>
                  <a:pt x="41500" y="71060"/>
                </a:lnTo>
                <a:lnTo>
                  <a:pt x="41510" y="71060"/>
                </a:lnTo>
                <a:lnTo>
                  <a:pt x="41510" y="71070"/>
                </a:lnTo>
                <a:lnTo>
                  <a:pt x="41530" y="71070"/>
                </a:lnTo>
                <a:lnTo>
                  <a:pt x="41540" y="71080"/>
                </a:lnTo>
                <a:lnTo>
                  <a:pt x="41550" y="71080"/>
                </a:lnTo>
                <a:lnTo>
                  <a:pt x="41560" y="71080"/>
                </a:lnTo>
                <a:lnTo>
                  <a:pt x="41570" y="71080"/>
                </a:lnTo>
                <a:lnTo>
                  <a:pt x="41580" y="71080"/>
                </a:lnTo>
                <a:lnTo>
                  <a:pt x="41590" y="71080"/>
                </a:lnTo>
                <a:lnTo>
                  <a:pt x="41590" y="71090"/>
                </a:lnTo>
                <a:lnTo>
                  <a:pt x="41600" y="71090"/>
                </a:lnTo>
                <a:lnTo>
                  <a:pt x="41610" y="71090"/>
                </a:lnTo>
                <a:lnTo>
                  <a:pt x="41620" y="71100"/>
                </a:lnTo>
                <a:lnTo>
                  <a:pt x="41630" y="71100"/>
                </a:lnTo>
                <a:lnTo>
                  <a:pt x="41640" y="71100"/>
                </a:lnTo>
                <a:lnTo>
                  <a:pt x="41650" y="71110"/>
                </a:lnTo>
                <a:lnTo>
                  <a:pt x="41670" y="71110"/>
                </a:lnTo>
                <a:lnTo>
                  <a:pt x="41680" y="71120"/>
                </a:lnTo>
                <a:lnTo>
                  <a:pt x="41700" y="71120"/>
                </a:lnTo>
                <a:lnTo>
                  <a:pt x="41730" y="71120"/>
                </a:lnTo>
                <a:lnTo>
                  <a:pt x="41750" y="71120"/>
                </a:lnTo>
                <a:lnTo>
                  <a:pt x="41800" y="71130"/>
                </a:lnTo>
                <a:lnTo>
                  <a:pt x="41830" y="71090"/>
                </a:lnTo>
                <a:lnTo>
                  <a:pt x="41840" y="71060"/>
                </a:lnTo>
                <a:lnTo>
                  <a:pt x="41840" y="71050"/>
                </a:lnTo>
                <a:lnTo>
                  <a:pt x="41840" y="71030"/>
                </a:lnTo>
                <a:lnTo>
                  <a:pt x="41840" y="71010"/>
                </a:lnTo>
                <a:lnTo>
                  <a:pt x="41850" y="71010"/>
                </a:lnTo>
                <a:lnTo>
                  <a:pt x="41860" y="71010"/>
                </a:lnTo>
                <a:lnTo>
                  <a:pt x="41870" y="70970"/>
                </a:lnTo>
                <a:lnTo>
                  <a:pt x="41860" y="70970"/>
                </a:lnTo>
                <a:lnTo>
                  <a:pt x="41870" y="70970"/>
                </a:lnTo>
                <a:lnTo>
                  <a:pt x="41950" y="70950"/>
                </a:lnTo>
                <a:lnTo>
                  <a:pt x="41950" y="70940"/>
                </a:lnTo>
                <a:lnTo>
                  <a:pt x="41940" y="70850"/>
                </a:lnTo>
                <a:lnTo>
                  <a:pt x="41950" y="70810"/>
                </a:lnTo>
                <a:lnTo>
                  <a:pt x="41940" y="70790"/>
                </a:lnTo>
                <a:lnTo>
                  <a:pt x="41940" y="70770"/>
                </a:lnTo>
                <a:lnTo>
                  <a:pt x="41950" y="70750"/>
                </a:lnTo>
                <a:lnTo>
                  <a:pt x="41950" y="70730"/>
                </a:lnTo>
                <a:lnTo>
                  <a:pt x="41950" y="70720"/>
                </a:lnTo>
                <a:lnTo>
                  <a:pt x="41950" y="70710"/>
                </a:lnTo>
                <a:lnTo>
                  <a:pt x="41950" y="70700"/>
                </a:lnTo>
                <a:lnTo>
                  <a:pt x="41950" y="70690"/>
                </a:lnTo>
                <a:lnTo>
                  <a:pt x="41950" y="70680"/>
                </a:lnTo>
                <a:lnTo>
                  <a:pt x="41950" y="70670"/>
                </a:lnTo>
                <a:lnTo>
                  <a:pt x="41950" y="70660"/>
                </a:lnTo>
                <a:lnTo>
                  <a:pt x="41950" y="70650"/>
                </a:lnTo>
                <a:lnTo>
                  <a:pt x="41960" y="70640"/>
                </a:lnTo>
                <a:lnTo>
                  <a:pt x="41970" y="70640"/>
                </a:lnTo>
                <a:lnTo>
                  <a:pt x="41980" y="70640"/>
                </a:lnTo>
                <a:lnTo>
                  <a:pt x="42000" y="70640"/>
                </a:lnTo>
                <a:lnTo>
                  <a:pt x="42020" y="70630"/>
                </a:lnTo>
                <a:lnTo>
                  <a:pt x="42050" y="70640"/>
                </a:lnTo>
                <a:lnTo>
                  <a:pt x="42070" y="70630"/>
                </a:lnTo>
                <a:lnTo>
                  <a:pt x="42080" y="70630"/>
                </a:lnTo>
                <a:lnTo>
                  <a:pt x="42100" y="70630"/>
                </a:lnTo>
                <a:lnTo>
                  <a:pt x="42110" y="70630"/>
                </a:lnTo>
                <a:lnTo>
                  <a:pt x="42140" y="70630"/>
                </a:lnTo>
                <a:lnTo>
                  <a:pt x="42170" y="70630"/>
                </a:lnTo>
                <a:lnTo>
                  <a:pt x="42190" y="70630"/>
                </a:lnTo>
                <a:lnTo>
                  <a:pt x="42190" y="70620"/>
                </a:lnTo>
                <a:lnTo>
                  <a:pt x="42200" y="70620"/>
                </a:lnTo>
                <a:lnTo>
                  <a:pt x="42220" y="70620"/>
                </a:lnTo>
                <a:lnTo>
                  <a:pt x="42230" y="70620"/>
                </a:lnTo>
                <a:lnTo>
                  <a:pt x="42250" y="70620"/>
                </a:lnTo>
                <a:lnTo>
                  <a:pt x="42270" y="70620"/>
                </a:lnTo>
                <a:lnTo>
                  <a:pt x="42290" y="70620"/>
                </a:lnTo>
                <a:lnTo>
                  <a:pt x="42300" y="70620"/>
                </a:lnTo>
                <a:lnTo>
                  <a:pt x="42310" y="70620"/>
                </a:lnTo>
                <a:lnTo>
                  <a:pt x="42310" y="70630"/>
                </a:lnTo>
                <a:lnTo>
                  <a:pt x="42320" y="70630"/>
                </a:lnTo>
                <a:lnTo>
                  <a:pt x="42340" y="70630"/>
                </a:lnTo>
                <a:lnTo>
                  <a:pt x="42350" y="70640"/>
                </a:lnTo>
                <a:lnTo>
                  <a:pt x="42360" y="70640"/>
                </a:lnTo>
                <a:lnTo>
                  <a:pt x="42390" y="70640"/>
                </a:lnTo>
                <a:lnTo>
                  <a:pt x="42430" y="70640"/>
                </a:lnTo>
                <a:lnTo>
                  <a:pt x="42450" y="70640"/>
                </a:lnTo>
                <a:lnTo>
                  <a:pt x="42470" y="70640"/>
                </a:lnTo>
                <a:lnTo>
                  <a:pt x="42480" y="70630"/>
                </a:lnTo>
                <a:lnTo>
                  <a:pt x="42490" y="70630"/>
                </a:lnTo>
                <a:lnTo>
                  <a:pt x="42500" y="70620"/>
                </a:lnTo>
                <a:lnTo>
                  <a:pt x="42520" y="70620"/>
                </a:lnTo>
                <a:lnTo>
                  <a:pt x="42530" y="70640"/>
                </a:lnTo>
                <a:lnTo>
                  <a:pt x="42570" y="70670"/>
                </a:lnTo>
                <a:lnTo>
                  <a:pt x="42580" y="70670"/>
                </a:lnTo>
                <a:lnTo>
                  <a:pt x="42600" y="70670"/>
                </a:lnTo>
                <a:lnTo>
                  <a:pt x="42670" y="70700"/>
                </a:lnTo>
                <a:lnTo>
                  <a:pt x="42700" y="70720"/>
                </a:lnTo>
                <a:lnTo>
                  <a:pt x="42700" y="70730"/>
                </a:lnTo>
                <a:lnTo>
                  <a:pt x="42750" y="70760"/>
                </a:lnTo>
                <a:lnTo>
                  <a:pt x="42790" y="70780"/>
                </a:lnTo>
                <a:lnTo>
                  <a:pt x="42800" y="70790"/>
                </a:lnTo>
                <a:lnTo>
                  <a:pt x="42810" y="70790"/>
                </a:lnTo>
                <a:lnTo>
                  <a:pt x="42810" y="70800"/>
                </a:lnTo>
                <a:lnTo>
                  <a:pt x="42810" y="70820"/>
                </a:lnTo>
                <a:lnTo>
                  <a:pt x="42820" y="70840"/>
                </a:lnTo>
                <a:lnTo>
                  <a:pt x="42820" y="70850"/>
                </a:lnTo>
                <a:lnTo>
                  <a:pt x="42830" y="70860"/>
                </a:lnTo>
                <a:lnTo>
                  <a:pt x="42830" y="70870"/>
                </a:lnTo>
                <a:lnTo>
                  <a:pt x="42840" y="70890"/>
                </a:lnTo>
                <a:lnTo>
                  <a:pt x="42850" y="70910"/>
                </a:lnTo>
                <a:lnTo>
                  <a:pt x="42860" y="70920"/>
                </a:lnTo>
                <a:lnTo>
                  <a:pt x="42870" y="70940"/>
                </a:lnTo>
                <a:lnTo>
                  <a:pt x="42880" y="70950"/>
                </a:lnTo>
                <a:lnTo>
                  <a:pt x="42890" y="70980"/>
                </a:lnTo>
                <a:lnTo>
                  <a:pt x="42900" y="70990"/>
                </a:lnTo>
                <a:lnTo>
                  <a:pt x="42910" y="71000"/>
                </a:lnTo>
                <a:lnTo>
                  <a:pt x="42910" y="71020"/>
                </a:lnTo>
                <a:lnTo>
                  <a:pt x="42920" y="71030"/>
                </a:lnTo>
                <a:lnTo>
                  <a:pt x="42930" y="71040"/>
                </a:lnTo>
                <a:lnTo>
                  <a:pt x="42930" y="71050"/>
                </a:lnTo>
                <a:lnTo>
                  <a:pt x="42940" y="71070"/>
                </a:lnTo>
                <a:lnTo>
                  <a:pt x="42940" y="71080"/>
                </a:lnTo>
                <a:lnTo>
                  <a:pt x="42950" y="71090"/>
                </a:lnTo>
                <a:lnTo>
                  <a:pt x="42950" y="71110"/>
                </a:lnTo>
                <a:lnTo>
                  <a:pt x="42960" y="71120"/>
                </a:lnTo>
                <a:lnTo>
                  <a:pt x="42960" y="71130"/>
                </a:lnTo>
                <a:lnTo>
                  <a:pt x="42970" y="71140"/>
                </a:lnTo>
                <a:lnTo>
                  <a:pt x="42980" y="71150"/>
                </a:lnTo>
                <a:lnTo>
                  <a:pt x="42980" y="71160"/>
                </a:lnTo>
                <a:lnTo>
                  <a:pt x="42980" y="71170"/>
                </a:lnTo>
                <a:lnTo>
                  <a:pt x="42980" y="71180"/>
                </a:lnTo>
                <a:lnTo>
                  <a:pt x="42990" y="71200"/>
                </a:lnTo>
                <a:lnTo>
                  <a:pt x="43000" y="71220"/>
                </a:lnTo>
                <a:lnTo>
                  <a:pt x="43010" y="71220"/>
                </a:lnTo>
                <a:lnTo>
                  <a:pt x="43010" y="71230"/>
                </a:lnTo>
                <a:lnTo>
                  <a:pt x="43020" y="71240"/>
                </a:lnTo>
                <a:lnTo>
                  <a:pt x="43020" y="71260"/>
                </a:lnTo>
                <a:lnTo>
                  <a:pt x="43030" y="71270"/>
                </a:lnTo>
                <a:lnTo>
                  <a:pt x="43040" y="71280"/>
                </a:lnTo>
                <a:lnTo>
                  <a:pt x="43050" y="71290"/>
                </a:lnTo>
                <a:lnTo>
                  <a:pt x="43050" y="71310"/>
                </a:lnTo>
                <a:lnTo>
                  <a:pt x="43060" y="71310"/>
                </a:lnTo>
                <a:lnTo>
                  <a:pt x="43070" y="71320"/>
                </a:lnTo>
                <a:lnTo>
                  <a:pt x="43080" y="71330"/>
                </a:lnTo>
                <a:lnTo>
                  <a:pt x="43100" y="71350"/>
                </a:lnTo>
                <a:lnTo>
                  <a:pt x="43110" y="71370"/>
                </a:lnTo>
                <a:lnTo>
                  <a:pt x="43120" y="71380"/>
                </a:lnTo>
                <a:lnTo>
                  <a:pt x="43130" y="71400"/>
                </a:lnTo>
                <a:lnTo>
                  <a:pt x="43140" y="71420"/>
                </a:lnTo>
                <a:lnTo>
                  <a:pt x="43160" y="71440"/>
                </a:lnTo>
                <a:lnTo>
                  <a:pt x="43160" y="71460"/>
                </a:lnTo>
                <a:lnTo>
                  <a:pt x="43170" y="71460"/>
                </a:lnTo>
                <a:lnTo>
                  <a:pt x="43460" y="71440"/>
                </a:lnTo>
                <a:lnTo>
                  <a:pt x="43840" y="71310"/>
                </a:lnTo>
                <a:lnTo>
                  <a:pt x="43870" y="71300"/>
                </a:lnTo>
                <a:lnTo>
                  <a:pt x="43880" y="71260"/>
                </a:lnTo>
                <a:lnTo>
                  <a:pt x="43890" y="71210"/>
                </a:lnTo>
                <a:lnTo>
                  <a:pt x="43900" y="71120"/>
                </a:lnTo>
                <a:lnTo>
                  <a:pt x="43900" y="71040"/>
                </a:lnTo>
                <a:lnTo>
                  <a:pt x="43900" y="71000"/>
                </a:lnTo>
                <a:lnTo>
                  <a:pt x="43910" y="70920"/>
                </a:lnTo>
                <a:lnTo>
                  <a:pt x="43910" y="70870"/>
                </a:lnTo>
                <a:lnTo>
                  <a:pt x="43930" y="70830"/>
                </a:lnTo>
                <a:lnTo>
                  <a:pt x="43930" y="70800"/>
                </a:lnTo>
                <a:lnTo>
                  <a:pt x="43930" y="70780"/>
                </a:lnTo>
                <a:lnTo>
                  <a:pt x="43930" y="70710"/>
                </a:lnTo>
                <a:lnTo>
                  <a:pt x="43930" y="70630"/>
                </a:lnTo>
                <a:lnTo>
                  <a:pt x="43930" y="70560"/>
                </a:lnTo>
                <a:lnTo>
                  <a:pt x="43940" y="70500"/>
                </a:lnTo>
                <a:lnTo>
                  <a:pt x="43960" y="70490"/>
                </a:lnTo>
                <a:lnTo>
                  <a:pt x="44040" y="70490"/>
                </a:lnTo>
                <a:lnTo>
                  <a:pt x="44310" y="70500"/>
                </a:lnTo>
                <a:lnTo>
                  <a:pt x="44340" y="70500"/>
                </a:lnTo>
                <a:lnTo>
                  <a:pt x="44520" y="70510"/>
                </a:lnTo>
                <a:lnTo>
                  <a:pt x="44680" y="70520"/>
                </a:lnTo>
                <a:lnTo>
                  <a:pt x="44740" y="70530"/>
                </a:lnTo>
                <a:lnTo>
                  <a:pt x="44760" y="70530"/>
                </a:lnTo>
                <a:lnTo>
                  <a:pt x="44800" y="70510"/>
                </a:lnTo>
                <a:lnTo>
                  <a:pt x="44900" y="70510"/>
                </a:lnTo>
                <a:lnTo>
                  <a:pt x="44990" y="70500"/>
                </a:lnTo>
                <a:lnTo>
                  <a:pt x="45070" y="70470"/>
                </a:lnTo>
                <a:lnTo>
                  <a:pt x="45120" y="70450"/>
                </a:lnTo>
                <a:lnTo>
                  <a:pt x="45220" y="70400"/>
                </a:lnTo>
                <a:lnTo>
                  <a:pt x="45320" y="70380"/>
                </a:lnTo>
                <a:lnTo>
                  <a:pt x="45400" y="70380"/>
                </a:lnTo>
                <a:lnTo>
                  <a:pt x="45480" y="70380"/>
                </a:lnTo>
                <a:lnTo>
                  <a:pt x="45510" y="70370"/>
                </a:lnTo>
                <a:lnTo>
                  <a:pt x="45530" y="70370"/>
                </a:lnTo>
                <a:lnTo>
                  <a:pt x="45550" y="70380"/>
                </a:lnTo>
                <a:lnTo>
                  <a:pt x="45610" y="70350"/>
                </a:lnTo>
                <a:lnTo>
                  <a:pt x="45710" y="70330"/>
                </a:lnTo>
                <a:lnTo>
                  <a:pt x="45710" y="70340"/>
                </a:lnTo>
                <a:lnTo>
                  <a:pt x="45760" y="70380"/>
                </a:lnTo>
                <a:lnTo>
                  <a:pt x="45770" y="70370"/>
                </a:lnTo>
                <a:lnTo>
                  <a:pt x="45930" y="70260"/>
                </a:lnTo>
                <a:lnTo>
                  <a:pt x="45970" y="70240"/>
                </a:lnTo>
                <a:lnTo>
                  <a:pt x="46050" y="70180"/>
                </a:lnTo>
                <a:lnTo>
                  <a:pt x="46060" y="70170"/>
                </a:lnTo>
                <a:lnTo>
                  <a:pt x="46060" y="70140"/>
                </a:lnTo>
                <a:lnTo>
                  <a:pt x="46110" y="69950"/>
                </a:lnTo>
                <a:lnTo>
                  <a:pt x="46120" y="69900"/>
                </a:lnTo>
                <a:lnTo>
                  <a:pt x="46140" y="69840"/>
                </a:lnTo>
                <a:lnTo>
                  <a:pt x="46140" y="69820"/>
                </a:lnTo>
                <a:lnTo>
                  <a:pt x="46150" y="69800"/>
                </a:lnTo>
                <a:lnTo>
                  <a:pt x="46160" y="69800"/>
                </a:lnTo>
                <a:lnTo>
                  <a:pt x="46160" y="69790"/>
                </a:lnTo>
                <a:lnTo>
                  <a:pt x="46180" y="69770"/>
                </a:lnTo>
                <a:lnTo>
                  <a:pt x="46200" y="69750"/>
                </a:lnTo>
                <a:lnTo>
                  <a:pt x="46210" y="69740"/>
                </a:lnTo>
                <a:lnTo>
                  <a:pt x="46220" y="69730"/>
                </a:lnTo>
                <a:lnTo>
                  <a:pt x="46220" y="69720"/>
                </a:lnTo>
                <a:lnTo>
                  <a:pt x="46230" y="69700"/>
                </a:lnTo>
                <a:lnTo>
                  <a:pt x="46250" y="69680"/>
                </a:lnTo>
                <a:lnTo>
                  <a:pt x="46250" y="69670"/>
                </a:lnTo>
                <a:lnTo>
                  <a:pt x="46260" y="69660"/>
                </a:lnTo>
                <a:lnTo>
                  <a:pt x="46270" y="69650"/>
                </a:lnTo>
                <a:lnTo>
                  <a:pt x="46270" y="69640"/>
                </a:lnTo>
                <a:lnTo>
                  <a:pt x="46280" y="69640"/>
                </a:lnTo>
                <a:lnTo>
                  <a:pt x="46290" y="69620"/>
                </a:lnTo>
                <a:lnTo>
                  <a:pt x="46290" y="69610"/>
                </a:lnTo>
                <a:lnTo>
                  <a:pt x="46310" y="69590"/>
                </a:lnTo>
                <a:lnTo>
                  <a:pt x="46320" y="69550"/>
                </a:lnTo>
                <a:lnTo>
                  <a:pt x="46340" y="69520"/>
                </a:lnTo>
                <a:lnTo>
                  <a:pt x="46350" y="69500"/>
                </a:lnTo>
                <a:lnTo>
                  <a:pt x="46350" y="69480"/>
                </a:lnTo>
                <a:lnTo>
                  <a:pt x="46360" y="69450"/>
                </a:lnTo>
                <a:lnTo>
                  <a:pt x="46370" y="69440"/>
                </a:lnTo>
                <a:lnTo>
                  <a:pt x="46370" y="69430"/>
                </a:lnTo>
                <a:lnTo>
                  <a:pt x="46380" y="69420"/>
                </a:lnTo>
                <a:lnTo>
                  <a:pt x="46380" y="69410"/>
                </a:lnTo>
                <a:lnTo>
                  <a:pt x="46400" y="69380"/>
                </a:lnTo>
                <a:lnTo>
                  <a:pt x="46420" y="69360"/>
                </a:lnTo>
                <a:lnTo>
                  <a:pt x="46440" y="69350"/>
                </a:lnTo>
                <a:lnTo>
                  <a:pt x="46470" y="69350"/>
                </a:lnTo>
                <a:lnTo>
                  <a:pt x="46470" y="69340"/>
                </a:lnTo>
                <a:lnTo>
                  <a:pt x="46490" y="69340"/>
                </a:lnTo>
                <a:lnTo>
                  <a:pt x="46500" y="69330"/>
                </a:lnTo>
                <a:lnTo>
                  <a:pt x="46510" y="69330"/>
                </a:lnTo>
                <a:lnTo>
                  <a:pt x="46540" y="69310"/>
                </a:lnTo>
                <a:lnTo>
                  <a:pt x="46560" y="69310"/>
                </a:lnTo>
                <a:lnTo>
                  <a:pt x="46580" y="69300"/>
                </a:lnTo>
                <a:lnTo>
                  <a:pt x="46610" y="69290"/>
                </a:lnTo>
                <a:lnTo>
                  <a:pt x="46640" y="69290"/>
                </a:lnTo>
                <a:lnTo>
                  <a:pt x="46660" y="69280"/>
                </a:lnTo>
                <a:lnTo>
                  <a:pt x="46680" y="69280"/>
                </a:lnTo>
                <a:lnTo>
                  <a:pt x="46690" y="69270"/>
                </a:lnTo>
                <a:lnTo>
                  <a:pt x="46700" y="69270"/>
                </a:lnTo>
                <a:lnTo>
                  <a:pt x="46710" y="69270"/>
                </a:lnTo>
                <a:lnTo>
                  <a:pt x="46720" y="69270"/>
                </a:lnTo>
                <a:lnTo>
                  <a:pt x="46740" y="69270"/>
                </a:lnTo>
                <a:lnTo>
                  <a:pt x="46760" y="69260"/>
                </a:lnTo>
                <a:lnTo>
                  <a:pt x="46770" y="69260"/>
                </a:lnTo>
                <a:lnTo>
                  <a:pt x="46780" y="69260"/>
                </a:lnTo>
                <a:lnTo>
                  <a:pt x="46790" y="69250"/>
                </a:lnTo>
                <a:lnTo>
                  <a:pt x="46810" y="69250"/>
                </a:lnTo>
                <a:lnTo>
                  <a:pt x="46820" y="69250"/>
                </a:lnTo>
                <a:lnTo>
                  <a:pt x="46840" y="69240"/>
                </a:lnTo>
                <a:lnTo>
                  <a:pt x="46850" y="69230"/>
                </a:lnTo>
                <a:lnTo>
                  <a:pt x="46860" y="69230"/>
                </a:lnTo>
                <a:lnTo>
                  <a:pt x="46870" y="69230"/>
                </a:lnTo>
                <a:lnTo>
                  <a:pt x="46880" y="69220"/>
                </a:lnTo>
                <a:lnTo>
                  <a:pt x="46900" y="69220"/>
                </a:lnTo>
                <a:lnTo>
                  <a:pt x="46910" y="69220"/>
                </a:lnTo>
                <a:lnTo>
                  <a:pt x="46920" y="69210"/>
                </a:lnTo>
                <a:lnTo>
                  <a:pt x="46930" y="69210"/>
                </a:lnTo>
                <a:lnTo>
                  <a:pt x="46950" y="69200"/>
                </a:lnTo>
                <a:lnTo>
                  <a:pt x="46970" y="69190"/>
                </a:lnTo>
                <a:lnTo>
                  <a:pt x="46990" y="69190"/>
                </a:lnTo>
                <a:lnTo>
                  <a:pt x="47000" y="69180"/>
                </a:lnTo>
                <a:lnTo>
                  <a:pt x="47010" y="69180"/>
                </a:lnTo>
                <a:lnTo>
                  <a:pt x="47030" y="69170"/>
                </a:lnTo>
                <a:lnTo>
                  <a:pt x="47040" y="69170"/>
                </a:lnTo>
                <a:lnTo>
                  <a:pt x="47060" y="69160"/>
                </a:lnTo>
                <a:lnTo>
                  <a:pt x="47070" y="69160"/>
                </a:lnTo>
                <a:lnTo>
                  <a:pt x="47080" y="69160"/>
                </a:lnTo>
                <a:lnTo>
                  <a:pt x="47100" y="69150"/>
                </a:lnTo>
                <a:lnTo>
                  <a:pt x="47130" y="69150"/>
                </a:lnTo>
                <a:lnTo>
                  <a:pt x="47150" y="69140"/>
                </a:lnTo>
                <a:lnTo>
                  <a:pt x="47180" y="69140"/>
                </a:lnTo>
                <a:lnTo>
                  <a:pt x="47200" y="69140"/>
                </a:lnTo>
                <a:lnTo>
                  <a:pt x="47230" y="69140"/>
                </a:lnTo>
                <a:lnTo>
                  <a:pt x="47260" y="69140"/>
                </a:lnTo>
                <a:lnTo>
                  <a:pt x="47290" y="69130"/>
                </a:lnTo>
                <a:lnTo>
                  <a:pt x="47310" y="69140"/>
                </a:lnTo>
                <a:lnTo>
                  <a:pt x="47330" y="69140"/>
                </a:lnTo>
                <a:lnTo>
                  <a:pt x="47340" y="69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