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Mtwara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Mtwar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94890" y="82890"/>
                </a:moveTo>
                <a:lnTo>
                  <a:pt x="94860" y="82900"/>
                </a:lnTo>
                <a:lnTo>
                  <a:pt x="94830" y="82890"/>
                </a:lnTo>
                <a:lnTo>
                  <a:pt x="94820" y="82870"/>
                </a:lnTo>
                <a:lnTo>
                  <a:pt x="94820" y="82850"/>
                </a:lnTo>
                <a:lnTo>
                  <a:pt x="94820" y="82800"/>
                </a:lnTo>
                <a:lnTo>
                  <a:pt x="94880" y="82820"/>
                </a:lnTo>
                <a:lnTo>
                  <a:pt x="94900" y="82860"/>
                </a:lnTo>
                <a:lnTo>
                  <a:pt x="94890" y="82890"/>
                </a:lnTo>
                <a:close/>
                <a:moveTo>
                  <a:pt x="94590" y="82590"/>
                </a:moveTo>
                <a:lnTo>
                  <a:pt x="94630" y="82630"/>
                </a:lnTo>
                <a:lnTo>
                  <a:pt x="94650" y="82680"/>
                </a:lnTo>
                <a:lnTo>
                  <a:pt x="94640" y="82710"/>
                </a:lnTo>
                <a:lnTo>
                  <a:pt x="94620" y="82710"/>
                </a:lnTo>
                <a:lnTo>
                  <a:pt x="94570" y="82690"/>
                </a:lnTo>
                <a:lnTo>
                  <a:pt x="94530" y="82630"/>
                </a:lnTo>
                <a:lnTo>
                  <a:pt x="94500" y="82650"/>
                </a:lnTo>
                <a:lnTo>
                  <a:pt x="94480" y="82650"/>
                </a:lnTo>
                <a:lnTo>
                  <a:pt x="94460" y="82590"/>
                </a:lnTo>
                <a:lnTo>
                  <a:pt x="94430" y="82590"/>
                </a:lnTo>
                <a:lnTo>
                  <a:pt x="94400" y="82540"/>
                </a:lnTo>
                <a:lnTo>
                  <a:pt x="94430" y="82490"/>
                </a:lnTo>
                <a:lnTo>
                  <a:pt x="94470" y="82500"/>
                </a:lnTo>
                <a:lnTo>
                  <a:pt x="94500" y="82510"/>
                </a:lnTo>
                <a:lnTo>
                  <a:pt x="94520" y="82510"/>
                </a:lnTo>
                <a:lnTo>
                  <a:pt x="94570" y="82550"/>
                </a:lnTo>
                <a:lnTo>
                  <a:pt x="94590" y="82590"/>
                </a:lnTo>
                <a:close/>
                <a:moveTo>
                  <a:pt x="75890" y="91130"/>
                </a:moveTo>
                <a:lnTo>
                  <a:pt x="75880" y="91090"/>
                </a:lnTo>
                <a:lnTo>
                  <a:pt x="75870" y="91080"/>
                </a:lnTo>
                <a:lnTo>
                  <a:pt x="75860" y="91070"/>
                </a:lnTo>
                <a:lnTo>
                  <a:pt x="75850" y="91030"/>
                </a:lnTo>
                <a:lnTo>
                  <a:pt x="75830" y="91020"/>
                </a:lnTo>
                <a:lnTo>
                  <a:pt x="75820" y="91020"/>
                </a:lnTo>
                <a:lnTo>
                  <a:pt x="75790" y="91020"/>
                </a:lnTo>
                <a:lnTo>
                  <a:pt x="75770" y="91020"/>
                </a:lnTo>
                <a:lnTo>
                  <a:pt x="75760" y="91010"/>
                </a:lnTo>
                <a:lnTo>
                  <a:pt x="75740" y="91000"/>
                </a:lnTo>
                <a:lnTo>
                  <a:pt x="75720" y="90970"/>
                </a:lnTo>
                <a:lnTo>
                  <a:pt x="75710" y="90940"/>
                </a:lnTo>
                <a:lnTo>
                  <a:pt x="75700" y="90910"/>
                </a:lnTo>
                <a:lnTo>
                  <a:pt x="75700" y="90890"/>
                </a:lnTo>
                <a:lnTo>
                  <a:pt x="75700" y="90870"/>
                </a:lnTo>
                <a:lnTo>
                  <a:pt x="75720" y="90870"/>
                </a:lnTo>
                <a:lnTo>
                  <a:pt x="75740" y="90860"/>
                </a:lnTo>
                <a:lnTo>
                  <a:pt x="75740" y="90830"/>
                </a:lnTo>
                <a:lnTo>
                  <a:pt x="75730" y="90820"/>
                </a:lnTo>
                <a:lnTo>
                  <a:pt x="75710" y="90800"/>
                </a:lnTo>
                <a:lnTo>
                  <a:pt x="75690" y="90790"/>
                </a:lnTo>
                <a:lnTo>
                  <a:pt x="75670" y="90770"/>
                </a:lnTo>
                <a:lnTo>
                  <a:pt x="75650" y="90750"/>
                </a:lnTo>
                <a:lnTo>
                  <a:pt x="75630" y="90730"/>
                </a:lnTo>
                <a:lnTo>
                  <a:pt x="75620" y="90700"/>
                </a:lnTo>
                <a:lnTo>
                  <a:pt x="75610" y="90680"/>
                </a:lnTo>
                <a:lnTo>
                  <a:pt x="75620" y="90650"/>
                </a:lnTo>
                <a:lnTo>
                  <a:pt x="75630" y="90630"/>
                </a:lnTo>
                <a:lnTo>
                  <a:pt x="75630" y="90610"/>
                </a:lnTo>
                <a:lnTo>
                  <a:pt x="75610" y="90590"/>
                </a:lnTo>
                <a:lnTo>
                  <a:pt x="75580" y="90570"/>
                </a:lnTo>
                <a:lnTo>
                  <a:pt x="75560" y="90550"/>
                </a:lnTo>
                <a:lnTo>
                  <a:pt x="75570" y="90530"/>
                </a:lnTo>
                <a:lnTo>
                  <a:pt x="75580" y="90520"/>
                </a:lnTo>
                <a:lnTo>
                  <a:pt x="75600" y="90520"/>
                </a:lnTo>
                <a:lnTo>
                  <a:pt x="75610" y="90510"/>
                </a:lnTo>
                <a:lnTo>
                  <a:pt x="75610" y="90490"/>
                </a:lnTo>
                <a:lnTo>
                  <a:pt x="75610" y="90470"/>
                </a:lnTo>
                <a:lnTo>
                  <a:pt x="75610" y="90450"/>
                </a:lnTo>
                <a:lnTo>
                  <a:pt x="75590" y="90430"/>
                </a:lnTo>
                <a:lnTo>
                  <a:pt x="75580" y="90420"/>
                </a:lnTo>
                <a:lnTo>
                  <a:pt x="75570" y="90400"/>
                </a:lnTo>
                <a:lnTo>
                  <a:pt x="75570" y="90390"/>
                </a:lnTo>
                <a:lnTo>
                  <a:pt x="75570" y="90370"/>
                </a:lnTo>
                <a:lnTo>
                  <a:pt x="75580" y="90360"/>
                </a:lnTo>
                <a:lnTo>
                  <a:pt x="75600" y="90360"/>
                </a:lnTo>
                <a:lnTo>
                  <a:pt x="75610" y="90350"/>
                </a:lnTo>
                <a:lnTo>
                  <a:pt x="75620" y="90340"/>
                </a:lnTo>
                <a:lnTo>
                  <a:pt x="75610" y="90330"/>
                </a:lnTo>
                <a:lnTo>
                  <a:pt x="75610" y="90320"/>
                </a:lnTo>
                <a:lnTo>
                  <a:pt x="75610" y="90300"/>
                </a:lnTo>
                <a:lnTo>
                  <a:pt x="75610" y="90290"/>
                </a:lnTo>
                <a:lnTo>
                  <a:pt x="75590" y="90280"/>
                </a:lnTo>
                <a:lnTo>
                  <a:pt x="75570" y="90270"/>
                </a:lnTo>
                <a:lnTo>
                  <a:pt x="75560" y="90260"/>
                </a:lnTo>
                <a:lnTo>
                  <a:pt x="75540" y="90250"/>
                </a:lnTo>
                <a:lnTo>
                  <a:pt x="75530" y="90240"/>
                </a:lnTo>
                <a:lnTo>
                  <a:pt x="75510" y="90220"/>
                </a:lnTo>
                <a:lnTo>
                  <a:pt x="75480" y="90210"/>
                </a:lnTo>
                <a:lnTo>
                  <a:pt x="75460" y="90190"/>
                </a:lnTo>
                <a:lnTo>
                  <a:pt x="75440" y="90180"/>
                </a:lnTo>
                <a:lnTo>
                  <a:pt x="75410" y="90160"/>
                </a:lnTo>
                <a:lnTo>
                  <a:pt x="75390" y="90140"/>
                </a:lnTo>
                <a:lnTo>
                  <a:pt x="75380" y="90120"/>
                </a:lnTo>
                <a:lnTo>
                  <a:pt x="75390" y="90100"/>
                </a:lnTo>
                <a:lnTo>
                  <a:pt x="75380" y="90080"/>
                </a:lnTo>
                <a:lnTo>
                  <a:pt x="75380" y="90060"/>
                </a:lnTo>
                <a:lnTo>
                  <a:pt x="75390" y="90050"/>
                </a:lnTo>
                <a:lnTo>
                  <a:pt x="75390" y="90030"/>
                </a:lnTo>
                <a:lnTo>
                  <a:pt x="75400" y="90020"/>
                </a:lnTo>
                <a:lnTo>
                  <a:pt x="75400" y="90000"/>
                </a:lnTo>
                <a:lnTo>
                  <a:pt x="75400" y="89980"/>
                </a:lnTo>
                <a:lnTo>
                  <a:pt x="75380" y="89950"/>
                </a:lnTo>
                <a:lnTo>
                  <a:pt x="75380" y="89920"/>
                </a:lnTo>
                <a:lnTo>
                  <a:pt x="75390" y="89910"/>
                </a:lnTo>
                <a:lnTo>
                  <a:pt x="75400" y="89890"/>
                </a:lnTo>
                <a:lnTo>
                  <a:pt x="75400" y="89870"/>
                </a:lnTo>
                <a:lnTo>
                  <a:pt x="75390" y="89850"/>
                </a:lnTo>
                <a:lnTo>
                  <a:pt x="75390" y="89830"/>
                </a:lnTo>
                <a:lnTo>
                  <a:pt x="75390" y="89810"/>
                </a:lnTo>
                <a:lnTo>
                  <a:pt x="75390" y="89790"/>
                </a:lnTo>
                <a:lnTo>
                  <a:pt x="75400" y="89770"/>
                </a:lnTo>
                <a:lnTo>
                  <a:pt x="75400" y="89750"/>
                </a:lnTo>
                <a:lnTo>
                  <a:pt x="75410" y="89730"/>
                </a:lnTo>
                <a:lnTo>
                  <a:pt x="75410" y="89710"/>
                </a:lnTo>
                <a:lnTo>
                  <a:pt x="75410" y="89700"/>
                </a:lnTo>
                <a:lnTo>
                  <a:pt x="75410" y="89690"/>
                </a:lnTo>
                <a:lnTo>
                  <a:pt x="75400" y="89680"/>
                </a:lnTo>
                <a:lnTo>
                  <a:pt x="75380" y="89670"/>
                </a:lnTo>
                <a:lnTo>
                  <a:pt x="75360" y="89670"/>
                </a:lnTo>
                <a:lnTo>
                  <a:pt x="75340" y="89660"/>
                </a:lnTo>
                <a:lnTo>
                  <a:pt x="75340" y="89640"/>
                </a:lnTo>
                <a:lnTo>
                  <a:pt x="75320" y="89620"/>
                </a:lnTo>
                <a:lnTo>
                  <a:pt x="75310" y="89600"/>
                </a:lnTo>
                <a:lnTo>
                  <a:pt x="75320" y="89580"/>
                </a:lnTo>
                <a:lnTo>
                  <a:pt x="75320" y="89560"/>
                </a:lnTo>
                <a:lnTo>
                  <a:pt x="75310" y="89540"/>
                </a:lnTo>
                <a:lnTo>
                  <a:pt x="75310" y="89510"/>
                </a:lnTo>
                <a:lnTo>
                  <a:pt x="75320" y="89490"/>
                </a:lnTo>
                <a:lnTo>
                  <a:pt x="75320" y="89480"/>
                </a:lnTo>
                <a:lnTo>
                  <a:pt x="75310" y="89440"/>
                </a:lnTo>
                <a:lnTo>
                  <a:pt x="75310" y="89430"/>
                </a:lnTo>
                <a:lnTo>
                  <a:pt x="75300" y="89410"/>
                </a:lnTo>
                <a:lnTo>
                  <a:pt x="75290" y="89400"/>
                </a:lnTo>
                <a:lnTo>
                  <a:pt x="75280" y="89380"/>
                </a:lnTo>
                <a:lnTo>
                  <a:pt x="75260" y="89370"/>
                </a:lnTo>
                <a:lnTo>
                  <a:pt x="75240" y="89350"/>
                </a:lnTo>
                <a:lnTo>
                  <a:pt x="75220" y="89340"/>
                </a:lnTo>
                <a:lnTo>
                  <a:pt x="75220" y="89320"/>
                </a:lnTo>
                <a:lnTo>
                  <a:pt x="75210" y="89310"/>
                </a:lnTo>
                <a:lnTo>
                  <a:pt x="75200" y="89290"/>
                </a:lnTo>
                <a:lnTo>
                  <a:pt x="75180" y="89270"/>
                </a:lnTo>
                <a:lnTo>
                  <a:pt x="75170" y="89250"/>
                </a:lnTo>
                <a:lnTo>
                  <a:pt x="75170" y="89230"/>
                </a:lnTo>
                <a:lnTo>
                  <a:pt x="75180" y="89220"/>
                </a:lnTo>
                <a:lnTo>
                  <a:pt x="75190" y="89210"/>
                </a:lnTo>
                <a:lnTo>
                  <a:pt x="75180" y="89200"/>
                </a:lnTo>
                <a:lnTo>
                  <a:pt x="75170" y="89190"/>
                </a:lnTo>
                <a:lnTo>
                  <a:pt x="75150" y="89190"/>
                </a:lnTo>
                <a:lnTo>
                  <a:pt x="75140" y="89170"/>
                </a:lnTo>
                <a:lnTo>
                  <a:pt x="75130" y="89150"/>
                </a:lnTo>
                <a:lnTo>
                  <a:pt x="75120" y="89130"/>
                </a:lnTo>
                <a:lnTo>
                  <a:pt x="75120" y="89110"/>
                </a:lnTo>
                <a:lnTo>
                  <a:pt x="75130" y="89110"/>
                </a:lnTo>
                <a:lnTo>
                  <a:pt x="75130" y="89100"/>
                </a:lnTo>
                <a:lnTo>
                  <a:pt x="75140" y="89100"/>
                </a:lnTo>
                <a:lnTo>
                  <a:pt x="75150" y="89090"/>
                </a:lnTo>
                <a:lnTo>
                  <a:pt x="75150" y="89070"/>
                </a:lnTo>
                <a:lnTo>
                  <a:pt x="75150" y="89060"/>
                </a:lnTo>
                <a:lnTo>
                  <a:pt x="75150" y="89050"/>
                </a:lnTo>
                <a:lnTo>
                  <a:pt x="75160" y="89040"/>
                </a:lnTo>
                <a:lnTo>
                  <a:pt x="75160" y="89020"/>
                </a:lnTo>
                <a:lnTo>
                  <a:pt x="75150" y="89010"/>
                </a:lnTo>
                <a:lnTo>
                  <a:pt x="75130" y="89000"/>
                </a:lnTo>
                <a:lnTo>
                  <a:pt x="75120" y="88990"/>
                </a:lnTo>
                <a:lnTo>
                  <a:pt x="75110" y="88970"/>
                </a:lnTo>
                <a:lnTo>
                  <a:pt x="75100" y="88940"/>
                </a:lnTo>
                <a:lnTo>
                  <a:pt x="75110" y="88930"/>
                </a:lnTo>
                <a:lnTo>
                  <a:pt x="75110" y="88910"/>
                </a:lnTo>
                <a:lnTo>
                  <a:pt x="75110" y="88900"/>
                </a:lnTo>
                <a:lnTo>
                  <a:pt x="75100" y="88890"/>
                </a:lnTo>
                <a:lnTo>
                  <a:pt x="75090" y="88880"/>
                </a:lnTo>
                <a:lnTo>
                  <a:pt x="75100" y="88870"/>
                </a:lnTo>
                <a:lnTo>
                  <a:pt x="75110" y="88870"/>
                </a:lnTo>
                <a:lnTo>
                  <a:pt x="75110" y="88860"/>
                </a:lnTo>
                <a:lnTo>
                  <a:pt x="75110" y="88850"/>
                </a:lnTo>
                <a:lnTo>
                  <a:pt x="75120" y="88840"/>
                </a:lnTo>
                <a:lnTo>
                  <a:pt x="75130" y="88830"/>
                </a:lnTo>
                <a:lnTo>
                  <a:pt x="75130" y="88810"/>
                </a:lnTo>
                <a:lnTo>
                  <a:pt x="75130" y="88790"/>
                </a:lnTo>
                <a:lnTo>
                  <a:pt x="75130" y="88770"/>
                </a:lnTo>
                <a:lnTo>
                  <a:pt x="75140" y="88770"/>
                </a:lnTo>
                <a:lnTo>
                  <a:pt x="75150" y="88760"/>
                </a:lnTo>
                <a:lnTo>
                  <a:pt x="75150" y="88740"/>
                </a:lnTo>
                <a:lnTo>
                  <a:pt x="75150" y="88730"/>
                </a:lnTo>
                <a:lnTo>
                  <a:pt x="75150" y="88710"/>
                </a:lnTo>
                <a:lnTo>
                  <a:pt x="75140" y="88700"/>
                </a:lnTo>
                <a:lnTo>
                  <a:pt x="75140" y="88680"/>
                </a:lnTo>
                <a:lnTo>
                  <a:pt x="75140" y="88670"/>
                </a:lnTo>
                <a:lnTo>
                  <a:pt x="75140" y="88660"/>
                </a:lnTo>
                <a:lnTo>
                  <a:pt x="75140" y="88650"/>
                </a:lnTo>
                <a:lnTo>
                  <a:pt x="75150" y="88650"/>
                </a:lnTo>
                <a:lnTo>
                  <a:pt x="75160" y="88640"/>
                </a:lnTo>
                <a:lnTo>
                  <a:pt x="75160" y="88620"/>
                </a:lnTo>
                <a:lnTo>
                  <a:pt x="75160" y="88590"/>
                </a:lnTo>
                <a:lnTo>
                  <a:pt x="75150" y="88580"/>
                </a:lnTo>
                <a:lnTo>
                  <a:pt x="75140" y="88560"/>
                </a:lnTo>
                <a:lnTo>
                  <a:pt x="75120" y="88540"/>
                </a:lnTo>
                <a:lnTo>
                  <a:pt x="75110" y="88520"/>
                </a:lnTo>
                <a:lnTo>
                  <a:pt x="75100" y="88520"/>
                </a:lnTo>
                <a:lnTo>
                  <a:pt x="75080" y="88530"/>
                </a:lnTo>
                <a:lnTo>
                  <a:pt x="75070" y="88510"/>
                </a:lnTo>
                <a:lnTo>
                  <a:pt x="75060" y="88500"/>
                </a:lnTo>
                <a:lnTo>
                  <a:pt x="75050" y="88480"/>
                </a:lnTo>
                <a:lnTo>
                  <a:pt x="75050" y="88460"/>
                </a:lnTo>
                <a:lnTo>
                  <a:pt x="75050" y="88450"/>
                </a:lnTo>
                <a:lnTo>
                  <a:pt x="75050" y="88440"/>
                </a:lnTo>
                <a:lnTo>
                  <a:pt x="75060" y="88430"/>
                </a:lnTo>
                <a:lnTo>
                  <a:pt x="75070" y="88410"/>
                </a:lnTo>
                <a:lnTo>
                  <a:pt x="75070" y="88400"/>
                </a:lnTo>
                <a:lnTo>
                  <a:pt x="75050" y="88390"/>
                </a:lnTo>
                <a:lnTo>
                  <a:pt x="75060" y="88380"/>
                </a:lnTo>
                <a:lnTo>
                  <a:pt x="75060" y="88370"/>
                </a:lnTo>
                <a:lnTo>
                  <a:pt x="75060" y="88360"/>
                </a:lnTo>
                <a:lnTo>
                  <a:pt x="75050" y="88350"/>
                </a:lnTo>
                <a:lnTo>
                  <a:pt x="75040" y="88350"/>
                </a:lnTo>
                <a:lnTo>
                  <a:pt x="75040" y="88330"/>
                </a:lnTo>
                <a:lnTo>
                  <a:pt x="75050" y="88330"/>
                </a:lnTo>
                <a:lnTo>
                  <a:pt x="75060" y="88320"/>
                </a:lnTo>
                <a:lnTo>
                  <a:pt x="75070" y="88310"/>
                </a:lnTo>
                <a:lnTo>
                  <a:pt x="75080" y="88300"/>
                </a:lnTo>
                <a:lnTo>
                  <a:pt x="75090" y="88290"/>
                </a:lnTo>
                <a:lnTo>
                  <a:pt x="75080" y="88260"/>
                </a:lnTo>
                <a:lnTo>
                  <a:pt x="75070" y="88240"/>
                </a:lnTo>
                <a:lnTo>
                  <a:pt x="75060" y="88230"/>
                </a:lnTo>
                <a:lnTo>
                  <a:pt x="75060" y="88220"/>
                </a:lnTo>
                <a:lnTo>
                  <a:pt x="75080" y="88210"/>
                </a:lnTo>
                <a:lnTo>
                  <a:pt x="75100" y="88200"/>
                </a:lnTo>
                <a:lnTo>
                  <a:pt x="75110" y="88200"/>
                </a:lnTo>
                <a:lnTo>
                  <a:pt x="75110" y="88190"/>
                </a:lnTo>
                <a:lnTo>
                  <a:pt x="75120" y="88170"/>
                </a:lnTo>
                <a:lnTo>
                  <a:pt x="75120" y="88160"/>
                </a:lnTo>
                <a:lnTo>
                  <a:pt x="75130" y="88150"/>
                </a:lnTo>
                <a:lnTo>
                  <a:pt x="75130" y="88130"/>
                </a:lnTo>
                <a:lnTo>
                  <a:pt x="75130" y="88120"/>
                </a:lnTo>
                <a:lnTo>
                  <a:pt x="75120" y="88110"/>
                </a:lnTo>
                <a:lnTo>
                  <a:pt x="75100" y="88090"/>
                </a:lnTo>
                <a:lnTo>
                  <a:pt x="75090" y="88070"/>
                </a:lnTo>
                <a:lnTo>
                  <a:pt x="75070" y="88050"/>
                </a:lnTo>
                <a:lnTo>
                  <a:pt x="75070" y="88040"/>
                </a:lnTo>
                <a:lnTo>
                  <a:pt x="75080" y="88030"/>
                </a:lnTo>
                <a:lnTo>
                  <a:pt x="75090" y="88010"/>
                </a:lnTo>
                <a:lnTo>
                  <a:pt x="75090" y="87990"/>
                </a:lnTo>
                <a:lnTo>
                  <a:pt x="75080" y="87980"/>
                </a:lnTo>
                <a:lnTo>
                  <a:pt x="75070" y="87960"/>
                </a:lnTo>
                <a:lnTo>
                  <a:pt x="75060" y="87950"/>
                </a:lnTo>
                <a:lnTo>
                  <a:pt x="75060" y="87930"/>
                </a:lnTo>
                <a:lnTo>
                  <a:pt x="75060" y="87920"/>
                </a:lnTo>
                <a:lnTo>
                  <a:pt x="75070" y="87900"/>
                </a:lnTo>
                <a:lnTo>
                  <a:pt x="75060" y="87890"/>
                </a:lnTo>
                <a:lnTo>
                  <a:pt x="75050" y="87880"/>
                </a:lnTo>
                <a:lnTo>
                  <a:pt x="75040" y="87870"/>
                </a:lnTo>
                <a:lnTo>
                  <a:pt x="75050" y="87850"/>
                </a:lnTo>
                <a:lnTo>
                  <a:pt x="75040" y="87850"/>
                </a:lnTo>
                <a:lnTo>
                  <a:pt x="75030" y="87850"/>
                </a:lnTo>
                <a:lnTo>
                  <a:pt x="75020" y="87850"/>
                </a:lnTo>
                <a:lnTo>
                  <a:pt x="75010" y="87850"/>
                </a:lnTo>
                <a:lnTo>
                  <a:pt x="75020" y="87830"/>
                </a:lnTo>
                <a:lnTo>
                  <a:pt x="75010" y="87820"/>
                </a:lnTo>
                <a:lnTo>
                  <a:pt x="75000" y="87810"/>
                </a:lnTo>
                <a:lnTo>
                  <a:pt x="74990" y="87810"/>
                </a:lnTo>
                <a:lnTo>
                  <a:pt x="74990" y="87800"/>
                </a:lnTo>
                <a:lnTo>
                  <a:pt x="74990" y="87790"/>
                </a:lnTo>
                <a:lnTo>
                  <a:pt x="74980" y="87770"/>
                </a:lnTo>
                <a:lnTo>
                  <a:pt x="74990" y="87760"/>
                </a:lnTo>
                <a:lnTo>
                  <a:pt x="74990" y="87750"/>
                </a:lnTo>
                <a:lnTo>
                  <a:pt x="74980" y="87740"/>
                </a:lnTo>
                <a:lnTo>
                  <a:pt x="74980" y="87730"/>
                </a:lnTo>
                <a:lnTo>
                  <a:pt x="74990" y="87720"/>
                </a:lnTo>
                <a:lnTo>
                  <a:pt x="75000" y="87720"/>
                </a:lnTo>
                <a:lnTo>
                  <a:pt x="75010" y="87720"/>
                </a:lnTo>
                <a:lnTo>
                  <a:pt x="75020" y="87720"/>
                </a:lnTo>
                <a:lnTo>
                  <a:pt x="75030" y="87710"/>
                </a:lnTo>
                <a:lnTo>
                  <a:pt x="75050" y="87710"/>
                </a:lnTo>
                <a:lnTo>
                  <a:pt x="75060" y="87700"/>
                </a:lnTo>
                <a:lnTo>
                  <a:pt x="75070" y="87690"/>
                </a:lnTo>
                <a:lnTo>
                  <a:pt x="75070" y="87680"/>
                </a:lnTo>
                <a:lnTo>
                  <a:pt x="75070" y="87670"/>
                </a:lnTo>
                <a:lnTo>
                  <a:pt x="75070" y="87660"/>
                </a:lnTo>
                <a:lnTo>
                  <a:pt x="75070" y="87640"/>
                </a:lnTo>
                <a:lnTo>
                  <a:pt x="75070" y="87620"/>
                </a:lnTo>
                <a:lnTo>
                  <a:pt x="75070" y="87610"/>
                </a:lnTo>
                <a:lnTo>
                  <a:pt x="75080" y="87610"/>
                </a:lnTo>
                <a:lnTo>
                  <a:pt x="75090" y="87600"/>
                </a:lnTo>
                <a:lnTo>
                  <a:pt x="75090" y="87590"/>
                </a:lnTo>
                <a:lnTo>
                  <a:pt x="75100" y="87580"/>
                </a:lnTo>
                <a:lnTo>
                  <a:pt x="75120" y="87570"/>
                </a:lnTo>
                <a:lnTo>
                  <a:pt x="75130" y="87570"/>
                </a:lnTo>
                <a:lnTo>
                  <a:pt x="75130" y="87560"/>
                </a:lnTo>
                <a:lnTo>
                  <a:pt x="75130" y="87550"/>
                </a:lnTo>
                <a:lnTo>
                  <a:pt x="75130" y="87540"/>
                </a:lnTo>
                <a:lnTo>
                  <a:pt x="75140" y="87530"/>
                </a:lnTo>
                <a:lnTo>
                  <a:pt x="75150" y="87520"/>
                </a:lnTo>
                <a:lnTo>
                  <a:pt x="75160" y="87510"/>
                </a:lnTo>
                <a:lnTo>
                  <a:pt x="75160" y="87500"/>
                </a:lnTo>
                <a:lnTo>
                  <a:pt x="75160" y="87490"/>
                </a:lnTo>
                <a:lnTo>
                  <a:pt x="75160" y="87480"/>
                </a:lnTo>
                <a:lnTo>
                  <a:pt x="75170" y="87480"/>
                </a:lnTo>
                <a:lnTo>
                  <a:pt x="75180" y="87480"/>
                </a:lnTo>
                <a:lnTo>
                  <a:pt x="75180" y="87470"/>
                </a:lnTo>
                <a:lnTo>
                  <a:pt x="75190" y="87480"/>
                </a:lnTo>
                <a:lnTo>
                  <a:pt x="75190" y="87460"/>
                </a:lnTo>
                <a:lnTo>
                  <a:pt x="75190" y="87450"/>
                </a:lnTo>
                <a:lnTo>
                  <a:pt x="75200" y="87430"/>
                </a:lnTo>
                <a:lnTo>
                  <a:pt x="75200" y="87410"/>
                </a:lnTo>
                <a:lnTo>
                  <a:pt x="75210" y="87390"/>
                </a:lnTo>
                <a:lnTo>
                  <a:pt x="75200" y="87380"/>
                </a:lnTo>
                <a:lnTo>
                  <a:pt x="75200" y="87370"/>
                </a:lnTo>
                <a:lnTo>
                  <a:pt x="75200" y="87360"/>
                </a:lnTo>
                <a:lnTo>
                  <a:pt x="75200" y="87350"/>
                </a:lnTo>
                <a:lnTo>
                  <a:pt x="75200" y="87340"/>
                </a:lnTo>
                <a:lnTo>
                  <a:pt x="75210" y="87340"/>
                </a:lnTo>
                <a:lnTo>
                  <a:pt x="75220" y="87330"/>
                </a:lnTo>
                <a:lnTo>
                  <a:pt x="75220" y="87320"/>
                </a:lnTo>
                <a:lnTo>
                  <a:pt x="75220" y="87310"/>
                </a:lnTo>
                <a:lnTo>
                  <a:pt x="75210" y="87290"/>
                </a:lnTo>
                <a:lnTo>
                  <a:pt x="75210" y="87280"/>
                </a:lnTo>
                <a:lnTo>
                  <a:pt x="75220" y="87260"/>
                </a:lnTo>
                <a:lnTo>
                  <a:pt x="75230" y="87250"/>
                </a:lnTo>
                <a:lnTo>
                  <a:pt x="75230" y="87240"/>
                </a:lnTo>
                <a:lnTo>
                  <a:pt x="75240" y="87220"/>
                </a:lnTo>
                <a:lnTo>
                  <a:pt x="75240" y="87210"/>
                </a:lnTo>
                <a:lnTo>
                  <a:pt x="75240" y="87190"/>
                </a:lnTo>
                <a:lnTo>
                  <a:pt x="75240" y="87170"/>
                </a:lnTo>
                <a:lnTo>
                  <a:pt x="75250" y="87160"/>
                </a:lnTo>
                <a:lnTo>
                  <a:pt x="75250" y="87150"/>
                </a:lnTo>
                <a:lnTo>
                  <a:pt x="75260" y="87150"/>
                </a:lnTo>
                <a:lnTo>
                  <a:pt x="75260" y="87140"/>
                </a:lnTo>
                <a:lnTo>
                  <a:pt x="75260" y="87130"/>
                </a:lnTo>
                <a:lnTo>
                  <a:pt x="75270" y="87130"/>
                </a:lnTo>
                <a:lnTo>
                  <a:pt x="75280" y="87120"/>
                </a:lnTo>
                <a:lnTo>
                  <a:pt x="75290" y="87110"/>
                </a:lnTo>
                <a:lnTo>
                  <a:pt x="75300" y="87110"/>
                </a:lnTo>
                <a:lnTo>
                  <a:pt x="75300" y="87100"/>
                </a:lnTo>
                <a:lnTo>
                  <a:pt x="75310" y="87100"/>
                </a:lnTo>
                <a:lnTo>
                  <a:pt x="75320" y="87100"/>
                </a:lnTo>
                <a:lnTo>
                  <a:pt x="75330" y="87090"/>
                </a:lnTo>
                <a:lnTo>
                  <a:pt x="75340" y="87070"/>
                </a:lnTo>
                <a:lnTo>
                  <a:pt x="75350" y="87050"/>
                </a:lnTo>
                <a:lnTo>
                  <a:pt x="75350" y="87040"/>
                </a:lnTo>
                <a:lnTo>
                  <a:pt x="75370" y="87030"/>
                </a:lnTo>
                <a:lnTo>
                  <a:pt x="75380" y="87020"/>
                </a:lnTo>
                <a:lnTo>
                  <a:pt x="75380" y="87010"/>
                </a:lnTo>
                <a:lnTo>
                  <a:pt x="75370" y="87000"/>
                </a:lnTo>
                <a:lnTo>
                  <a:pt x="75380" y="86990"/>
                </a:lnTo>
                <a:lnTo>
                  <a:pt x="75380" y="86970"/>
                </a:lnTo>
                <a:lnTo>
                  <a:pt x="75380" y="86930"/>
                </a:lnTo>
                <a:lnTo>
                  <a:pt x="75390" y="86880"/>
                </a:lnTo>
                <a:lnTo>
                  <a:pt x="75390" y="86840"/>
                </a:lnTo>
                <a:lnTo>
                  <a:pt x="75390" y="86810"/>
                </a:lnTo>
                <a:lnTo>
                  <a:pt x="75390" y="86760"/>
                </a:lnTo>
                <a:lnTo>
                  <a:pt x="75380" y="86720"/>
                </a:lnTo>
                <a:lnTo>
                  <a:pt x="75380" y="86700"/>
                </a:lnTo>
                <a:lnTo>
                  <a:pt x="75370" y="86670"/>
                </a:lnTo>
                <a:lnTo>
                  <a:pt x="75350" y="86640"/>
                </a:lnTo>
                <a:lnTo>
                  <a:pt x="75340" y="86610"/>
                </a:lnTo>
                <a:lnTo>
                  <a:pt x="75320" y="86600"/>
                </a:lnTo>
                <a:lnTo>
                  <a:pt x="75290" y="86590"/>
                </a:lnTo>
                <a:lnTo>
                  <a:pt x="75210" y="86600"/>
                </a:lnTo>
                <a:lnTo>
                  <a:pt x="75120" y="86620"/>
                </a:lnTo>
                <a:lnTo>
                  <a:pt x="75050" y="86630"/>
                </a:lnTo>
                <a:lnTo>
                  <a:pt x="74980" y="86640"/>
                </a:lnTo>
                <a:lnTo>
                  <a:pt x="74970" y="86640"/>
                </a:lnTo>
                <a:lnTo>
                  <a:pt x="74980" y="86640"/>
                </a:lnTo>
                <a:lnTo>
                  <a:pt x="75000" y="86620"/>
                </a:lnTo>
                <a:lnTo>
                  <a:pt x="75110" y="86590"/>
                </a:lnTo>
                <a:lnTo>
                  <a:pt x="75140" y="86590"/>
                </a:lnTo>
                <a:lnTo>
                  <a:pt x="75170" y="86580"/>
                </a:lnTo>
                <a:lnTo>
                  <a:pt x="75210" y="86530"/>
                </a:lnTo>
                <a:lnTo>
                  <a:pt x="75290" y="86500"/>
                </a:lnTo>
                <a:lnTo>
                  <a:pt x="75360" y="86500"/>
                </a:lnTo>
                <a:lnTo>
                  <a:pt x="75400" y="86490"/>
                </a:lnTo>
                <a:lnTo>
                  <a:pt x="75470" y="86450"/>
                </a:lnTo>
                <a:lnTo>
                  <a:pt x="75620" y="86400"/>
                </a:lnTo>
                <a:lnTo>
                  <a:pt x="75770" y="86340"/>
                </a:lnTo>
                <a:lnTo>
                  <a:pt x="75830" y="86330"/>
                </a:lnTo>
                <a:lnTo>
                  <a:pt x="75900" y="86310"/>
                </a:lnTo>
                <a:lnTo>
                  <a:pt x="75990" y="86290"/>
                </a:lnTo>
                <a:lnTo>
                  <a:pt x="76000" y="86290"/>
                </a:lnTo>
                <a:lnTo>
                  <a:pt x="76020" y="86300"/>
                </a:lnTo>
                <a:lnTo>
                  <a:pt x="76050" y="86310"/>
                </a:lnTo>
                <a:lnTo>
                  <a:pt x="76080" y="86320"/>
                </a:lnTo>
                <a:lnTo>
                  <a:pt x="76100" y="86320"/>
                </a:lnTo>
                <a:lnTo>
                  <a:pt x="76130" y="86320"/>
                </a:lnTo>
                <a:lnTo>
                  <a:pt x="76150" y="86320"/>
                </a:lnTo>
                <a:lnTo>
                  <a:pt x="76180" y="86330"/>
                </a:lnTo>
                <a:lnTo>
                  <a:pt x="76230" y="86340"/>
                </a:lnTo>
                <a:lnTo>
                  <a:pt x="76270" y="86340"/>
                </a:lnTo>
                <a:lnTo>
                  <a:pt x="76310" y="86340"/>
                </a:lnTo>
                <a:lnTo>
                  <a:pt x="76350" y="86340"/>
                </a:lnTo>
                <a:lnTo>
                  <a:pt x="76370" y="86350"/>
                </a:lnTo>
                <a:lnTo>
                  <a:pt x="76440" y="86360"/>
                </a:lnTo>
                <a:lnTo>
                  <a:pt x="76470" y="86370"/>
                </a:lnTo>
                <a:lnTo>
                  <a:pt x="76520" y="86380"/>
                </a:lnTo>
                <a:lnTo>
                  <a:pt x="76580" y="86390"/>
                </a:lnTo>
                <a:lnTo>
                  <a:pt x="76610" y="86390"/>
                </a:lnTo>
                <a:lnTo>
                  <a:pt x="76690" y="86380"/>
                </a:lnTo>
                <a:lnTo>
                  <a:pt x="76700" y="86380"/>
                </a:lnTo>
                <a:lnTo>
                  <a:pt x="76750" y="86370"/>
                </a:lnTo>
                <a:lnTo>
                  <a:pt x="76830" y="86350"/>
                </a:lnTo>
                <a:lnTo>
                  <a:pt x="76900" y="86330"/>
                </a:lnTo>
                <a:lnTo>
                  <a:pt x="76930" y="86340"/>
                </a:lnTo>
                <a:lnTo>
                  <a:pt x="76980" y="86350"/>
                </a:lnTo>
                <a:lnTo>
                  <a:pt x="77060" y="86360"/>
                </a:lnTo>
                <a:lnTo>
                  <a:pt x="77100" y="86340"/>
                </a:lnTo>
                <a:lnTo>
                  <a:pt x="77150" y="86320"/>
                </a:lnTo>
                <a:lnTo>
                  <a:pt x="77190" y="86300"/>
                </a:lnTo>
                <a:lnTo>
                  <a:pt x="77200" y="86290"/>
                </a:lnTo>
                <a:lnTo>
                  <a:pt x="77230" y="86260"/>
                </a:lnTo>
                <a:lnTo>
                  <a:pt x="77260" y="86220"/>
                </a:lnTo>
                <a:lnTo>
                  <a:pt x="77290" y="86170"/>
                </a:lnTo>
                <a:lnTo>
                  <a:pt x="77290" y="86150"/>
                </a:lnTo>
                <a:lnTo>
                  <a:pt x="77290" y="86090"/>
                </a:lnTo>
                <a:lnTo>
                  <a:pt x="77300" y="85980"/>
                </a:lnTo>
                <a:lnTo>
                  <a:pt x="77300" y="85880"/>
                </a:lnTo>
                <a:lnTo>
                  <a:pt x="77300" y="85790"/>
                </a:lnTo>
                <a:lnTo>
                  <a:pt x="77300" y="85740"/>
                </a:lnTo>
                <a:lnTo>
                  <a:pt x="77300" y="85730"/>
                </a:lnTo>
                <a:lnTo>
                  <a:pt x="77300" y="85690"/>
                </a:lnTo>
                <a:lnTo>
                  <a:pt x="77300" y="85650"/>
                </a:lnTo>
                <a:lnTo>
                  <a:pt x="77340" y="85630"/>
                </a:lnTo>
                <a:lnTo>
                  <a:pt x="77370" y="85620"/>
                </a:lnTo>
                <a:lnTo>
                  <a:pt x="77430" y="85600"/>
                </a:lnTo>
                <a:lnTo>
                  <a:pt x="77440" y="85600"/>
                </a:lnTo>
                <a:lnTo>
                  <a:pt x="77480" y="85610"/>
                </a:lnTo>
                <a:lnTo>
                  <a:pt x="77560" y="85620"/>
                </a:lnTo>
                <a:lnTo>
                  <a:pt x="77600" y="85620"/>
                </a:lnTo>
                <a:lnTo>
                  <a:pt x="77660" y="85620"/>
                </a:lnTo>
                <a:lnTo>
                  <a:pt x="77710" y="85620"/>
                </a:lnTo>
                <a:lnTo>
                  <a:pt x="77740" y="85610"/>
                </a:lnTo>
                <a:lnTo>
                  <a:pt x="77810" y="85610"/>
                </a:lnTo>
                <a:lnTo>
                  <a:pt x="77860" y="85610"/>
                </a:lnTo>
                <a:lnTo>
                  <a:pt x="77920" y="85610"/>
                </a:lnTo>
                <a:lnTo>
                  <a:pt x="77970" y="85620"/>
                </a:lnTo>
                <a:lnTo>
                  <a:pt x="78000" y="85620"/>
                </a:lnTo>
                <a:lnTo>
                  <a:pt x="78030" y="85620"/>
                </a:lnTo>
                <a:lnTo>
                  <a:pt x="78090" y="85620"/>
                </a:lnTo>
                <a:lnTo>
                  <a:pt x="78130" y="85620"/>
                </a:lnTo>
                <a:lnTo>
                  <a:pt x="78170" y="85620"/>
                </a:lnTo>
                <a:lnTo>
                  <a:pt x="78190" y="85620"/>
                </a:lnTo>
                <a:lnTo>
                  <a:pt x="78220" y="85620"/>
                </a:lnTo>
                <a:lnTo>
                  <a:pt x="78310" y="85620"/>
                </a:lnTo>
                <a:lnTo>
                  <a:pt x="78430" y="85630"/>
                </a:lnTo>
                <a:lnTo>
                  <a:pt x="78530" y="85620"/>
                </a:lnTo>
                <a:lnTo>
                  <a:pt x="78600" y="85600"/>
                </a:lnTo>
                <a:lnTo>
                  <a:pt x="78700" y="85550"/>
                </a:lnTo>
                <a:lnTo>
                  <a:pt x="78810" y="85490"/>
                </a:lnTo>
                <a:lnTo>
                  <a:pt x="78850" y="85480"/>
                </a:lnTo>
                <a:lnTo>
                  <a:pt x="78930" y="85460"/>
                </a:lnTo>
                <a:lnTo>
                  <a:pt x="79020" y="85420"/>
                </a:lnTo>
                <a:lnTo>
                  <a:pt x="79050" y="85410"/>
                </a:lnTo>
                <a:lnTo>
                  <a:pt x="79060" y="85410"/>
                </a:lnTo>
                <a:lnTo>
                  <a:pt x="79070" y="85400"/>
                </a:lnTo>
                <a:lnTo>
                  <a:pt x="79120" y="85390"/>
                </a:lnTo>
                <a:lnTo>
                  <a:pt x="79160" y="85370"/>
                </a:lnTo>
                <a:lnTo>
                  <a:pt x="79160" y="85360"/>
                </a:lnTo>
                <a:lnTo>
                  <a:pt x="79210" y="85330"/>
                </a:lnTo>
                <a:lnTo>
                  <a:pt x="79220" y="85330"/>
                </a:lnTo>
                <a:lnTo>
                  <a:pt x="79210" y="85320"/>
                </a:lnTo>
                <a:lnTo>
                  <a:pt x="79220" y="85320"/>
                </a:lnTo>
                <a:lnTo>
                  <a:pt x="79240" y="85310"/>
                </a:lnTo>
                <a:lnTo>
                  <a:pt x="79270" y="85300"/>
                </a:lnTo>
                <a:lnTo>
                  <a:pt x="79280" y="85290"/>
                </a:lnTo>
                <a:lnTo>
                  <a:pt x="79300" y="85270"/>
                </a:lnTo>
                <a:lnTo>
                  <a:pt x="79320" y="85260"/>
                </a:lnTo>
                <a:lnTo>
                  <a:pt x="79350" y="85250"/>
                </a:lnTo>
                <a:lnTo>
                  <a:pt x="79370" y="85250"/>
                </a:lnTo>
                <a:lnTo>
                  <a:pt x="79390" y="85240"/>
                </a:lnTo>
                <a:lnTo>
                  <a:pt x="79400" y="85230"/>
                </a:lnTo>
                <a:lnTo>
                  <a:pt x="79430" y="85220"/>
                </a:lnTo>
                <a:lnTo>
                  <a:pt x="79460" y="85200"/>
                </a:lnTo>
                <a:lnTo>
                  <a:pt x="79490" y="85190"/>
                </a:lnTo>
                <a:lnTo>
                  <a:pt x="79500" y="85180"/>
                </a:lnTo>
                <a:lnTo>
                  <a:pt x="79540" y="85170"/>
                </a:lnTo>
                <a:lnTo>
                  <a:pt x="79550" y="85170"/>
                </a:lnTo>
                <a:lnTo>
                  <a:pt x="79560" y="85170"/>
                </a:lnTo>
                <a:lnTo>
                  <a:pt x="79580" y="85170"/>
                </a:lnTo>
                <a:lnTo>
                  <a:pt x="79600" y="85160"/>
                </a:lnTo>
                <a:lnTo>
                  <a:pt x="79610" y="85150"/>
                </a:lnTo>
                <a:lnTo>
                  <a:pt x="79620" y="85150"/>
                </a:lnTo>
                <a:lnTo>
                  <a:pt x="79630" y="85140"/>
                </a:lnTo>
                <a:lnTo>
                  <a:pt x="79650" y="85140"/>
                </a:lnTo>
                <a:lnTo>
                  <a:pt x="79670" y="85130"/>
                </a:lnTo>
                <a:lnTo>
                  <a:pt x="79680" y="85130"/>
                </a:lnTo>
                <a:lnTo>
                  <a:pt x="79690" y="85120"/>
                </a:lnTo>
                <a:lnTo>
                  <a:pt x="79720" y="85100"/>
                </a:lnTo>
                <a:lnTo>
                  <a:pt x="79810" y="85050"/>
                </a:lnTo>
                <a:lnTo>
                  <a:pt x="79830" y="85030"/>
                </a:lnTo>
                <a:lnTo>
                  <a:pt x="79860" y="84990"/>
                </a:lnTo>
                <a:lnTo>
                  <a:pt x="79950" y="84930"/>
                </a:lnTo>
                <a:lnTo>
                  <a:pt x="79950" y="84940"/>
                </a:lnTo>
                <a:lnTo>
                  <a:pt x="79980" y="84920"/>
                </a:lnTo>
                <a:lnTo>
                  <a:pt x="80000" y="84900"/>
                </a:lnTo>
                <a:lnTo>
                  <a:pt x="80060" y="84860"/>
                </a:lnTo>
                <a:lnTo>
                  <a:pt x="80070" y="84850"/>
                </a:lnTo>
                <a:lnTo>
                  <a:pt x="80090" y="84830"/>
                </a:lnTo>
                <a:lnTo>
                  <a:pt x="80120" y="84810"/>
                </a:lnTo>
                <a:lnTo>
                  <a:pt x="80120" y="84800"/>
                </a:lnTo>
                <a:lnTo>
                  <a:pt x="80140" y="84790"/>
                </a:lnTo>
                <a:lnTo>
                  <a:pt x="80180" y="84770"/>
                </a:lnTo>
                <a:lnTo>
                  <a:pt x="80200" y="84770"/>
                </a:lnTo>
                <a:lnTo>
                  <a:pt x="80220" y="84770"/>
                </a:lnTo>
                <a:lnTo>
                  <a:pt x="80250" y="84770"/>
                </a:lnTo>
                <a:lnTo>
                  <a:pt x="80260" y="84770"/>
                </a:lnTo>
                <a:lnTo>
                  <a:pt x="80280" y="84770"/>
                </a:lnTo>
                <a:lnTo>
                  <a:pt x="80300" y="84770"/>
                </a:lnTo>
                <a:lnTo>
                  <a:pt x="80350" y="84770"/>
                </a:lnTo>
                <a:lnTo>
                  <a:pt x="80420" y="84770"/>
                </a:lnTo>
                <a:lnTo>
                  <a:pt x="80490" y="84770"/>
                </a:lnTo>
                <a:lnTo>
                  <a:pt x="80520" y="84770"/>
                </a:lnTo>
                <a:lnTo>
                  <a:pt x="80560" y="84770"/>
                </a:lnTo>
                <a:lnTo>
                  <a:pt x="80570" y="84770"/>
                </a:lnTo>
                <a:lnTo>
                  <a:pt x="80590" y="84760"/>
                </a:lnTo>
                <a:lnTo>
                  <a:pt x="80600" y="84760"/>
                </a:lnTo>
                <a:lnTo>
                  <a:pt x="80610" y="84760"/>
                </a:lnTo>
                <a:lnTo>
                  <a:pt x="80620" y="84750"/>
                </a:lnTo>
                <a:lnTo>
                  <a:pt x="80640" y="84750"/>
                </a:lnTo>
                <a:lnTo>
                  <a:pt x="80650" y="84750"/>
                </a:lnTo>
                <a:lnTo>
                  <a:pt x="80670" y="84750"/>
                </a:lnTo>
                <a:lnTo>
                  <a:pt x="80670" y="84740"/>
                </a:lnTo>
                <a:lnTo>
                  <a:pt x="80680" y="84740"/>
                </a:lnTo>
                <a:lnTo>
                  <a:pt x="80690" y="84740"/>
                </a:lnTo>
                <a:lnTo>
                  <a:pt x="80700" y="84740"/>
                </a:lnTo>
                <a:lnTo>
                  <a:pt x="80710" y="84740"/>
                </a:lnTo>
                <a:lnTo>
                  <a:pt x="80730" y="84740"/>
                </a:lnTo>
                <a:lnTo>
                  <a:pt x="80740" y="84740"/>
                </a:lnTo>
                <a:lnTo>
                  <a:pt x="80740" y="84730"/>
                </a:lnTo>
                <a:lnTo>
                  <a:pt x="80750" y="84720"/>
                </a:lnTo>
                <a:lnTo>
                  <a:pt x="80760" y="84710"/>
                </a:lnTo>
                <a:lnTo>
                  <a:pt x="80760" y="84700"/>
                </a:lnTo>
                <a:lnTo>
                  <a:pt x="80770" y="84700"/>
                </a:lnTo>
                <a:lnTo>
                  <a:pt x="80770" y="84680"/>
                </a:lnTo>
                <a:lnTo>
                  <a:pt x="80790" y="84660"/>
                </a:lnTo>
                <a:lnTo>
                  <a:pt x="80800" y="84620"/>
                </a:lnTo>
                <a:lnTo>
                  <a:pt x="80820" y="84600"/>
                </a:lnTo>
                <a:lnTo>
                  <a:pt x="80840" y="84580"/>
                </a:lnTo>
                <a:lnTo>
                  <a:pt x="80840" y="84550"/>
                </a:lnTo>
                <a:lnTo>
                  <a:pt x="80860" y="84530"/>
                </a:lnTo>
                <a:lnTo>
                  <a:pt x="80880" y="84530"/>
                </a:lnTo>
                <a:lnTo>
                  <a:pt x="80880" y="84520"/>
                </a:lnTo>
                <a:lnTo>
                  <a:pt x="80900" y="84530"/>
                </a:lnTo>
                <a:lnTo>
                  <a:pt x="80920" y="84540"/>
                </a:lnTo>
                <a:lnTo>
                  <a:pt x="80930" y="84550"/>
                </a:lnTo>
                <a:lnTo>
                  <a:pt x="80940" y="84570"/>
                </a:lnTo>
                <a:lnTo>
                  <a:pt x="80950" y="84570"/>
                </a:lnTo>
                <a:lnTo>
                  <a:pt x="80970" y="84580"/>
                </a:lnTo>
                <a:lnTo>
                  <a:pt x="80970" y="84600"/>
                </a:lnTo>
                <a:lnTo>
                  <a:pt x="80980" y="84610"/>
                </a:lnTo>
                <a:lnTo>
                  <a:pt x="80990" y="84630"/>
                </a:lnTo>
                <a:lnTo>
                  <a:pt x="81010" y="84640"/>
                </a:lnTo>
                <a:lnTo>
                  <a:pt x="81010" y="84660"/>
                </a:lnTo>
                <a:lnTo>
                  <a:pt x="81020" y="84670"/>
                </a:lnTo>
                <a:lnTo>
                  <a:pt x="81030" y="84690"/>
                </a:lnTo>
                <a:lnTo>
                  <a:pt x="81030" y="84700"/>
                </a:lnTo>
                <a:lnTo>
                  <a:pt x="81030" y="84710"/>
                </a:lnTo>
                <a:lnTo>
                  <a:pt x="81030" y="84730"/>
                </a:lnTo>
                <a:lnTo>
                  <a:pt x="81030" y="84740"/>
                </a:lnTo>
                <a:lnTo>
                  <a:pt x="81030" y="84770"/>
                </a:lnTo>
                <a:lnTo>
                  <a:pt x="81040" y="84780"/>
                </a:lnTo>
                <a:lnTo>
                  <a:pt x="81050" y="84790"/>
                </a:lnTo>
                <a:lnTo>
                  <a:pt x="81060" y="84810"/>
                </a:lnTo>
                <a:lnTo>
                  <a:pt x="81060" y="84820"/>
                </a:lnTo>
                <a:lnTo>
                  <a:pt x="81060" y="84830"/>
                </a:lnTo>
                <a:lnTo>
                  <a:pt x="81070" y="84840"/>
                </a:lnTo>
                <a:lnTo>
                  <a:pt x="81070" y="84850"/>
                </a:lnTo>
                <a:lnTo>
                  <a:pt x="81090" y="84870"/>
                </a:lnTo>
                <a:lnTo>
                  <a:pt x="81090" y="84880"/>
                </a:lnTo>
                <a:lnTo>
                  <a:pt x="81110" y="84880"/>
                </a:lnTo>
                <a:lnTo>
                  <a:pt x="81120" y="84880"/>
                </a:lnTo>
                <a:lnTo>
                  <a:pt x="81120" y="84870"/>
                </a:lnTo>
                <a:lnTo>
                  <a:pt x="81130" y="84870"/>
                </a:lnTo>
                <a:lnTo>
                  <a:pt x="81150" y="84860"/>
                </a:lnTo>
                <a:lnTo>
                  <a:pt x="81160" y="84870"/>
                </a:lnTo>
                <a:lnTo>
                  <a:pt x="81160" y="84880"/>
                </a:lnTo>
                <a:lnTo>
                  <a:pt x="81170" y="84900"/>
                </a:lnTo>
                <a:lnTo>
                  <a:pt x="81190" y="84910"/>
                </a:lnTo>
                <a:lnTo>
                  <a:pt x="81200" y="84920"/>
                </a:lnTo>
                <a:lnTo>
                  <a:pt x="81210" y="84940"/>
                </a:lnTo>
                <a:lnTo>
                  <a:pt x="81210" y="84960"/>
                </a:lnTo>
                <a:lnTo>
                  <a:pt x="81220" y="84960"/>
                </a:lnTo>
                <a:lnTo>
                  <a:pt x="81230" y="84960"/>
                </a:lnTo>
                <a:lnTo>
                  <a:pt x="81250" y="84980"/>
                </a:lnTo>
                <a:lnTo>
                  <a:pt x="81270" y="85000"/>
                </a:lnTo>
                <a:lnTo>
                  <a:pt x="81280" y="85020"/>
                </a:lnTo>
                <a:lnTo>
                  <a:pt x="81290" y="85050"/>
                </a:lnTo>
                <a:lnTo>
                  <a:pt x="81300" y="85060"/>
                </a:lnTo>
                <a:lnTo>
                  <a:pt x="81310" y="85070"/>
                </a:lnTo>
                <a:lnTo>
                  <a:pt x="81310" y="85090"/>
                </a:lnTo>
                <a:lnTo>
                  <a:pt x="81340" y="85110"/>
                </a:lnTo>
                <a:lnTo>
                  <a:pt x="81370" y="85120"/>
                </a:lnTo>
                <a:lnTo>
                  <a:pt x="81400" y="85130"/>
                </a:lnTo>
                <a:lnTo>
                  <a:pt x="81410" y="85130"/>
                </a:lnTo>
                <a:lnTo>
                  <a:pt x="81420" y="85130"/>
                </a:lnTo>
                <a:lnTo>
                  <a:pt x="81430" y="85130"/>
                </a:lnTo>
                <a:lnTo>
                  <a:pt x="81450" y="85120"/>
                </a:lnTo>
                <a:lnTo>
                  <a:pt x="81470" y="85120"/>
                </a:lnTo>
                <a:lnTo>
                  <a:pt x="81480" y="85120"/>
                </a:lnTo>
                <a:lnTo>
                  <a:pt x="81500" y="85110"/>
                </a:lnTo>
                <a:lnTo>
                  <a:pt x="81520" y="85110"/>
                </a:lnTo>
                <a:lnTo>
                  <a:pt x="81540" y="85120"/>
                </a:lnTo>
                <a:lnTo>
                  <a:pt x="81570" y="85140"/>
                </a:lnTo>
                <a:lnTo>
                  <a:pt x="81580" y="85150"/>
                </a:lnTo>
                <a:lnTo>
                  <a:pt x="81610" y="85150"/>
                </a:lnTo>
                <a:lnTo>
                  <a:pt x="81630" y="85140"/>
                </a:lnTo>
                <a:lnTo>
                  <a:pt x="81670" y="85130"/>
                </a:lnTo>
                <a:lnTo>
                  <a:pt x="81680" y="85130"/>
                </a:lnTo>
                <a:lnTo>
                  <a:pt x="81690" y="85140"/>
                </a:lnTo>
                <a:lnTo>
                  <a:pt x="81700" y="85140"/>
                </a:lnTo>
                <a:lnTo>
                  <a:pt x="81730" y="85150"/>
                </a:lnTo>
                <a:lnTo>
                  <a:pt x="81740" y="85150"/>
                </a:lnTo>
                <a:lnTo>
                  <a:pt x="81750" y="85140"/>
                </a:lnTo>
                <a:lnTo>
                  <a:pt x="81770" y="85140"/>
                </a:lnTo>
                <a:lnTo>
                  <a:pt x="81810" y="85140"/>
                </a:lnTo>
                <a:lnTo>
                  <a:pt x="81820" y="85140"/>
                </a:lnTo>
                <a:lnTo>
                  <a:pt x="81830" y="85140"/>
                </a:lnTo>
                <a:lnTo>
                  <a:pt x="81850" y="85150"/>
                </a:lnTo>
                <a:lnTo>
                  <a:pt x="81880" y="85160"/>
                </a:lnTo>
                <a:lnTo>
                  <a:pt x="81890" y="85160"/>
                </a:lnTo>
                <a:lnTo>
                  <a:pt x="81900" y="85160"/>
                </a:lnTo>
                <a:lnTo>
                  <a:pt x="81920" y="85160"/>
                </a:lnTo>
                <a:lnTo>
                  <a:pt x="81940" y="85150"/>
                </a:lnTo>
                <a:lnTo>
                  <a:pt x="81960" y="85140"/>
                </a:lnTo>
                <a:lnTo>
                  <a:pt x="81990" y="85130"/>
                </a:lnTo>
                <a:lnTo>
                  <a:pt x="82010" y="85110"/>
                </a:lnTo>
                <a:lnTo>
                  <a:pt x="82030" y="85120"/>
                </a:lnTo>
                <a:lnTo>
                  <a:pt x="82040" y="85120"/>
                </a:lnTo>
                <a:lnTo>
                  <a:pt x="82060" y="85120"/>
                </a:lnTo>
                <a:lnTo>
                  <a:pt x="82080" y="85120"/>
                </a:lnTo>
                <a:lnTo>
                  <a:pt x="82090" y="85120"/>
                </a:lnTo>
                <a:lnTo>
                  <a:pt x="82100" y="85120"/>
                </a:lnTo>
                <a:lnTo>
                  <a:pt x="82120" y="85110"/>
                </a:lnTo>
                <a:lnTo>
                  <a:pt x="82140" y="85110"/>
                </a:lnTo>
                <a:lnTo>
                  <a:pt x="82150" y="85110"/>
                </a:lnTo>
                <a:lnTo>
                  <a:pt x="82160" y="85110"/>
                </a:lnTo>
                <a:lnTo>
                  <a:pt x="82180" y="85110"/>
                </a:lnTo>
                <a:lnTo>
                  <a:pt x="82200" y="85110"/>
                </a:lnTo>
                <a:lnTo>
                  <a:pt x="82200" y="85100"/>
                </a:lnTo>
                <a:lnTo>
                  <a:pt x="82210" y="85100"/>
                </a:lnTo>
                <a:lnTo>
                  <a:pt x="82220" y="85100"/>
                </a:lnTo>
                <a:lnTo>
                  <a:pt x="82230" y="85100"/>
                </a:lnTo>
                <a:lnTo>
                  <a:pt x="82240" y="85100"/>
                </a:lnTo>
                <a:lnTo>
                  <a:pt x="82250" y="85100"/>
                </a:lnTo>
                <a:lnTo>
                  <a:pt x="82260" y="85100"/>
                </a:lnTo>
                <a:lnTo>
                  <a:pt x="82270" y="85100"/>
                </a:lnTo>
                <a:lnTo>
                  <a:pt x="82280" y="85110"/>
                </a:lnTo>
                <a:lnTo>
                  <a:pt x="82290" y="85110"/>
                </a:lnTo>
                <a:lnTo>
                  <a:pt x="82300" y="85110"/>
                </a:lnTo>
                <a:lnTo>
                  <a:pt x="82310" y="85120"/>
                </a:lnTo>
                <a:lnTo>
                  <a:pt x="82310" y="85110"/>
                </a:lnTo>
                <a:lnTo>
                  <a:pt x="82320" y="85100"/>
                </a:lnTo>
                <a:lnTo>
                  <a:pt x="82320" y="85070"/>
                </a:lnTo>
                <a:lnTo>
                  <a:pt x="82340" y="85060"/>
                </a:lnTo>
                <a:lnTo>
                  <a:pt x="82340" y="85050"/>
                </a:lnTo>
                <a:lnTo>
                  <a:pt x="82330" y="85040"/>
                </a:lnTo>
                <a:lnTo>
                  <a:pt x="82340" y="85010"/>
                </a:lnTo>
                <a:lnTo>
                  <a:pt x="82340" y="85000"/>
                </a:lnTo>
                <a:lnTo>
                  <a:pt x="82350" y="84980"/>
                </a:lnTo>
                <a:lnTo>
                  <a:pt x="82370" y="84970"/>
                </a:lnTo>
                <a:lnTo>
                  <a:pt x="82390" y="84960"/>
                </a:lnTo>
                <a:lnTo>
                  <a:pt x="82390" y="84920"/>
                </a:lnTo>
                <a:lnTo>
                  <a:pt x="82390" y="84880"/>
                </a:lnTo>
                <a:lnTo>
                  <a:pt x="82390" y="84860"/>
                </a:lnTo>
                <a:lnTo>
                  <a:pt x="82400" y="84840"/>
                </a:lnTo>
                <a:lnTo>
                  <a:pt x="82400" y="84830"/>
                </a:lnTo>
                <a:lnTo>
                  <a:pt x="82430" y="84830"/>
                </a:lnTo>
                <a:lnTo>
                  <a:pt x="82460" y="84820"/>
                </a:lnTo>
                <a:lnTo>
                  <a:pt x="82500" y="84780"/>
                </a:lnTo>
                <a:lnTo>
                  <a:pt x="82500" y="84770"/>
                </a:lnTo>
                <a:lnTo>
                  <a:pt x="82530" y="84750"/>
                </a:lnTo>
                <a:lnTo>
                  <a:pt x="82550" y="84740"/>
                </a:lnTo>
                <a:lnTo>
                  <a:pt x="82570" y="84740"/>
                </a:lnTo>
                <a:lnTo>
                  <a:pt x="82600" y="84740"/>
                </a:lnTo>
                <a:lnTo>
                  <a:pt x="82620" y="84740"/>
                </a:lnTo>
                <a:lnTo>
                  <a:pt x="82640" y="84730"/>
                </a:lnTo>
                <a:lnTo>
                  <a:pt x="82650" y="84730"/>
                </a:lnTo>
                <a:lnTo>
                  <a:pt x="82650" y="84720"/>
                </a:lnTo>
                <a:lnTo>
                  <a:pt x="82650" y="84730"/>
                </a:lnTo>
                <a:lnTo>
                  <a:pt x="82660" y="84740"/>
                </a:lnTo>
                <a:lnTo>
                  <a:pt x="82670" y="84740"/>
                </a:lnTo>
                <a:lnTo>
                  <a:pt x="82690" y="84740"/>
                </a:lnTo>
                <a:lnTo>
                  <a:pt x="82710" y="84740"/>
                </a:lnTo>
                <a:lnTo>
                  <a:pt x="82720" y="84720"/>
                </a:lnTo>
                <a:lnTo>
                  <a:pt x="82740" y="84720"/>
                </a:lnTo>
                <a:lnTo>
                  <a:pt x="82740" y="84710"/>
                </a:lnTo>
                <a:lnTo>
                  <a:pt x="82750" y="84710"/>
                </a:lnTo>
                <a:lnTo>
                  <a:pt x="82760" y="84710"/>
                </a:lnTo>
                <a:lnTo>
                  <a:pt x="82770" y="84710"/>
                </a:lnTo>
                <a:lnTo>
                  <a:pt x="82790" y="84710"/>
                </a:lnTo>
                <a:lnTo>
                  <a:pt x="82800" y="84710"/>
                </a:lnTo>
                <a:lnTo>
                  <a:pt x="82810" y="84710"/>
                </a:lnTo>
                <a:lnTo>
                  <a:pt x="82820" y="84710"/>
                </a:lnTo>
                <a:lnTo>
                  <a:pt x="82830" y="84710"/>
                </a:lnTo>
                <a:lnTo>
                  <a:pt x="82850" y="84700"/>
                </a:lnTo>
                <a:lnTo>
                  <a:pt x="82860" y="84700"/>
                </a:lnTo>
                <a:lnTo>
                  <a:pt x="82880" y="84700"/>
                </a:lnTo>
                <a:lnTo>
                  <a:pt x="82900" y="84690"/>
                </a:lnTo>
                <a:lnTo>
                  <a:pt x="82910" y="84680"/>
                </a:lnTo>
                <a:lnTo>
                  <a:pt x="82930" y="84670"/>
                </a:lnTo>
                <a:lnTo>
                  <a:pt x="82940" y="84670"/>
                </a:lnTo>
                <a:lnTo>
                  <a:pt x="82950" y="84650"/>
                </a:lnTo>
                <a:lnTo>
                  <a:pt x="82960" y="84620"/>
                </a:lnTo>
                <a:lnTo>
                  <a:pt x="82970" y="84610"/>
                </a:lnTo>
                <a:lnTo>
                  <a:pt x="82980" y="84600"/>
                </a:lnTo>
                <a:lnTo>
                  <a:pt x="82990" y="84590"/>
                </a:lnTo>
                <a:lnTo>
                  <a:pt x="83000" y="84580"/>
                </a:lnTo>
                <a:lnTo>
                  <a:pt x="83010" y="84560"/>
                </a:lnTo>
                <a:lnTo>
                  <a:pt x="83020" y="84540"/>
                </a:lnTo>
                <a:lnTo>
                  <a:pt x="83030" y="84540"/>
                </a:lnTo>
                <a:lnTo>
                  <a:pt x="83040" y="84540"/>
                </a:lnTo>
                <a:lnTo>
                  <a:pt x="83050" y="84540"/>
                </a:lnTo>
                <a:lnTo>
                  <a:pt x="83060" y="84550"/>
                </a:lnTo>
                <a:lnTo>
                  <a:pt x="83070" y="84550"/>
                </a:lnTo>
                <a:lnTo>
                  <a:pt x="83080" y="84550"/>
                </a:lnTo>
                <a:lnTo>
                  <a:pt x="83090" y="84550"/>
                </a:lnTo>
                <a:lnTo>
                  <a:pt x="83100" y="84550"/>
                </a:lnTo>
                <a:lnTo>
                  <a:pt x="83110" y="84550"/>
                </a:lnTo>
                <a:lnTo>
                  <a:pt x="83120" y="84540"/>
                </a:lnTo>
                <a:lnTo>
                  <a:pt x="83140" y="84530"/>
                </a:lnTo>
                <a:lnTo>
                  <a:pt x="83150" y="84530"/>
                </a:lnTo>
                <a:lnTo>
                  <a:pt x="83160" y="84520"/>
                </a:lnTo>
                <a:lnTo>
                  <a:pt x="83170" y="84510"/>
                </a:lnTo>
                <a:lnTo>
                  <a:pt x="83160" y="84500"/>
                </a:lnTo>
                <a:lnTo>
                  <a:pt x="83160" y="84480"/>
                </a:lnTo>
                <a:lnTo>
                  <a:pt x="83160" y="84470"/>
                </a:lnTo>
                <a:lnTo>
                  <a:pt x="83160" y="84460"/>
                </a:lnTo>
                <a:lnTo>
                  <a:pt x="83160" y="84450"/>
                </a:lnTo>
                <a:lnTo>
                  <a:pt x="83170" y="84450"/>
                </a:lnTo>
                <a:lnTo>
                  <a:pt x="83180" y="84450"/>
                </a:lnTo>
                <a:lnTo>
                  <a:pt x="83200" y="84450"/>
                </a:lnTo>
                <a:lnTo>
                  <a:pt x="83200" y="84440"/>
                </a:lnTo>
                <a:lnTo>
                  <a:pt x="83200" y="84430"/>
                </a:lnTo>
                <a:lnTo>
                  <a:pt x="83210" y="84430"/>
                </a:lnTo>
                <a:lnTo>
                  <a:pt x="83230" y="84420"/>
                </a:lnTo>
                <a:lnTo>
                  <a:pt x="83240" y="84420"/>
                </a:lnTo>
                <a:lnTo>
                  <a:pt x="83260" y="84420"/>
                </a:lnTo>
                <a:lnTo>
                  <a:pt x="83280" y="84410"/>
                </a:lnTo>
                <a:lnTo>
                  <a:pt x="83300" y="84410"/>
                </a:lnTo>
                <a:lnTo>
                  <a:pt x="83310" y="84400"/>
                </a:lnTo>
                <a:lnTo>
                  <a:pt x="83320" y="84400"/>
                </a:lnTo>
                <a:lnTo>
                  <a:pt x="83330" y="84410"/>
                </a:lnTo>
                <a:lnTo>
                  <a:pt x="83350" y="84420"/>
                </a:lnTo>
                <a:lnTo>
                  <a:pt x="83360" y="84420"/>
                </a:lnTo>
                <a:lnTo>
                  <a:pt x="83370" y="84420"/>
                </a:lnTo>
                <a:lnTo>
                  <a:pt x="83380" y="84420"/>
                </a:lnTo>
                <a:lnTo>
                  <a:pt x="83390" y="84420"/>
                </a:lnTo>
                <a:lnTo>
                  <a:pt x="83400" y="84410"/>
                </a:lnTo>
                <a:lnTo>
                  <a:pt x="83410" y="84400"/>
                </a:lnTo>
                <a:lnTo>
                  <a:pt x="83420" y="84390"/>
                </a:lnTo>
                <a:lnTo>
                  <a:pt x="83430" y="84380"/>
                </a:lnTo>
                <a:lnTo>
                  <a:pt x="83430" y="84370"/>
                </a:lnTo>
                <a:lnTo>
                  <a:pt x="83440" y="84370"/>
                </a:lnTo>
                <a:lnTo>
                  <a:pt x="83460" y="84370"/>
                </a:lnTo>
                <a:lnTo>
                  <a:pt x="83460" y="84380"/>
                </a:lnTo>
                <a:lnTo>
                  <a:pt x="83470" y="84380"/>
                </a:lnTo>
                <a:lnTo>
                  <a:pt x="83480" y="84380"/>
                </a:lnTo>
                <a:lnTo>
                  <a:pt x="83480" y="84370"/>
                </a:lnTo>
                <a:lnTo>
                  <a:pt x="83490" y="84370"/>
                </a:lnTo>
                <a:lnTo>
                  <a:pt x="83500" y="84370"/>
                </a:lnTo>
                <a:lnTo>
                  <a:pt x="83510" y="84380"/>
                </a:lnTo>
                <a:lnTo>
                  <a:pt x="83530" y="84380"/>
                </a:lnTo>
                <a:lnTo>
                  <a:pt x="83540" y="84380"/>
                </a:lnTo>
                <a:lnTo>
                  <a:pt x="83560" y="84380"/>
                </a:lnTo>
                <a:lnTo>
                  <a:pt x="83570" y="84370"/>
                </a:lnTo>
                <a:lnTo>
                  <a:pt x="83570" y="84360"/>
                </a:lnTo>
                <a:lnTo>
                  <a:pt x="83580" y="84350"/>
                </a:lnTo>
                <a:lnTo>
                  <a:pt x="83590" y="84350"/>
                </a:lnTo>
                <a:lnTo>
                  <a:pt x="83600" y="84350"/>
                </a:lnTo>
                <a:lnTo>
                  <a:pt x="83610" y="84350"/>
                </a:lnTo>
                <a:lnTo>
                  <a:pt x="83610" y="84340"/>
                </a:lnTo>
                <a:lnTo>
                  <a:pt x="83620" y="84340"/>
                </a:lnTo>
                <a:lnTo>
                  <a:pt x="83620" y="84330"/>
                </a:lnTo>
                <a:lnTo>
                  <a:pt x="83630" y="84330"/>
                </a:lnTo>
                <a:lnTo>
                  <a:pt x="83640" y="84330"/>
                </a:lnTo>
                <a:lnTo>
                  <a:pt x="83640" y="84320"/>
                </a:lnTo>
                <a:lnTo>
                  <a:pt x="83650" y="84310"/>
                </a:lnTo>
                <a:lnTo>
                  <a:pt x="83670" y="84310"/>
                </a:lnTo>
                <a:lnTo>
                  <a:pt x="83680" y="84320"/>
                </a:lnTo>
                <a:lnTo>
                  <a:pt x="83690" y="84330"/>
                </a:lnTo>
                <a:lnTo>
                  <a:pt x="83690" y="84340"/>
                </a:lnTo>
                <a:lnTo>
                  <a:pt x="83700" y="84340"/>
                </a:lnTo>
                <a:lnTo>
                  <a:pt x="83700" y="84330"/>
                </a:lnTo>
                <a:lnTo>
                  <a:pt x="83710" y="84330"/>
                </a:lnTo>
                <a:lnTo>
                  <a:pt x="83720" y="84330"/>
                </a:lnTo>
                <a:lnTo>
                  <a:pt x="83720" y="84320"/>
                </a:lnTo>
                <a:lnTo>
                  <a:pt x="83730" y="84320"/>
                </a:lnTo>
                <a:lnTo>
                  <a:pt x="83740" y="84320"/>
                </a:lnTo>
                <a:lnTo>
                  <a:pt x="83760" y="84320"/>
                </a:lnTo>
                <a:lnTo>
                  <a:pt x="83770" y="84320"/>
                </a:lnTo>
                <a:lnTo>
                  <a:pt x="83780" y="84310"/>
                </a:lnTo>
                <a:lnTo>
                  <a:pt x="83780" y="84300"/>
                </a:lnTo>
                <a:lnTo>
                  <a:pt x="83780" y="84290"/>
                </a:lnTo>
                <a:lnTo>
                  <a:pt x="83780" y="84280"/>
                </a:lnTo>
                <a:lnTo>
                  <a:pt x="83790" y="84280"/>
                </a:lnTo>
                <a:lnTo>
                  <a:pt x="83800" y="84280"/>
                </a:lnTo>
                <a:lnTo>
                  <a:pt x="83810" y="84280"/>
                </a:lnTo>
                <a:lnTo>
                  <a:pt x="83820" y="84290"/>
                </a:lnTo>
                <a:lnTo>
                  <a:pt x="83830" y="84290"/>
                </a:lnTo>
                <a:lnTo>
                  <a:pt x="83830" y="84280"/>
                </a:lnTo>
                <a:lnTo>
                  <a:pt x="83830" y="84270"/>
                </a:lnTo>
                <a:lnTo>
                  <a:pt x="83840" y="84270"/>
                </a:lnTo>
                <a:lnTo>
                  <a:pt x="83850" y="84270"/>
                </a:lnTo>
                <a:lnTo>
                  <a:pt x="83850" y="84260"/>
                </a:lnTo>
                <a:lnTo>
                  <a:pt x="83850" y="84250"/>
                </a:lnTo>
                <a:lnTo>
                  <a:pt x="83860" y="84250"/>
                </a:lnTo>
                <a:lnTo>
                  <a:pt x="83870" y="84260"/>
                </a:lnTo>
                <a:lnTo>
                  <a:pt x="83880" y="84260"/>
                </a:lnTo>
                <a:lnTo>
                  <a:pt x="83880" y="84250"/>
                </a:lnTo>
                <a:lnTo>
                  <a:pt x="83890" y="84240"/>
                </a:lnTo>
                <a:lnTo>
                  <a:pt x="83900" y="84240"/>
                </a:lnTo>
                <a:lnTo>
                  <a:pt x="83890" y="84240"/>
                </a:lnTo>
                <a:lnTo>
                  <a:pt x="83890" y="84230"/>
                </a:lnTo>
                <a:lnTo>
                  <a:pt x="83900" y="84230"/>
                </a:lnTo>
                <a:lnTo>
                  <a:pt x="83910" y="84220"/>
                </a:lnTo>
                <a:lnTo>
                  <a:pt x="83920" y="84220"/>
                </a:lnTo>
                <a:lnTo>
                  <a:pt x="83930" y="84210"/>
                </a:lnTo>
                <a:lnTo>
                  <a:pt x="83940" y="84200"/>
                </a:lnTo>
                <a:lnTo>
                  <a:pt x="83950" y="84200"/>
                </a:lnTo>
                <a:lnTo>
                  <a:pt x="83960" y="84190"/>
                </a:lnTo>
                <a:lnTo>
                  <a:pt x="83970" y="84180"/>
                </a:lnTo>
                <a:lnTo>
                  <a:pt x="83980" y="84170"/>
                </a:lnTo>
                <a:lnTo>
                  <a:pt x="83980" y="84160"/>
                </a:lnTo>
                <a:lnTo>
                  <a:pt x="83990" y="84160"/>
                </a:lnTo>
                <a:lnTo>
                  <a:pt x="84000" y="84150"/>
                </a:lnTo>
                <a:lnTo>
                  <a:pt x="84010" y="84150"/>
                </a:lnTo>
                <a:lnTo>
                  <a:pt x="84020" y="84140"/>
                </a:lnTo>
                <a:lnTo>
                  <a:pt x="84030" y="84130"/>
                </a:lnTo>
                <a:lnTo>
                  <a:pt x="84040" y="84130"/>
                </a:lnTo>
                <a:lnTo>
                  <a:pt x="84050" y="84130"/>
                </a:lnTo>
                <a:lnTo>
                  <a:pt x="84060" y="84130"/>
                </a:lnTo>
                <a:lnTo>
                  <a:pt x="84060" y="84120"/>
                </a:lnTo>
                <a:lnTo>
                  <a:pt x="84070" y="84120"/>
                </a:lnTo>
                <a:lnTo>
                  <a:pt x="84080" y="84120"/>
                </a:lnTo>
                <a:lnTo>
                  <a:pt x="84080" y="84110"/>
                </a:lnTo>
                <a:lnTo>
                  <a:pt x="84080" y="84100"/>
                </a:lnTo>
                <a:lnTo>
                  <a:pt x="84090" y="84100"/>
                </a:lnTo>
                <a:lnTo>
                  <a:pt x="84100" y="84090"/>
                </a:lnTo>
                <a:lnTo>
                  <a:pt x="84110" y="84090"/>
                </a:lnTo>
                <a:lnTo>
                  <a:pt x="84130" y="84080"/>
                </a:lnTo>
                <a:lnTo>
                  <a:pt x="84130" y="84070"/>
                </a:lnTo>
                <a:lnTo>
                  <a:pt x="84130" y="84060"/>
                </a:lnTo>
                <a:lnTo>
                  <a:pt x="84130" y="84050"/>
                </a:lnTo>
                <a:lnTo>
                  <a:pt x="84140" y="84050"/>
                </a:lnTo>
                <a:lnTo>
                  <a:pt x="84150" y="84050"/>
                </a:lnTo>
                <a:lnTo>
                  <a:pt x="84160" y="84060"/>
                </a:lnTo>
                <a:lnTo>
                  <a:pt x="84170" y="84050"/>
                </a:lnTo>
                <a:lnTo>
                  <a:pt x="84180" y="84050"/>
                </a:lnTo>
                <a:lnTo>
                  <a:pt x="84190" y="84050"/>
                </a:lnTo>
                <a:lnTo>
                  <a:pt x="84190" y="84060"/>
                </a:lnTo>
                <a:lnTo>
                  <a:pt x="84200" y="84060"/>
                </a:lnTo>
                <a:lnTo>
                  <a:pt x="84220" y="84070"/>
                </a:lnTo>
                <a:lnTo>
                  <a:pt x="84230" y="84060"/>
                </a:lnTo>
                <a:lnTo>
                  <a:pt x="84240" y="84060"/>
                </a:lnTo>
                <a:lnTo>
                  <a:pt x="84260" y="84050"/>
                </a:lnTo>
                <a:lnTo>
                  <a:pt x="84270" y="84050"/>
                </a:lnTo>
                <a:lnTo>
                  <a:pt x="84280" y="84050"/>
                </a:lnTo>
                <a:lnTo>
                  <a:pt x="84280" y="84040"/>
                </a:lnTo>
                <a:lnTo>
                  <a:pt x="84290" y="84040"/>
                </a:lnTo>
                <a:lnTo>
                  <a:pt x="84300" y="84030"/>
                </a:lnTo>
                <a:lnTo>
                  <a:pt x="84310" y="84030"/>
                </a:lnTo>
                <a:lnTo>
                  <a:pt x="84320" y="84020"/>
                </a:lnTo>
                <a:lnTo>
                  <a:pt x="84320" y="84010"/>
                </a:lnTo>
                <a:lnTo>
                  <a:pt x="84330" y="84000"/>
                </a:lnTo>
                <a:lnTo>
                  <a:pt x="84330" y="83990"/>
                </a:lnTo>
                <a:lnTo>
                  <a:pt x="84340" y="83990"/>
                </a:lnTo>
                <a:lnTo>
                  <a:pt x="84340" y="83980"/>
                </a:lnTo>
                <a:lnTo>
                  <a:pt x="84350" y="83960"/>
                </a:lnTo>
                <a:lnTo>
                  <a:pt x="84350" y="83950"/>
                </a:lnTo>
                <a:lnTo>
                  <a:pt x="84360" y="83940"/>
                </a:lnTo>
                <a:lnTo>
                  <a:pt x="84370" y="83930"/>
                </a:lnTo>
                <a:lnTo>
                  <a:pt x="84370" y="83920"/>
                </a:lnTo>
                <a:lnTo>
                  <a:pt x="84380" y="83920"/>
                </a:lnTo>
                <a:lnTo>
                  <a:pt x="84380" y="83910"/>
                </a:lnTo>
                <a:lnTo>
                  <a:pt x="84390" y="83910"/>
                </a:lnTo>
                <a:lnTo>
                  <a:pt x="84400" y="83910"/>
                </a:lnTo>
                <a:lnTo>
                  <a:pt x="84410" y="83910"/>
                </a:lnTo>
                <a:lnTo>
                  <a:pt x="84420" y="83910"/>
                </a:lnTo>
                <a:lnTo>
                  <a:pt x="84440" y="83920"/>
                </a:lnTo>
                <a:lnTo>
                  <a:pt x="84450" y="83920"/>
                </a:lnTo>
                <a:lnTo>
                  <a:pt x="84460" y="83910"/>
                </a:lnTo>
                <a:lnTo>
                  <a:pt x="84460" y="83900"/>
                </a:lnTo>
                <a:lnTo>
                  <a:pt x="84460" y="83890"/>
                </a:lnTo>
                <a:lnTo>
                  <a:pt x="84460" y="83880"/>
                </a:lnTo>
                <a:lnTo>
                  <a:pt x="84470" y="83880"/>
                </a:lnTo>
                <a:lnTo>
                  <a:pt x="84490" y="83870"/>
                </a:lnTo>
                <a:lnTo>
                  <a:pt x="84500" y="83870"/>
                </a:lnTo>
                <a:lnTo>
                  <a:pt x="84510" y="83870"/>
                </a:lnTo>
                <a:lnTo>
                  <a:pt x="84520" y="83870"/>
                </a:lnTo>
                <a:lnTo>
                  <a:pt x="84530" y="83870"/>
                </a:lnTo>
                <a:lnTo>
                  <a:pt x="84540" y="83860"/>
                </a:lnTo>
                <a:lnTo>
                  <a:pt x="84560" y="83860"/>
                </a:lnTo>
                <a:lnTo>
                  <a:pt x="84580" y="83860"/>
                </a:lnTo>
                <a:lnTo>
                  <a:pt x="84590" y="83860"/>
                </a:lnTo>
                <a:lnTo>
                  <a:pt x="84600" y="83860"/>
                </a:lnTo>
                <a:lnTo>
                  <a:pt x="84620" y="83870"/>
                </a:lnTo>
                <a:lnTo>
                  <a:pt x="84630" y="83880"/>
                </a:lnTo>
                <a:lnTo>
                  <a:pt x="84640" y="83880"/>
                </a:lnTo>
                <a:lnTo>
                  <a:pt x="84650" y="83880"/>
                </a:lnTo>
                <a:lnTo>
                  <a:pt x="84660" y="83870"/>
                </a:lnTo>
                <a:lnTo>
                  <a:pt x="84650" y="83830"/>
                </a:lnTo>
                <a:lnTo>
                  <a:pt x="84640" y="83790"/>
                </a:lnTo>
                <a:lnTo>
                  <a:pt x="84620" y="83770"/>
                </a:lnTo>
                <a:lnTo>
                  <a:pt x="84620" y="83760"/>
                </a:lnTo>
                <a:lnTo>
                  <a:pt x="84610" y="83760"/>
                </a:lnTo>
                <a:lnTo>
                  <a:pt x="84600" y="83750"/>
                </a:lnTo>
                <a:lnTo>
                  <a:pt x="84610" y="83750"/>
                </a:lnTo>
                <a:lnTo>
                  <a:pt x="84620" y="83750"/>
                </a:lnTo>
                <a:lnTo>
                  <a:pt x="84630" y="83750"/>
                </a:lnTo>
                <a:lnTo>
                  <a:pt x="84640" y="83750"/>
                </a:lnTo>
                <a:lnTo>
                  <a:pt x="84670" y="83740"/>
                </a:lnTo>
                <a:lnTo>
                  <a:pt x="84680" y="83730"/>
                </a:lnTo>
                <a:lnTo>
                  <a:pt x="84680" y="83740"/>
                </a:lnTo>
                <a:lnTo>
                  <a:pt x="84690" y="83740"/>
                </a:lnTo>
                <a:lnTo>
                  <a:pt x="84710" y="83740"/>
                </a:lnTo>
                <a:lnTo>
                  <a:pt x="84710" y="83750"/>
                </a:lnTo>
                <a:lnTo>
                  <a:pt x="84720" y="83750"/>
                </a:lnTo>
                <a:lnTo>
                  <a:pt x="84740" y="83760"/>
                </a:lnTo>
                <a:lnTo>
                  <a:pt x="84770" y="83790"/>
                </a:lnTo>
                <a:lnTo>
                  <a:pt x="84790" y="83800"/>
                </a:lnTo>
                <a:lnTo>
                  <a:pt x="84800" y="83800"/>
                </a:lnTo>
                <a:lnTo>
                  <a:pt x="84810" y="83790"/>
                </a:lnTo>
                <a:lnTo>
                  <a:pt x="84820" y="83790"/>
                </a:lnTo>
                <a:lnTo>
                  <a:pt x="84830" y="83780"/>
                </a:lnTo>
                <a:lnTo>
                  <a:pt x="84850" y="83770"/>
                </a:lnTo>
                <a:lnTo>
                  <a:pt x="84850" y="83760"/>
                </a:lnTo>
                <a:lnTo>
                  <a:pt x="84860" y="83750"/>
                </a:lnTo>
                <a:lnTo>
                  <a:pt x="84870" y="83750"/>
                </a:lnTo>
                <a:lnTo>
                  <a:pt x="84870" y="83740"/>
                </a:lnTo>
                <a:lnTo>
                  <a:pt x="84880" y="83750"/>
                </a:lnTo>
                <a:lnTo>
                  <a:pt x="84880" y="83740"/>
                </a:lnTo>
                <a:lnTo>
                  <a:pt x="84890" y="83740"/>
                </a:lnTo>
                <a:lnTo>
                  <a:pt x="84900" y="83740"/>
                </a:lnTo>
                <a:lnTo>
                  <a:pt x="84900" y="83750"/>
                </a:lnTo>
                <a:lnTo>
                  <a:pt x="84920" y="83750"/>
                </a:lnTo>
                <a:lnTo>
                  <a:pt x="84930" y="83750"/>
                </a:lnTo>
                <a:lnTo>
                  <a:pt x="84930" y="83740"/>
                </a:lnTo>
                <a:lnTo>
                  <a:pt x="84930" y="83730"/>
                </a:lnTo>
                <a:lnTo>
                  <a:pt x="84940" y="83730"/>
                </a:lnTo>
                <a:lnTo>
                  <a:pt x="84950" y="83730"/>
                </a:lnTo>
                <a:lnTo>
                  <a:pt x="84950" y="83720"/>
                </a:lnTo>
                <a:lnTo>
                  <a:pt x="84960" y="83720"/>
                </a:lnTo>
                <a:lnTo>
                  <a:pt x="84970" y="83710"/>
                </a:lnTo>
                <a:lnTo>
                  <a:pt x="84970" y="83700"/>
                </a:lnTo>
                <a:lnTo>
                  <a:pt x="84980" y="83700"/>
                </a:lnTo>
                <a:lnTo>
                  <a:pt x="84980" y="83690"/>
                </a:lnTo>
                <a:lnTo>
                  <a:pt x="84990" y="83690"/>
                </a:lnTo>
                <a:lnTo>
                  <a:pt x="85000" y="83690"/>
                </a:lnTo>
                <a:lnTo>
                  <a:pt x="85000" y="83680"/>
                </a:lnTo>
                <a:lnTo>
                  <a:pt x="85010" y="83670"/>
                </a:lnTo>
                <a:lnTo>
                  <a:pt x="85020" y="83660"/>
                </a:lnTo>
                <a:lnTo>
                  <a:pt x="85030" y="83660"/>
                </a:lnTo>
                <a:lnTo>
                  <a:pt x="85040" y="83650"/>
                </a:lnTo>
                <a:lnTo>
                  <a:pt x="85050" y="83650"/>
                </a:lnTo>
                <a:lnTo>
                  <a:pt x="85070" y="83650"/>
                </a:lnTo>
                <a:lnTo>
                  <a:pt x="85080" y="83640"/>
                </a:lnTo>
                <a:lnTo>
                  <a:pt x="85090" y="83630"/>
                </a:lnTo>
                <a:lnTo>
                  <a:pt x="85100" y="83620"/>
                </a:lnTo>
                <a:lnTo>
                  <a:pt x="85110" y="83610"/>
                </a:lnTo>
                <a:lnTo>
                  <a:pt x="85120" y="83600"/>
                </a:lnTo>
                <a:lnTo>
                  <a:pt x="85120" y="83590"/>
                </a:lnTo>
                <a:lnTo>
                  <a:pt x="85110" y="83580"/>
                </a:lnTo>
                <a:lnTo>
                  <a:pt x="85110" y="83570"/>
                </a:lnTo>
                <a:lnTo>
                  <a:pt x="85110" y="83560"/>
                </a:lnTo>
                <a:lnTo>
                  <a:pt x="85120" y="83560"/>
                </a:lnTo>
                <a:lnTo>
                  <a:pt x="85130" y="83560"/>
                </a:lnTo>
                <a:lnTo>
                  <a:pt x="85140" y="83560"/>
                </a:lnTo>
                <a:lnTo>
                  <a:pt x="85140" y="83550"/>
                </a:lnTo>
                <a:lnTo>
                  <a:pt x="85150" y="83550"/>
                </a:lnTo>
                <a:lnTo>
                  <a:pt x="85160" y="83550"/>
                </a:lnTo>
                <a:lnTo>
                  <a:pt x="85170" y="83550"/>
                </a:lnTo>
                <a:lnTo>
                  <a:pt x="85170" y="83540"/>
                </a:lnTo>
                <a:lnTo>
                  <a:pt x="85180" y="83530"/>
                </a:lnTo>
                <a:lnTo>
                  <a:pt x="85190" y="83530"/>
                </a:lnTo>
                <a:lnTo>
                  <a:pt x="85200" y="83520"/>
                </a:lnTo>
                <a:lnTo>
                  <a:pt x="85210" y="83520"/>
                </a:lnTo>
                <a:lnTo>
                  <a:pt x="85220" y="83520"/>
                </a:lnTo>
                <a:lnTo>
                  <a:pt x="85220" y="83510"/>
                </a:lnTo>
                <a:lnTo>
                  <a:pt x="85230" y="83510"/>
                </a:lnTo>
                <a:lnTo>
                  <a:pt x="85240" y="83510"/>
                </a:lnTo>
                <a:lnTo>
                  <a:pt x="85250" y="83500"/>
                </a:lnTo>
                <a:lnTo>
                  <a:pt x="85260" y="83490"/>
                </a:lnTo>
                <a:lnTo>
                  <a:pt x="85270" y="83480"/>
                </a:lnTo>
                <a:lnTo>
                  <a:pt x="85280" y="83480"/>
                </a:lnTo>
                <a:lnTo>
                  <a:pt x="85290" y="83470"/>
                </a:lnTo>
                <a:lnTo>
                  <a:pt x="85300" y="83470"/>
                </a:lnTo>
                <a:lnTo>
                  <a:pt x="85310" y="83460"/>
                </a:lnTo>
                <a:lnTo>
                  <a:pt x="85320" y="83460"/>
                </a:lnTo>
                <a:lnTo>
                  <a:pt x="85330" y="83460"/>
                </a:lnTo>
                <a:lnTo>
                  <a:pt x="85340" y="83460"/>
                </a:lnTo>
                <a:lnTo>
                  <a:pt x="85350" y="83460"/>
                </a:lnTo>
                <a:lnTo>
                  <a:pt x="85360" y="83460"/>
                </a:lnTo>
                <a:lnTo>
                  <a:pt x="85370" y="83460"/>
                </a:lnTo>
                <a:lnTo>
                  <a:pt x="85380" y="83460"/>
                </a:lnTo>
                <a:lnTo>
                  <a:pt x="85390" y="83450"/>
                </a:lnTo>
                <a:lnTo>
                  <a:pt x="85410" y="83450"/>
                </a:lnTo>
                <a:lnTo>
                  <a:pt x="85420" y="83450"/>
                </a:lnTo>
                <a:lnTo>
                  <a:pt x="85420" y="83440"/>
                </a:lnTo>
                <a:lnTo>
                  <a:pt x="85430" y="83430"/>
                </a:lnTo>
                <a:lnTo>
                  <a:pt x="85440" y="83430"/>
                </a:lnTo>
                <a:lnTo>
                  <a:pt x="85450" y="83430"/>
                </a:lnTo>
                <a:lnTo>
                  <a:pt x="85450" y="83440"/>
                </a:lnTo>
                <a:lnTo>
                  <a:pt x="85460" y="83440"/>
                </a:lnTo>
                <a:lnTo>
                  <a:pt x="85470" y="83440"/>
                </a:lnTo>
                <a:lnTo>
                  <a:pt x="85480" y="83440"/>
                </a:lnTo>
                <a:lnTo>
                  <a:pt x="85490" y="83440"/>
                </a:lnTo>
                <a:lnTo>
                  <a:pt x="85500" y="83450"/>
                </a:lnTo>
                <a:lnTo>
                  <a:pt x="85510" y="83460"/>
                </a:lnTo>
                <a:lnTo>
                  <a:pt x="85520" y="83470"/>
                </a:lnTo>
                <a:lnTo>
                  <a:pt x="85530" y="83480"/>
                </a:lnTo>
                <a:lnTo>
                  <a:pt x="85540" y="83480"/>
                </a:lnTo>
                <a:lnTo>
                  <a:pt x="85550" y="83480"/>
                </a:lnTo>
                <a:lnTo>
                  <a:pt x="85560" y="83480"/>
                </a:lnTo>
                <a:lnTo>
                  <a:pt x="85570" y="83470"/>
                </a:lnTo>
                <a:lnTo>
                  <a:pt x="85580" y="83470"/>
                </a:lnTo>
                <a:lnTo>
                  <a:pt x="85590" y="83460"/>
                </a:lnTo>
                <a:lnTo>
                  <a:pt x="85600" y="83460"/>
                </a:lnTo>
                <a:lnTo>
                  <a:pt x="85610" y="83450"/>
                </a:lnTo>
                <a:lnTo>
                  <a:pt x="85610" y="83460"/>
                </a:lnTo>
                <a:lnTo>
                  <a:pt x="85620" y="83460"/>
                </a:lnTo>
                <a:lnTo>
                  <a:pt x="85630" y="83460"/>
                </a:lnTo>
                <a:lnTo>
                  <a:pt x="85640" y="83460"/>
                </a:lnTo>
                <a:lnTo>
                  <a:pt x="85650" y="83460"/>
                </a:lnTo>
                <a:lnTo>
                  <a:pt x="85660" y="83460"/>
                </a:lnTo>
                <a:lnTo>
                  <a:pt x="85660" y="83450"/>
                </a:lnTo>
                <a:lnTo>
                  <a:pt x="85670" y="83450"/>
                </a:lnTo>
                <a:lnTo>
                  <a:pt x="85680" y="83450"/>
                </a:lnTo>
                <a:lnTo>
                  <a:pt x="85680" y="83440"/>
                </a:lnTo>
                <a:lnTo>
                  <a:pt x="85680" y="83430"/>
                </a:lnTo>
                <a:lnTo>
                  <a:pt x="85680" y="83420"/>
                </a:lnTo>
                <a:lnTo>
                  <a:pt x="85680" y="83410"/>
                </a:lnTo>
                <a:lnTo>
                  <a:pt x="85690" y="83400"/>
                </a:lnTo>
                <a:lnTo>
                  <a:pt x="85690" y="83390"/>
                </a:lnTo>
                <a:lnTo>
                  <a:pt x="85690" y="83380"/>
                </a:lnTo>
                <a:lnTo>
                  <a:pt x="85700" y="83380"/>
                </a:lnTo>
                <a:lnTo>
                  <a:pt x="85710" y="83380"/>
                </a:lnTo>
                <a:lnTo>
                  <a:pt x="85710" y="83370"/>
                </a:lnTo>
                <a:lnTo>
                  <a:pt x="85720" y="83370"/>
                </a:lnTo>
                <a:lnTo>
                  <a:pt x="85720" y="83360"/>
                </a:lnTo>
                <a:lnTo>
                  <a:pt x="85730" y="83360"/>
                </a:lnTo>
                <a:lnTo>
                  <a:pt x="85740" y="83350"/>
                </a:lnTo>
                <a:lnTo>
                  <a:pt x="85750" y="83350"/>
                </a:lnTo>
                <a:lnTo>
                  <a:pt x="85760" y="83340"/>
                </a:lnTo>
                <a:lnTo>
                  <a:pt x="85770" y="83340"/>
                </a:lnTo>
                <a:lnTo>
                  <a:pt x="85780" y="83330"/>
                </a:lnTo>
                <a:lnTo>
                  <a:pt x="85790" y="83330"/>
                </a:lnTo>
                <a:lnTo>
                  <a:pt x="85790" y="83340"/>
                </a:lnTo>
                <a:lnTo>
                  <a:pt x="85800" y="83340"/>
                </a:lnTo>
                <a:lnTo>
                  <a:pt x="85810" y="83340"/>
                </a:lnTo>
                <a:lnTo>
                  <a:pt x="85820" y="83340"/>
                </a:lnTo>
                <a:lnTo>
                  <a:pt x="85830" y="83340"/>
                </a:lnTo>
                <a:lnTo>
                  <a:pt x="85830" y="83350"/>
                </a:lnTo>
                <a:lnTo>
                  <a:pt x="85840" y="83350"/>
                </a:lnTo>
                <a:lnTo>
                  <a:pt x="85850" y="83350"/>
                </a:lnTo>
                <a:lnTo>
                  <a:pt x="85860" y="83360"/>
                </a:lnTo>
                <a:lnTo>
                  <a:pt x="85870" y="83360"/>
                </a:lnTo>
                <a:lnTo>
                  <a:pt x="85880" y="83360"/>
                </a:lnTo>
                <a:lnTo>
                  <a:pt x="85890" y="83360"/>
                </a:lnTo>
                <a:lnTo>
                  <a:pt x="85900" y="83360"/>
                </a:lnTo>
                <a:lnTo>
                  <a:pt x="85900" y="83350"/>
                </a:lnTo>
                <a:lnTo>
                  <a:pt x="85910" y="83350"/>
                </a:lnTo>
                <a:lnTo>
                  <a:pt x="85910" y="83340"/>
                </a:lnTo>
                <a:lnTo>
                  <a:pt x="85910" y="83330"/>
                </a:lnTo>
                <a:lnTo>
                  <a:pt x="85920" y="83330"/>
                </a:lnTo>
                <a:lnTo>
                  <a:pt x="85920" y="83320"/>
                </a:lnTo>
                <a:lnTo>
                  <a:pt x="85930" y="83320"/>
                </a:lnTo>
                <a:lnTo>
                  <a:pt x="85940" y="83320"/>
                </a:lnTo>
                <a:lnTo>
                  <a:pt x="85940" y="83330"/>
                </a:lnTo>
                <a:lnTo>
                  <a:pt x="85950" y="83330"/>
                </a:lnTo>
                <a:lnTo>
                  <a:pt x="85960" y="83330"/>
                </a:lnTo>
                <a:lnTo>
                  <a:pt x="85960" y="83320"/>
                </a:lnTo>
                <a:lnTo>
                  <a:pt x="85970" y="83320"/>
                </a:lnTo>
                <a:lnTo>
                  <a:pt x="85980" y="83310"/>
                </a:lnTo>
                <a:lnTo>
                  <a:pt x="85990" y="83300"/>
                </a:lnTo>
                <a:lnTo>
                  <a:pt x="86000" y="83300"/>
                </a:lnTo>
                <a:lnTo>
                  <a:pt x="86010" y="83300"/>
                </a:lnTo>
                <a:lnTo>
                  <a:pt x="86020" y="83300"/>
                </a:lnTo>
                <a:lnTo>
                  <a:pt x="86030" y="83300"/>
                </a:lnTo>
                <a:lnTo>
                  <a:pt x="86030" y="83290"/>
                </a:lnTo>
                <a:lnTo>
                  <a:pt x="86040" y="83280"/>
                </a:lnTo>
                <a:lnTo>
                  <a:pt x="86050" y="83280"/>
                </a:lnTo>
                <a:lnTo>
                  <a:pt x="86060" y="83280"/>
                </a:lnTo>
                <a:lnTo>
                  <a:pt x="86060" y="83270"/>
                </a:lnTo>
                <a:lnTo>
                  <a:pt x="86070" y="83270"/>
                </a:lnTo>
                <a:lnTo>
                  <a:pt x="86080" y="83270"/>
                </a:lnTo>
                <a:lnTo>
                  <a:pt x="86090" y="83270"/>
                </a:lnTo>
                <a:lnTo>
                  <a:pt x="86100" y="83260"/>
                </a:lnTo>
                <a:lnTo>
                  <a:pt x="86110" y="83250"/>
                </a:lnTo>
                <a:lnTo>
                  <a:pt x="86120" y="83240"/>
                </a:lnTo>
                <a:lnTo>
                  <a:pt x="86130" y="83240"/>
                </a:lnTo>
                <a:lnTo>
                  <a:pt x="86140" y="83240"/>
                </a:lnTo>
                <a:lnTo>
                  <a:pt x="86150" y="83250"/>
                </a:lnTo>
                <a:lnTo>
                  <a:pt x="86160" y="83260"/>
                </a:lnTo>
                <a:lnTo>
                  <a:pt x="86180" y="83280"/>
                </a:lnTo>
                <a:lnTo>
                  <a:pt x="86200" y="83300"/>
                </a:lnTo>
                <a:lnTo>
                  <a:pt x="86200" y="83310"/>
                </a:lnTo>
                <a:lnTo>
                  <a:pt x="86230" y="83330"/>
                </a:lnTo>
                <a:lnTo>
                  <a:pt x="86260" y="83360"/>
                </a:lnTo>
                <a:lnTo>
                  <a:pt x="86280" y="83390"/>
                </a:lnTo>
                <a:lnTo>
                  <a:pt x="86310" y="83420"/>
                </a:lnTo>
                <a:lnTo>
                  <a:pt x="86330" y="83440"/>
                </a:lnTo>
                <a:lnTo>
                  <a:pt x="86330" y="83450"/>
                </a:lnTo>
                <a:lnTo>
                  <a:pt x="86340" y="83450"/>
                </a:lnTo>
                <a:lnTo>
                  <a:pt x="86350" y="83450"/>
                </a:lnTo>
                <a:lnTo>
                  <a:pt x="86370" y="83440"/>
                </a:lnTo>
                <a:lnTo>
                  <a:pt x="86380" y="83430"/>
                </a:lnTo>
                <a:lnTo>
                  <a:pt x="86390" y="83430"/>
                </a:lnTo>
                <a:lnTo>
                  <a:pt x="86400" y="83420"/>
                </a:lnTo>
                <a:lnTo>
                  <a:pt x="86420" y="83420"/>
                </a:lnTo>
                <a:lnTo>
                  <a:pt x="86430" y="83410"/>
                </a:lnTo>
                <a:lnTo>
                  <a:pt x="86440" y="83410"/>
                </a:lnTo>
                <a:lnTo>
                  <a:pt x="86450" y="83410"/>
                </a:lnTo>
                <a:lnTo>
                  <a:pt x="86460" y="83410"/>
                </a:lnTo>
                <a:lnTo>
                  <a:pt x="86470" y="83410"/>
                </a:lnTo>
                <a:lnTo>
                  <a:pt x="86480" y="83410"/>
                </a:lnTo>
                <a:lnTo>
                  <a:pt x="86490" y="83410"/>
                </a:lnTo>
                <a:lnTo>
                  <a:pt x="86500" y="83410"/>
                </a:lnTo>
                <a:lnTo>
                  <a:pt x="86500" y="83400"/>
                </a:lnTo>
                <a:lnTo>
                  <a:pt x="86510" y="83400"/>
                </a:lnTo>
                <a:lnTo>
                  <a:pt x="86520" y="83400"/>
                </a:lnTo>
                <a:lnTo>
                  <a:pt x="86530" y="83390"/>
                </a:lnTo>
                <a:lnTo>
                  <a:pt x="86540" y="83380"/>
                </a:lnTo>
                <a:lnTo>
                  <a:pt x="86540" y="83370"/>
                </a:lnTo>
                <a:lnTo>
                  <a:pt x="86540" y="83360"/>
                </a:lnTo>
                <a:lnTo>
                  <a:pt x="86550" y="83340"/>
                </a:lnTo>
                <a:lnTo>
                  <a:pt x="86560" y="83340"/>
                </a:lnTo>
                <a:lnTo>
                  <a:pt x="86570" y="83330"/>
                </a:lnTo>
                <a:lnTo>
                  <a:pt x="86580" y="83330"/>
                </a:lnTo>
                <a:lnTo>
                  <a:pt x="86590" y="83330"/>
                </a:lnTo>
                <a:lnTo>
                  <a:pt x="86600" y="83330"/>
                </a:lnTo>
                <a:lnTo>
                  <a:pt x="86610" y="83340"/>
                </a:lnTo>
                <a:lnTo>
                  <a:pt x="86620" y="83340"/>
                </a:lnTo>
                <a:lnTo>
                  <a:pt x="86630" y="83340"/>
                </a:lnTo>
                <a:lnTo>
                  <a:pt x="86640" y="83330"/>
                </a:lnTo>
                <a:lnTo>
                  <a:pt x="86650" y="83330"/>
                </a:lnTo>
                <a:lnTo>
                  <a:pt x="86660" y="83330"/>
                </a:lnTo>
                <a:lnTo>
                  <a:pt x="86660" y="83320"/>
                </a:lnTo>
                <a:lnTo>
                  <a:pt x="86670" y="83310"/>
                </a:lnTo>
                <a:lnTo>
                  <a:pt x="86680" y="83310"/>
                </a:lnTo>
                <a:lnTo>
                  <a:pt x="86690" y="83310"/>
                </a:lnTo>
                <a:lnTo>
                  <a:pt x="86700" y="83320"/>
                </a:lnTo>
                <a:lnTo>
                  <a:pt x="86710" y="83320"/>
                </a:lnTo>
                <a:lnTo>
                  <a:pt x="86720" y="83330"/>
                </a:lnTo>
                <a:lnTo>
                  <a:pt x="86730" y="83340"/>
                </a:lnTo>
                <a:lnTo>
                  <a:pt x="86750" y="83350"/>
                </a:lnTo>
                <a:lnTo>
                  <a:pt x="86760" y="83350"/>
                </a:lnTo>
                <a:lnTo>
                  <a:pt x="86780" y="83340"/>
                </a:lnTo>
                <a:lnTo>
                  <a:pt x="86790" y="83340"/>
                </a:lnTo>
                <a:lnTo>
                  <a:pt x="86800" y="83340"/>
                </a:lnTo>
                <a:lnTo>
                  <a:pt x="86810" y="83340"/>
                </a:lnTo>
                <a:lnTo>
                  <a:pt x="86820" y="83350"/>
                </a:lnTo>
                <a:lnTo>
                  <a:pt x="86820" y="83360"/>
                </a:lnTo>
                <a:lnTo>
                  <a:pt x="86830" y="83360"/>
                </a:lnTo>
                <a:lnTo>
                  <a:pt x="86840" y="83370"/>
                </a:lnTo>
                <a:lnTo>
                  <a:pt x="86850" y="83370"/>
                </a:lnTo>
                <a:lnTo>
                  <a:pt x="86900" y="83390"/>
                </a:lnTo>
                <a:lnTo>
                  <a:pt x="86920" y="83400"/>
                </a:lnTo>
                <a:lnTo>
                  <a:pt x="86960" y="83420"/>
                </a:lnTo>
                <a:lnTo>
                  <a:pt x="86970" y="83430"/>
                </a:lnTo>
                <a:lnTo>
                  <a:pt x="86980" y="83430"/>
                </a:lnTo>
                <a:lnTo>
                  <a:pt x="87020" y="83450"/>
                </a:lnTo>
                <a:lnTo>
                  <a:pt x="87060" y="83470"/>
                </a:lnTo>
                <a:lnTo>
                  <a:pt x="87070" y="83480"/>
                </a:lnTo>
                <a:lnTo>
                  <a:pt x="87130" y="83510"/>
                </a:lnTo>
                <a:lnTo>
                  <a:pt x="87140" y="83510"/>
                </a:lnTo>
                <a:lnTo>
                  <a:pt x="87140" y="83520"/>
                </a:lnTo>
                <a:lnTo>
                  <a:pt x="87190" y="83540"/>
                </a:lnTo>
                <a:lnTo>
                  <a:pt x="87210" y="83560"/>
                </a:lnTo>
                <a:lnTo>
                  <a:pt x="87220" y="83560"/>
                </a:lnTo>
                <a:lnTo>
                  <a:pt x="87240" y="83580"/>
                </a:lnTo>
                <a:lnTo>
                  <a:pt x="87250" y="83590"/>
                </a:lnTo>
                <a:lnTo>
                  <a:pt x="87290" y="83620"/>
                </a:lnTo>
                <a:lnTo>
                  <a:pt x="87330" y="83660"/>
                </a:lnTo>
                <a:lnTo>
                  <a:pt x="87340" y="83670"/>
                </a:lnTo>
                <a:lnTo>
                  <a:pt x="87360" y="83690"/>
                </a:lnTo>
                <a:lnTo>
                  <a:pt x="87380" y="83720"/>
                </a:lnTo>
                <a:lnTo>
                  <a:pt x="87380" y="83730"/>
                </a:lnTo>
                <a:lnTo>
                  <a:pt x="87390" y="83740"/>
                </a:lnTo>
                <a:lnTo>
                  <a:pt x="87390" y="83760"/>
                </a:lnTo>
                <a:lnTo>
                  <a:pt x="87400" y="83800"/>
                </a:lnTo>
                <a:lnTo>
                  <a:pt x="87400" y="83830"/>
                </a:lnTo>
                <a:lnTo>
                  <a:pt x="87400" y="83870"/>
                </a:lnTo>
                <a:lnTo>
                  <a:pt x="87400" y="83880"/>
                </a:lnTo>
                <a:lnTo>
                  <a:pt x="87410" y="83890"/>
                </a:lnTo>
                <a:lnTo>
                  <a:pt x="87410" y="83910"/>
                </a:lnTo>
                <a:lnTo>
                  <a:pt x="87410" y="83940"/>
                </a:lnTo>
                <a:lnTo>
                  <a:pt x="87410" y="83950"/>
                </a:lnTo>
                <a:lnTo>
                  <a:pt x="87410" y="83960"/>
                </a:lnTo>
                <a:lnTo>
                  <a:pt x="87420" y="83970"/>
                </a:lnTo>
                <a:lnTo>
                  <a:pt x="87420" y="83990"/>
                </a:lnTo>
                <a:lnTo>
                  <a:pt x="87420" y="84000"/>
                </a:lnTo>
                <a:lnTo>
                  <a:pt x="87420" y="84010"/>
                </a:lnTo>
                <a:lnTo>
                  <a:pt x="87420" y="84020"/>
                </a:lnTo>
                <a:lnTo>
                  <a:pt x="87420" y="84030"/>
                </a:lnTo>
                <a:lnTo>
                  <a:pt x="87420" y="84040"/>
                </a:lnTo>
                <a:lnTo>
                  <a:pt x="87430" y="84060"/>
                </a:lnTo>
                <a:lnTo>
                  <a:pt x="87430" y="84090"/>
                </a:lnTo>
                <a:lnTo>
                  <a:pt x="87430" y="84110"/>
                </a:lnTo>
                <a:lnTo>
                  <a:pt x="87430" y="84130"/>
                </a:lnTo>
                <a:lnTo>
                  <a:pt x="87430" y="84140"/>
                </a:lnTo>
                <a:lnTo>
                  <a:pt x="87430" y="84160"/>
                </a:lnTo>
                <a:lnTo>
                  <a:pt x="87440" y="84180"/>
                </a:lnTo>
                <a:lnTo>
                  <a:pt x="87430" y="84180"/>
                </a:lnTo>
                <a:lnTo>
                  <a:pt x="87440" y="84210"/>
                </a:lnTo>
                <a:lnTo>
                  <a:pt x="87440" y="84220"/>
                </a:lnTo>
                <a:lnTo>
                  <a:pt x="87440" y="84240"/>
                </a:lnTo>
                <a:lnTo>
                  <a:pt x="87450" y="84260"/>
                </a:lnTo>
                <a:lnTo>
                  <a:pt x="87450" y="84300"/>
                </a:lnTo>
                <a:lnTo>
                  <a:pt x="87460" y="84320"/>
                </a:lnTo>
                <a:lnTo>
                  <a:pt x="87470" y="84340"/>
                </a:lnTo>
                <a:lnTo>
                  <a:pt x="87480" y="84360"/>
                </a:lnTo>
                <a:lnTo>
                  <a:pt x="87490" y="84380"/>
                </a:lnTo>
                <a:lnTo>
                  <a:pt x="87500" y="84400"/>
                </a:lnTo>
                <a:lnTo>
                  <a:pt x="87520" y="84430"/>
                </a:lnTo>
                <a:lnTo>
                  <a:pt x="87540" y="84460"/>
                </a:lnTo>
                <a:lnTo>
                  <a:pt x="87580" y="84510"/>
                </a:lnTo>
                <a:lnTo>
                  <a:pt x="87590" y="84520"/>
                </a:lnTo>
                <a:lnTo>
                  <a:pt x="87600" y="84520"/>
                </a:lnTo>
                <a:lnTo>
                  <a:pt x="87600" y="84530"/>
                </a:lnTo>
                <a:lnTo>
                  <a:pt x="87620" y="84540"/>
                </a:lnTo>
                <a:lnTo>
                  <a:pt x="87630" y="84550"/>
                </a:lnTo>
                <a:lnTo>
                  <a:pt x="87660" y="84570"/>
                </a:lnTo>
                <a:lnTo>
                  <a:pt x="87680" y="84580"/>
                </a:lnTo>
                <a:lnTo>
                  <a:pt x="87700" y="84600"/>
                </a:lnTo>
                <a:lnTo>
                  <a:pt x="87700" y="84610"/>
                </a:lnTo>
                <a:lnTo>
                  <a:pt x="87720" y="84620"/>
                </a:lnTo>
                <a:lnTo>
                  <a:pt x="87730" y="84630"/>
                </a:lnTo>
                <a:lnTo>
                  <a:pt x="87770" y="84670"/>
                </a:lnTo>
                <a:lnTo>
                  <a:pt x="87810" y="84710"/>
                </a:lnTo>
                <a:lnTo>
                  <a:pt x="87820" y="84710"/>
                </a:lnTo>
                <a:lnTo>
                  <a:pt x="87870" y="84760"/>
                </a:lnTo>
                <a:lnTo>
                  <a:pt x="87960" y="84830"/>
                </a:lnTo>
                <a:lnTo>
                  <a:pt x="87960" y="84840"/>
                </a:lnTo>
                <a:lnTo>
                  <a:pt x="87970" y="84850"/>
                </a:lnTo>
                <a:lnTo>
                  <a:pt x="87980" y="84850"/>
                </a:lnTo>
                <a:lnTo>
                  <a:pt x="87980" y="84860"/>
                </a:lnTo>
                <a:lnTo>
                  <a:pt x="88000" y="84880"/>
                </a:lnTo>
                <a:lnTo>
                  <a:pt x="88010" y="84890"/>
                </a:lnTo>
                <a:lnTo>
                  <a:pt x="88030" y="84910"/>
                </a:lnTo>
                <a:lnTo>
                  <a:pt x="88040" y="84920"/>
                </a:lnTo>
                <a:lnTo>
                  <a:pt x="88050" y="84940"/>
                </a:lnTo>
                <a:lnTo>
                  <a:pt x="88060" y="84950"/>
                </a:lnTo>
                <a:lnTo>
                  <a:pt x="88070" y="84970"/>
                </a:lnTo>
                <a:lnTo>
                  <a:pt x="88080" y="85000"/>
                </a:lnTo>
                <a:lnTo>
                  <a:pt x="88090" y="85010"/>
                </a:lnTo>
                <a:lnTo>
                  <a:pt x="88090" y="85020"/>
                </a:lnTo>
                <a:lnTo>
                  <a:pt x="88090" y="85030"/>
                </a:lnTo>
                <a:lnTo>
                  <a:pt x="88100" y="85030"/>
                </a:lnTo>
                <a:lnTo>
                  <a:pt x="88100" y="85040"/>
                </a:lnTo>
                <a:lnTo>
                  <a:pt x="88100" y="85050"/>
                </a:lnTo>
                <a:lnTo>
                  <a:pt x="88110" y="85070"/>
                </a:lnTo>
                <a:lnTo>
                  <a:pt x="88110" y="85080"/>
                </a:lnTo>
                <a:lnTo>
                  <a:pt x="88120" y="85100"/>
                </a:lnTo>
                <a:lnTo>
                  <a:pt x="88120" y="85110"/>
                </a:lnTo>
                <a:lnTo>
                  <a:pt x="88130" y="85120"/>
                </a:lnTo>
                <a:lnTo>
                  <a:pt x="88130" y="85130"/>
                </a:lnTo>
                <a:lnTo>
                  <a:pt x="88130" y="85140"/>
                </a:lnTo>
                <a:lnTo>
                  <a:pt x="88140" y="85150"/>
                </a:lnTo>
                <a:lnTo>
                  <a:pt x="88150" y="85210"/>
                </a:lnTo>
                <a:lnTo>
                  <a:pt x="88150" y="85220"/>
                </a:lnTo>
                <a:lnTo>
                  <a:pt x="88170" y="85260"/>
                </a:lnTo>
                <a:lnTo>
                  <a:pt x="88170" y="85300"/>
                </a:lnTo>
                <a:lnTo>
                  <a:pt x="88180" y="85310"/>
                </a:lnTo>
                <a:lnTo>
                  <a:pt x="88190" y="85370"/>
                </a:lnTo>
                <a:lnTo>
                  <a:pt x="88190" y="85400"/>
                </a:lnTo>
                <a:lnTo>
                  <a:pt x="88200" y="85440"/>
                </a:lnTo>
                <a:lnTo>
                  <a:pt x="88200" y="85450"/>
                </a:lnTo>
                <a:lnTo>
                  <a:pt x="88210" y="85500"/>
                </a:lnTo>
                <a:lnTo>
                  <a:pt x="88210" y="85520"/>
                </a:lnTo>
                <a:lnTo>
                  <a:pt x="88210" y="85550"/>
                </a:lnTo>
                <a:lnTo>
                  <a:pt x="88210" y="85560"/>
                </a:lnTo>
                <a:lnTo>
                  <a:pt x="88210" y="85570"/>
                </a:lnTo>
                <a:lnTo>
                  <a:pt x="88220" y="85570"/>
                </a:lnTo>
                <a:lnTo>
                  <a:pt x="88230" y="85570"/>
                </a:lnTo>
                <a:lnTo>
                  <a:pt x="88250" y="85560"/>
                </a:lnTo>
                <a:lnTo>
                  <a:pt x="88270" y="85560"/>
                </a:lnTo>
                <a:lnTo>
                  <a:pt x="88280" y="85560"/>
                </a:lnTo>
                <a:lnTo>
                  <a:pt x="88290" y="85560"/>
                </a:lnTo>
                <a:lnTo>
                  <a:pt x="88320" y="85560"/>
                </a:lnTo>
                <a:lnTo>
                  <a:pt x="88350" y="85560"/>
                </a:lnTo>
                <a:lnTo>
                  <a:pt x="88380" y="85560"/>
                </a:lnTo>
                <a:lnTo>
                  <a:pt x="88430" y="85560"/>
                </a:lnTo>
                <a:lnTo>
                  <a:pt x="88470" y="85560"/>
                </a:lnTo>
                <a:lnTo>
                  <a:pt x="88500" y="85560"/>
                </a:lnTo>
                <a:lnTo>
                  <a:pt x="88510" y="85560"/>
                </a:lnTo>
                <a:lnTo>
                  <a:pt x="88520" y="85560"/>
                </a:lnTo>
                <a:lnTo>
                  <a:pt x="88530" y="85560"/>
                </a:lnTo>
                <a:lnTo>
                  <a:pt x="88540" y="85560"/>
                </a:lnTo>
                <a:lnTo>
                  <a:pt x="88550" y="85560"/>
                </a:lnTo>
                <a:lnTo>
                  <a:pt x="88550" y="85580"/>
                </a:lnTo>
                <a:lnTo>
                  <a:pt x="88560" y="85610"/>
                </a:lnTo>
                <a:lnTo>
                  <a:pt x="88560" y="85620"/>
                </a:lnTo>
                <a:lnTo>
                  <a:pt x="88560" y="85630"/>
                </a:lnTo>
                <a:lnTo>
                  <a:pt x="88560" y="85640"/>
                </a:lnTo>
                <a:lnTo>
                  <a:pt x="88560" y="85660"/>
                </a:lnTo>
                <a:lnTo>
                  <a:pt x="88570" y="85660"/>
                </a:lnTo>
                <a:lnTo>
                  <a:pt x="88570" y="85690"/>
                </a:lnTo>
                <a:lnTo>
                  <a:pt x="88570" y="85710"/>
                </a:lnTo>
                <a:lnTo>
                  <a:pt x="88580" y="85710"/>
                </a:lnTo>
                <a:lnTo>
                  <a:pt x="88580" y="85720"/>
                </a:lnTo>
                <a:lnTo>
                  <a:pt x="88580" y="85730"/>
                </a:lnTo>
                <a:lnTo>
                  <a:pt x="88590" y="85730"/>
                </a:lnTo>
                <a:lnTo>
                  <a:pt x="88610" y="85730"/>
                </a:lnTo>
                <a:lnTo>
                  <a:pt x="88620" y="85730"/>
                </a:lnTo>
                <a:lnTo>
                  <a:pt x="88630" y="85740"/>
                </a:lnTo>
                <a:lnTo>
                  <a:pt x="88650" y="85740"/>
                </a:lnTo>
                <a:lnTo>
                  <a:pt x="88660" y="85740"/>
                </a:lnTo>
                <a:lnTo>
                  <a:pt x="88670" y="85730"/>
                </a:lnTo>
                <a:lnTo>
                  <a:pt x="88700" y="85730"/>
                </a:lnTo>
                <a:lnTo>
                  <a:pt x="88710" y="85730"/>
                </a:lnTo>
                <a:lnTo>
                  <a:pt x="88730" y="85730"/>
                </a:lnTo>
                <a:lnTo>
                  <a:pt x="88740" y="85730"/>
                </a:lnTo>
                <a:lnTo>
                  <a:pt x="88750" y="85720"/>
                </a:lnTo>
                <a:lnTo>
                  <a:pt x="88760" y="85720"/>
                </a:lnTo>
                <a:lnTo>
                  <a:pt x="88770" y="85710"/>
                </a:lnTo>
                <a:lnTo>
                  <a:pt x="88780" y="85690"/>
                </a:lnTo>
                <a:lnTo>
                  <a:pt x="88800" y="85650"/>
                </a:lnTo>
                <a:lnTo>
                  <a:pt x="88820" y="85600"/>
                </a:lnTo>
                <a:lnTo>
                  <a:pt x="88840" y="85560"/>
                </a:lnTo>
                <a:lnTo>
                  <a:pt x="88840" y="85550"/>
                </a:lnTo>
                <a:lnTo>
                  <a:pt x="88860" y="85500"/>
                </a:lnTo>
                <a:lnTo>
                  <a:pt x="88880" y="85470"/>
                </a:lnTo>
                <a:lnTo>
                  <a:pt x="88880" y="85460"/>
                </a:lnTo>
                <a:lnTo>
                  <a:pt x="88900" y="85430"/>
                </a:lnTo>
                <a:lnTo>
                  <a:pt x="88910" y="85410"/>
                </a:lnTo>
                <a:lnTo>
                  <a:pt x="88920" y="85390"/>
                </a:lnTo>
                <a:lnTo>
                  <a:pt x="88930" y="85390"/>
                </a:lnTo>
                <a:lnTo>
                  <a:pt x="88940" y="85380"/>
                </a:lnTo>
                <a:lnTo>
                  <a:pt x="88940" y="85370"/>
                </a:lnTo>
                <a:lnTo>
                  <a:pt x="88960" y="85360"/>
                </a:lnTo>
                <a:lnTo>
                  <a:pt x="88970" y="85360"/>
                </a:lnTo>
                <a:lnTo>
                  <a:pt x="88980" y="85360"/>
                </a:lnTo>
                <a:lnTo>
                  <a:pt x="89000" y="85350"/>
                </a:lnTo>
                <a:lnTo>
                  <a:pt x="89010" y="85350"/>
                </a:lnTo>
                <a:lnTo>
                  <a:pt x="89010" y="85340"/>
                </a:lnTo>
                <a:lnTo>
                  <a:pt x="89040" y="85330"/>
                </a:lnTo>
                <a:lnTo>
                  <a:pt x="89060" y="85320"/>
                </a:lnTo>
                <a:lnTo>
                  <a:pt x="89080" y="85310"/>
                </a:lnTo>
                <a:lnTo>
                  <a:pt x="89100" y="85290"/>
                </a:lnTo>
                <a:lnTo>
                  <a:pt x="89100" y="85280"/>
                </a:lnTo>
                <a:lnTo>
                  <a:pt x="89120" y="85270"/>
                </a:lnTo>
                <a:lnTo>
                  <a:pt x="89130" y="85260"/>
                </a:lnTo>
                <a:lnTo>
                  <a:pt x="89150" y="85240"/>
                </a:lnTo>
                <a:lnTo>
                  <a:pt x="89170" y="85220"/>
                </a:lnTo>
                <a:lnTo>
                  <a:pt x="89190" y="85210"/>
                </a:lnTo>
                <a:lnTo>
                  <a:pt x="89200" y="85200"/>
                </a:lnTo>
                <a:lnTo>
                  <a:pt x="89220" y="85180"/>
                </a:lnTo>
                <a:lnTo>
                  <a:pt x="89230" y="85170"/>
                </a:lnTo>
                <a:lnTo>
                  <a:pt x="89240" y="85160"/>
                </a:lnTo>
                <a:lnTo>
                  <a:pt x="89250" y="85150"/>
                </a:lnTo>
                <a:lnTo>
                  <a:pt x="89260" y="85140"/>
                </a:lnTo>
                <a:lnTo>
                  <a:pt x="89270" y="85140"/>
                </a:lnTo>
                <a:lnTo>
                  <a:pt x="89270" y="85130"/>
                </a:lnTo>
                <a:lnTo>
                  <a:pt x="89290" y="85120"/>
                </a:lnTo>
                <a:lnTo>
                  <a:pt x="89320" y="85110"/>
                </a:lnTo>
                <a:lnTo>
                  <a:pt x="89350" y="85100"/>
                </a:lnTo>
                <a:lnTo>
                  <a:pt x="89370" y="85090"/>
                </a:lnTo>
                <a:lnTo>
                  <a:pt x="89410" y="85090"/>
                </a:lnTo>
                <a:lnTo>
                  <a:pt x="89420" y="85080"/>
                </a:lnTo>
                <a:lnTo>
                  <a:pt x="89430" y="85080"/>
                </a:lnTo>
                <a:lnTo>
                  <a:pt x="89440" y="85070"/>
                </a:lnTo>
                <a:lnTo>
                  <a:pt x="89450" y="85070"/>
                </a:lnTo>
                <a:lnTo>
                  <a:pt x="89460" y="85060"/>
                </a:lnTo>
                <a:lnTo>
                  <a:pt x="89460" y="85050"/>
                </a:lnTo>
                <a:lnTo>
                  <a:pt x="89460" y="85040"/>
                </a:lnTo>
                <a:lnTo>
                  <a:pt x="89460" y="85030"/>
                </a:lnTo>
                <a:lnTo>
                  <a:pt x="89470" y="85020"/>
                </a:lnTo>
                <a:lnTo>
                  <a:pt x="89470" y="85010"/>
                </a:lnTo>
                <a:lnTo>
                  <a:pt x="89460" y="84990"/>
                </a:lnTo>
                <a:lnTo>
                  <a:pt x="89460" y="84970"/>
                </a:lnTo>
                <a:lnTo>
                  <a:pt x="89450" y="84950"/>
                </a:lnTo>
                <a:lnTo>
                  <a:pt x="89450" y="84940"/>
                </a:lnTo>
                <a:lnTo>
                  <a:pt x="89440" y="84930"/>
                </a:lnTo>
                <a:lnTo>
                  <a:pt x="89420" y="84900"/>
                </a:lnTo>
                <a:lnTo>
                  <a:pt x="89390" y="84870"/>
                </a:lnTo>
                <a:lnTo>
                  <a:pt x="89370" y="84850"/>
                </a:lnTo>
                <a:lnTo>
                  <a:pt x="89360" y="84830"/>
                </a:lnTo>
                <a:lnTo>
                  <a:pt x="89350" y="84820"/>
                </a:lnTo>
                <a:lnTo>
                  <a:pt x="89330" y="84800"/>
                </a:lnTo>
                <a:lnTo>
                  <a:pt x="89310" y="84790"/>
                </a:lnTo>
                <a:lnTo>
                  <a:pt x="89300" y="84770"/>
                </a:lnTo>
                <a:lnTo>
                  <a:pt x="89270" y="84750"/>
                </a:lnTo>
                <a:lnTo>
                  <a:pt x="89260" y="84740"/>
                </a:lnTo>
                <a:lnTo>
                  <a:pt x="89250" y="84730"/>
                </a:lnTo>
                <a:lnTo>
                  <a:pt x="89240" y="84710"/>
                </a:lnTo>
                <a:lnTo>
                  <a:pt x="89230" y="84700"/>
                </a:lnTo>
                <a:lnTo>
                  <a:pt x="89220" y="84680"/>
                </a:lnTo>
                <a:lnTo>
                  <a:pt x="89220" y="84660"/>
                </a:lnTo>
                <a:lnTo>
                  <a:pt x="89220" y="84640"/>
                </a:lnTo>
                <a:lnTo>
                  <a:pt x="89220" y="84630"/>
                </a:lnTo>
                <a:lnTo>
                  <a:pt x="89220" y="84620"/>
                </a:lnTo>
                <a:lnTo>
                  <a:pt x="89220" y="84600"/>
                </a:lnTo>
                <a:lnTo>
                  <a:pt x="89220" y="84590"/>
                </a:lnTo>
                <a:lnTo>
                  <a:pt x="89230" y="84570"/>
                </a:lnTo>
                <a:lnTo>
                  <a:pt x="89240" y="84550"/>
                </a:lnTo>
                <a:lnTo>
                  <a:pt x="89240" y="84540"/>
                </a:lnTo>
                <a:lnTo>
                  <a:pt x="89250" y="84520"/>
                </a:lnTo>
                <a:lnTo>
                  <a:pt x="89270" y="84500"/>
                </a:lnTo>
                <a:lnTo>
                  <a:pt x="89280" y="84490"/>
                </a:lnTo>
                <a:lnTo>
                  <a:pt x="89300" y="84470"/>
                </a:lnTo>
                <a:lnTo>
                  <a:pt x="89310" y="84460"/>
                </a:lnTo>
                <a:lnTo>
                  <a:pt x="89340" y="84420"/>
                </a:lnTo>
                <a:lnTo>
                  <a:pt x="89350" y="84410"/>
                </a:lnTo>
                <a:lnTo>
                  <a:pt x="89360" y="84390"/>
                </a:lnTo>
                <a:lnTo>
                  <a:pt x="89360" y="84370"/>
                </a:lnTo>
                <a:lnTo>
                  <a:pt x="89360" y="84360"/>
                </a:lnTo>
                <a:lnTo>
                  <a:pt x="89350" y="84340"/>
                </a:lnTo>
                <a:lnTo>
                  <a:pt x="89330" y="84320"/>
                </a:lnTo>
                <a:lnTo>
                  <a:pt x="89330" y="84300"/>
                </a:lnTo>
                <a:lnTo>
                  <a:pt x="89320" y="84270"/>
                </a:lnTo>
                <a:lnTo>
                  <a:pt x="89300" y="84230"/>
                </a:lnTo>
                <a:lnTo>
                  <a:pt x="89290" y="84200"/>
                </a:lnTo>
                <a:lnTo>
                  <a:pt x="89270" y="84160"/>
                </a:lnTo>
                <a:lnTo>
                  <a:pt x="89260" y="84130"/>
                </a:lnTo>
                <a:lnTo>
                  <a:pt x="89250" y="84080"/>
                </a:lnTo>
                <a:lnTo>
                  <a:pt x="89250" y="84040"/>
                </a:lnTo>
                <a:lnTo>
                  <a:pt x="89240" y="83990"/>
                </a:lnTo>
                <a:lnTo>
                  <a:pt x="89240" y="83960"/>
                </a:lnTo>
                <a:lnTo>
                  <a:pt x="89230" y="83940"/>
                </a:lnTo>
                <a:lnTo>
                  <a:pt x="89220" y="83910"/>
                </a:lnTo>
                <a:lnTo>
                  <a:pt x="89210" y="83880"/>
                </a:lnTo>
                <a:lnTo>
                  <a:pt x="89200" y="83850"/>
                </a:lnTo>
                <a:lnTo>
                  <a:pt x="89200" y="83830"/>
                </a:lnTo>
                <a:lnTo>
                  <a:pt x="89200" y="83820"/>
                </a:lnTo>
                <a:lnTo>
                  <a:pt x="89190" y="83810"/>
                </a:lnTo>
                <a:lnTo>
                  <a:pt x="89190" y="83800"/>
                </a:lnTo>
                <a:lnTo>
                  <a:pt x="89180" y="83790"/>
                </a:lnTo>
                <a:lnTo>
                  <a:pt x="89170" y="83760"/>
                </a:lnTo>
                <a:lnTo>
                  <a:pt x="89160" y="83740"/>
                </a:lnTo>
                <a:lnTo>
                  <a:pt x="89160" y="83720"/>
                </a:lnTo>
                <a:lnTo>
                  <a:pt x="89150" y="83700"/>
                </a:lnTo>
                <a:lnTo>
                  <a:pt x="89150" y="83680"/>
                </a:lnTo>
                <a:lnTo>
                  <a:pt x="89140" y="83670"/>
                </a:lnTo>
                <a:lnTo>
                  <a:pt x="89140" y="83650"/>
                </a:lnTo>
                <a:lnTo>
                  <a:pt x="89140" y="83640"/>
                </a:lnTo>
                <a:lnTo>
                  <a:pt x="89140" y="83630"/>
                </a:lnTo>
                <a:lnTo>
                  <a:pt x="89140" y="83620"/>
                </a:lnTo>
                <a:lnTo>
                  <a:pt x="89140" y="83600"/>
                </a:lnTo>
                <a:lnTo>
                  <a:pt x="89140" y="83590"/>
                </a:lnTo>
                <a:lnTo>
                  <a:pt x="89140" y="83580"/>
                </a:lnTo>
                <a:lnTo>
                  <a:pt x="89140" y="83560"/>
                </a:lnTo>
                <a:lnTo>
                  <a:pt x="89140" y="83540"/>
                </a:lnTo>
                <a:lnTo>
                  <a:pt x="89140" y="83530"/>
                </a:lnTo>
                <a:lnTo>
                  <a:pt x="89140" y="83520"/>
                </a:lnTo>
                <a:lnTo>
                  <a:pt x="89140" y="83500"/>
                </a:lnTo>
                <a:lnTo>
                  <a:pt x="89140" y="83480"/>
                </a:lnTo>
                <a:lnTo>
                  <a:pt x="89130" y="83470"/>
                </a:lnTo>
                <a:lnTo>
                  <a:pt x="89130" y="83430"/>
                </a:lnTo>
                <a:lnTo>
                  <a:pt x="89120" y="83400"/>
                </a:lnTo>
                <a:lnTo>
                  <a:pt x="89120" y="83380"/>
                </a:lnTo>
                <a:lnTo>
                  <a:pt x="89120" y="83350"/>
                </a:lnTo>
                <a:lnTo>
                  <a:pt x="89120" y="83320"/>
                </a:lnTo>
                <a:lnTo>
                  <a:pt x="89120" y="83300"/>
                </a:lnTo>
                <a:lnTo>
                  <a:pt x="89130" y="83270"/>
                </a:lnTo>
                <a:lnTo>
                  <a:pt x="89140" y="83250"/>
                </a:lnTo>
                <a:lnTo>
                  <a:pt x="89150" y="83240"/>
                </a:lnTo>
                <a:lnTo>
                  <a:pt x="89160" y="83220"/>
                </a:lnTo>
                <a:lnTo>
                  <a:pt x="89170" y="83220"/>
                </a:lnTo>
                <a:lnTo>
                  <a:pt x="89180" y="83210"/>
                </a:lnTo>
                <a:lnTo>
                  <a:pt x="89190" y="83210"/>
                </a:lnTo>
                <a:lnTo>
                  <a:pt x="89200" y="83210"/>
                </a:lnTo>
                <a:lnTo>
                  <a:pt x="89230" y="83190"/>
                </a:lnTo>
                <a:lnTo>
                  <a:pt x="89240" y="83190"/>
                </a:lnTo>
                <a:lnTo>
                  <a:pt x="89280" y="83170"/>
                </a:lnTo>
                <a:lnTo>
                  <a:pt x="89320" y="83140"/>
                </a:lnTo>
                <a:lnTo>
                  <a:pt x="89350" y="83120"/>
                </a:lnTo>
                <a:lnTo>
                  <a:pt x="89380" y="83100"/>
                </a:lnTo>
                <a:lnTo>
                  <a:pt x="89380" y="83090"/>
                </a:lnTo>
                <a:lnTo>
                  <a:pt x="89390" y="83090"/>
                </a:lnTo>
                <a:lnTo>
                  <a:pt x="89430" y="83060"/>
                </a:lnTo>
                <a:lnTo>
                  <a:pt x="89460" y="83040"/>
                </a:lnTo>
                <a:lnTo>
                  <a:pt x="89470" y="83030"/>
                </a:lnTo>
                <a:lnTo>
                  <a:pt x="89520" y="82990"/>
                </a:lnTo>
                <a:lnTo>
                  <a:pt x="89550" y="82960"/>
                </a:lnTo>
                <a:lnTo>
                  <a:pt x="89560" y="82950"/>
                </a:lnTo>
                <a:lnTo>
                  <a:pt x="89570" y="82950"/>
                </a:lnTo>
                <a:lnTo>
                  <a:pt x="89580" y="82950"/>
                </a:lnTo>
                <a:lnTo>
                  <a:pt x="89590" y="82940"/>
                </a:lnTo>
                <a:lnTo>
                  <a:pt x="89600" y="82940"/>
                </a:lnTo>
                <a:lnTo>
                  <a:pt x="89620" y="82920"/>
                </a:lnTo>
                <a:lnTo>
                  <a:pt x="89640" y="82910"/>
                </a:lnTo>
                <a:lnTo>
                  <a:pt x="89660" y="82900"/>
                </a:lnTo>
                <a:lnTo>
                  <a:pt x="89680" y="82880"/>
                </a:lnTo>
                <a:lnTo>
                  <a:pt x="89700" y="82870"/>
                </a:lnTo>
                <a:lnTo>
                  <a:pt x="89710" y="82860"/>
                </a:lnTo>
                <a:lnTo>
                  <a:pt x="89720" y="82850"/>
                </a:lnTo>
                <a:lnTo>
                  <a:pt x="89730" y="82840"/>
                </a:lnTo>
                <a:lnTo>
                  <a:pt x="89740" y="82820"/>
                </a:lnTo>
                <a:lnTo>
                  <a:pt x="89760" y="82800"/>
                </a:lnTo>
                <a:lnTo>
                  <a:pt x="89770" y="82790"/>
                </a:lnTo>
                <a:lnTo>
                  <a:pt x="89780" y="82780"/>
                </a:lnTo>
                <a:lnTo>
                  <a:pt x="89790" y="82770"/>
                </a:lnTo>
                <a:lnTo>
                  <a:pt x="89800" y="82760"/>
                </a:lnTo>
                <a:lnTo>
                  <a:pt x="89820" y="82740"/>
                </a:lnTo>
                <a:lnTo>
                  <a:pt x="89820" y="82730"/>
                </a:lnTo>
                <a:lnTo>
                  <a:pt x="89830" y="82730"/>
                </a:lnTo>
                <a:lnTo>
                  <a:pt x="89840" y="82730"/>
                </a:lnTo>
                <a:lnTo>
                  <a:pt x="89850" y="82730"/>
                </a:lnTo>
                <a:lnTo>
                  <a:pt x="89860" y="82730"/>
                </a:lnTo>
                <a:lnTo>
                  <a:pt x="89870" y="82730"/>
                </a:lnTo>
                <a:lnTo>
                  <a:pt x="89890" y="82730"/>
                </a:lnTo>
                <a:lnTo>
                  <a:pt x="89910" y="82730"/>
                </a:lnTo>
                <a:lnTo>
                  <a:pt x="89930" y="82730"/>
                </a:lnTo>
                <a:lnTo>
                  <a:pt x="89940" y="82730"/>
                </a:lnTo>
                <a:lnTo>
                  <a:pt x="89950" y="82730"/>
                </a:lnTo>
                <a:lnTo>
                  <a:pt x="89960" y="82730"/>
                </a:lnTo>
                <a:lnTo>
                  <a:pt x="89970" y="82730"/>
                </a:lnTo>
                <a:lnTo>
                  <a:pt x="89990" y="82730"/>
                </a:lnTo>
                <a:lnTo>
                  <a:pt x="90010" y="82730"/>
                </a:lnTo>
                <a:lnTo>
                  <a:pt x="90020" y="82730"/>
                </a:lnTo>
                <a:lnTo>
                  <a:pt x="90030" y="82730"/>
                </a:lnTo>
                <a:lnTo>
                  <a:pt x="90050" y="82730"/>
                </a:lnTo>
                <a:lnTo>
                  <a:pt x="90060" y="82730"/>
                </a:lnTo>
                <a:lnTo>
                  <a:pt x="90070" y="82730"/>
                </a:lnTo>
                <a:lnTo>
                  <a:pt x="90070" y="82740"/>
                </a:lnTo>
                <a:lnTo>
                  <a:pt x="90080" y="82730"/>
                </a:lnTo>
                <a:lnTo>
                  <a:pt x="90090" y="82730"/>
                </a:lnTo>
                <a:lnTo>
                  <a:pt x="90100" y="82730"/>
                </a:lnTo>
                <a:lnTo>
                  <a:pt x="90110" y="82730"/>
                </a:lnTo>
                <a:lnTo>
                  <a:pt x="90120" y="82730"/>
                </a:lnTo>
                <a:lnTo>
                  <a:pt x="90130" y="82730"/>
                </a:lnTo>
                <a:lnTo>
                  <a:pt x="90140" y="82730"/>
                </a:lnTo>
                <a:lnTo>
                  <a:pt x="90150" y="82720"/>
                </a:lnTo>
                <a:lnTo>
                  <a:pt x="90160" y="82720"/>
                </a:lnTo>
                <a:lnTo>
                  <a:pt x="90170" y="82720"/>
                </a:lnTo>
                <a:lnTo>
                  <a:pt x="90180" y="82710"/>
                </a:lnTo>
                <a:lnTo>
                  <a:pt x="90190" y="82710"/>
                </a:lnTo>
                <a:lnTo>
                  <a:pt x="90200" y="82710"/>
                </a:lnTo>
                <a:lnTo>
                  <a:pt x="90220" y="82720"/>
                </a:lnTo>
                <a:lnTo>
                  <a:pt x="90240" y="82710"/>
                </a:lnTo>
                <a:lnTo>
                  <a:pt x="90250" y="82710"/>
                </a:lnTo>
                <a:lnTo>
                  <a:pt x="90260" y="82710"/>
                </a:lnTo>
                <a:lnTo>
                  <a:pt x="90280" y="82710"/>
                </a:lnTo>
                <a:lnTo>
                  <a:pt x="90290" y="82710"/>
                </a:lnTo>
                <a:lnTo>
                  <a:pt x="90300" y="82710"/>
                </a:lnTo>
                <a:lnTo>
                  <a:pt x="90320" y="82710"/>
                </a:lnTo>
                <a:lnTo>
                  <a:pt x="90330" y="82710"/>
                </a:lnTo>
                <a:lnTo>
                  <a:pt x="90350" y="82710"/>
                </a:lnTo>
                <a:lnTo>
                  <a:pt x="90360" y="82710"/>
                </a:lnTo>
                <a:lnTo>
                  <a:pt x="90370" y="82710"/>
                </a:lnTo>
                <a:lnTo>
                  <a:pt x="90380" y="82710"/>
                </a:lnTo>
                <a:lnTo>
                  <a:pt x="90390" y="82700"/>
                </a:lnTo>
                <a:lnTo>
                  <a:pt x="90400" y="82700"/>
                </a:lnTo>
                <a:lnTo>
                  <a:pt x="90420" y="82700"/>
                </a:lnTo>
                <a:lnTo>
                  <a:pt x="90430" y="82700"/>
                </a:lnTo>
                <a:lnTo>
                  <a:pt x="90440" y="82700"/>
                </a:lnTo>
                <a:lnTo>
                  <a:pt x="90460" y="82700"/>
                </a:lnTo>
                <a:lnTo>
                  <a:pt x="90470" y="82700"/>
                </a:lnTo>
                <a:lnTo>
                  <a:pt x="90480" y="82700"/>
                </a:lnTo>
                <a:lnTo>
                  <a:pt x="90490" y="82700"/>
                </a:lnTo>
                <a:lnTo>
                  <a:pt x="90500" y="82700"/>
                </a:lnTo>
                <a:lnTo>
                  <a:pt x="90510" y="82700"/>
                </a:lnTo>
                <a:lnTo>
                  <a:pt x="90530" y="82690"/>
                </a:lnTo>
                <a:lnTo>
                  <a:pt x="90550" y="82690"/>
                </a:lnTo>
                <a:lnTo>
                  <a:pt x="90570" y="82680"/>
                </a:lnTo>
                <a:lnTo>
                  <a:pt x="90580" y="82680"/>
                </a:lnTo>
                <a:lnTo>
                  <a:pt x="90590" y="82680"/>
                </a:lnTo>
                <a:lnTo>
                  <a:pt x="90600" y="82680"/>
                </a:lnTo>
                <a:lnTo>
                  <a:pt x="90610" y="82690"/>
                </a:lnTo>
                <a:lnTo>
                  <a:pt x="90620" y="82690"/>
                </a:lnTo>
                <a:lnTo>
                  <a:pt x="90630" y="82690"/>
                </a:lnTo>
                <a:lnTo>
                  <a:pt x="90650" y="82700"/>
                </a:lnTo>
                <a:lnTo>
                  <a:pt x="90660" y="82690"/>
                </a:lnTo>
                <a:lnTo>
                  <a:pt x="90660" y="82700"/>
                </a:lnTo>
                <a:lnTo>
                  <a:pt x="90670" y="82690"/>
                </a:lnTo>
                <a:lnTo>
                  <a:pt x="90690" y="82700"/>
                </a:lnTo>
                <a:lnTo>
                  <a:pt x="90700" y="82700"/>
                </a:lnTo>
                <a:lnTo>
                  <a:pt x="90710" y="82700"/>
                </a:lnTo>
                <a:lnTo>
                  <a:pt x="90720" y="82700"/>
                </a:lnTo>
                <a:lnTo>
                  <a:pt x="90730" y="82700"/>
                </a:lnTo>
                <a:lnTo>
                  <a:pt x="90740" y="82700"/>
                </a:lnTo>
                <a:lnTo>
                  <a:pt x="90750" y="82700"/>
                </a:lnTo>
                <a:lnTo>
                  <a:pt x="90760" y="82700"/>
                </a:lnTo>
                <a:lnTo>
                  <a:pt x="90770" y="82700"/>
                </a:lnTo>
                <a:lnTo>
                  <a:pt x="90780" y="82700"/>
                </a:lnTo>
                <a:lnTo>
                  <a:pt x="90800" y="82700"/>
                </a:lnTo>
                <a:lnTo>
                  <a:pt x="90820" y="82700"/>
                </a:lnTo>
                <a:lnTo>
                  <a:pt x="90830" y="82710"/>
                </a:lnTo>
                <a:lnTo>
                  <a:pt x="90840" y="82700"/>
                </a:lnTo>
                <a:lnTo>
                  <a:pt x="90840" y="82690"/>
                </a:lnTo>
                <a:lnTo>
                  <a:pt x="90840" y="82680"/>
                </a:lnTo>
                <a:lnTo>
                  <a:pt x="90840" y="82660"/>
                </a:lnTo>
                <a:lnTo>
                  <a:pt x="90840" y="82650"/>
                </a:lnTo>
                <a:lnTo>
                  <a:pt x="90840" y="82640"/>
                </a:lnTo>
                <a:lnTo>
                  <a:pt x="90840" y="82630"/>
                </a:lnTo>
                <a:lnTo>
                  <a:pt x="90840" y="82610"/>
                </a:lnTo>
                <a:lnTo>
                  <a:pt x="90840" y="82600"/>
                </a:lnTo>
                <a:lnTo>
                  <a:pt x="90840" y="82590"/>
                </a:lnTo>
                <a:lnTo>
                  <a:pt x="90830" y="82580"/>
                </a:lnTo>
                <a:lnTo>
                  <a:pt x="90830" y="82570"/>
                </a:lnTo>
                <a:lnTo>
                  <a:pt x="90830" y="82560"/>
                </a:lnTo>
                <a:lnTo>
                  <a:pt x="90830" y="82550"/>
                </a:lnTo>
                <a:lnTo>
                  <a:pt x="90840" y="82530"/>
                </a:lnTo>
                <a:lnTo>
                  <a:pt x="90840" y="82520"/>
                </a:lnTo>
                <a:lnTo>
                  <a:pt x="90830" y="82510"/>
                </a:lnTo>
                <a:lnTo>
                  <a:pt x="90830" y="82500"/>
                </a:lnTo>
                <a:lnTo>
                  <a:pt x="90830" y="82490"/>
                </a:lnTo>
                <a:lnTo>
                  <a:pt x="90830" y="82480"/>
                </a:lnTo>
                <a:lnTo>
                  <a:pt x="90840" y="82460"/>
                </a:lnTo>
                <a:lnTo>
                  <a:pt x="90840" y="82450"/>
                </a:lnTo>
                <a:lnTo>
                  <a:pt x="90850" y="82440"/>
                </a:lnTo>
                <a:lnTo>
                  <a:pt x="90860" y="82420"/>
                </a:lnTo>
                <a:lnTo>
                  <a:pt x="90870" y="82410"/>
                </a:lnTo>
                <a:lnTo>
                  <a:pt x="90890" y="82400"/>
                </a:lnTo>
                <a:lnTo>
                  <a:pt x="90900" y="82390"/>
                </a:lnTo>
                <a:lnTo>
                  <a:pt x="90910" y="82390"/>
                </a:lnTo>
                <a:lnTo>
                  <a:pt x="90920" y="82380"/>
                </a:lnTo>
                <a:lnTo>
                  <a:pt x="90930" y="82380"/>
                </a:lnTo>
                <a:lnTo>
                  <a:pt x="90950" y="82370"/>
                </a:lnTo>
                <a:lnTo>
                  <a:pt x="90960" y="82370"/>
                </a:lnTo>
                <a:lnTo>
                  <a:pt x="90990" y="82370"/>
                </a:lnTo>
                <a:lnTo>
                  <a:pt x="91010" y="82360"/>
                </a:lnTo>
                <a:lnTo>
                  <a:pt x="91030" y="82360"/>
                </a:lnTo>
                <a:lnTo>
                  <a:pt x="91050" y="82350"/>
                </a:lnTo>
                <a:lnTo>
                  <a:pt x="91070" y="82340"/>
                </a:lnTo>
                <a:lnTo>
                  <a:pt x="91080" y="82330"/>
                </a:lnTo>
                <a:lnTo>
                  <a:pt x="91090" y="82320"/>
                </a:lnTo>
                <a:lnTo>
                  <a:pt x="91110" y="82310"/>
                </a:lnTo>
                <a:lnTo>
                  <a:pt x="91130" y="82300"/>
                </a:lnTo>
                <a:lnTo>
                  <a:pt x="91150" y="82290"/>
                </a:lnTo>
                <a:lnTo>
                  <a:pt x="91170" y="82280"/>
                </a:lnTo>
                <a:lnTo>
                  <a:pt x="91190" y="82270"/>
                </a:lnTo>
                <a:lnTo>
                  <a:pt x="91210" y="82260"/>
                </a:lnTo>
                <a:lnTo>
                  <a:pt x="91230" y="82260"/>
                </a:lnTo>
                <a:lnTo>
                  <a:pt x="91240" y="82250"/>
                </a:lnTo>
                <a:lnTo>
                  <a:pt x="91250" y="82250"/>
                </a:lnTo>
                <a:lnTo>
                  <a:pt x="91260" y="82250"/>
                </a:lnTo>
                <a:lnTo>
                  <a:pt x="91270" y="82230"/>
                </a:lnTo>
                <a:lnTo>
                  <a:pt x="91280" y="82230"/>
                </a:lnTo>
                <a:lnTo>
                  <a:pt x="91300" y="82220"/>
                </a:lnTo>
                <a:lnTo>
                  <a:pt x="91310" y="82210"/>
                </a:lnTo>
                <a:lnTo>
                  <a:pt x="91320" y="82210"/>
                </a:lnTo>
                <a:lnTo>
                  <a:pt x="91330" y="82200"/>
                </a:lnTo>
                <a:lnTo>
                  <a:pt x="91340" y="82190"/>
                </a:lnTo>
                <a:lnTo>
                  <a:pt x="91340" y="82180"/>
                </a:lnTo>
                <a:lnTo>
                  <a:pt x="91410" y="82180"/>
                </a:lnTo>
                <a:lnTo>
                  <a:pt x="91420" y="82180"/>
                </a:lnTo>
                <a:lnTo>
                  <a:pt x="91430" y="82170"/>
                </a:lnTo>
                <a:lnTo>
                  <a:pt x="91480" y="82180"/>
                </a:lnTo>
                <a:lnTo>
                  <a:pt x="91490" y="82180"/>
                </a:lnTo>
                <a:lnTo>
                  <a:pt x="91570" y="82180"/>
                </a:lnTo>
                <a:lnTo>
                  <a:pt x="91600" y="82240"/>
                </a:lnTo>
                <a:lnTo>
                  <a:pt x="91620" y="82250"/>
                </a:lnTo>
                <a:lnTo>
                  <a:pt x="91640" y="82260"/>
                </a:lnTo>
                <a:lnTo>
                  <a:pt x="91650" y="82260"/>
                </a:lnTo>
                <a:lnTo>
                  <a:pt x="91670" y="82260"/>
                </a:lnTo>
                <a:lnTo>
                  <a:pt x="91730" y="82250"/>
                </a:lnTo>
                <a:lnTo>
                  <a:pt x="91700" y="82220"/>
                </a:lnTo>
                <a:lnTo>
                  <a:pt x="91650" y="82220"/>
                </a:lnTo>
                <a:lnTo>
                  <a:pt x="91640" y="82190"/>
                </a:lnTo>
                <a:lnTo>
                  <a:pt x="91640" y="82180"/>
                </a:lnTo>
                <a:lnTo>
                  <a:pt x="91630" y="82170"/>
                </a:lnTo>
                <a:lnTo>
                  <a:pt x="91640" y="82120"/>
                </a:lnTo>
                <a:lnTo>
                  <a:pt x="91640" y="82090"/>
                </a:lnTo>
                <a:lnTo>
                  <a:pt x="91650" y="82040"/>
                </a:lnTo>
                <a:lnTo>
                  <a:pt x="91630" y="81990"/>
                </a:lnTo>
                <a:lnTo>
                  <a:pt x="91660" y="81970"/>
                </a:lnTo>
                <a:lnTo>
                  <a:pt x="91680" y="81920"/>
                </a:lnTo>
                <a:lnTo>
                  <a:pt x="91660" y="81880"/>
                </a:lnTo>
                <a:lnTo>
                  <a:pt x="91650" y="81840"/>
                </a:lnTo>
                <a:lnTo>
                  <a:pt x="91600" y="81800"/>
                </a:lnTo>
                <a:lnTo>
                  <a:pt x="91520" y="81730"/>
                </a:lnTo>
                <a:lnTo>
                  <a:pt x="91500" y="81700"/>
                </a:lnTo>
                <a:lnTo>
                  <a:pt x="91540" y="81620"/>
                </a:lnTo>
                <a:lnTo>
                  <a:pt x="91560" y="81600"/>
                </a:lnTo>
                <a:lnTo>
                  <a:pt x="91620" y="81540"/>
                </a:lnTo>
                <a:lnTo>
                  <a:pt x="91660" y="81540"/>
                </a:lnTo>
                <a:lnTo>
                  <a:pt x="91690" y="81550"/>
                </a:lnTo>
                <a:lnTo>
                  <a:pt x="91720" y="81560"/>
                </a:lnTo>
                <a:lnTo>
                  <a:pt x="91740" y="81570"/>
                </a:lnTo>
                <a:lnTo>
                  <a:pt x="91820" y="81610"/>
                </a:lnTo>
                <a:lnTo>
                  <a:pt x="91830" y="81610"/>
                </a:lnTo>
                <a:lnTo>
                  <a:pt x="91860" y="81630"/>
                </a:lnTo>
                <a:lnTo>
                  <a:pt x="91900" y="81640"/>
                </a:lnTo>
                <a:lnTo>
                  <a:pt x="91920" y="81650"/>
                </a:lnTo>
                <a:lnTo>
                  <a:pt x="91960" y="81660"/>
                </a:lnTo>
                <a:lnTo>
                  <a:pt x="91990" y="81680"/>
                </a:lnTo>
                <a:lnTo>
                  <a:pt x="92010" y="81680"/>
                </a:lnTo>
                <a:lnTo>
                  <a:pt x="92050" y="81690"/>
                </a:lnTo>
                <a:lnTo>
                  <a:pt x="92070" y="81700"/>
                </a:lnTo>
                <a:lnTo>
                  <a:pt x="92090" y="81710"/>
                </a:lnTo>
                <a:lnTo>
                  <a:pt x="92110" y="81710"/>
                </a:lnTo>
                <a:lnTo>
                  <a:pt x="92120" y="81710"/>
                </a:lnTo>
                <a:lnTo>
                  <a:pt x="92140" y="81710"/>
                </a:lnTo>
                <a:lnTo>
                  <a:pt x="92150" y="81720"/>
                </a:lnTo>
                <a:lnTo>
                  <a:pt x="92180" y="81720"/>
                </a:lnTo>
                <a:lnTo>
                  <a:pt x="92190" y="81730"/>
                </a:lnTo>
                <a:lnTo>
                  <a:pt x="92220" y="81740"/>
                </a:lnTo>
                <a:lnTo>
                  <a:pt x="92240" y="81760"/>
                </a:lnTo>
                <a:lnTo>
                  <a:pt x="92280" y="81780"/>
                </a:lnTo>
                <a:lnTo>
                  <a:pt x="92340" y="81810"/>
                </a:lnTo>
                <a:lnTo>
                  <a:pt x="92350" y="81810"/>
                </a:lnTo>
                <a:lnTo>
                  <a:pt x="92370" y="81820"/>
                </a:lnTo>
                <a:lnTo>
                  <a:pt x="92380" y="81820"/>
                </a:lnTo>
                <a:lnTo>
                  <a:pt x="92390" y="81820"/>
                </a:lnTo>
                <a:lnTo>
                  <a:pt x="92410" y="81830"/>
                </a:lnTo>
                <a:lnTo>
                  <a:pt x="92430" y="81830"/>
                </a:lnTo>
                <a:lnTo>
                  <a:pt x="92450" y="81840"/>
                </a:lnTo>
                <a:lnTo>
                  <a:pt x="92470" y="81850"/>
                </a:lnTo>
                <a:lnTo>
                  <a:pt x="92510" y="81850"/>
                </a:lnTo>
                <a:lnTo>
                  <a:pt x="92530" y="81850"/>
                </a:lnTo>
                <a:lnTo>
                  <a:pt x="92540" y="81850"/>
                </a:lnTo>
                <a:lnTo>
                  <a:pt x="92550" y="81860"/>
                </a:lnTo>
                <a:lnTo>
                  <a:pt x="92560" y="81860"/>
                </a:lnTo>
                <a:lnTo>
                  <a:pt x="92580" y="81860"/>
                </a:lnTo>
                <a:lnTo>
                  <a:pt x="92600" y="81860"/>
                </a:lnTo>
                <a:lnTo>
                  <a:pt x="92600" y="81870"/>
                </a:lnTo>
                <a:lnTo>
                  <a:pt x="92610" y="81860"/>
                </a:lnTo>
                <a:lnTo>
                  <a:pt x="92630" y="81870"/>
                </a:lnTo>
                <a:lnTo>
                  <a:pt x="92650" y="81880"/>
                </a:lnTo>
                <a:lnTo>
                  <a:pt x="92660" y="81880"/>
                </a:lnTo>
                <a:lnTo>
                  <a:pt x="92690" y="81900"/>
                </a:lnTo>
                <a:lnTo>
                  <a:pt x="92720" y="81910"/>
                </a:lnTo>
                <a:lnTo>
                  <a:pt x="92750" y="81930"/>
                </a:lnTo>
                <a:lnTo>
                  <a:pt x="92790" y="81960"/>
                </a:lnTo>
                <a:lnTo>
                  <a:pt x="92820" y="81990"/>
                </a:lnTo>
                <a:lnTo>
                  <a:pt x="92840" y="82030"/>
                </a:lnTo>
                <a:lnTo>
                  <a:pt x="92850" y="82070"/>
                </a:lnTo>
                <a:lnTo>
                  <a:pt x="92850" y="82090"/>
                </a:lnTo>
                <a:lnTo>
                  <a:pt x="92830" y="82120"/>
                </a:lnTo>
                <a:lnTo>
                  <a:pt x="92820" y="82140"/>
                </a:lnTo>
                <a:lnTo>
                  <a:pt x="92780" y="82160"/>
                </a:lnTo>
                <a:lnTo>
                  <a:pt x="92760" y="82190"/>
                </a:lnTo>
                <a:lnTo>
                  <a:pt x="92750" y="82210"/>
                </a:lnTo>
                <a:lnTo>
                  <a:pt x="92750" y="82230"/>
                </a:lnTo>
                <a:lnTo>
                  <a:pt x="92750" y="82250"/>
                </a:lnTo>
                <a:lnTo>
                  <a:pt x="92750" y="82270"/>
                </a:lnTo>
                <a:lnTo>
                  <a:pt x="92740" y="82270"/>
                </a:lnTo>
                <a:lnTo>
                  <a:pt x="92750" y="82290"/>
                </a:lnTo>
                <a:lnTo>
                  <a:pt x="92750" y="82320"/>
                </a:lnTo>
                <a:lnTo>
                  <a:pt x="92760" y="82340"/>
                </a:lnTo>
                <a:lnTo>
                  <a:pt x="92770" y="82360"/>
                </a:lnTo>
                <a:lnTo>
                  <a:pt x="92760" y="82370"/>
                </a:lnTo>
                <a:lnTo>
                  <a:pt x="92760" y="82390"/>
                </a:lnTo>
                <a:lnTo>
                  <a:pt x="92770" y="82400"/>
                </a:lnTo>
                <a:lnTo>
                  <a:pt x="92770" y="82410"/>
                </a:lnTo>
                <a:lnTo>
                  <a:pt x="92770" y="82420"/>
                </a:lnTo>
                <a:lnTo>
                  <a:pt x="92770" y="82430"/>
                </a:lnTo>
                <a:lnTo>
                  <a:pt x="92780" y="82440"/>
                </a:lnTo>
                <a:lnTo>
                  <a:pt x="92790" y="82440"/>
                </a:lnTo>
                <a:lnTo>
                  <a:pt x="92790" y="82460"/>
                </a:lnTo>
                <a:lnTo>
                  <a:pt x="92790" y="82470"/>
                </a:lnTo>
                <a:lnTo>
                  <a:pt x="92790" y="82490"/>
                </a:lnTo>
                <a:lnTo>
                  <a:pt x="92790" y="82520"/>
                </a:lnTo>
                <a:lnTo>
                  <a:pt x="92790" y="82550"/>
                </a:lnTo>
                <a:lnTo>
                  <a:pt x="92790" y="82590"/>
                </a:lnTo>
                <a:lnTo>
                  <a:pt x="92810" y="82610"/>
                </a:lnTo>
                <a:lnTo>
                  <a:pt x="92820" y="82630"/>
                </a:lnTo>
                <a:lnTo>
                  <a:pt x="92830" y="82630"/>
                </a:lnTo>
                <a:lnTo>
                  <a:pt x="92840" y="82630"/>
                </a:lnTo>
                <a:lnTo>
                  <a:pt x="92860" y="82640"/>
                </a:lnTo>
                <a:lnTo>
                  <a:pt x="92890" y="82660"/>
                </a:lnTo>
                <a:lnTo>
                  <a:pt x="92910" y="82680"/>
                </a:lnTo>
                <a:lnTo>
                  <a:pt x="92920" y="82690"/>
                </a:lnTo>
                <a:lnTo>
                  <a:pt x="92920" y="82700"/>
                </a:lnTo>
                <a:lnTo>
                  <a:pt x="92940" y="82720"/>
                </a:lnTo>
                <a:lnTo>
                  <a:pt x="92950" y="82740"/>
                </a:lnTo>
                <a:lnTo>
                  <a:pt x="92960" y="82770"/>
                </a:lnTo>
                <a:lnTo>
                  <a:pt x="92960" y="82810"/>
                </a:lnTo>
                <a:lnTo>
                  <a:pt x="92970" y="82830"/>
                </a:lnTo>
                <a:lnTo>
                  <a:pt x="92970" y="82840"/>
                </a:lnTo>
                <a:lnTo>
                  <a:pt x="92970" y="82860"/>
                </a:lnTo>
                <a:lnTo>
                  <a:pt x="92980" y="82880"/>
                </a:lnTo>
                <a:lnTo>
                  <a:pt x="92990" y="82900"/>
                </a:lnTo>
                <a:lnTo>
                  <a:pt x="92990" y="82910"/>
                </a:lnTo>
                <a:lnTo>
                  <a:pt x="93000" y="82930"/>
                </a:lnTo>
                <a:lnTo>
                  <a:pt x="93000" y="82920"/>
                </a:lnTo>
                <a:lnTo>
                  <a:pt x="93000" y="82910"/>
                </a:lnTo>
                <a:lnTo>
                  <a:pt x="93000" y="82890"/>
                </a:lnTo>
                <a:lnTo>
                  <a:pt x="93000" y="82880"/>
                </a:lnTo>
                <a:lnTo>
                  <a:pt x="92990" y="82870"/>
                </a:lnTo>
                <a:lnTo>
                  <a:pt x="92990" y="82860"/>
                </a:lnTo>
                <a:lnTo>
                  <a:pt x="92990" y="82850"/>
                </a:lnTo>
                <a:lnTo>
                  <a:pt x="92990" y="82840"/>
                </a:lnTo>
                <a:lnTo>
                  <a:pt x="93000" y="82840"/>
                </a:lnTo>
                <a:lnTo>
                  <a:pt x="93010" y="82840"/>
                </a:lnTo>
                <a:lnTo>
                  <a:pt x="93020" y="82840"/>
                </a:lnTo>
                <a:lnTo>
                  <a:pt x="93040" y="82840"/>
                </a:lnTo>
                <a:lnTo>
                  <a:pt x="93050" y="82850"/>
                </a:lnTo>
                <a:lnTo>
                  <a:pt x="93050" y="82840"/>
                </a:lnTo>
                <a:lnTo>
                  <a:pt x="93040" y="82830"/>
                </a:lnTo>
                <a:lnTo>
                  <a:pt x="93040" y="82820"/>
                </a:lnTo>
                <a:lnTo>
                  <a:pt x="93030" y="82820"/>
                </a:lnTo>
                <a:lnTo>
                  <a:pt x="93030" y="82810"/>
                </a:lnTo>
                <a:lnTo>
                  <a:pt x="93020" y="82810"/>
                </a:lnTo>
                <a:lnTo>
                  <a:pt x="93020" y="82820"/>
                </a:lnTo>
                <a:lnTo>
                  <a:pt x="93010" y="82820"/>
                </a:lnTo>
                <a:lnTo>
                  <a:pt x="93010" y="82830"/>
                </a:lnTo>
                <a:lnTo>
                  <a:pt x="93000" y="82830"/>
                </a:lnTo>
                <a:lnTo>
                  <a:pt x="93000" y="82820"/>
                </a:lnTo>
                <a:lnTo>
                  <a:pt x="93000" y="82810"/>
                </a:lnTo>
                <a:lnTo>
                  <a:pt x="92990" y="82800"/>
                </a:lnTo>
                <a:lnTo>
                  <a:pt x="92980" y="82800"/>
                </a:lnTo>
                <a:lnTo>
                  <a:pt x="92980" y="82790"/>
                </a:lnTo>
                <a:lnTo>
                  <a:pt x="92990" y="82790"/>
                </a:lnTo>
                <a:lnTo>
                  <a:pt x="92990" y="82780"/>
                </a:lnTo>
                <a:lnTo>
                  <a:pt x="93000" y="82770"/>
                </a:lnTo>
                <a:lnTo>
                  <a:pt x="93010" y="82760"/>
                </a:lnTo>
                <a:lnTo>
                  <a:pt x="93000" y="82760"/>
                </a:lnTo>
                <a:lnTo>
                  <a:pt x="93000" y="82750"/>
                </a:lnTo>
                <a:lnTo>
                  <a:pt x="93010" y="82750"/>
                </a:lnTo>
                <a:lnTo>
                  <a:pt x="93010" y="82740"/>
                </a:lnTo>
                <a:lnTo>
                  <a:pt x="93020" y="82740"/>
                </a:lnTo>
                <a:lnTo>
                  <a:pt x="93030" y="82730"/>
                </a:lnTo>
                <a:lnTo>
                  <a:pt x="93030" y="82720"/>
                </a:lnTo>
                <a:lnTo>
                  <a:pt x="93030" y="82710"/>
                </a:lnTo>
                <a:lnTo>
                  <a:pt x="93030" y="82700"/>
                </a:lnTo>
                <a:lnTo>
                  <a:pt x="93030" y="82690"/>
                </a:lnTo>
                <a:lnTo>
                  <a:pt x="93040" y="82690"/>
                </a:lnTo>
                <a:lnTo>
                  <a:pt x="93050" y="82690"/>
                </a:lnTo>
                <a:lnTo>
                  <a:pt x="93050" y="82680"/>
                </a:lnTo>
                <a:lnTo>
                  <a:pt x="93060" y="82680"/>
                </a:lnTo>
                <a:lnTo>
                  <a:pt x="93070" y="82680"/>
                </a:lnTo>
                <a:lnTo>
                  <a:pt x="93080" y="82680"/>
                </a:lnTo>
                <a:lnTo>
                  <a:pt x="93080" y="82670"/>
                </a:lnTo>
                <a:lnTo>
                  <a:pt x="93090" y="82670"/>
                </a:lnTo>
                <a:lnTo>
                  <a:pt x="93100" y="82670"/>
                </a:lnTo>
                <a:lnTo>
                  <a:pt x="93110" y="82670"/>
                </a:lnTo>
                <a:lnTo>
                  <a:pt x="93110" y="82660"/>
                </a:lnTo>
                <a:lnTo>
                  <a:pt x="93120" y="82660"/>
                </a:lnTo>
                <a:lnTo>
                  <a:pt x="93130" y="82660"/>
                </a:lnTo>
                <a:lnTo>
                  <a:pt x="93140" y="82650"/>
                </a:lnTo>
                <a:lnTo>
                  <a:pt x="93150" y="82650"/>
                </a:lnTo>
                <a:lnTo>
                  <a:pt x="93160" y="82650"/>
                </a:lnTo>
                <a:lnTo>
                  <a:pt x="93170" y="82650"/>
                </a:lnTo>
                <a:lnTo>
                  <a:pt x="93180" y="82650"/>
                </a:lnTo>
                <a:lnTo>
                  <a:pt x="93180" y="82640"/>
                </a:lnTo>
                <a:lnTo>
                  <a:pt x="93190" y="82640"/>
                </a:lnTo>
                <a:lnTo>
                  <a:pt x="93200" y="82640"/>
                </a:lnTo>
                <a:lnTo>
                  <a:pt x="93210" y="82640"/>
                </a:lnTo>
                <a:lnTo>
                  <a:pt x="93220" y="82640"/>
                </a:lnTo>
                <a:lnTo>
                  <a:pt x="93220" y="82630"/>
                </a:lnTo>
                <a:lnTo>
                  <a:pt x="93230" y="82620"/>
                </a:lnTo>
                <a:lnTo>
                  <a:pt x="93240" y="82620"/>
                </a:lnTo>
                <a:lnTo>
                  <a:pt x="93250" y="82620"/>
                </a:lnTo>
                <a:lnTo>
                  <a:pt x="93260" y="82620"/>
                </a:lnTo>
                <a:lnTo>
                  <a:pt x="93270" y="82620"/>
                </a:lnTo>
                <a:lnTo>
                  <a:pt x="93280" y="82620"/>
                </a:lnTo>
                <a:lnTo>
                  <a:pt x="93290" y="82620"/>
                </a:lnTo>
                <a:lnTo>
                  <a:pt x="93300" y="82620"/>
                </a:lnTo>
                <a:lnTo>
                  <a:pt x="93310" y="82620"/>
                </a:lnTo>
                <a:lnTo>
                  <a:pt x="93310" y="82630"/>
                </a:lnTo>
                <a:lnTo>
                  <a:pt x="93320" y="82630"/>
                </a:lnTo>
                <a:lnTo>
                  <a:pt x="93310" y="82630"/>
                </a:lnTo>
                <a:lnTo>
                  <a:pt x="93310" y="82640"/>
                </a:lnTo>
                <a:lnTo>
                  <a:pt x="93300" y="82640"/>
                </a:lnTo>
                <a:lnTo>
                  <a:pt x="93300" y="82650"/>
                </a:lnTo>
                <a:lnTo>
                  <a:pt x="93290" y="82650"/>
                </a:lnTo>
                <a:lnTo>
                  <a:pt x="93290" y="82660"/>
                </a:lnTo>
                <a:lnTo>
                  <a:pt x="93280" y="82660"/>
                </a:lnTo>
                <a:lnTo>
                  <a:pt x="93280" y="82670"/>
                </a:lnTo>
                <a:lnTo>
                  <a:pt x="93290" y="82680"/>
                </a:lnTo>
                <a:lnTo>
                  <a:pt x="93290" y="82690"/>
                </a:lnTo>
                <a:lnTo>
                  <a:pt x="93290" y="82700"/>
                </a:lnTo>
                <a:lnTo>
                  <a:pt x="93300" y="82700"/>
                </a:lnTo>
                <a:lnTo>
                  <a:pt x="93300" y="82710"/>
                </a:lnTo>
                <a:lnTo>
                  <a:pt x="93310" y="82720"/>
                </a:lnTo>
                <a:lnTo>
                  <a:pt x="93320" y="82720"/>
                </a:lnTo>
                <a:lnTo>
                  <a:pt x="93330" y="82720"/>
                </a:lnTo>
                <a:lnTo>
                  <a:pt x="93340" y="82730"/>
                </a:lnTo>
                <a:lnTo>
                  <a:pt x="93350" y="82740"/>
                </a:lnTo>
                <a:lnTo>
                  <a:pt x="93360" y="82740"/>
                </a:lnTo>
                <a:lnTo>
                  <a:pt x="93370" y="82740"/>
                </a:lnTo>
                <a:lnTo>
                  <a:pt x="93370" y="82730"/>
                </a:lnTo>
                <a:lnTo>
                  <a:pt x="93380" y="82730"/>
                </a:lnTo>
                <a:lnTo>
                  <a:pt x="93380" y="82740"/>
                </a:lnTo>
                <a:lnTo>
                  <a:pt x="93390" y="82740"/>
                </a:lnTo>
                <a:lnTo>
                  <a:pt x="93400" y="82740"/>
                </a:lnTo>
                <a:lnTo>
                  <a:pt x="93400" y="82750"/>
                </a:lnTo>
                <a:lnTo>
                  <a:pt x="93400" y="82760"/>
                </a:lnTo>
                <a:lnTo>
                  <a:pt x="93410" y="82760"/>
                </a:lnTo>
                <a:lnTo>
                  <a:pt x="93420" y="82760"/>
                </a:lnTo>
                <a:lnTo>
                  <a:pt x="93430" y="82760"/>
                </a:lnTo>
                <a:lnTo>
                  <a:pt x="93440" y="82760"/>
                </a:lnTo>
                <a:lnTo>
                  <a:pt x="93450" y="82760"/>
                </a:lnTo>
                <a:lnTo>
                  <a:pt x="93450" y="82770"/>
                </a:lnTo>
                <a:lnTo>
                  <a:pt x="93460" y="82780"/>
                </a:lnTo>
                <a:lnTo>
                  <a:pt x="93470" y="82780"/>
                </a:lnTo>
                <a:lnTo>
                  <a:pt x="93470" y="82790"/>
                </a:lnTo>
                <a:lnTo>
                  <a:pt x="93480" y="82790"/>
                </a:lnTo>
                <a:lnTo>
                  <a:pt x="93480" y="82800"/>
                </a:lnTo>
                <a:lnTo>
                  <a:pt x="93490" y="82800"/>
                </a:lnTo>
                <a:lnTo>
                  <a:pt x="93490" y="82810"/>
                </a:lnTo>
                <a:lnTo>
                  <a:pt x="93500" y="82810"/>
                </a:lnTo>
                <a:lnTo>
                  <a:pt x="93510" y="82810"/>
                </a:lnTo>
                <a:lnTo>
                  <a:pt x="93520" y="82810"/>
                </a:lnTo>
                <a:lnTo>
                  <a:pt x="93530" y="82810"/>
                </a:lnTo>
                <a:lnTo>
                  <a:pt x="93540" y="82800"/>
                </a:lnTo>
                <a:lnTo>
                  <a:pt x="93550" y="82780"/>
                </a:lnTo>
                <a:lnTo>
                  <a:pt x="93560" y="82760"/>
                </a:lnTo>
                <a:lnTo>
                  <a:pt x="93610" y="82760"/>
                </a:lnTo>
                <a:lnTo>
                  <a:pt x="93650" y="82770"/>
                </a:lnTo>
                <a:lnTo>
                  <a:pt x="93690" y="82780"/>
                </a:lnTo>
                <a:lnTo>
                  <a:pt x="93710" y="82790"/>
                </a:lnTo>
                <a:lnTo>
                  <a:pt x="93740" y="82800"/>
                </a:lnTo>
                <a:lnTo>
                  <a:pt x="93770" y="82810"/>
                </a:lnTo>
                <a:lnTo>
                  <a:pt x="93800" y="82810"/>
                </a:lnTo>
                <a:lnTo>
                  <a:pt x="93800" y="82790"/>
                </a:lnTo>
                <a:lnTo>
                  <a:pt x="93780" y="82780"/>
                </a:lnTo>
                <a:lnTo>
                  <a:pt x="93780" y="82750"/>
                </a:lnTo>
                <a:lnTo>
                  <a:pt x="93800" y="82740"/>
                </a:lnTo>
                <a:lnTo>
                  <a:pt x="93810" y="82730"/>
                </a:lnTo>
                <a:lnTo>
                  <a:pt x="93810" y="82710"/>
                </a:lnTo>
                <a:lnTo>
                  <a:pt x="93810" y="82700"/>
                </a:lnTo>
                <a:lnTo>
                  <a:pt x="93820" y="82690"/>
                </a:lnTo>
                <a:lnTo>
                  <a:pt x="93810" y="82680"/>
                </a:lnTo>
                <a:lnTo>
                  <a:pt x="93780" y="82680"/>
                </a:lnTo>
                <a:lnTo>
                  <a:pt x="93760" y="82670"/>
                </a:lnTo>
                <a:lnTo>
                  <a:pt x="93740" y="82670"/>
                </a:lnTo>
                <a:lnTo>
                  <a:pt x="93720" y="82670"/>
                </a:lnTo>
                <a:lnTo>
                  <a:pt x="93710" y="82670"/>
                </a:lnTo>
                <a:lnTo>
                  <a:pt x="93690" y="82660"/>
                </a:lnTo>
                <a:lnTo>
                  <a:pt x="93680" y="82650"/>
                </a:lnTo>
                <a:lnTo>
                  <a:pt x="93660" y="82640"/>
                </a:lnTo>
                <a:lnTo>
                  <a:pt x="93650" y="82620"/>
                </a:lnTo>
                <a:lnTo>
                  <a:pt x="93640" y="82600"/>
                </a:lnTo>
                <a:lnTo>
                  <a:pt x="93640" y="82590"/>
                </a:lnTo>
                <a:lnTo>
                  <a:pt x="93630" y="82580"/>
                </a:lnTo>
                <a:lnTo>
                  <a:pt x="93570" y="82570"/>
                </a:lnTo>
                <a:lnTo>
                  <a:pt x="93480" y="82570"/>
                </a:lnTo>
                <a:lnTo>
                  <a:pt x="93420" y="82580"/>
                </a:lnTo>
                <a:lnTo>
                  <a:pt x="93370" y="82580"/>
                </a:lnTo>
                <a:lnTo>
                  <a:pt x="93330" y="82570"/>
                </a:lnTo>
                <a:lnTo>
                  <a:pt x="93340" y="82550"/>
                </a:lnTo>
                <a:lnTo>
                  <a:pt x="93350" y="82530"/>
                </a:lnTo>
                <a:lnTo>
                  <a:pt x="93340" y="82510"/>
                </a:lnTo>
                <a:lnTo>
                  <a:pt x="93340" y="82490"/>
                </a:lnTo>
                <a:lnTo>
                  <a:pt x="93340" y="82480"/>
                </a:lnTo>
                <a:lnTo>
                  <a:pt x="93340" y="82450"/>
                </a:lnTo>
                <a:lnTo>
                  <a:pt x="93410" y="82460"/>
                </a:lnTo>
                <a:lnTo>
                  <a:pt x="93440" y="82460"/>
                </a:lnTo>
                <a:lnTo>
                  <a:pt x="93460" y="82450"/>
                </a:lnTo>
                <a:lnTo>
                  <a:pt x="93480" y="82440"/>
                </a:lnTo>
                <a:lnTo>
                  <a:pt x="93470" y="82420"/>
                </a:lnTo>
                <a:lnTo>
                  <a:pt x="93490" y="82410"/>
                </a:lnTo>
                <a:lnTo>
                  <a:pt x="93500" y="82370"/>
                </a:lnTo>
                <a:lnTo>
                  <a:pt x="93510" y="82350"/>
                </a:lnTo>
                <a:lnTo>
                  <a:pt x="93540" y="82340"/>
                </a:lnTo>
                <a:lnTo>
                  <a:pt x="93570" y="82350"/>
                </a:lnTo>
                <a:lnTo>
                  <a:pt x="93590" y="82320"/>
                </a:lnTo>
                <a:lnTo>
                  <a:pt x="93610" y="82270"/>
                </a:lnTo>
                <a:lnTo>
                  <a:pt x="93640" y="82240"/>
                </a:lnTo>
                <a:lnTo>
                  <a:pt x="93660" y="82220"/>
                </a:lnTo>
                <a:lnTo>
                  <a:pt x="93690" y="82200"/>
                </a:lnTo>
                <a:lnTo>
                  <a:pt x="93700" y="82190"/>
                </a:lnTo>
                <a:lnTo>
                  <a:pt x="93730" y="82190"/>
                </a:lnTo>
                <a:lnTo>
                  <a:pt x="93730" y="82210"/>
                </a:lnTo>
                <a:lnTo>
                  <a:pt x="93750" y="82220"/>
                </a:lnTo>
                <a:lnTo>
                  <a:pt x="93780" y="82220"/>
                </a:lnTo>
                <a:lnTo>
                  <a:pt x="93770" y="82240"/>
                </a:lnTo>
                <a:lnTo>
                  <a:pt x="93750" y="82240"/>
                </a:lnTo>
                <a:lnTo>
                  <a:pt x="93740" y="82270"/>
                </a:lnTo>
                <a:lnTo>
                  <a:pt x="93740" y="82290"/>
                </a:lnTo>
                <a:lnTo>
                  <a:pt x="93720" y="82320"/>
                </a:lnTo>
                <a:lnTo>
                  <a:pt x="93720" y="82360"/>
                </a:lnTo>
                <a:lnTo>
                  <a:pt x="93720" y="82400"/>
                </a:lnTo>
                <a:lnTo>
                  <a:pt x="93740" y="82440"/>
                </a:lnTo>
                <a:lnTo>
                  <a:pt x="93760" y="82470"/>
                </a:lnTo>
                <a:lnTo>
                  <a:pt x="93760" y="82500"/>
                </a:lnTo>
                <a:lnTo>
                  <a:pt x="93770" y="82510"/>
                </a:lnTo>
                <a:lnTo>
                  <a:pt x="93780" y="82520"/>
                </a:lnTo>
                <a:lnTo>
                  <a:pt x="93810" y="82520"/>
                </a:lnTo>
                <a:lnTo>
                  <a:pt x="93810" y="82540"/>
                </a:lnTo>
                <a:lnTo>
                  <a:pt x="93810" y="82570"/>
                </a:lnTo>
                <a:lnTo>
                  <a:pt x="93820" y="82590"/>
                </a:lnTo>
                <a:lnTo>
                  <a:pt x="93830" y="82590"/>
                </a:lnTo>
                <a:lnTo>
                  <a:pt x="93850" y="82610"/>
                </a:lnTo>
                <a:lnTo>
                  <a:pt x="93860" y="82620"/>
                </a:lnTo>
                <a:lnTo>
                  <a:pt x="93870" y="82630"/>
                </a:lnTo>
                <a:lnTo>
                  <a:pt x="93900" y="82660"/>
                </a:lnTo>
                <a:lnTo>
                  <a:pt x="93930" y="82670"/>
                </a:lnTo>
                <a:lnTo>
                  <a:pt x="93970" y="82690"/>
                </a:lnTo>
                <a:lnTo>
                  <a:pt x="94000" y="82700"/>
                </a:lnTo>
                <a:lnTo>
                  <a:pt x="94030" y="82710"/>
                </a:lnTo>
                <a:lnTo>
                  <a:pt x="94060" y="82710"/>
                </a:lnTo>
                <a:lnTo>
                  <a:pt x="94080" y="82710"/>
                </a:lnTo>
                <a:lnTo>
                  <a:pt x="94100" y="82700"/>
                </a:lnTo>
                <a:lnTo>
                  <a:pt x="94130" y="82700"/>
                </a:lnTo>
                <a:lnTo>
                  <a:pt x="94140" y="82710"/>
                </a:lnTo>
                <a:lnTo>
                  <a:pt x="94150" y="82730"/>
                </a:lnTo>
                <a:lnTo>
                  <a:pt x="94190" y="82730"/>
                </a:lnTo>
                <a:lnTo>
                  <a:pt x="94220" y="82730"/>
                </a:lnTo>
                <a:lnTo>
                  <a:pt x="94250" y="82730"/>
                </a:lnTo>
                <a:lnTo>
                  <a:pt x="94270" y="82720"/>
                </a:lnTo>
                <a:lnTo>
                  <a:pt x="94280" y="82740"/>
                </a:lnTo>
                <a:lnTo>
                  <a:pt x="94280" y="82760"/>
                </a:lnTo>
                <a:lnTo>
                  <a:pt x="94270" y="82770"/>
                </a:lnTo>
                <a:lnTo>
                  <a:pt x="94260" y="82800"/>
                </a:lnTo>
                <a:lnTo>
                  <a:pt x="94250" y="82820"/>
                </a:lnTo>
                <a:lnTo>
                  <a:pt x="94230" y="82840"/>
                </a:lnTo>
                <a:lnTo>
                  <a:pt x="94210" y="82890"/>
                </a:lnTo>
                <a:lnTo>
                  <a:pt x="94200" y="82900"/>
                </a:lnTo>
                <a:lnTo>
                  <a:pt x="94200" y="82910"/>
                </a:lnTo>
                <a:lnTo>
                  <a:pt x="94180" y="82970"/>
                </a:lnTo>
                <a:lnTo>
                  <a:pt x="94170" y="83010"/>
                </a:lnTo>
                <a:lnTo>
                  <a:pt x="94160" y="83030"/>
                </a:lnTo>
                <a:lnTo>
                  <a:pt x="94180" y="83030"/>
                </a:lnTo>
                <a:lnTo>
                  <a:pt x="94210" y="83030"/>
                </a:lnTo>
                <a:lnTo>
                  <a:pt x="94230" y="83030"/>
                </a:lnTo>
                <a:lnTo>
                  <a:pt x="94250" y="83030"/>
                </a:lnTo>
                <a:lnTo>
                  <a:pt x="94280" y="83020"/>
                </a:lnTo>
                <a:lnTo>
                  <a:pt x="94310" y="83010"/>
                </a:lnTo>
                <a:lnTo>
                  <a:pt x="94360" y="83010"/>
                </a:lnTo>
                <a:lnTo>
                  <a:pt x="94400" y="83010"/>
                </a:lnTo>
                <a:lnTo>
                  <a:pt x="94430" y="83010"/>
                </a:lnTo>
                <a:lnTo>
                  <a:pt x="94450" y="82990"/>
                </a:lnTo>
                <a:lnTo>
                  <a:pt x="94500" y="82980"/>
                </a:lnTo>
                <a:lnTo>
                  <a:pt x="94500" y="83000"/>
                </a:lnTo>
                <a:lnTo>
                  <a:pt x="94510" y="83040"/>
                </a:lnTo>
                <a:lnTo>
                  <a:pt x="94490" y="83050"/>
                </a:lnTo>
                <a:lnTo>
                  <a:pt x="94460" y="83050"/>
                </a:lnTo>
                <a:lnTo>
                  <a:pt x="94440" y="83040"/>
                </a:lnTo>
                <a:lnTo>
                  <a:pt x="94440" y="83070"/>
                </a:lnTo>
                <a:lnTo>
                  <a:pt x="94420" y="83080"/>
                </a:lnTo>
                <a:lnTo>
                  <a:pt x="94400" y="83080"/>
                </a:lnTo>
                <a:lnTo>
                  <a:pt x="94400" y="83090"/>
                </a:lnTo>
                <a:lnTo>
                  <a:pt x="94420" y="83090"/>
                </a:lnTo>
                <a:lnTo>
                  <a:pt x="94440" y="83090"/>
                </a:lnTo>
                <a:lnTo>
                  <a:pt x="94460" y="83090"/>
                </a:lnTo>
                <a:lnTo>
                  <a:pt x="94480" y="83110"/>
                </a:lnTo>
                <a:lnTo>
                  <a:pt x="94470" y="83130"/>
                </a:lnTo>
                <a:lnTo>
                  <a:pt x="94450" y="83140"/>
                </a:lnTo>
                <a:lnTo>
                  <a:pt x="94450" y="83150"/>
                </a:lnTo>
                <a:lnTo>
                  <a:pt x="94450" y="83160"/>
                </a:lnTo>
                <a:lnTo>
                  <a:pt x="94470" y="83160"/>
                </a:lnTo>
                <a:lnTo>
                  <a:pt x="94500" y="83160"/>
                </a:lnTo>
                <a:lnTo>
                  <a:pt x="94520" y="83150"/>
                </a:lnTo>
                <a:lnTo>
                  <a:pt x="94530" y="83140"/>
                </a:lnTo>
                <a:lnTo>
                  <a:pt x="94540" y="83160"/>
                </a:lnTo>
                <a:lnTo>
                  <a:pt x="94540" y="83170"/>
                </a:lnTo>
                <a:lnTo>
                  <a:pt x="94520" y="83190"/>
                </a:lnTo>
                <a:lnTo>
                  <a:pt x="94510" y="83210"/>
                </a:lnTo>
                <a:lnTo>
                  <a:pt x="94510" y="83230"/>
                </a:lnTo>
                <a:lnTo>
                  <a:pt x="94510" y="83240"/>
                </a:lnTo>
                <a:lnTo>
                  <a:pt x="94500" y="83260"/>
                </a:lnTo>
                <a:lnTo>
                  <a:pt x="94480" y="83280"/>
                </a:lnTo>
                <a:lnTo>
                  <a:pt x="94480" y="83300"/>
                </a:lnTo>
                <a:lnTo>
                  <a:pt x="94480" y="83310"/>
                </a:lnTo>
                <a:lnTo>
                  <a:pt x="94480" y="83330"/>
                </a:lnTo>
                <a:lnTo>
                  <a:pt x="94480" y="83340"/>
                </a:lnTo>
                <a:lnTo>
                  <a:pt x="94470" y="83360"/>
                </a:lnTo>
                <a:lnTo>
                  <a:pt x="94470" y="83370"/>
                </a:lnTo>
                <a:lnTo>
                  <a:pt x="94470" y="83380"/>
                </a:lnTo>
                <a:lnTo>
                  <a:pt x="94470" y="83400"/>
                </a:lnTo>
                <a:lnTo>
                  <a:pt x="94470" y="83420"/>
                </a:lnTo>
                <a:lnTo>
                  <a:pt x="94470" y="83440"/>
                </a:lnTo>
                <a:lnTo>
                  <a:pt x="94470" y="83450"/>
                </a:lnTo>
                <a:lnTo>
                  <a:pt x="94470" y="83460"/>
                </a:lnTo>
                <a:lnTo>
                  <a:pt x="94480" y="83460"/>
                </a:lnTo>
                <a:lnTo>
                  <a:pt x="94490" y="83470"/>
                </a:lnTo>
                <a:lnTo>
                  <a:pt x="94510" y="83480"/>
                </a:lnTo>
                <a:lnTo>
                  <a:pt x="94520" y="83480"/>
                </a:lnTo>
                <a:lnTo>
                  <a:pt x="94530" y="83480"/>
                </a:lnTo>
                <a:lnTo>
                  <a:pt x="94550" y="83480"/>
                </a:lnTo>
                <a:lnTo>
                  <a:pt x="94570" y="83470"/>
                </a:lnTo>
                <a:lnTo>
                  <a:pt x="94580" y="83470"/>
                </a:lnTo>
                <a:lnTo>
                  <a:pt x="94590" y="83470"/>
                </a:lnTo>
                <a:lnTo>
                  <a:pt x="94600" y="83470"/>
                </a:lnTo>
                <a:lnTo>
                  <a:pt x="94610" y="83460"/>
                </a:lnTo>
                <a:lnTo>
                  <a:pt x="94630" y="83460"/>
                </a:lnTo>
                <a:lnTo>
                  <a:pt x="94640" y="83460"/>
                </a:lnTo>
                <a:lnTo>
                  <a:pt x="94650" y="83460"/>
                </a:lnTo>
                <a:lnTo>
                  <a:pt x="94670" y="83460"/>
                </a:lnTo>
                <a:lnTo>
                  <a:pt x="94690" y="83450"/>
                </a:lnTo>
                <a:lnTo>
                  <a:pt x="94700" y="83440"/>
                </a:lnTo>
                <a:lnTo>
                  <a:pt x="94720" y="83430"/>
                </a:lnTo>
                <a:lnTo>
                  <a:pt x="94730" y="83420"/>
                </a:lnTo>
                <a:lnTo>
                  <a:pt x="94750" y="83410"/>
                </a:lnTo>
                <a:lnTo>
                  <a:pt x="94770" y="83400"/>
                </a:lnTo>
                <a:lnTo>
                  <a:pt x="94790" y="83400"/>
                </a:lnTo>
                <a:lnTo>
                  <a:pt x="94810" y="83400"/>
                </a:lnTo>
                <a:lnTo>
                  <a:pt x="94830" y="83400"/>
                </a:lnTo>
                <a:lnTo>
                  <a:pt x="94840" y="83410"/>
                </a:lnTo>
                <a:lnTo>
                  <a:pt x="94850" y="83400"/>
                </a:lnTo>
                <a:lnTo>
                  <a:pt x="94860" y="83410"/>
                </a:lnTo>
                <a:lnTo>
                  <a:pt x="94870" y="83420"/>
                </a:lnTo>
                <a:lnTo>
                  <a:pt x="94860" y="83430"/>
                </a:lnTo>
                <a:lnTo>
                  <a:pt x="94840" y="83440"/>
                </a:lnTo>
                <a:lnTo>
                  <a:pt x="94840" y="83450"/>
                </a:lnTo>
                <a:lnTo>
                  <a:pt x="94830" y="83450"/>
                </a:lnTo>
                <a:lnTo>
                  <a:pt x="94830" y="83460"/>
                </a:lnTo>
                <a:lnTo>
                  <a:pt x="94820" y="83480"/>
                </a:lnTo>
                <a:lnTo>
                  <a:pt x="94810" y="83500"/>
                </a:lnTo>
                <a:lnTo>
                  <a:pt x="94820" y="83480"/>
                </a:lnTo>
                <a:lnTo>
                  <a:pt x="94830" y="83460"/>
                </a:lnTo>
                <a:lnTo>
                  <a:pt x="94830" y="83450"/>
                </a:lnTo>
                <a:lnTo>
                  <a:pt x="94840" y="83450"/>
                </a:lnTo>
                <a:lnTo>
                  <a:pt x="94840" y="83440"/>
                </a:lnTo>
                <a:lnTo>
                  <a:pt x="94860" y="83430"/>
                </a:lnTo>
                <a:lnTo>
                  <a:pt x="94870" y="83420"/>
                </a:lnTo>
                <a:lnTo>
                  <a:pt x="94880" y="83410"/>
                </a:lnTo>
                <a:lnTo>
                  <a:pt x="94910" y="83380"/>
                </a:lnTo>
                <a:lnTo>
                  <a:pt x="94930" y="83290"/>
                </a:lnTo>
                <a:lnTo>
                  <a:pt x="94910" y="83250"/>
                </a:lnTo>
                <a:lnTo>
                  <a:pt x="94910" y="83210"/>
                </a:lnTo>
                <a:lnTo>
                  <a:pt x="94920" y="83200"/>
                </a:lnTo>
                <a:lnTo>
                  <a:pt x="94930" y="83190"/>
                </a:lnTo>
                <a:lnTo>
                  <a:pt x="94940" y="83180"/>
                </a:lnTo>
                <a:lnTo>
                  <a:pt x="94940" y="83160"/>
                </a:lnTo>
                <a:lnTo>
                  <a:pt x="94950" y="83140"/>
                </a:lnTo>
                <a:lnTo>
                  <a:pt x="94960" y="83130"/>
                </a:lnTo>
                <a:lnTo>
                  <a:pt x="94970" y="83120"/>
                </a:lnTo>
                <a:lnTo>
                  <a:pt x="94980" y="83100"/>
                </a:lnTo>
                <a:lnTo>
                  <a:pt x="94980" y="83080"/>
                </a:lnTo>
                <a:lnTo>
                  <a:pt x="94990" y="83070"/>
                </a:lnTo>
                <a:lnTo>
                  <a:pt x="95000" y="83050"/>
                </a:lnTo>
                <a:lnTo>
                  <a:pt x="95010" y="83030"/>
                </a:lnTo>
                <a:lnTo>
                  <a:pt x="95020" y="83020"/>
                </a:lnTo>
                <a:lnTo>
                  <a:pt x="95020" y="83010"/>
                </a:lnTo>
                <a:lnTo>
                  <a:pt x="95030" y="83000"/>
                </a:lnTo>
                <a:lnTo>
                  <a:pt x="95040" y="82980"/>
                </a:lnTo>
                <a:lnTo>
                  <a:pt x="95050" y="82980"/>
                </a:lnTo>
                <a:lnTo>
                  <a:pt x="95060" y="82970"/>
                </a:lnTo>
                <a:lnTo>
                  <a:pt x="95070" y="82960"/>
                </a:lnTo>
                <a:lnTo>
                  <a:pt x="95110" y="82980"/>
                </a:lnTo>
                <a:lnTo>
                  <a:pt x="95140" y="83010"/>
                </a:lnTo>
                <a:lnTo>
                  <a:pt x="95160" y="83030"/>
                </a:lnTo>
                <a:lnTo>
                  <a:pt x="95220" y="83090"/>
                </a:lnTo>
                <a:lnTo>
                  <a:pt x="95260" y="83130"/>
                </a:lnTo>
                <a:lnTo>
                  <a:pt x="95280" y="83160"/>
                </a:lnTo>
                <a:lnTo>
                  <a:pt x="95300" y="83200"/>
                </a:lnTo>
                <a:lnTo>
                  <a:pt x="95310" y="83230"/>
                </a:lnTo>
                <a:lnTo>
                  <a:pt x="95320" y="83260"/>
                </a:lnTo>
                <a:lnTo>
                  <a:pt x="95340" y="83290"/>
                </a:lnTo>
                <a:lnTo>
                  <a:pt x="95350" y="83310"/>
                </a:lnTo>
                <a:lnTo>
                  <a:pt x="95390" y="83320"/>
                </a:lnTo>
                <a:lnTo>
                  <a:pt x="95410" y="83340"/>
                </a:lnTo>
                <a:lnTo>
                  <a:pt x="95430" y="83380"/>
                </a:lnTo>
                <a:lnTo>
                  <a:pt x="95440" y="83400"/>
                </a:lnTo>
                <a:lnTo>
                  <a:pt x="95450" y="83420"/>
                </a:lnTo>
                <a:lnTo>
                  <a:pt x="95450" y="83450"/>
                </a:lnTo>
                <a:lnTo>
                  <a:pt x="95450" y="83460"/>
                </a:lnTo>
                <a:lnTo>
                  <a:pt x="95440" y="83490"/>
                </a:lnTo>
                <a:lnTo>
                  <a:pt x="95440" y="83510"/>
                </a:lnTo>
                <a:lnTo>
                  <a:pt x="95430" y="83540"/>
                </a:lnTo>
                <a:lnTo>
                  <a:pt x="95420" y="83560"/>
                </a:lnTo>
                <a:lnTo>
                  <a:pt x="95400" y="83570"/>
                </a:lnTo>
                <a:lnTo>
                  <a:pt x="95370" y="83580"/>
                </a:lnTo>
                <a:lnTo>
                  <a:pt x="95350" y="83580"/>
                </a:lnTo>
                <a:lnTo>
                  <a:pt x="95340" y="83580"/>
                </a:lnTo>
                <a:lnTo>
                  <a:pt x="95330" y="83580"/>
                </a:lnTo>
                <a:lnTo>
                  <a:pt x="95310" y="83580"/>
                </a:lnTo>
                <a:lnTo>
                  <a:pt x="95300" y="83590"/>
                </a:lnTo>
                <a:lnTo>
                  <a:pt x="95270" y="83600"/>
                </a:lnTo>
                <a:lnTo>
                  <a:pt x="95250" y="83610"/>
                </a:lnTo>
                <a:lnTo>
                  <a:pt x="95220" y="83630"/>
                </a:lnTo>
                <a:lnTo>
                  <a:pt x="95200" y="83620"/>
                </a:lnTo>
                <a:lnTo>
                  <a:pt x="95190" y="83620"/>
                </a:lnTo>
                <a:lnTo>
                  <a:pt x="95170" y="83630"/>
                </a:lnTo>
                <a:lnTo>
                  <a:pt x="95140" y="83620"/>
                </a:lnTo>
                <a:lnTo>
                  <a:pt x="95130" y="83630"/>
                </a:lnTo>
                <a:lnTo>
                  <a:pt x="95100" y="83640"/>
                </a:lnTo>
                <a:lnTo>
                  <a:pt x="95090" y="83650"/>
                </a:lnTo>
                <a:lnTo>
                  <a:pt x="95080" y="83680"/>
                </a:lnTo>
                <a:lnTo>
                  <a:pt x="95070" y="83700"/>
                </a:lnTo>
                <a:lnTo>
                  <a:pt x="95060" y="83730"/>
                </a:lnTo>
                <a:lnTo>
                  <a:pt x="95060" y="83750"/>
                </a:lnTo>
                <a:lnTo>
                  <a:pt x="95040" y="83770"/>
                </a:lnTo>
                <a:lnTo>
                  <a:pt x="95030" y="83770"/>
                </a:lnTo>
                <a:lnTo>
                  <a:pt x="95000" y="83760"/>
                </a:lnTo>
                <a:lnTo>
                  <a:pt x="94970" y="83730"/>
                </a:lnTo>
                <a:lnTo>
                  <a:pt x="94960" y="83710"/>
                </a:lnTo>
                <a:lnTo>
                  <a:pt x="94920" y="83680"/>
                </a:lnTo>
                <a:lnTo>
                  <a:pt x="94890" y="83660"/>
                </a:lnTo>
                <a:lnTo>
                  <a:pt x="94860" y="83660"/>
                </a:lnTo>
                <a:lnTo>
                  <a:pt x="94830" y="83670"/>
                </a:lnTo>
                <a:lnTo>
                  <a:pt x="94820" y="83670"/>
                </a:lnTo>
                <a:lnTo>
                  <a:pt x="94820" y="83700"/>
                </a:lnTo>
                <a:lnTo>
                  <a:pt x="94820" y="83710"/>
                </a:lnTo>
                <a:lnTo>
                  <a:pt x="94800" y="83720"/>
                </a:lnTo>
                <a:lnTo>
                  <a:pt x="94790" y="83730"/>
                </a:lnTo>
                <a:lnTo>
                  <a:pt x="94770" y="83750"/>
                </a:lnTo>
                <a:lnTo>
                  <a:pt x="94760" y="83770"/>
                </a:lnTo>
                <a:lnTo>
                  <a:pt x="94760" y="83790"/>
                </a:lnTo>
                <a:lnTo>
                  <a:pt x="94750" y="83810"/>
                </a:lnTo>
                <a:lnTo>
                  <a:pt x="94740" y="83830"/>
                </a:lnTo>
                <a:lnTo>
                  <a:pt x="94730" y="83850"/>
                </a:lnTo>
                <a:lnTo>
                  <a:pt x="94710" y="83860"/>
                </a:lnTo>
                <a:lnTo>
                  <a:pt x="94680" y="83870"/>
                </a:lnTo>
                <a:lnTo>
                  <a:pt x="94670" y="83890"/>
                </a:lnTo>
                <a:lnTo>
                  <a:pt x="94660" y="83910"/>
                </a:lnTo>
                <a:lnTo>
                  <a:pt x="94650" y="83920"/>
                </a:lnTo>
                <a:lnTo>
                  <a:pt x="94630" y="83950"/>
                </a:lnTo>
                <a:lnTo>
                  <a:pt x="94630" y="83960"/>
                </a:lnTo>
                <a:lnTo>
                  <a:pt x="94620" y="83970"/>
                </a:lnTo>
                <a:lnTo>
                  <a:pt x="94610" y="83980"/>
                </a:lnTo>
                <a:lnTo>
                  <a:pt x="94610" y="84000"/>
                </a:lnTo>
                <a:lnTo>
                  <a:pt x="94610" y="84010"/>
                </a:lnTo>
                <a:lnTo>
                  <a:pt x="94620" y="84010"/>
                </a:lnTo>
                <a:lnTo>
                  <a:pt x="94630" y="84030"/>
                </a:lnTo>
                <a:lnTo>
                  <a:pt x="94650" y="84050"/>
                </a:lnTo>
                <a:lnTo>
                  <a:pt x="94660" y="84050"/>
                </a:lnTo>
                <a:lnTo>
                  <a:pt x="94660" y="84080"/>
                </a:lnTo>
                <a:lnTo>
                  <a:pt x="94660" y="84100"/>
                </a:lnTo>
                <a:lnTo>
                  <a:pt x="94660" y="84120"/>
                </a:lnTo>
                <a:lnTo>
                  <a:pt x="94650" y="84130"/>
                </a:lnTo>
                <a:lnTo>
                  <a:pt x="94650" y="84150"/>
                </a:lnTo>
                <a:lnTo>
                  <a:pt x="94660" y="84150"/>
                </a:lnTo>
                <a:lnTo>
                  <a:pt x="94670" y="84160"/>
                </a:lnTo>
                <a:lnTo>
                  <a:pt x="94670" y="84170"/>
                </a:lnTo>
                <a:lnTo>
                  <a:pt x="94670" y="84180"/>
                </a:lnTo>
                <a:lnTo>
                  <a:pt x="94670" y="84190"/>
                </a:lnTo>
                <a:lnTo>
                  <a:pt x="94670" y="84210"/>
                </a:lnTo>
                <a:lnTo>
                  <a:pt x="94680" y="84220"/>
                </a:lnTo>
                <a:lnTo>
                  <a:pt x="94690" y="84230"/>
                </a:lnTo>
                <a:lnTo>
                  <a:pt x="94690" y="84240"/>
                </a:lnTo>
                <a:lnTo>
                  <a:pt x="94700" y="84240"/>
                </a:lnTo>
                <a:lnTo>
                  <a:pt x="94700" y="84250"/>
                </a:lnTo>
                <a:lnTo>
                  <a:pt x="94710" y="84270"/>
                </a:lnTo>
                <a:lnTo>
                  <a:pt x="94700" y="84280"/>
                </a:lnTo>
                <a:lnTo>
                  <a:pt x="94690" y="84280"/>
                </a:lnTo>
                <a:lnTo>
                  <a:pt x="94680" y="84300"/>
                </a:lnTo>
                <a:lnTo>
                  <a:pt x="94680" y="84320"/>
                </a:lnTo>
                <a:lnTo>
                  <a:pt x="94660" y="84320"/>
                </a:lnTo>
                <a:lnTo>
                  <a:pt x="94640" y="84320"/>
                </a:lnTo>
                <a:lnTo>
                  <a:pt x="94630" y="84330"/>
                </a:lnTo>
                <a:lnTo>
                  <a:pt x="94620" y="84340"/>
                </a:lnTo>
                <a:lnTo>
                  <a:pt x="94620" y="84350"/>
                </a:lnTo>
                <a:lnTo>
                  <a:pt x="94620" y="84370"/>
                </a:lnTo>
                <a:lnTo>
                  <a:pt x="94620" y="84380"/>
                </a:lnTo>
                <a:lnTo>
                  <a:pt x="94610" y="84390"/>
                </a:lnTo>
                <a:lnTo>
                  <a:pt x="94610" y="84400"/>
                </a:lnTo>
                <a:lnTo>
                  <a:pt x="94610" y="84410"/>
                </a:lnTo>
                <a:lnTo>
                  <a:pt x="94610" y="84430"/>
                </a:lnTo>
                <a:lnTo>
                  <a:pt x="94590" y="84440"/>
                </a:lnTo>
                <a:lnTo>
                  <a:pt x="94590" y="84450"/>
                </a:lnTo>
                <a:lnTo>
                  <a:pt x="94600" y="84460"/>
                </a:lnTo>
                <a:lnTo>
                  <a:pt x="94610" y="84460"/>
                </a:lnTo>
                <a:lnTo>
                  <a:pt x="94620" y="84470"/>
                </a:lnTo>
                <a:lnTo>
                  <a:pt x="94630" y="84470"/>
                </a:lnTo>
                <a:lnTo>
                  <a:pt x="94650" y="84480"/>
                </a:lnTo>
                <a:lnTo>
                  <a:pt x="94670" y="84520"/>
                </a:lnTo>
                <a:lnTo>
                  <a:pt x="94690" y="84520"/>
                </a:lnTo>
                <a:lnTo>
                  <a:pt x="94730" y="84520"/>
                </a:lnTo>
                <a:lnTo>
                  <a:pt x="94760" y="84520"/>
                </a:lnTo>
                <a:lnTo>
                  <a:pt x="94770" y="84550"/>
                </a:lnTo>
                <a:lnTo>
                  <a:pt x="94760" y="84560"/>
                </a:lnTo>
                <a:lnTo>
                  <a:pt x="94790" y="84570"/>
                </a:lnTo>
                <a:lnTo>
                  <a:pt x="94820" y="84560"/>
                </a:lnTo>
                <a:lnTo>
                  <a:pt x="94840" y="84560"/>
                </a:lnTo>
                <a:lnTo>
                  <a:pt x="94850" y="84560"/>
                </a:lnTo>
                <a:lnTo>
                  <a:pt x="94860" y="84570"/>
                </a:lnTo>
                <a:lnTo>
                  <a:pt x="94870" y="84600"/>
                </a:lnTo>
                <a:lnTo>
                  <a:pt x="94880" y="84590"/>
                </a:lnTo>
                <a:lnTo>
                  <a:pt x="94880" y="84570"/>
                </a:lnTo>
                <a:lnTo>
                  <a:pt x="94870" y="84550"/>
                </a:lnTo>
                <a:lnTo>
                  <a:pt x="94890" y="84530"/>
                </a:lnTo>
                <a:lnTo>
                  <a:pt x="94900" y="84520"/>
                </a:lnTo>
                <a:lnTo>
                  <a:pt x="94920" y="84520"/>
                </a:lnTo>
                <a:lnTo>
                  <a:pt x="94940" y="84520"/>
                </a:lnTo>
                <a:lnTo>
                  <a:pt x="94940" y="84540"/>
                </a:lnTo>
                <a:lnTo>
                  <a:pt x="94920" y="84560"/>
                </a:lnTo>
                <a:lnTo>
                  <a:pt x="94930" y="84570"/>
                </a:lnTo>
                <a:lnTo>
                  <a:pt x="94940" y="84560"/>
                </a:lnTo>
                <a:lnTo>
                  <a:pt x="94970" y="84540"/>
                </a:lnTo>
                <a:lnTo>
                  <a:pt x="94990" y="84520"/>
                </a:lnTo>
                <a:lnTo>
                  <a:pt x="95000" y="84520"/>
                </a:lnTo>
                <a:lnTo>
                  <a:pt x="95000" y="84540"/>
                </a:lnTo>
                <a:lnTo>
                  <a:pt x="94990" y="84560"/>
                </a:lnTo>
                <a:lnTo>
                  <a:pt x="95010" y="84560"/>
                </a:lnTo>
                <a:lnTo>
                  <a:pt x="95040" y="84540"/>
                </a:lnTo>
                <a:lnTo>
                  <a:pt x="95070" y="84520"/>
                </a:lnTo>
                <a:lnTo>
                  <a:pt x="95070" y="84540"/>
                </a:lnTo>
                <a:lnTo>
                  <a:pt x="95090" y="84540"/>
                </a:lnTo>
                <a:lnTo>
                  <a:pt x="95080" y="84560"/>
                </a:lnTo>
                <a:lnTo>
                  <a:pt x="95060" y="84570"/>
                </a:lnTo>
                <a:lnTo>
                  <a:pt x="95080" y="84590"/>
                </a:lnTo>
                <a:lnTo>
                  <a:pt x="95090" y="84620"/>
                </a:lnTo>
                <a:lnTo>
                  <a:pt x="95090" y="84650"/>
                </a:lnTo>
                <a:lnTo>
                  <a:pt x="95080" y="84670"/>
                </a:lnTo>
                <a:lnTo>
                  <a:pt x="95070" y="84690"/>
                </a:lnTo>
                <a:lnTo>
                  <a:pt x="95070" y="84710"/>
                </a:lnTo>
                <a:lnTo>
                  <a:pt x="95090" y="84710"/>
                </a:lnTo>
                <a:lnTo>
                  <a:pt x="95130" y="84710"/>
                </a:lnTo>
                <a:lnTo>
                  <a:pt x="95160" y="84710"/>
                </a:lnTo>
                <a:lnTo>
                  <a:pt x="95190" y="84700"/>
                </a:lnTo>
                <a:lnTo>
                  <a:pt x="95190" y="84730"/>
                </a:lnTo>
                <a:lnTo>
                  <a:pt x="95170" y="84750"/>
                </a:lnTo>
                <a:lnTo>
                  <a:pt x="95160" y="84770"/>
                </a:lnTo>
                <a:lnTo>
                  <a:pt x="95130" y="84790"/>
                </a:lnTo>
                <a:lnTo>
                  <a:pt x="95090" y="84800"/>
                </a:lnTo>
                <a:lnTo>
                  <a:pt x="95050" y="84810"/>
                </a:lnTo>
                <a:lnTo>
                  <a:pt x="95010" y="84810"/>
                </a:lnTo>
                <a:lnTo>
                  <a:pt x="94980" y="84830"/>
                </a:lnTo>
                <a:lnTo>
                  <a:pt x="94990" y="84820"/>
                </a:lnTo>
                <a:lnTo>
                  <a:pt x="94960" y="84850"/>
                </a:lnTo>
                <a:lnTo>
                  <a:pt x="94940" y="84890"/>
                </a:lnTo>
                <a:lnTo>
                  <a:pt x="94930" y="84910"/>
                </a:lnTo>
                <a:lnTo>
                  <a:pt x="94910" y="84930"/>
                </a:lnTo>
                <a:lnTo>
                  <a:pt x="94890" y="84970"/>
                </a:lnTo>
                <a:lnTo>
                  <a:pt x="94860" y="85010"/>
                </a:lnTo>
                <a:lnTo>
                  <a:pt x="94850" y="85040"/>
                </a:lnTo>
                <a:lnTo>
                  <a:pt x="94850" y="85050"/>
                </a:lnTo>
                <a:lnTo>
                  <a:pt x="94840" y="85080"/>
                </a:lnTo>
                <a:lnTo>
                  <a:pt x="94830" y="85090"/>
                </a:lnTo>
                <a:lnTo>
                  <a:pt x="94830" y="85100"/>
                </a:lnTo>
                <a:lnTo>
                  <a:pt x="94820" y="85110"/>
                </a:lnTo>
                <a:lnTo>
                  <a:pt x="94820" y="85130"/>
                </a:lnTo>
                <a:lnTo>
                  <a:pt x="94800" y="85170"/>
                </a:lnTo>
                <a:lnTo>
                  <a:pt x="94690" y="85250"/>
                </a:lnTo>
                <a:lnTo>
                  <a:pt x="94450" y="85330"/>
                </a:lnTo>
                <a:lnTo>
                  <a:pt x="94430" y="85330"/>
                </a:lnTo>
                <a:lnTo>
                  <a:pt x="94370" y="85330"/>
                </a:lnTo>
                <a:lnTo>
                  <a:pt x="94320" y="85330"/>
                </a:lnTo>
                <a:lnTo>
                  <a:pt x="94280" y="85330"/>
                </a:lnTo>
                <a:lnTo>
                  <a:pt x="94220" y="85340"/>
                </a:lnTo>
                <a:lnTo>
                  <a:pt x="94170" y="85340"/>
                </a:lnTo>
                <a:lnTo>
                  <a:pt x="94150" y="85340"/>
                </a:lnTo>
                <a:lnTo>
                  <a:pt x="94130" y="85350"/>
                </a:lnTo>
                <a:lnTo>
                  <a:pt x="94090" y="85370"/>
                </a:lnTo>
                <a:lnTo>
                  <a:pt x="94060" y="85380"/>
                </a:lnTo>
                <a:lnTo>
                  <a:pt x="94030" y="85370"/>
                </a:lnTo>
                <a:lnTo>
                  <a:pt x="94010" y="85380"/>
                </a:lnTo>
                <a:lnTo>
                  <a:pt x="93990" y="85390"/>
                </a:lnTo>
                <a:lnTo>
                  <a:pt x="93910" y="85430"/>
                </a:lnTo>
                <a:lnTo>
                  <a:pt x="93880" y="85450"/>
                </a:lnTo>
                <a:lnTo>
                  <a:pt x="93850" y="85460"/>
                </a:lnTo>
                <a:lnTo>
                  <a:pt x="93840" y="85470"/>
                </a:lnTo>
                <a:lnTo>
                  <a:pt x="93830" y="85480"/>
                </a:lnTo>
                <a:lnTo>
                  <a:pt x="93780" y="85530"/>
                </a:lnTo>
                <a:lnTo>
                  <a:pt x="93710" y="85570"/>
                </a:lnTo>
                <a:lnTo>
                  <a:pt x="93700" y="85580"/>
                </a:lnTo>
                <a:lnTo>
                  <a:pt x="93660" y="85600"/>
                </a:lnTo>
                <a:lnTo>
                  <a:pt x="93650" y="85610"/>
                </a:lnTo>
                <a:lnTo>
                  <a:pt x="93620" y="85640"/>
                </a:lnTo>
                <a:lnTo>
                  <a:pt x="93590" y="85670"/>
                </a:lnTo>
                <a:lnTo>
                  <a:pt x="93530" y="85720"/>
                </a:lnTo>
                <a:lnTo>
                  <a:pt x="93450" y="85800"/>
                </a:lnTo>
                <a:lnTo>
                  <a:pt x="93410" y="85840"/>
                </a:lnTo>
                <a:lnTo>
                  <a:pt x="93400" y="85840"/>
                </a:lnTo>
                <a:lnTo>
                  <a:pt x="93290" y="85980"/>
                </a:lnTo>
                <a:lnTo>
                  <a:pt x="93260" y="86010"/>
                </a:lnTo>
                <a:lnTo>
                  <a:pt x="93210" y="86060"/>
                </a:lnTo>
                <a:lnTo>
                  <a:pt x="93170" y="86090"/>
                </a:lnTo>
                <a:lnTo>
                  <a:pt x="93150" y="86110"/>
                </a:lnTo>
                <a:lnTo>
                  <a:pt x="93110" y="86140"/>
                </a:lnTo>
                <a:lnTo>
                  <a:pt x="93100" y="86140"/>
                </a:lnTo>
                <a:lnTo>
                  <a:pt x="93080" y="86160"/>
                </a:lnTo>
                <a:lnTo>
                  <a:pt x="93070" y="86170"/>
                </a:lnTo>
                <a:lnTo>
                  <a:pt x="93060" y="86170"/>
                </a:lnTo>
                <a:lnTo>
                  <a:pt x="93060" y="86180"/>
                </a:lnTo>
                <a:lnTo>
                  <a:pt x="93040" y="86190"/>
                </a:lnTo>
                <a:lnTo>
                  <a:pt x="93030" y="86200"/>
                </a:lnTo>
                <a:lnTo>
                  <a:pt x="93020" y="86220"/>
                </a:lnTo>
                <a:lnTo>
                  <a:pt x="92990" y="86230"/>
                </a:lnTo>
                <a:lnTo>
                  <a:pt x="92960" y="86260"/>
                </a:lnTo>
                <a:lnTo>
                  <a:pt x="92940" y="86290"/>
                </a:lnTo>
                <a:lnTo>
                  <a:pt x="92900" y="86330"/>
                </a:lnTo>
                <a:lnTo>
                  <a:pt x="92880" y="86360"/>
                </a:lnTo>
                <a:lnTo>
                  <a:pt x="92860" y="86370"/>
                </a:lnTo>
                <a:lnTo>
                  <a:pt x="92850" y="86390"/>
                </a:lnTo>
                <a:lnTo>
                  <a:pt x="92830" y="86410"/>
                </a:lnTo>
                <a:lnTo>
                  <a:pt x="92800" y="86440"/>
                </a:lnTo>
                <a:lnTo>
                  <a:pt x="92770" y="86470"/>
                </a:lnTo>
                <a:lnTo>
                  <a:pt x="92730" y="86490"/>
                </a:lnTo>
                <a:lnTo>
                  <a:pt x="92700" y="86520"/>
                </a:lnTo>
                <a:lnTo>
                  <a:pt x="92670" y="86550"/>
                </a:lnTo>
                <a:lnTo>
                  <a:pt x="92660" y="86560"/>
                </a:lnTo>
                <a:lnTo>
                  <a:pt x="92650" y="86560"/>
                </a:lnTo>
                <a:lnTo>
                  <a:pt x="92640" y="86570"/>
                </a:lnTo>
                <a:lnTo>
                  <a:pt x="92620" y="86580"/>
                </a:lnTo>
                <a:lnTo>
                  <a:pt x="92610" y="86590"/>
                </a:lnTo>
                <a:lnTo>
                  <a:pt x="92590" y="86610"/>
                </a:lnTo>
                <a:lnTo>
                  <a:pt x="92570" y="86620"/>
                </a:lnTo>
                <a:lnTo>
                  <a:pt x="92540" y="86650"/>
                </a:lnTo>
                <a:lnTo>
                  <a:pt x="92500" y="86670"/>
                </a:lnTo>
                <a:lnTo>
                  <a:pt x="92500" y="86680"/>
                </a:lnTo>
                <a:lnTo>
                  <a:pt x="92490" y="86680"/>
                </a:lnTo>
                <a:lnTo>
                  <a:pt x="92470" y="86690"/>
                </a:lnTo>
                <a:lnTo>
                  <a:pt x="92460" y="86700"/>
                </a:lnTo>
                <a:lnTo>
                  <a:pt x="92430" y="86710"/>
                </a:lnTo>
                <a:lnTo>
                  <a:pt x="92410" y="86730"/>
                </a:lnTo>
                <a:lnTo>
                  <a:pt x="92390" y="86740"/>
                </a:lnTo>
                <a:lnTo>
                  <a:pt x="92370" y="86760"/>
                </a:lnTo>
                <a:lnTo>
                  <a:pt x="92350" y="86780"/>
                </a:lnTo>
                <a:lnTo>
                  <a:pt x="92330" y="86790"/>
                </a:lnTo>
                <a:lnTo>
                  <a:pt x="92310" y="86810"/>
                </a:lnTo>
                <a:lnTo>
                  <a:pt x="92290" y="86850"/>
                </a:lnTo>
                <a:lnTo>
                  <a:pt x="92250" y="86890"/>
                </a:lnTo>
                <a:lnTo>
                  <a:pt x="92160" y="86980"/>
                </a:lnTo>
                <a:lnTo>
                  <a:pt x="92090" y="87050"/>
                </a:lnTo>
                <a:lnTo>
                  <a:pt x="92000" y="87130"/>
                </a:lnTo>
                <a:lnTo>
                  <a:pt x="91920" y="87220"/>
                </a:lnTo>
                <a:lnTo>
                  <a:pt x="91820" y="87300"/>
                </a:lnTo>
                <a:lnTo>
                  <a:pt x="91720" y="87360"/>
                </a:lnTo>
                <a:lnTo>
                  <a:pt x="91700" y="87370"/>
                </a:lnTo>
                <a:lnTo>
                  <a:pt x="91710" y="87380"/>
                </a:lnTo>
                <a:lnTo>
                  <a:pt x="91710" y="87400"/>
                </a:lnTo>
                <a:lnTo>
                  <a:pt x="91700" y="87410"/>
                </a:lnTo>
                <a:lnTo>
                  <a:pt x="91660" y="87420"/>
                </a:lnTo>
                <a:lnTo>
                  <a:pt x="91640" y="87420"/>
                </a:lnTo>
                <a:lnTo>
                  <a:pt x="91590" y="87430"/>
                </a:lnTo>
                <a:lnTo>
                  <a:pt x="91550" y="87440"/>
                </a:lnTo>
                <a:lnTo>
                  <a:pt x="91510" y="87440"/>
                </a:lnTo>
                <a:lnTo>
                  <a:pt x="91470" y="87450"/>
                </a:lnTo>
                <a:lnTo>
                  <a:pt x="91450" y="87450"/>
                </a:lnTo>
                <a:lnTo>
                  <a:pt x="91410" y="87460"/>
                </a:lnTo>
                <a:lnTo>
                  <a:pt x="91380" y="87460"/>
                </a:lnTo>
                <a:lnTo>
                  <a:pt x="91340" y="87470"/>
                </a:lnTo>
                <a:lnTo>
                  <a:pt x="91270" y="87470"/>
                </a:lnTo>
                <a:lnTo>
                  <a:pt x="91230" y="87480"/>
                </a:lnTo>
                <a:lnTo>
                  <a:pt x="91190" y="87480"/>
                </a:lnTo>
                <a:lnTo>
                  <a:pt x="91160" y="87490"/>
                </a:lnTo>
                <a:lnTo>
                  <a:pt x="91130" y="87490"/>
                </a:lnTo>
                <a:lnTo>
                  <a:pt x="91110" y="87490"/>
                </a:lnTo>
                <a:lnTo>
                  <a:pt x="91080" y="87510"/>
                </a:lnTo>
                <a:lnTo>
                  <a:pt x="91060" y="87510"/>
                </a:lnTo>
                <a:lnTo>
                  <a:pt x="91040" y="87520"/>
                </a:lnTo>
                <a:lnTo>
                  <a:pt x="91020" y="87530"/>
                </a:lnTo>
                <a:lnTo>
                  <a:pt x="91010" y="87530"/>
                </a:lnTo>
                <a:lnTo>
                  <a:pt x="90730" y="87680"/>
                </a:lnTo>
                <a:lnTo>
                  <a:pt x="90660" y="87730"/>
                </a:lnTo>
                <a:lnTo>
                  <a:pt x="90630" y="87740"/>
                </a:lnTo>
                <a:lnTo>
                  <a:pt x="90620" y="87750"/>
                </a:lnTo>
                <a:lnTo>
                  <a:pt x="90570" y="87780"/>
                </a:lnTo>
                <a:lnTo>
                  <a:pt x="90540" y="87790"/>
                </a:lnTo>
                <a:lnTo>
                  <a:pt x="90510" y="87810"/>
                </a:lnTo>
                <a:lnTo>
                  <a:pt x="90490" y="87820"/>
                </a:lnTo>
                <a:lnTo>
                  <a:pt x="90470" y="87840"/>
                </a:lnTo>
                <a:lnTo>
                  <a:pt x="90460" y="87840"/>
                </a:lnTo>
                <a:lnTo>
                  <a:pt x="90450" y="87850"/>
                </a:lnTo>
                <a:lnTo>
                  <a:pt x="90440" y="87850"/>
                </a:lnTo>
                <a:lnTo>
                  <a:pt x="90430" y="87860"/>
                </a:lnTo>
                <a:lnTo>
                  <a:pt x="90410" y="87870"/>
                </a:lnTo>
                <a:lnTo>
                  <a:pt x="90390" y="87890"/>
                </a:lnTo>
                <a:lnTo>
                  <a:pt x="90380" y="87900"/>
                </a:lnTo>
                <a:lnTo>
                  <a:pt x="90380" y="87910"/>
                </a:lnTo>
                <a:lnTo>
                  <a:pt x="90360" y="87920"/>
                </a:lnTo>
                <a:lnTo>
                  <a:pt x="90340" y="87940"/>
                </a:lnTo>
                <a:lnTo>
                  <a:pt x="90320" y="87960"/>
                </a:lnTo>
                <a:lnTo>
                  <a:pt x="90300" y="87970"/>
                </a:lnTo>
                <a:lnTo>
                  <a:pt x="90280" y="87980"/>
                </a:lnTo>
                <a:lnTo>
                  <a:pt x="90270" y="87990"/>
                </a:lnTo>
                <a:lnTo>
                  <a:pt x="90250" y="88000"/>
                </a:lnTo>
                <a:lnTo>
                  <a:pt x="90240" y="88010"/>
                </a:lnTo>
                <a:lnTo>
                  <a:pt x="90220" y="88020"/>
                </a:lnTo>
                <a:lnTo>
                  <a:pt x="90200" y="88030"/>
                </a:lnTo>
                <a:lnTo>
                  <a:pt x="90180" y="88040"/>
                </a:lnTo>
                <a:lnTo>
                  <a:pt x="90170" y="88050"/>
                </a:lnTo>
                <a:lnTo>
                  <a:pt x="90160" y="88050"/>
                </a:lnTo>
                <a:lnTo>
                  <a:pt x="90150" y="88060"/>
                </a:lnTo>
                <a:lnTo>
                  <a:pt x="90140" y="88060"/>
                </a:lnTo>
                <a:lnTo>
                  <a:pt x="90130" y="88070"/>
                </a:lnTo>
                <a:lnTo>
                  <a:pt x="90110" y="88080"/>
                </a:lnTo>
                <a:lnTo>
                  <a:pt x="90090" y="88090"/>
                </a:lnTo>
                <a:lnTo>
                  <a:pt x="90060" y="88110"/>
                </a:lnTo>
                <a:lnTo>
                  <a:pt x="90040" y="88120"/>
                </a:lnTo>
                <a:lnTo>
                  <a:pt x="90020" y="88130"/>
                </a:lnTo>
                <a:lnTo>
                  <a:pt x="90000" y="88140"/>
                </a:lnTo>
                <a:lnTo>
                  <a:pt x="89970" y="88150"/>
                </a:lnTo>
                <a:lnTo>
                  <a:pt x="89950" y="88170"/>
                </a:lnTo>
                <a:lnTo>
                  <a:pt x="89910" y="88180"/>
                </a:lnTo>
                <a:lnTo>
                  <a:pt x="89880" y="88190"/>
                </a:lnTo>
                <a:lnTo>
                  <a:pt x="89870" y="88200"/>
                </a:lnTo>
                <a:lnTo>
                  <a:pt x="89870" y="88190"/>
                </a:lnTo>
                <a:lnTo>
                  <a:pt x="89600" y="88290"/>
                </a:lnTo>
                <a:lnTo>
                  <a:pt x="89590" y="88290"/>
                </a:lnTo>
                <a:lnTo>
                  <a:pt x="89570" y="88290"/>
                </a:lnTo>
                <a:lnTo>
                  <a:pt x="89540" y="88300"/>
                </a:lnTo>
                <a:lnTo>
                  <a:pt x="89500" y="88320"/>
                </a:lnTo>
                <a:lnTo>
                  <a:pt x="89450" y="88340"/>
                </a:lnTo>
                <a:lnTo>
                  <a:pt x="89390" y="88360"/>
                </a:lnTo>
                <a:lnTo>
                  <a:pt x="89330" y="88380"/>
                </a:lnTo>
                <a:lnTo>
                  <a:pt x="89320" y="88380"/>
                </a:lnTo>
                <a:lnTo>
                  <a:pt x="89250" y="88400"/>
                </a:lnTo>
                <a:lnTo>
                  <a:pt x="89180" y="88430"/>
                </a:lnTo>
                <a:lnTo>
                  <a:pt x="89140" y="88440"/>
                </a:lnTo>
                <a:lnTo>
                  <a:pt x="89120" y="88450"/>
                </a:lnTo>
                <a:lnTo>
                  <a:pt x="89080" y="88460"/>
                </a:lnTo>
                <a:lnTo>
                  <a:pt x="89040" y="88470"/>
                </a:lnTo>
                <a:lnTo>
                  <a:pt x="88960" y="88470"/>
                </a:lnTo>
                <a:lnTo>
                  <a:pt x="88890" y="88480"/>
                </a:lnTo>
                <a:lnTo>
                  <a:pt x="88810" y="88490"/>
                </a:lnTo>
                <a:lnTo>
                  <a:pt x="88790" y="88490"/>
                </a:lnTo>
                <a:lnTo>
                  <a:pt x="88740" y="88500"/>
                </a:lnTo>
                <a:lnTo>
                  <a:pt x="88730" y="88500"/>
                </a:lnTo>
                <a:lnTo>
                  <a:pt x="88700" y="88500"/>
                </a:lnTo>
                <a:lnTo>
                  <a:pt x="88670" y="88510"/>
                </a:lnTo>
                <a:lnTo>
                  <a:pt x="88660" y="88510"/>
                </a:lnTo>
                <a:lnTo>
                  <a:pt x="88650" y="88510"/>
                </a:lnTo>
                <a:lnTo>
                  <a:pt x="88610" y="88520"/>
                </a:lnTo>
                <a:lnTo>
                  <a:pt x="88580" y="88520"/>
                </a:lnTo>
                <a:lnTo>
                  <a:pt x="88560" y="88520"/>
                </a:lnTo>
                <a:lnTo>
                  <a:pt x="88520" y="88530"/>
                </a:lnTo>
                <a:lnTo>
                  <a:pt x="88500" y="88540"/>
                </a:lnTo>
                <a:lnTo>
                  <a:pt x="88480" y="88540"/>
                </a:lnTo>
                <a:lnTo>
                  <a:pt x="88440" y="88560"/>
                </a:lnTo>
                <a:lnTo>
                  <a:pt x="88400" y="88580"/>
                </a:lnTo>
                <a:lnTo>
                  <a:pt x="88370" y="88600"/>
                </a:lnTo>
                <a:lnTo>
                  <a:pt x="88320" y="88630"/>
                </a:lnTo>
                <a:lnTo>
                  <a:pt x="88270" y="88650"/>
                </a:lnTo>
                <a:lnTo>
                  <a:pt x="88250" y="88660"/>
                </a:lnTo>
                <a:lnTo>
                  <a:pt x="88230" y="88670"/>
                </a:lnTo>
                <a:lnTo>
                  <a:pt x="88200" y="88690"/>
                </a:lnTo>
                <a:lnTo>
                  <a:pt x="88160" y="88710"/>
                </a:lnTo>
                <a:lnTo>
                  <a:pt x="88120" y="88730"/>
                </a:lnTo>
                <a:lnTo>
                  <a:pt x="88080" y="88750"/>
                </a:lnTo>
                <a:lnTo>
                  <a:pt x="88050" y="88760"/>
                </a:lnTo>
                <a:lnTo>
                  <a:pt x="88000" y="88770"/>
                </a:lnTo>
                <a:lnTo>
                  <a:pt x="87960" y="88770"/>
                </a:lnTo>
                <a:lnTo>
                  <a:pt x="87940" y="88770"/>
                </a:lnTo>
                <a:lnTo>
                  <a:pt x="87910" y="88780"/>
                </a:lnTo>
                <a:lnTo>
                  <a:pt x="87890" y="88780"/>
                </a:lnTo>
                <a:lnTo>
                  <a:pt x="87860" y="88790"/>
                </a:lnTo>
                <a:lnTo>
                  <a:pt x="87840" y="88800"/>
                </a:lnTo>
                <a:lnTo>
                  <a:pt x="87810" y="88810"/>
                </a:lnTo>
                <a:lnTo>
                  <a:pt x="87780" y="88820"/>
                </a:lnTo>
                <a:lnTo>
                  <a:pt x="87750" y="88850"/>
                </a:lnTo>
                <a:lnTo>
                  <a:pt x="87740" y="88850"/>
                </a:lnTo>
                <a:lnTo>
                  <a:pt x="87730" y="88860"/>
                </a:lnTo>
                <a:lnTo>
                  <a:pt x="87670" y="88870"/>
                </a:lnTo>
                <a:lnTo>
                  <a:pt x="87530" y="88910"/>
                </a:lnTo>
                <a:lnTo>
                  <a:pt x="87400" y="88990"/>
                </a:lnTo>
                <a:lnTo>
                  <a:pt x="86730" y="89520"/>
                </a:lnTo>
                <a:lnTo>
                  <a:pt x="86730" y="89530"/>
                </a:lnTo>
                <a:lnTo>
                  <a:pt x="86700" y="89540"/>
                </a:lnTo>
                <a:lnTo>
                  <a:pt x="86670" y="89560"/>
                </a:lnTo>
                <a:lnTo>
                  <a:pt x="86620" y="89590"/>
                </a:lnTo>
                <a:lnTo>
                  <a:pt x="86600" y="89600"/>
                </a:lnTo>
                <a:lnTo>
                  <a:pt x="86580" y="89610"/>
                </a:lnTo>
                <a:lnTo>
                  <a:pt x="86560" y="89620"/>
                </a:lnTo>
                <a:lnTo>
                  <a:pt x="86550" y="89620"/>
                </a:lnTo>
                <a:lnTo>
                  <a:pt x="86520" y="89640"/>
                </a:lnTo>
                <a:lnTo>
                  <a:pt x="86510" y="89640"/>
                </a:lnTo>
                <a:lnTo>
                  <a:pt x="86480" y="89660"/>
                </a:lnTo>
                <a:lnTo>
                  <a:pt x="86440" y="89680"/>
                </a:lnTo>
                <a:lnTo>
                  <a:pt x="86410" y="89700"/>
                </a:lnTo>
                <a:lnTo>
                  <a:pt x="86380" y="89720"/>
                </a:lnTo>
                <a:lnTo>
                  <a:pt x="86360" y="89720"/>
                </a:lnTo>
                <a:lnTo>
                  <a:pt x="86340" y="89730"/>
                </a:lnTo>
                <a:lnTo>
                  <a:pt x="86320" y="89750"/>
                </a:lnTo>
                <a:lnTo>
                  <a:pt x="86280" y="89770"/>
                </a:lnTo>
                <a:lnTo>
                  <a:pt x="86260" y="89780"/>
                </a:lnTo>
                <a:lnTo>
                  <a:pt x="86240" y="89790"/>
                </a:lnTo>
                <a:lnTo>
                  <a:pt x="86230" y="89800"/>
                </a:lnTo>
                <a:lnTo>
                  <a:pt x="86210" y="89810"/>
                </a:lnTo>
                <a:lnTo>
                  <a:pt x="86210" y="89820"/>
                </a:lnTo>
                <a:lnTo>
                  <a:pt x="86190" y="89830"/>
                </a:lnTo>
                <a:lnTo>
                  <a:pt x="86170" y="89850"/>
                </a:lnTo>
                <a:lnTo>
                  <a:pt x="86160" y="89860"/>
                </a:lnTo>
                <a:lnTo>
                  <a:pt x="86150" y="89870"/>
                </a:lnTo>
                <a:lnTo>
                  <a:pt x="86140" y="89880"/>
                </a:lnTo>
                <a:lnTo>
                  <a:pt x="86120" y="89900"/>
                </a:lnTo>
                <a:lnTo>
                  <a:pt x="86100" y="89930"/>
                </a:lnTo>
                <a:lnTo>
                  <a:pt x="86090" y="89950"/>
                </a:lnTo>
                <a:lnTo>
                  <a:pt x="86080" y="89970"/>
                </a:lnTo>
                <a:lnTo>
                  <a:pt x="86070" y="89990"/>
                </a:lnTo>
                <a:lnTo>
                  <a:pt x="86050" y="90010"/>
                </a:lnTo>
                <a:lnTo>
                  <a:pt x="86030" y="90040"/>
                </a:lnTo>
                <a:lnTo>
                  <a:pt x="86000" y="90070"/>
                </a:lnTo>
                <a:lnTo>
                  <a:pt x="85990" y="90080"/>
                </a:lnTo>
                <a:lnTo>
                  <a:pt x="85980" y="90090"/>
                </a:lnTo>
                <a:lnTo>
                  <a:pt x="85950" y="90110"/>
                </a:lnTo>
                <a:lnTo>
                  <a:pt x="85910" y="90150"/>
                </a:lnTo>
                <a:lnTo>
                  <a:pt x="85870" y="90180"/>
                </a:lnTo>
                <a:lnTo>
                  <a:pt x="85840" y="90210"/>
                </a:lnTo>
                <a:lnTo>
                  <a:pt x="85810" y="90220"/>
                </a:lnTo>
                <a:lnTo>
                  <a:pt x="85780" y="90250"/>
                </a:lnTo>
                <a:lnTo>
                  <a:pt x="85750" y="90270"/>
                </a:lnTo>
                <a:lnTo>
                  <a:pt x="85730" y="90290"/>
                </a:lnTo>
                <a:lnTo>
                  <a:pt x="85700" y="90300"/>
                </a:lnTo>
                <a:lnTo>
                  <a:pt x="85680" y="90310"/>
                </a:lnTo>
                <a:lnTo>
                  <a:pt x="85650" y="90320"/>
                </a:lnTo>
                <a:lnTo>
                  <a:pt x="85620" y="90330"/>
                </a:lnTo>
                <a:lnTo>
                  <a:pt x="85590" y="90350"/>
                </a:lnTo>
                <a:lnTo>
                  <a:pt x="85550" y="90380"/>
                </a:lnTo>
                <a:lnTo>
                  <a:pt x="85520" y="90400"/>
                </a:lnTo>
                <a:lnTo>
                  <a:pt x="85500" y="90430"/>
                </a:lnTo>
                <a:lnTo>
                  <a:pt x="85470" y="90440"/>
                </a:lnTo>
                <a:lnTo>
                  <a:pt x="85350" y="90480"/>
                </a:lnTo>
                <a:lnTo>
                  <a:pt x="85190" y="90480"/>
                </a:lnTo>
                <a:lnTo>
                  <a:pt x="85180" y="90470"/>
                </a:lnTo>
                <a:lnTo>
                  <a:pt x="85140" y="90460"/>
                </a:lnTo>
                <a:lnTo>
                  <a:pt x="85080" y="90430"/>
                </a:lnTo>
                <a:lnTo>
                  <a:pt x="85020" y="90410"/>
                </a:lnTo>
                <a:lnTo>
                  <a:pt x="85000" y="90410"/>
                </a:lnTo>
                <a:lnTo>
                  <a:pt x="84990" y="90400"/>
                </a:lnTo>
                <a:lnTo>
                  <a:pt x="84940" y="90380"/>
                </a:lnTo>
                <a:lnTo>
                  <a:pt x="84900" y="90370"/>
                </a:lnTo>
                <a:lnTo>
                  <a:pt x="84860" y="90350"/>
                </a:lnTo>
                <a:lnTo>
                  <a:pt x="84850" y="90340"/>
                </a:lnTo>
                <a:lnTo>
                  <a:pt x="84810" y="90330"/>
                </a:lnTo>
                <a:lnTo>
                  <a:pt x="84610" y="90230"/>
                </a:lnTo>
                <a:lnTo>
                  <a:pt x="84410" y="90190"/>
                </a:lnTo>
                <a:lnTo>
                  <a:pt x="84150" y="90300"/>
                </a:lnTo>
                <a:lnTo>
                  <a:pt x="83980" y="90340"/>
                </a:lnTo>
                <a:lnTo>
                  <a:pt x="83860" y="90360"/>
                </a:lnTo>
                <a:lnTo>
                  <a:pt x="83850" y="90360"/>
                </a:lnTo>
                <a:lnTo>
                  <a:pt x="82770" y="90360"/>
                </a:lnTo>
                <a:lnTo>
                  <a:pt x="82490" y="90420"/>
                </a:lnTo>
                <a:lnTo>
                  <a:pt x="82480" y="90430"/>
                </a:lnTo>
                <a:lnTo>
                  <a:pt x="82460" y="90430"/>
                </a:lnTo>
                <a:lnTo>
                  <a:pt x="82440" y="90430"/>
                </a:lnTo>
                <a:lnTo>
                  <a:pt x="82400" y="90440"/>
                </a:lnTo>
                <a:lnTo>
                  <a:pt x="82390" y="90450"/>
                </a:lnTo>
                <a:lnTo>
                  <a:pt x="82370" y="90450"/>
                </a:lnTo>
                <a:lnTo>
                  <a:pt x="82360" y="90460"/>
                </a:lnTo>
                <a:lnTo>
                  <a:pt x="82350" y="90460"/>
                </a:lnTo>
                <a:lnTo>
                  <a:pt x="82340" y="90470"/>
                </a:lnTo>
                <a:lnTo>
                  <a:pt x="82340" y="90480"/>
                </a:lnTo>
                <a:lnTo>
                  <a:pt x="82310" y="90500"/>
                </a:lnTo>
                <a:lnTo>
                  <a:pt x="82280" y="90520"/>
                </a:lnTo>
                <a:lnTo>
                  <a:pt x="82240" y="90550"/>
                </a:lnTo>
                <a:lnTo>
                  <a:pt x="82200" y="90570"/>
                </a:lnTo>
                <a:lnTo>
                  <a:pt x="82160" y="90600"/>
                </a:lnTo>
                <a:lnTo>
                  <a:pt x="82130" y="90640"/>
                </a:lnTo>
                <a:lnTo>
                  <a:pt x="82100" y="90700"/>
                </a:lnTo>
                <a:lnTo>
                  <a:pt x="82050" y="90730"/>
                </a:lnTo>
                <a:lnTo>
                  <a:pt x="82040" y="90740"/>
                </a:lnTo>
                <a:lnTo>
                  <a:pt x="81940" y="90770"/>
                </a:lnTo>
                <a:lnTo>
                  <a:pt x="81830" y="90840"/>
                </a:lnTo>
                <a:lnTo>
                  <a:pt x="81660" y="91000"/>
                </a:lnTo>
                <a:lnTo>
                  <a:pt x="81650" y="91010"/>
                </a:lnTo>
                <a:lnTo>
                  <a:pt x="81580" y="91030"/>
                </a:lnTo>
                <a:lnTo>
                  <a:pt x="81470" y="91100"/>
                </a:lnTo>
                <a:lnTo>
                  <a:pt x="81450" y="91120"/>
                </a:lnTo>
                <a:lnTo>
                  <a:pt x="81420" y="91140"/>
                </a:lnTo>
                <a:lnTo>
                  <a:pt x="81390" y="91160"/>
                </a:lnTo>
                <a:lnTo>
                  <a:pt x="81350" y="91190"/>
                </a:lnTo>
                <a:lnTo>
                  <a:pt x="81320" y="91220"/>
                </a:lnTo>
                <a:lnTo>
                  <a:pt x="81290" y="91240"/>
                </a:lnTo>
                <a:lnTo>
                  <a:pt x="81250" y="91240"/>
                </a:lnTo>
                <a:lnTo>
                  <a:pt x="81070" y="91190"/>
                </a:lnTo>
                <a:lnTo>
                  <a:pt x="80970" y="91180"/>
                </a:lnTo>
                <a:lnTo>
                  <a:pt x="80880" y="91200"/>
                </a:lnTo>
                <a:lnTo>
                  <a:pt x="80710" y="91280"/>
                </a:lnTo>
                <a:lnTo>
                  <a:pt x="80460" y="91350"/>
                </a:lnTo>
                <a:lnTo>
                  <a:pt x="80430" y="91370"/>
                </a:lnTo>
                <a:lnTo>
                  <a:pt x="80370" y="91380"/>
                </a:lnTo>
                <a:lnTo>
                  <a:pt x="80340" y="91400"/>
                </a:lnTo>
                <a:lnTo>
                  <a:pt x="80300" y="91420"/>
                </a:lnTo>
                <a:lnTo>
                  <a:pt x="80270" y="91450"/>
                </a:lnTo>
                <a:lnTo>
                  <a:pt x="80230" y="91490"/>
                </a:lnTo>
                <a:lnTo>
                  <a:pt x="80180" y="91520"/>
                </a:lnTo>
                <a:lnTo>
                  <a:pt x="80120" y="91570"/>
                </a:lnTo>
                <a:lnTo>
                  <a:pt x="80080" y="91600"/>
                </a:lnTo>
                <a:lnTo>
                  <a:pt x="80040" y="91640"/>
                </a:lnTo>
                <a:lnTo>
                  <a:pt x="80010" y="91690"/>
                </a:lnTo>
                <a:lnTo>
                  <a:pt x="79950" y="91730"/>
                </a:lnTo>
                <a:lnTo>
                  <a:pt x="79900" y="91800"/>
                </a:lnTo>
                <a:lnTo>
                  <a:pt x="79790" y="91880"/>
                </a:lnTo>
                <a:lnTo>
                  <a:pt x="79690" y="91930"/>
                </a:lnTo>
                <a:lnTo>
                  <a:pt x="79610" y="91980"/>
                </a:lnTo>
                <a:lnTo>
                  <a:pt x="79520" y="92080"/>
                </a:lnTo>
                <a:lnTo>
                  <a:pt x="79470" y="92110"/>
                </a:lnTo>
                <a:lnTo>
                  <a:pt x="79440" y="92130"/>
                </a:lnTo>
                <a:lnTo>
                  <a:pt x="79390" y="92170"/>
                </a:lnTo>
                <a:lnTo>
                  <a:pt x="79340" y="92210"/>
                </a:lnTo>
                <a:lnTo>
                  <a:pt x="79300" y="92270"/>
                </a:lnTo>
                <a:lnTo>
                  <a:pt x="79220" y="92370"/>
                </a:lnTo>
                <a:lnTo>
                  <a:pt x="79160" y="92430"/>
                </a:lnTo>
                <a:lnTo>
                  <a:pt x="79150" y="92460"/>
                </a:lnTo>
                <a:lnTo>
                  <a:pt x="79130" y="92480"/>
                </a:lnTo>
                <a:lnTo>
                  <a:pt x="79100" y="92520"/>
                </a:lnTo>
                <a:lnTo>
                  <a:pt x="78850" y="92380"/>
                </a:lnTo>
                <a:lnTo>
                  <a:pt x="78190" y="92210"/>
                </a:lnTo>
                <a:lnTo>
                  <a:pt x="77980" y="92100"/>
                </a:lnTo>
                <a:lnTo>
                  <a:pt x="77970" y="92090"/>
                </a:lnTo>
                <a:lnTo>
                  <a:pt x="77930" y="92020"/>
                </a:lnTo>
                <a:lnTo>
                  <a:pt x="77880" y="91960"/>
                </a:lnTo>
                <a:lnTo>
                  <a:pt x="77800" y="91860"/>
                </a:lnTo>
                <a:lnTo>
                  <a:pt x="77780" y="91830"/>
                </a:lnTo>
                <a:lnTo>
                  <a:pt x="77740" y="91800"/>
                </a:lnTo>
                <a:lnTo>
                  <a:pt x="77710" y="91770"/>
                </a:lnTo>
                <a:lnTo>
                  <a:pt x="77620" y="91750"/>
                </a:lnTo>
                <a:lnTo>
                  <a:pt x="77600" y="91750"/>
                </a:lnTo>
                <a:lnTo>
                  <a:pt x="77430" y="91570"/>
                </a:lnTo>
                <a:lnTo>
                  <a:pt x="77190" y="91400"/>
                </a:lnTo>
                <a:lnTo>
                  <a:pt x="77130" y="91360"/>
                </a:lnTo>
                <a:lnTo>
                  <a:pt x="76740" y="91300"/>
                </a:lnTo>
                <a:lnTo>
                  <a:pt x="76670" y="91320"/>
                </a:lnTo>
                <a:lnTo>
                  <a:pt x="76630" y="91310"/>
                </a:lnTo>
                <a:lnTo>
                  <a:pt x="76560" y="91340"/>
                </a:lnTo>
                <a:lnTo>
                  <a:pt x="76500" y="91350"/>
                </a:lnTo>
                <a:lnTo>
                  <a:pt x="76420" y="91330"/>
                </a:lnTo>
                <a:lnTo>
                  <a:pt x="76350" y="91320"/>
                </a:lnTo>
                <a:lnTo>
                  <a:pt x="76280" y="91320"/>
                </a:lnTo>
                <a:lnTo>
                  <a:pt x="76220" y="91320"/>
                </a:lnTo>
                <a:lnTo>
                  <a:pt x="76170" y="91310"/>
                </a:lnTo>
                <a:lnTo>
                  <a:pt x="76110" y="91270"/>
                </a:lnTo>
                <a:lnTo>
                  <a:pt x="76100" y="91260"/>
                </a:lnTo>
                <a:lnTo>
                  <a:pt x="76070" y="91240"/>
                </a:lnTo>
                <a:lnTo>
                  <a:pt x="75990" y="91200"/>
                </a:lnTo>
                <a:lnTo>
                  <a:pt x="75960" y="91140"/>
                </a:lnTo>
                <a:lnTo>
                  <a:pt x="75950" y="91120"/>
                </a:lnTo>
                <a:lnTo>
                  <a:pt x="75900" y="91120"/>
                </a:lnTo>
                <a:lnTo>
                  <a:pt x="75890" y="91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