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Morogoro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Morogoro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62260" y="58250"/>
                </a:moveTo>
                <a:lnTo>
                  <a:pt x="62390" y="58150"/>
                </a:lnTo>
                <a:lnTo>
                  <a:pt x="62470" y="58090"/>
                </a:lnTo>
                <a:lnTo>
                  <a:pt x="62520" y="58070"/>
                </a:lnTo>
                <a:lnTo>
                  <a:pt x="62590" y="57980"/>
                </a:lnTo>
                <a:lnTo>
                  <a:pt x="62620" y="57940"/>
                </a:lnTo>
                <a:lnTo>
                  <a:pt x="62640" y="57920"/>
                </a:lnTo>
                <a:lnTo>
                  <a:pt x="62670" y="57910"/>
                </a:lnTo>
                <a:lnTo>
                  <a:pt x="62700" y="57870"/>
                </a:lnTo>
                <a:lnTo>
                  <a:pt x="62690" y="57870"/>
                </a:lnTo>
                <a:lnTo>
                  <a:pt x="62700" y="57870"/>
                </a:lnTo>
                <a:lnTo>
                  <a:pt x="62690" y="57860"/>
                </a:lnTo>
                <a:lnTo>
                  <a:pt x="62700" y="57860"/>
                </a:lnTo>
                <a:lnTo>
                  <a:pt x="62690" y="57860"/>
                </a:lnTo>
                <a:lnTo>
                  <a:pt x="62690" y="57850"/>
                </a:lnTo>
                <a:lnTo>
                  <a:pt x="62700" y="57850"/>
                </a:lnTo>
                <a:lnTo>
                  <a:pt x="62690" y="57840"/>
                </a:lnTo>
                <a:lnTo>
                  <a:pt x="62700" y="57840"/>
                </a:lnTo>
                <a:lnTo>
                  <a:pt x="62700" y="57830"/>
                </a:lnTo>
                <a:lnTo>
                  <a:pt x="62700" y="57820"/>
                </a:lnTo>
                <a:lnTo>
                  <a:pt x="62700" y="57810"/>
                </a:lnTo>
                <a:lnTo>
                  <a:pt x="62690" y="57810"/>
                </a:lnTo>
                <a:lnTo>
                  <a:pt x="62690" y="57800"/>
                </a:lnTo>
                <a:lnTo>
                  <a:pt x="62690" y="57790"/>
                </a:lnTo>
                <a:lnTo>
                  <a:pt x="62680" y="57780"/>
                </a:lnTo>
                <a:lnTo>
                  <a:pt x="62670" y="57770"/>
                </a:lnTo>
                <a:lnTo>
                  <a:pt x="62670" y="57760"/>
                </a:lnTo>
                <a:lnTo>
                  <a:pt x="62670" y="57750"/>
                </a:lnTo>
                <a:lnTo>
                  <a:pt x="62670" y="57740"/>
                </a:lnTo>
                <a:lnTo>
                  <a:pt x="62670" y="57730"/>
                </a:lnTo>
                <a:lnTo>
                  <a:pt x="62670" y="57710"/>
                </a:lnTo>
                <a:lnTo>
                  <a:pt x="62670" y="57700"/>
                </a:lnTo>
                <a:lnTo>
                  <a:pt x="62670" y="57690"/>
                </a:lnTo>
                <a:lnTo>
                  <a:pt x="62660" y="57690"/>
                </a:lnTo>
                <a:lnTo>
                  <a:pt x="62660" y="57680"/>
                </a:lnTo>
                <a:lnTo>
                  <a:pt x="62660" y="57670"/>
                </a:lnTo>
                <a:lnTo>
                  <a:pt x="62660" y="57660"/>
                </a:lnTo>
                <a:lnTo>
                  <a:pt x="62660" y="57650"/>
                </a:lnTo>
                <a:lnTo>
                  <a:pt x="62660" y="57640"/>
                </a:lnTo>
                <a:lnTo>
                  <a:pt x="62660" y="57630"/>
                </a:lnTo>
                <a:lnTo>
                  <a:pt x="62660" y="57620"/>
                </a:lnTo>
                <a:lnTo>
                  <a:pt x="62660" y="57610"/>
                </a:lnTo>
                <a:lnTo>
                  <a:pt x="62660" y="57600"/>
                </a:lnTo>
                <a:lnTo>
                  <a:pt x="62660" y="57590"/>
                </a:lnTo>
                <a:lnTo>
                  <a:pt x="62660" y="57580"/>
                </a:lnTo>
                <a:lnTo>
                  <a:pt x="62660" y="57570"/>
                </a:lnTo>
                <a:lnTo>
                  <a:pt x="62660" y="57560"/>
                </a:lnTo>
                <a:lnTo>
                  <a:pt x="62660" y="57550"/>
                </a:lnTo>
                <a:lnTo>
                  <a:pt x="62660" y="57530"/>
                </a:lnTo>
                <a:lnTo>
                  <a:pt x="62670" y="57520"/>
                </a:lnTo>
                <a:lnTo>
                  <a:pt x="62670" y="57510"/>
                </a:lnTo>
                <a:lnTo>
                  <a:pt x="62670" y="57480"/>
                </a:lnTo>
                <a:lnTo>
                  <a:pt x="62670" y="57470"/>
                </a:lnTo>
                <a:lnTo>
                  <a:pt x="62660" y="57460"/>
                </a:lnTo>
                <a:lnTo>
                  <a:pt x="62660" y="57450"/>
                </a:lnTo>
                <a:lnTo>
                  <a:pt x="62650" y="57450"/>
                </a:lnTo>
                <a:lnTo>
                  <a:pt x="62650" y="57440"/>
                </a:lnTo>
                <a:lnTo>
                  <a:pt x="62650" y="57430"/>
                </a:lnTo>
                <a:lnTo>
                  <a:pt x="62640" y="57420"/>
                </a:lnTo>
                <a:lnTo>
                  <a:pt x="62640" y="57410"/>
                </a:lnTo>
                <a:lnTo>
                  <a:pt x="62630" y="57400"/>
                </a:lnTo>
                <a:lnTo>
                  <a:pt x="62630" y="57390"/>
                </a:lnTo>
                <a:lnTo>
                  <a:pt x="62620" y="57390"/>
                </a:lnTo>
                <a:lnTo>
                  <a:pt x="62610" y="57390"/>
                </a:lnTo>
                <a:lnTo>
                  <a:pt x="62610" y="57380"/>
                </a:lnTo>
                <a:lnTo>
                  <a:pt x="62610" y="57370"/>
                </a:lnTo>
                <a:lnTo>
                  <a:pt x="62600" y="57370"/>
                </a:lnTo>
                <a:lnTo>
                  <a:pt x="62600" y="57360"/>
                </a:lnTo>
                <a:lnTo>
                  <a:pt x="62590" y="57350"/>
                </a:lnTo>
                <a:lnTo>
                  <a:pt x="62580" y="57350"/>
                </a:lnTo>
                <a:lnTo>
                  <a:pt x="62580" y="57340"/>
                </a:lnTo>
                <a:lnTo>
                  <a:pt x="62570" y="57330"/>
                </a:lnTo>
                <a:lnTo>
                  <a:pt x="62560" y="57320"/>
                </a:lnTo>
                <a:lnTo>
                  <a:pt x="62570" y="57310"/>
                </a:lnTo>
                <a:lnTo>
                  <a:pt x="62570" y="57300"/>
                </a:lnTo>
                <a:lnTo>
                  <a:pt x="62570" y="57290"/>
                </a:lnTo>
                <a:lnTo>
                  <a:pt x="62570" y="57280"/>
                </a:lnTo>
                <a:lnTo>
                  <a:pt x="62560" y="57280"/>
                </a:lnTo>
                <a:lnTo>
                  <a:pt x="62560" y="57270"/>
                </a:lnTo>
                <a:lnTo>
                  <a:pt x="62560" y="57260"/>
                </a:lnTo>
                <a:lnTo>
                  <a:pt x="62570" y="57250"/>
                </a:lnTo>
                <a:lnTo>
                  <a:pt x="62580" y="57250"/>
                </a:lnTo>
                <a:lnTo>
                  <a:pt x="62570" y="57240"/>
                </a:lnTo>
                <a:lnTo>
                  <a:pt x="62560" y="57230"/>
                </a:lnTo>
                <a:lnTo>
                  <a:pt x="62560" y="57220"/>
                </a:lnTo>
                <a:lnTo>
                  <a:pt x="62560" y="57210"/>
                </a:lnTo>
                <a:lnTo>
                  <a:pt x="62570" y="57210"/>
                </a:lnTo>
                <a:lnTo>
                  <a:pt x="62580" y="57200"/>
                </a:lnTo>
                <a:lnTo>
                  <a:pt x="62570" y="57200"/>
                </a:lnTo>
                <a:lnTo>
                  <a:pt x="62570" y="57190"/>
                </a:lnTo>
                <a:lnTo>
                  <a:pt x="62570" y="57180"/>
                </a:lnTo>
                <a:lnTo>
                  <a:pt x="62560" y="57170"/>
                </a:lnTo>
                <a:lnTo>
                  <a:pt x="62560" y="57160"/>
                </a:lnTo>
                <a:lnTo>
                  <a:pt x="62560" y="57150"/>
                </a:lnTo>
                <a:lnTo>
                  <a:pt x="62560" y="57140"/>
                </a:lnTo>
                <a:lnTo>
                  <a:pt x="62560" y="57130"/>
                </a:lnTo>
                <a:lnTo>
                  <a:pt x="62560" y="57120"/>
                </a:lnTo>
                <a:lnTo>
                  <a:pt x="62550" y="57110"/>
                </a:lnTo>
                <a:lnTo>
                  <a:pt x="62540" y="57110"/>
                </a:lnTo>
                <a:lnTo>
                  <a:pt x="62530" y="57120"/>
                </a:lnTo>
                <a:lnTo>
                  <a:pt x="62520" y="57110"/>
                </a:lnTo>
                <a:lnTo>
                  <a:pt x="62520" y="57100"/>
                </a:lnTo>
                <a:lnTo>
                  <a:pt x="62510" y="57090"/>
                </a:lnTo>
                <a:lnTo>
                  <a:pt x="62520" y="57090"/>
                </a:lnTo>
                <a:lnTo>
                  <a:pt x="62520" y="57080"/>
                </a:lnTo>
                <a:lnTo>
                  <a:pt x="62510" y="57070"/>
                </a:lnTo>
                <a:lnTo>
                  <a:pt x="62510" y="57080"/>
                </a:lnTo>
                <a:lnTo>
                  <a:pt x="62500" y="57070"/>
                </a:lnTo>
                <a:lnTo>
                  <a:pt x="62510" y="57060"/>
                </a:lnTo>
                <a:lnTo>
                  <a:pt x="62510" y="57050"/>
                </a:lnTo>
                <a:lnTo>
                  <a:pt x="62510" y="57040"/>
                </a:lnTo>
                <a:lnTo>
                  <a:pt x="62500" y="57030"/>
                </a:lnTo>
                <a:lnTo>
                  <a:pt x="62500" y="57020"/>
                </a:lnTo>
                <a:lnTo>
                  <a:pt x="62500" y="57010"/>
                </a:lnTo>
                <a:lnTo>
                  <a:pt x="62490" y="57000"/>
                </a:lnTo>
                <a:lnTo>
                  <a:pt x="62480" y="57000"/>
                </a:lnTo>
                <a:lnTo>
                  <a:pt x="62480" y="56990"/>
                </a:lnTo>
                <a:lnTo>
                  <a:pt x="62490" y="56990"/>
                </a:lnTo>
                <a:lnTo>
                  <a:pt x="62500" y="56980"/>
                </a:lnTo>
                <a:lnTo>
                  <a:pt x="62490" y="56970"/>
                </a:lnTo>
                <a:lnTo>
                  <a:pt x="62490" y="56960"/>
                </a:lnTo>
                <a:lnTo>
                  <a:pt x="62500" y="56960"/>
                </a:lnTo>
                <a:lnTo>
                  <a:pt x="62490" y="56950"/>
                </a:lnTo>
                <a:lnTo>
                  <a:pt x="62480" y="56950"/>
                </a:lnTo>
                <a:lnTo>
                  <a:pt x="62480" y="56940"/>
                </a:lnTo>
                <a:lnTo>
                  <a:pt x="62490" y="56930"/>
                </a:lnTo>
                <a:lnTo>
                  <a:pt x="62480" y="56920"/>
                </a:lnTo>
                <a:lnTo>
                  <a:pt x="62480" y="56910"/>
                </a:lnTo>
                <a:lnTo>
                  <a:pt x="62490" y="56910"/>
                </a:lnTo>
                <a:lnTo>
                  <a:pt x="62490" y="56900"/>
                </a:lnTo>
                <a:lnTo>
                  <a:pt x="62490" y="56890"/>
                </a:lnTo>
                <a:lnTo>
                  <a:pt x="62490" y="56880"/>
                </a:lnTo>
                <a:lnTo>
                  <a:pt x="62490" y="56870"/>
                </a:lnTo>
                <a:lnTo>
                  <a:pt x="62480" y="56860"/>
                </a:lnTo>
                <a:lnTo>
                  <a:pt x="62480" y="56850"/>
                </a:lnTo>
                <a:lnTo>
                  <a:pt x="62480" y="56840"/>
                </a:lnTo>
                <a:lnTo>
                  <a:pt x="62490" y="56840"/>
                </a:lnTo>
                <a:lnTo>
                  <a:pt x="62480" y="56830"/>
                </a:lnTo>
                <a:lnTo>
                  <a:pt x="62470" y="56830"/>
                </a:lnTo>
                <a:lnTo>
                  <a:pt x="62470" y="56820"/>
                </a:lnTo>
                <a:lnTo>
                  <a:pt x="62470" y="56810"/>
                </a:lnTo>
                <a:lnTo>
                  <a:pt x="62470" y="56800"/>
                </a:lnTo>
                <a:lnTo>
                  <a:pt x="62470" y="56790"/>
                </a:lnTo>
                <a:lnTo>
                  <a:pt x="62470" y="56780"/>
                </a:lnTo>
                <a:lnTo>
                  <a:pt x="62470" y="56770"/>
                </a:lnTo>
                <a:lnTo>
                  <a:pt x="62460" y="56760"/>
                </a:lnTo>
                <a:lnTo>
                  <a:pt x="62460" y="56750"/>
                </a:lnTo>
                <a:lnTo>
                  <a:pt x="62470" y="56740"/>
                </a:lnTo>
                <a:lnTo>
                  <a:pt x="62470" y="56730"/>
                </a:lnTo>
                <a:lnTo>
                  <a:pt x="62460" y="56730"/>
                </a:lnTo>
                <a:lnTo>
                  <a:pt x="62460" y="56720"/>
                </a:lnTo>
                <a:lnTo>
                  <a:pt x="62460" y="56710"/>
                </a:lnTo>
                <a:lnTo>
                  <a:pt x="62460" y="56700"/>
                </a:lnTo>
                <a:lnTo>
                  <a:pt x="62460" y="56690"/>
                </a:lnTo>
                <a:lnTo>
                  <a:pt x="62450" y="56680"/>
                </a:lnTo>
                <a:lnTo>
                  <a:pt x="62450" y="56670"/>
                </a:lnTo>
                <a:lnTo>
                  <a:pt x="62450" y="56660"/>
                </a:lnTo>
                <a:lnTo>
                  <a:pt x="62460" y="56650"/>
                </a:lnTo>
                <a:lnTo>
                  <a:pt x="62470" y="56650"/>
                </a:lnTo>
                <a:lnTo>
                  <a:pt x="62470" y="56640"/>
                </a:lnTo>
                <a:lnTo>
                  <a:pt x="62470" y="56630"/>
                </a:lnTo>
                <a:lnTo>
                  <a:pt x="62480" y="56630"/>
                </a:lnTo>
                <a:lnTo>
                  <a:pt x="62470" y="56630"/>
                </a:lnTo>
                <a:lnTo>
                  <a:pt x="62470" y="56620"/>
                </a:lnTo>
                <a:lnTo>
                  <a:pt x="62470" y="56610"/>
                </a:lnTo>
                <a:lnTo>
                  <a:pt x="62480" y="56610"/>
                </a:lnTo>
                <a:lnTo>
                  <a:pt x="62480" y="56600"/>
                </a:lnTo>
                <a:lnTo>
                  <a:pt x="62490" y="56590"/>
                </a:lnTo>
                <a:lnTo>
                  <a:pt x="62500" y="56580"/>
                </a:lnTo>
                <a:lnTo>
                  <a:pt x="62490" y="56580"/>
                </a:lnTo>
                <a:lnTo>
                  <a:pt x="62490" y="56570"/>
                </a:lnTo>
                <a:lnTo>
                  <a:pt x="62480" y="56560"/>
                </a:lnTo>
                <a:lnTo>
                  <a:pt x="62490" y="56560"/>
                </a:lnTo>
                <a:lnTo>
                  <a:pt x="62490" y="56550"/>
                </a:lnTo>
                <a:lnTo>
                  <a:pt x="62500" y="56550"/>
                </a:lnTo>
                <a:lnTo>
                  <a:pt x="62510" y="56550"/>
                </a:lnTo>
                <a:lnTo>
                  <a:pt x="62510" y="56560"/>
                </a:lnTo>
                <a:lnTo>
                  <a:pt x="62520" y="56560"/>
                </a:lnTo>
                <a:lnTo>
                  <a:pt x="62520" y="56550"/>
                </a:lnTo>
                <a:lnTo>
                  <a:pt x="62520" y="56540"/>
                </a:lnTo>
                <a:lnTo>
                  <a:pt x="62530" y="56530"/>
                </a:lnTo>
                <a:lnTo>
                  <a:pt x="62520" y="56530"/>
                </a:lnTo>
                <a:lnTo>
                  <a:pt x="62520" y="56520"/>
                </a:lnTo>
                <a:lnTo>
                  <a:pt x="62510" y="56520"/>
                </a:lnTo>
                <a:lnTo>
                  <a:pt x="62510" y="56510"/>
                </a:lnTo>
                <a:lnTo>
                  <a:pt x="62520" y="56510"/>
                </a:lnTo>
                <a:lnTo>
                  <a:pt x="62520" y="56500"/>
                </a:lnTo>
                <a:lnTo>
                  <a:pt x="62510" y="56510"/>
                </a:lnTo>
                <a:lnTo>
                  <a:pt x="62500" y="56500"/>
                </a:lnTo>
                <a:lnTo>
                  <a:pt x="62500" y="56490"/>
                </a:lnTo>
                <a:lnTo>
                  <a:pt x="62510" y="56480"/>
                </a:lnTo>
                <a:lnTo>
                  <a:pt x="62510" y="56470"/>
                </a:lnTo>
                <a:lnTo>
                  <a:pt x="62500" y="56470"/>
                </a:lnTo>
                <a:lnTo>
                  <a:pt x="62510" y="56460"/>
                </a:lnTo>
                <a:lnTo>
                  <a:pt x="62520" y="56440"/>
                </a:lnTo>
                <a:lnTo>
                  <a:pt x="62530" y="56430"/>
                </a:lnTo>
                <a:lnTo>
                  <a:pt x="62530" y="56410"/>
                </a:lnTo>
                <a:lnTo>
                  <a:pt x="62540" y="56410"/>
                </a:lnTo>
                <a:lnTo>
                  <a:pt x="62540" y="56400"/>
                </a:lnTo>
                <a:lnTo>
                  <a:pt x="62540" y="56390"/>
                </a:lnTo>
                <a:lnTo>
                  <a:pt x="62550" y="56390"/>
                </a:lnTo>
                <a:lnTo>
                  <a:pt x="62550" y="56380"/>
                </a:lnTo>
                <a:lnTo>
                  <a:pt x="62560" y="56380"/>
                </a:lnTo>
                <a:lnTo>
                  <a:pt x="62560" y="56370"/>
                </a:lnTo>
                <a:lnTo>
                  <a:pt x="62570" y="56370"/>
                </a:lnTo>
                <a:lnTo>
                  <a:pt x="62580" y="56370"/>
                </a:lnTo>
                <a:lnTo>
                  <a:pt x="62580" y="56360"/>
                </a:lnTo>
                <a:lnTo>
                  <a:pt x="62590" y="56350"/>
                </a:lnTo>
                <a:lnTo>
                  <a:pt x="62590" y="56340"/>
                </a:lnTo>
                <a:lnTo>
                  <a:pt x="62590" y="56330"/>
                </a:lnTo>
                <a:lnTo>
                  <a:pt x="62600" y="56320"/>
                </a:lnTo>
                <a:lnTo>
                  <a:pt x="62600" y="56310"/>
                </a:lnTo>
                <a:lnTo>
                  <a:pt x="62610" y="56300"/>
                </a:lnTo>
                <a:lnTo>
                  <a:pt x="62610" y="56280"/>
                </a:lnTo>
                <a:lnTo>
                  <a:pt x="62620" y="56270"/>
                </a:lnTo>
                <a:lnTo>
                  <a:pt x="62630" y="56270"/>
                </a:lnTo>
                <a:lnTo>
                  <a:pt x="62630" y="56260"/>
                </a:lnTo>
                <a:lnTo>
                  <a:pt x="62630" y="56250"/>
                </a:lnTo>
                <a:lnTo>
                  <a:pt x="62630" y="56240"/>
                </a:lnTo>
                <a:lnTo>
                  <a:pt x="62630" y="56230"/>
                </a:lnTo>
                <a:lnTo>
                  <a:pt x="62630" y="56220"/>
                </a:lnTo>
                <a:lnTo>
                  <a:pt x="62640" y="56210"/>
                </a:lnTo>
                <a:lnTo>
                  <a:pt x="62650" y="56210"/>
                </a:lnTo>
                <a:lnTo>
                  <a:pt x="62660" y="56210"/>
                </a:lnTo>
                <a:lnTo>
                  <a:pt x="62660" y="56200"/>
                </a:lnTo>
                <a:lnTo>
                  <a:pt x="62670" y="56200"/>
                </a:lnTo>
                <a:lnTo>
                  <a:pt x="62670" y="56190"/>
                </a:lnTo>
                <a:lnTo>
                  <a:pt x="62680" y="56180"/>
                </a:lnTo>
                <a:lnTo>
                  <a:pt x="62680" y="56170"/>
                </a:lnTo>
                <a:lnTo>
                  <a:pt x="62690" y="56170"/>
                </a:lnTo>
                <a:lnTo>
                  <a:pt x="62700" y="56170"/>
                </a:lnTo>
                <a:lnTo>
                  <a:pt x="62700" y="56160"/>
                </a:lnTo>
                <a:lnTo>
                  <a:pt x="62710" y="56160"/>
                </a:lnTo>
                <a:lnTo>
                  <a:pt x="62710" y="56150"/>
                </a:lnTo>
                <a:lnTo>
                  <a:pt x="62710" y="56140"/>
                </a:lnTo>
                <a:lnTo>
                  <a:pt x="62710" y="56120"/>
                </a:lnTo>
                <a:lnTo>
                  <a:pt x="62710" y="56110"/>
                </a:lnTo>
                <a:lnTo>
                  <a:pt x="62700" y="56110"/>
                </a:lnTo>
                <a:lnTo>
                  <a:pt x="62700" y="56100"/>
                </a:lnTo>
                <a:lnTo>
                  <a:pt x="62700" y="56090"/>
                </a:lnTo>
                <a:lnTo>
                  <a:pt x="62710" y="56090"/>
                </a:lnTo>
                <a:lnTo>
                  <a:pt x="62710" y="56080"/>
                </a:lnTo>
                <a:lnTo>
                  <a:pt x="62700" y="56070"/>
                </a:lnTo>
                <a:lnTo>
                  <a:pt x="62710" y="56070"/>
                </a:lnTo>
                <a:lnTo>
                  <a:pt x="62720" y="56070"/>
                </a:lnTo>
                <a:lnTo>
                  <a:pt x="62720" y="56060"/>
                </a:lnTo>
                <a:lnTo>
                  <a:pt x="62730" y="56050"/>
                </a:lnTo>
                <a:lnTo>
                  <a:pt x="62730" y="56040"/>
                </a:lnTo>
                <a:lnTo>
                  <a:pt x="62730" y="56030"/>
                </a:lnTo>
                <a:lnTo>
                  <a:pt x="62730" y="56020"/>
                </a:lnTo>
                <a:lnTo>
                  <a:pt x="62730" y="56010"/>
                </a:lnTo>
                <a:lnTo>
                  <a:pt x="62730" y="56000"/>
                </a:lnTo>
                <a:lnTo>
                  <a:pt x="62730" y="55990"/>
                </a:lnTo>
                <a:lnTo>
                  <a:pt x="62730" y="55980"/>
                </a:lnTo>
                <a:lnTo>
                  <a:pt x="62740" y="55960"/>
                </a:lnTo>
                <a:lnTo>
                  <a:pt x="62740" y="55950"/>
                </a:lnTo>
                <a:lnTo>
                  <a:pt x="62750" y="55940"/>
                </a:lnTo>
                <a:lnTo>
                  <a:pt x="62750" y="55930"/>
                </a:lnTo>
                <a:lnTo>
                  <a:pt x="62760" y="55930"/>
                </a:lnTo>
                <a:lnTo>
                  <a:pt x="62760" y="55920"/>
                </a:lnTo>
                <a:lnTo>
                  <a:pt x="62770" y="55910"/>
                </a:lnTo>
                <a:lnTo>
                  <a:pt x="62780" y="55900"/>
                </a:lnTo>
                <a:lnTo>
                  <a:pt x="62790" y="55890"/>
                </a:lnTo>
                <a:lnTo>
                  <a:pt x="62790" y="55880"/>
                </a:lnTo>
                <a:lnTo>
                  <a:pt x="62800" y="55870"/>
                </a:lnTo>
                <a:lnTo>
                  <a:pt x="62800" y="55860"/>
                </a:lnTo>
                <a:lnTo>
                  <a:pt x="62800" y="55850"/>
                </a:lnTo>
                <a:lnTo>
                  <a:pt x="62810" y="55840"/>
                </a:lnTo>
                <a:lnTo>
                  <a:pt x="62820" y="55830"/>
                </a:lnTo>
                <a:lnTo>
                  <a:pt x="62810" y="55820"/>
                </a:lnTo>
                <a:lnTo>
                  <a:pt x="62810" y="55810"/>
                </a:lnTo>
                <a:lnTo>
                  <a:pt x="62800" y="55800"/>
                </a:lnTo>
                <a:lnTo>
                  <a:pt x="62810" y="55790"/>
                </a:lnTo>
                <a:lnTo>
                  <a:pt x="62810" y="55780"/>
                </a:lnTo>
                <a:lnTo>
                  <a:pt x="62820" y="55780"/>
                </a:lnTo>
                <a:lnTo>
                  <a:pt x="62820" y="55770"/>
                </a:lnTo>
                <a:lnTo>
                  <a:pt x="62820" y="55760"/>
                </a:lnTo>
                <a:lnTo>
                  <a:pt x="62830" y="55760"/>
                </a:lnTo>
                <a:lnTo>
                  <a:pt x="62830" y="55750"/>
                </a:lnTo>
                <a:lnTo>
                  <a:pt x="62840" y="55750"/>
                </a:lnTo>
                <a:lnTo>
                  <a:pt x="62840" y="55740"/>
                </a:lnTo>
                <a:lnTo>
                  <a:pt x="62840" y="55730"/>
                </a:lnTo>
                <a:lnTo>
                  <a:pt x="62850" y="55720"/>
                </a:lnTo>
                <a:lnTo>
                  <a:pt x="62860" y="55710"/>
                </a:lnTo>
                <a:lnTo>
                  <a:pt x="62860" y="55700"/>
                </a:lnTo>
                <a:lnTo>
                  <a:pt x="62870" y="55700"/>
                </a:lnTo>
                <a:lnTo>
                  <a:pt x="62880" y="55690"/>
                </a:lnTo>
                <a:lnTo>
                  <a:pt x="62870" y="55690"/>
                </a:lnTo>
                <a:lnTo>
                  <a:pt x="62880" y="55680"/>
                </a:lnTo>
                <a:lnTo>
                  <a:pt x="62890" y="55670"/>
                </a:lnTo>
                <a:lnTo>
                  <a:pt x="62880" y="55670"/>
                </a:lnTo>
                <a:lnTo>
                  <a:pt x="62880" y="55660"/>
                </a:lnTo>
                <a:lnTo>
                  <a:pt x="62890" y="55650"/>
                </a:lnTo>
                <a:lnTo>
                  <a:pt x="62890" y="55640"/>
                </a:lnTo>
                <a:lnTo>
                  <a:pt x="62900" y="55640"/>
                </a:lnTo>
                <a:lnTo>
                  <a:pt x="62900" y="55630"/>
                </a:lnTo>
                <a:lnTo>
                  <a:pt x="62900" y="55620"/>
                </a:lnTo>
                <a:lnTo>
                  <a:pt x="62910" y="55620"/>
                </a:lnTo>
                <a:lnTo>
                  <a:pt x="62910" y="55610"/>
                </a:lnTo>
                <a:lnTo>
                  <a:pt x="62920" y="55610"/>
                </a:lnTo>
                <a:lnTo>
                  <a:pt x="62930" y="55600"/>
                </a:lnTo>
                <a:lnTo>
                  <a:pt x="62930" y="55590"/>
                </a:lnTo>
                <a:lnTo>
                  <a:pt x="62940" y="55590"/>
                </a:lnTo>
                <a:lnTo>
                  <a:pt x="62950" y="55580"/>
                </a:lnTo>
                <a:lnTo>
                  <a:pt x="62950" y="55570"/>
                </a:lnTo>
                <a:lnTo>
                  <a:pt x="62960" y="55570"/>
                </a:lnTo>
                <a:lnTo>
                  <a:pt x="62960" y="55560"/>
                </a:lnTo>
                <a:lnTo>
                  <a:pt x="62960" y="55550"/>
                </a:lnTo>
                <a:lnTo>
                  <a:pt x="62950" y="55550"/>
                </a:lnTo>
                <a:lnTo>
                  <a:pt x="62960" y="55550"/>
                </a:lnTo>
                <a:lnTo>
                  <a:pt x="62970" y="55550"/>
                </a:lnTo>
                <a:lnTo>
                  <a:pt x="62970" y="55540"/>
                </a:lnTo>
                <a:lnTo>
                  <a:pt x="62960" y="55540"/>
                </a:lnTo>
                <a:lnTo>
                  <a:pt x="62960" y="55530"/>
                </a:lnTo>
                <a:lnTo>
                  <a:pt x="62970" y="55520"/>
                </a:lnTo>
                <a:lnTo>
                  <a:pt x="62970" y="55510"/>
                </a:lnTo>
                <a:lnTo>
                  <a:pt x="62990" y="55500"/>
                </a:lnTo>
                <a:lnTo>
                  <a:pt x="63010" y="55490"/>
                </a:lnTo>
                <a:lnTo>
                  <a:pt x="63030" y="55480"/>
                </a:lnTo>
                <a:lnTo>
                  <a:pt x="63040" y="55480"/>
                </a:lnTo>
                <a:lnTo>
                  <a:pt x="63050" y="55470"/>
                </a:lnTo>
                <a:lnTo>
                  <a:pt x="63070" y="55460"/>
                </a:lnTo>
                <a:lnTo>
                  <a:pt x="63080" y="55460"/>
                </a:lnTo>
                <a:lnTo>
                  <a:pt x="63080" y="55450"/>
                </a:lnTo>
                <a:lnTo>
                  <a:pt x="63090" y="55450"/>
                </a:lnTo>
                <a:lnTo>
                  <a:pt x="63110" y="55440"/>
                </a:lnTo>
                <a:lnTo>
                  <a:pt x="63120" y="55440"/>
                </a:lnTo>
                <a:lnTo>
                  <a:pt x="63140" y="55430"/>
                </a:lnTo>
                <a:lnTo>
                  <a:pt x="63170" y="55420"/>
                </a:lnTo>
                <a:lnTo>
                  <a:pt x="63180" y="55410"/>
                </a:lnTo>
                <a:lnTo>
                  <a:pt x="63200" y="55410"/>
                </a:lnTo>
                <a:lnTo>
                  <a:pt x="63220" y="55400"/>
                </a:lnTo>
                <a:lnTo>
                  <a:pt x="63240" y="55390"/>
                </a:lnTo>
                <a:lnTo>
                  <a:pt x="63260" y="55390"/>
                </a:lnTo>
                <a:lnTo>
                  <a:pt x="63280" y="55380"/>
                </a:lnTo>
                <a:lnTo>
                  <a:pt x="63310" y="55380"/>
                </a:lnTo>
                <a:lnTo>
                  <a:pt x="63320" y="55380"/>
                </a:lnTo>
                <a:lnTo>
                  <a:pt x="63350" y="55370"/>
                </a:lnTo>
                <a:lnTo>
                  <a:pt x="63380" y="55370"/>
                </a:lnTo>
                <a:lnTo>
                  <a:pt x="63390" y="55370"/>
                </a:lnTo>
                <a:lnTo>
                  <a:pt x="63420" y="55360"/>
                </a:lnTo>
                <a:lnTo>
                  <a:pt x="63440" y="55350"/>
                </a:lnTo>
                <a:lnTo>
                  <a:pt x="63460" y="55340"/>
                </a:lnTo>
                <a:lnTo>
                  <a:pt x="63480" y="55340"/>
                </a:lnTo>
                <a:lnTo>
                  <a:pt x="63510" y="55330"/>
                </a:lnTo>
                <a:lnTo>
                  <a:pt x="63540" y="55320"/>
                </a:lnTo>
                <a:lnTo>
                  <a:pt x="63590" y="55310"/>
                </a:lnTo>
                <a:lnTo>
                  <a:pt x="63610" y="55300"/>
                </a:lnTo>
                <a:lnTo>
                  <a:pt x="63640" y="55280"/>
                </a:lnTo>
                <a:lnTo>
                  <a:pt x="63660" y="55280"/>
                </a:lnTo>
                <a:lnTo>
                  <a:pt x="63660" y="55260"/>
                </a:lnTo>
                <a:lnTo>
                  <a:pt x="63640" y="55260"/>
                </a:lnTo>
                <a:lnTo>
                  <a:pt x="63640" y="55250"/>
                </a:lnTo>
                <a:lnTo>
                  <a:pt x="63630" y="55240"/>
                </a:lnTo>
                <a:lnTo>
                  <a:pt x="63640" y="55220"/>
                </a:lnTo>
                <a:lnTo>
                  <a:pt x="63640" y="55200"/>
                </a:lnTo>
                <a:lnTo>
                  <a:pt x="63620" y="55190"/>
                </a:lnTo>
                <a:lnTo>
                  <a:pt x="63620" y="55170"/>
                </a:lnTo>
                <a:lnTo>
                  <a:pt x="63620" y="55150"/>
                </a:lnTo>
                <a:lnTo>
                  <a:pt x="63630" y="55130"/>
                </a:lnTo>
                <a:lnTo>
                  <a:pt x="63630" y="55120"/>
                </a:lnTo>
                <a:lnTo>
                  <a:pt x="63640" y="55110"/>
                </a:lnTo>
                <a:lnTo>
                  <a:pt x="63630" y="55100"/>
                </a:lnTo>
                <a:lnTo>
                  <a:pt x="63640" y="55090"/>
                </a:lnTo>
                <a:lnTo>
                  <a:pt x="63640" y="55080"/>
                </a:lnTo>
                <a:lnTo>
                  <a:pt x="63650" y="55080"/>
                </a:lnTo>
                <a:lnTo>
                  <a:pt x="63660" y="55070"/>
                </a:lnTo>
                <a:lnTo>
                  <a:pt x="63670" y="55060"/>
                </a:lnTo>
                <a:lnTo>
                  <a:pt x="63670" y="55050"/>
                </a:lnTo>
                <a:lnTo>
                  <a:pt x="63680" y="55040"/>
                </a:lnTo>
                <a:lnTo>
                  <a:pt x="63680" y="55020"/>
                </a:lnTo>
                <a:lnTo>
                  <a:pt x="63680" y="55010"/>
                </a:lnTo>
                <a:lnTo>
                  <a:pt x="63680" y="55000"/>
                </a:lnTo>
                <a:lnTo>
                  <a:pt x="63680" y="54990"/>
                </a:lnTo>
                <a:lnTo>
                  <a:pt x="63680" y="54980"/>
                </a:lnTo>
                <a:lnTo>
                  <a:pt x="63670" y="54980"/>
                </a:lnTo>
                <a:lnTo>
                  <a:pt x="63670" y="54970"/>
                </a:lnTo>
                <a:lnTo>
                  <a:pt x="63670" y="54960"/>
                </a:lnTo>
                <a:lnTo>
                  <a:pt x="63660" y="54960"/>
                </a:lnTo>
                <a:lnTo>
                  <a:pt x="63660" y="54950"/>
                </a:lnTo>
                <a:lnTo>
                  <a:pt x="63660" y="54940"/>
                </a:lnTo>
                <a:lnTo>
                  <a:pt x="63650" y="54930"/>
                </a:lnTo>
                <a:lnTo>
                  <a:pt x="63640" y="54930"/>
                </a:lnTo>
                <a:lnTo>
                  <a:pt x="63640" y="54920"/>
                </a:lnTo>
                <a:lnTo>
                  <a:pt x="63640" y="54910"/>
                </a:lnTo>
                <a:lnTo>
                  <a:pt x="63630" y="54900"/>
                </a:lnTo>
                <a:lnTo>
                  <a:pt x="63640" y="54890"/>
                </a:lnTo>
                <a:lnTo>
                  <a:pt x="63630" y="54890"/>
                </a:lnTo>
                <a:lnTo>
                  <a:pt x="63630" y="54880"/>
                </a:lnTo>
                <a:lnTo>
                  <a:pt x="63640" y="54870"/>
                </a:lnTo>
                <a:lnTo>
                  <a:pt x="63640" y="54860"/>
                </a:lnTo>
                <a:lnTo>
                  <a:pt x="63630" y="54850"/>
                </a:lnTo>
                <a:lnTo>
                  <a:pt x="63630" y="54840"/>
                </a:lnTo>
                <a:lnTo>
                  <a:pt x="63630" y="54820"/>
                </a:lnTo>
                <a:lnTo>
                  <a:pt x="63630" y="54810"/>
                </a:lnTo>
                <a:lnTo>
                  <a:pt x="63620" y="54800"/>
                </a:lnTo>
                <a:lnTo>
                  <a:pt x="63630" y="54790"/>
                </a:lnTo>
                <a:lnTo>
                  <a:pt x="63630" y="54770"/>
                </a:lnTo>
                <a:lnTo>
                  <a:pt x="63630" y="54740"/>
                </a:lnTo>
                <a:lnTo>
                  <a:pt x="63630" y="54720"/>
                </a:lnTo>
                <a:lnTo>
                  <a:pt x="63620" y="54710"/>
                </a:lnTo>
                <a:lnTo>
                  <a:pt x="63630" y="54710"/>
                </a:lnTo>
                <a:lnTo>
                  <a:pt x="63640" y="54700"/>
                </a:lnTo>
                <a:lnTo>
                  <a:pt x="63630" y="54690"/>
                </a:lnTo>
                <a:lnTo>
                  <a:pt x="63640" y="54690"/>
                </a:lnTo>
                <a:lnTo>
                  <a:pt x="63640" y="54680"/>
                </a:lnTo>
                <a:lnTo>
                  <a:pt x="63640" y="54670"/>
                </a:lnTo>
                <a:lnTo>
                  <a:pt x="63640" y="54660"/>
                </a:lnTo>
                <a:lnTo>
                  <a:pt x="63650" y="54660"/>
                </a:lnTo>
                <a:lnTo>
                  <a:pt x="63650" y="54650"/>
                </a:lnTo>
                <a:lnTo>
                  <a:pt x="63650" y="54640"/>
                </a:lnTo>
                <a:lnTo>
                  <a:pt x="63650" y="54630"/>
                </a:lnTo>
                <a:lnTo>
                  <a:pt x="63650" y="54620"/>
                </a:lnTo>
                <a:lnTo>
                  <a:pt x="63640" y="54620"/>
                </a:lnTo>
                <a:lnTo>
                  <a:pt x="63640" y="54610"/>
                </a:lnTo>
                <a:lnTo>
                  <a:pt x="63640" y="54600"/>
                </a:lnTo>
                <a:lnTo>
                  <a:pt x="63630" y="54600"/>
                </a:lnTo>
                <a:lnTo>
                  <a:pt x="63640" y="54590"/>
                </a:lnTo>
                <a:lnTo>
                  <a:pt x="63630" y="54590"/>
                </a:lnTo>
                <a:lnTo>
                  <a:pt x="63630" y="54580"/>
                </a:lnTo>
                <a:lnTo>
                  <a:pt x="63620" y="54580"/>
                </a:lnTo>
                <a:lnTo>
                  <a:pt x="63620" y="54570"/>
                </a:lnTo>
                <a:lnTo>
                  <a:pt x="63620" y="54560"/>
                </a:lnTo>
                <a:lnTo>
                  <a:pt x="63610" y="54560"/>
                </a:lnTo>
                <a:lnTo>
                  <a:pt x="63600" y="54570"/>
                </a:lnTo>
                <a:lnTo>
                  <a:pt x="63600" y="54560"/>
                </a:lnTo>
                <a:lnTo>
                  <a:pt x="63600" y="54550"/>
                </a:lnTo>
                <a:lnTo>
                  <a:pt x="63610" y="54550"/>
                </a:lnTo>
                <a:lnTo>
                  <a:pt x="63610" y="54540"/>
                </a:lnTo>
                <a:lnTo>
                  <a:pt x="63600" y="54540"/>
                </a:lnTo>
                <a:lnTo>
                  <a:pt x="63600" y="54530"/>
                </a:lnTo>
                <a:lnTo>
                  <a:pt x="63590" y="54520"/>
                </a:lnTo>
                <a:lnTo>
                  <a:pt x="63590" y="54510"/>
                </a:lnTo>
                <a:lnTo>
                  <a:pt x="63590" y="54500"/>
                </a:lnTo>
                <a:lnTo>
                  <a:pt x="63590" y="54490"/>
                </a:lnTo>
                <a:lnTo>
                  <a:pt x="63590" y="54480"/>
                </a:lnTo>
                <a:lnTo>
                  <a:pt x="63590" y="54470"/>
                </a:lnTo>
                <a:lnTo>
                  <a:pt x="63580" y="54470"/>
                </a:lnTo>
                <a:lnTo>
                  <a:pt x="63570" y="54470"/>
                </a:lnTo>
                <a:lnTo>
                  <a:pt x="63570" y="54460"/>
                </a:lnTo>
                <a:lnTo>
                  <a:pt x="63580" y="54460"/>
                </a:lnTo>
                <a:lnTo>
                  <a:pt x="63580" y="54450"/>
                </a:lnTo>
                <a:lnTo>
                  <a:pt x="63570" y="54450"/>
                </a:lnTo>
                <a:lnTo>
                  <a:pt x="63570" y="54440"/>
                </a:lnTo>
                <a:lnTo>
                  <a:pt x="63570" y="54430"/>
                </a:lnTo>
                <a:lnTo>
                  <a:pt x="63570" y="54420"/>
                </a:lnTo>
                <a:lnTo>
                  <a:pt x="63560" y="54420"/>
                </a:lnTo>
                <a:lnTo>
                  <a:pt x="63560" y="54410"/>
                </a:lnTo>
                <a:lnTo>
                  <a:pt x="63570" y="54410"/>
                </a:lnTo>
                <a:lnTo>
                  <a:pt x="63570" y="54400"/>
                </a:lnTo>
                <a:lnTo>
                  <a:pt x="63580" y="54400"/>
                </a:lnTo>
                <a:lnTo>
                  <a:pt x="63580" y="54390"/>
                </a:lnTo>
                <a:lnTo>
                  <a:pt x="63570" y="54390"/>
                </a:lnTo>
                <a:lnTo>
                  <a:pt x="63570" y="54380"/>
                </a:lnTo>
                <a:lnTo>
                  <a:pt x="63560" y="54380"/>
                </a:lnTo>
                <a:lnTo>
                  <a:pt x="63570" y="54370"/>
                </a:lnTo>
                <a:lnTo>
                  <a:pt x="63570" y="54360"/>
                </a:lnTo>
                <a:lnTo>
                  <a:pt x="63570" y="54350"/>
                </a:lnTo>
                <a:lnTo>
                  <a:pt x="63560" y="54350"/>
                </a:lnTo>
                <a:lnTo>
                  <a:pt x="63560" y="54340"/>
                </a:lnTo>
                <a:lnTo>
                  <a:pt x="63570" y="54330"/>
                </a:lnTo>
                <a:lnTo>
                  <a:pt x="63570" y="54320"/>
                </a:lnTo>
                <a:lnTo>
                  <a:pt x="63570" y="54310"/>
                </a:lnTo>
                <a:lnTo>
                  <a:pt x="63580" y="54310"/>
                </a:lnTo>
                <a:lnTo>
                  <a:pt x="63590" y="54300"/>
                </a:lnTo>
                <a:lnTo>
                  <a:pt x="63580" y="54300"/>
                </a:lnTo>
                <a:lnTo>
                  <a:pt x="63580" y="54290"/>
                </a:lnTo>
                <a:lnTo>
                  <a:pt x="63570" y="54290"/>
                </a:lnTo>
                <a:lnTo>
                  <a:pt x="63570" y="54280"/>
                </a:lnTo>
                <a:lnTo>
                  <a:pt x="63580" y="54280"/>
                </a:lnTo>
                <a:lnTo>
                  <a:pt x="63590" y="54270"/>
                </a:lnTo>
                <a:lnTo>
                  <a:pt x="63600" y="54260"/>
                </a:lnTo>
                <a:lnTo>
                  <a:pt x="63600" y="54270"/>
                </a:lnTo>
                <a:lnTo>
                  <a:pt x="63610" y="54270"/>
                </a:lnTo>
                <a:lnTo>
                  <a:pt x="63610" y="54260"/>
                </a:lnTo>
                <a:lnTo>
                  <a:pt x="63620" y="54250"/>
                </a:lnTo>
                <a:lnTo>
                  <a:pt x="63620" y="54240"/>
                </a:lnTo>
                <a:lnTo>
                  <a:pt x="63620" y="54230"/>
                </a:lnTo>
                <a:lnTo>
                  <a:pt x="63620" y="54220"/>
                </a:lnTo>
                <a:lnTo>
                  <a:pt x="63620" y="54210"/>
                </a:lnTo>
                <a:lnTo>
                  <a:pt x="63620" y="54200"/>
                </a:lnTo>
                <a:lnTo>
                  <a:pt x="63620" y="54190"/>
                </a:lnTo>
                <a:lnTo>
                  <a:pt x="63620" y="54180"/>
                </a:lnTo>
                <a:lnTo>
                  <a:pt x="63620" y="54170"/>
                </a:lnTo>
                <a:lnTo>
                  <a:pt x="63620" y="54160"/>
                </a:lnTo>
                <a:lnTo>
                  <a:pt x="63610" y="54150"/>
                </a:lnTo>
                <a:lnTo>
                  <a:pt x="63620" y="54150"/>
                </a:lnTo>
                <a:lnTo>
                  <a:pt x="63620" y="54140"/>
                </a:lnTo>
                <a:lnTo>
                  <a:pt x="63630" y="54140"/>
                </a:lnTo>
                <a:lnTo>
                  <a:pt x="63620" y="54140"/>
                </a:lnTo>
                <a:lnTo>
                  <a:pt x="63620" y="54130"/>
                </a:lnTo>
                <a:lnTo>
                  <a:pt x="63620" y="54120"/>
                </a:lnTo>
                <a:lnTo>
                  <a:pt x="63630" y="54120"/>
                </a:lnTo>
                <a:lnTo>
                  <a:pt x="63630" y="54110"/>
                </a:lnTo>
                <a:lnTo>
                  <a:pt x="63630" y="54100"/>
                </a:lnTo>
                <a:lnTo>
                  <a:pt x="63630" y="54090"/>
                </a:lnTo>
                <a:lnTo>
                  <a:pt x="63620" y="54080"/>
                </a:lnTo>
                <a:lnTo>
                  <a:pt x="63620" y="54070"/>
                </a:lnTo>
                <a:lnTo>
                  <a:pt x="63620" y="54060"/>
                </a:lnTo>
                <a:lnTo>
                  <a:pt x="63610" y="54060"/>
                </a:lnTo>
                <a:lnTo>
                  <a:pt x="63610" y="54050"/>
                </a:lnTo>
                <a:lnTo>
                  <a:pt x="63610" y="54040"/>
                </a:lnTo>
                <a:lnTo>
                  <a:pt x="63600" y="54030"/>
                </a:lnTo>
                <a:lnTo>
                  <a:pt x="63600" y="54020"/>
                </a:lnTo>
                <a:lnTo>
                  <a:pt x="63610" y="54010"/>
                </a:lnTo>
                <a:lnTo>
                  <a:pt x="63600" y="54010"/>
                </a:lnTo>
                <a:lnTo>
                  <a:pt x="63600" y="54000"/>
                </a:lnTo>
                <a:lnTo>
                  <a:pt x="63610" y="53990"/>
                </a:lnTo>
                <a:lnTo>
                  <a:pt x="63610" y="53980"/>
                </a:lnTo>
                <a:lnTo>
                  <a:pt x="63620" y="53980"/>
                </a:lnTo>
                <a:lnTo>
                  <a:pt x="63620" y="53970"/>
                </a:lnTo>
                <a:lnTo>
                  <a:pt x="63620" y="53960"/>
                </a:lnTo>
                <a:lnTo>
                  <a:pt x="63610" y="53960"/>
                </a:lnTo>
                <a:lnTo>
                  <a:pt x="63620" y="53950"/>
                </a:lnTo>
                <a:lnTo>
                  <a:pt x="63620" y="53940"/>
                </a:lnTo>
                <a:lnTo>
                  <a:pt x="63620" y="53930"/>
                </a:lnTo>
                <a:lnTo>
                  <a:pt x="63620" y="53920"/>
                </a:lnTo>
                <a:lnTo>
                  <a:pt x="63610" y="53920"/>
                </a:lnTo>
                <a:lnTo>
                  <a:pt x="63610" y="53910"/>
                </a:lnTo>
                <a:lnTo>
                  <a:pt x="63610" y="53900"/>
                </a:lnTo>
                <a:lnTo>
                  <a:pt x="63610" y="53890"/>
                </a:lnTo>
                <a:lnTo>
                  <a:pt x="63600" y="53890"/>
                </a:lnTo>
                <a:lnTo>
                  <a:pt x="63600" y="53880"/>
                </a:lnTo>
                <a:lnTo>
                  <a:pt x="63590" y="53880"/>
                </a:lnTo>
                <a:lnTo>
                  <a:pt x="63590" y="53870"/>
                </a:lnTo>
                <a:lnTo>
                  <a:pt x="63590" y="53860"/>
                </a:lnTo>
                <a:lnTo>
                  <a:pt x="63590" y="53850"/>
                </a:lnTo>
                <a:lnTo>
                  <a:pt x="63580" y="53850"/>
                </a:lnTo>
                <a:lnTo>
                  <a:pt x="63580" y="53840"/>
                </a:lnTo>
                <a:lnTo>
                  <a:pt x="63580" y="53820"/>
                </a:lnTo>
                <a:lnTo>
                  <a:pt x="63580" y="53810"/>
                </a:lnTo>
                <a:lnTo>
                  <a:pt x="63570" y="53810"/>
                </a:lnTo>
                <a:lnTo>
                  <a:pt x="63560" y="53800"/>
                </a:lnTo>
                <a:lnTo>
                  <a:pt x="63560" y="53790"/>
                </a:lnTo>
                <a:lnTo>
                  <a:pt x="63560" y="53780"/>
                </a:lnTo>
                <a:lnTo>
                  <a:pt x="63570" y="53770"/>
                </a:lnTo>
                <a:lnTo>
                  <a:pt x="63570" y="53760"/>
                </a:lnTo>
                <a:lnTo>
                  <a:pt x="63580" y="53750"/>
                </a:lnTo>
                <a:lnTo>
                  <a:pt x="63580" y="53740"/>
                </a:lnTo>
                <a:lnTo>
                  <a:pt x="63590" y="53740"/>
                </a:lnTo>
                <a:lnTo>
                  <a:pt x="63590" y="53730"/>
                </a:lnTo>
                <a:lnTo>
                  <a:pt x="63590" y="53720"/>
                </a:lnTo>
                <a:lnTo>
                  <a:pt x="63600" y="53710"/>
                </a:lnTo>
                <a:lnTo>
                  <a:pt x="63600" y="53700"/>
                </a:lnTo>
                <a:lnTo>
                  <a:pt x="63600" y="53690"/>
                </a:lnTo>
                <a:lnTo>
                  <a:pt x="63610" y="53680"/>
                </a:lnTo>
                <a:lnTo>
                  <a:pt x="63610" y="53670"/>
                </a:lnTo>
                <a:lnTo>
                  <a:pt x="63610" y="53660"/>
                </a:lnTo>
                <a:lnTo>
                  <a:pt x="63610" y="53640"/>
                </a:lnTo>
                <a:lnTo>
                  <a:pt x="63610" y="53630"/>
                </a:lnTo>
                <a:lnTo>
                  <a:pt x="63610" y="53620"/>
                </a:lnTo>
                <a:lnTo>
                  <a:pt x="63600" y="53610"/>
                </a:lnTo>
                <a:lnTo>
                  <a:pt x="63600" y="53600"/>
                </a:lnTo>
                <a:lnTo>
                  <a:pt x="63600" y="53590"/>
                </a:lnTo>
                <a:lnTo>
                  <a:pt x="63600" y="53580"/>
                </a:lnTo>
                <a:lnTo>
                  <a:pt x="63600" y="53570"/>
                </a:lnTo>
                <a:lnTo>
                  <a:pt x="63600" y="53560"/>
                </a:lnTo>
                <a:lnTo>
                  <a:pt x="63590" y="53550"/>
                </a:lnTo>
                <a:lnTo>
                  <a:pt x="63590" y="53540"/>
                </a:lnTo>
                <a:lnTo>
                  <a:pt x="63590" y="53530"/>
                </a:lnTo>
                <a:lnTo>
                  <a:pt x="63580" y="53510"/>
                </a:lnTo>
                <a:lnTo>
                  <a:pt x="63580" y="53500"/>
                </a:lnTo>
                <a:lnTo>
                  <a:pt x="63570" y="53490"/>
                </a:lnTo>
                <a:lnTo>
                  <a:pt x="63570" y="53480"/>
                </a:lnTo>
                <a:lnTo>
                  <a:pt x="63570" y="53460"/>
                </a:lnTo>
                <a:lnTo>
                  <a:pt x="63570" y="53450"/>
                </a:lnTo>
                <a:lnTo>
                  <a:pt x="63570" y="53430"/>
                </a:lnTo>
                <a:lnTo>
                  <a:pt x="63560" y="53420"/>
                </a:lnTo>
                <a:lnTo>
                  <a:pt x="63560" y="53410"/>
                </a:lnTo>
                <a:lnTo>
                  <a:pt x="63560" y="53400"/>
                </a:lnTo>
                <a:lnTo>
                  <a:pt x="63560" y="53380"/>
                </a:lnTo>
                <a:lnTo>
                  <a:pt x="63560" y="53370"/>
                </a:lnTo>
                <a:lnTo>
                  <a:pt x="63570" y="53360"/>
                </a:lnTo>
                <a:lnTo>
                  <a:pt x="63570" y="53350"/>
                </a:lnTo>
                <a:lnTo>
                  <a:pt x="63570" y="53340"/>
                </a:lnTo>
                <a:lnTo>
                  <a:pt x="63580" y="53340"/>
                </a:lnTo>
                <a:lnTo>
                  <a:pt x="63580" y="53330"/>
                </a:lnTo>
                <a:lnTo>
                  <a:pt x="63580" y="53320"/>
                </a:lnTo>
                <a:lnTo>
                  <a:pt x="63590" y="53320"/>
                </a:lnTo>
                <a:lnTo>
                  <a:pt x="63580" y="53310"/>
                </a:lnTo>
                <a:lnTo>
                  <a:pt x="63590" y="53310"/>
                </a:lnTo>
                <a:lnTo>
                  <a:pt x="63600" y="53310"/>
                </a:lnTo>
                <a:lnTo>
                  <a:pt x="63600" y="53300"/>
                </a:lnTo>
                <a:lnTo>
                  <a:pt x="63590" y="53300"/>
                </a:lnTo>
                <a:lnTo>
                  <a:pt x="63590" y="53290"/>
                </a:lnTo>
                <a:lnTo>
                  <a:pt x="63600" y="53290"/>
                </a:lnTo>
                <a:lnTo>
                  <a:pt x="63600" y="53280"/>
                </a:lnTo>
                <a:lnTo>
                  <a:pt x="63610" y="53280"/>
                </a:lnTo>
                <a:lnTo>
                  <a:pt x="63610" y="53270"/>
                </a:lnTo>
                <a:lnTo>
                  <a:pt x="63620" y="53270"/>
                </a:lnTo>
                <a:lnTo>
                  <a:pt x="63630" y="53270"/>
                </a:lnTo>
                <a:lnTo>
                  <a:pt x="63630" y="53260"/>
                </a:lnTo>
                <a:lnTo>
                  <a:pt x="63620" y="53250"/>
                </a:lnTo>
                <a:lnTo>
                  <a:pt x="63630" y="53240"/>
                </a:lnTo>
                <a:lnTo>
                  <a:pt x="63620" y="53240"/>
                </a:lnTo>
                <a:lnTo>
                  <a:pt x="63620" y="53230"/>
                </a:lnTo>
                <a:lnTo>
                  <a:pt x="63630" y="53230"/>
                </a:lnTo>
                <a:lnTo>
                  <a:pt x="63620" y="53230"/>
                </a:lnTo>
                <a:lnTo>
                  <a:pt x="63620" y="53220"/>
                </a:lnTo>
                <a:lnTo>
                  <a:pt x="63620" y="53210"/>
                </a:lnTo>
                <a:lnTo>
                  <a:pt x="63630" y="53190"/>
                </a:lnTo>
                <a:lnTo>
                  <a:pt x="63630" y="53160"/>
                </a:lnTo>
                <a:lnTo>
                  <a:pt x="63620" y="53150"/>
                </a:lnTo>
                <a:lnTo>
                  <a:pt x="63620" y="53140"/>
                </a:lnTo>
                <a:lnTo>
                  <a:pt x="63620" y="53130"/>
                </a:lnTo>
                <a:lnTo>
                  <a:pt x="63620" y="53120"/>
                </a:lnTo>
                <a:lnTo>
                  <a:pt x="63630" y="53100"/>
                </a:lnTo>
                <a:lnTo>
                  <a:pt x="63630" y="53080"/>
                </a:lnTo>
                <a:lnTo>
                  <a:pt x="63620" y="53060"/>
                </a:lnTo>
                <a:lnTo>
                  <a:pt x="63590" y="53070"/>
                </a:lnTo>
                <a:lnTo>
                  <a:pt x="63570" y="53050"/>
                </a:lnTo>
                <a:lnTo>
                  <a:pt x="63570" y="53020"/>
                </a:lnTo>
                <a:lnTo>
                  <a:pt x="63570" y="53000"/>
                </a:lnTo>
                <a:lnTo>
                  <a:pt x="63560" y="52980"/>
                </a:lnTo>
                <a:lnTo>
                  <a:pt x="63530" y="52970"/>
                </a:lnTo>
                <a:lnTo>
                  <a:pt x="63530" y="52940"/>
                </a:lnTo>
                <a:lnTo>
                  <a:pt x="63530" y="52930"/>
                </a:lnTo>
                <a:lnTo>
                  <a:pt x="63520" y="52900"/>
                </a:lnTo>
                <a:lnTo>
                  <a:pt x="63510" y="52860"/>
                </a:lnTo>
                <a:lnTo>
                  <a:pt x="63530" y="52860"/>
                </a:lnTo>
                <a:lnTo>
                  <a:pt x="63540" y="52860"/>
                </a:lnTo>
                <a:lnTo>
                  <a:pt x="63560" y="52850"/>
                </a:lnTo>
                <a:lnTo>
                  <a:pt x="63590" y="52830"/>
                </a:lnTo>
                <a:lnTo>
                  <a:pt x="63600" y="52820"/>
                </a:lnTo>
                <a:lnTo>
                  <a:pt x="63590" y="52790"/>
                </a:lnTo>
                <a:lnTo>
                  <a:pt x="63610" y="52780"/>
                </a:lnTo>
                <a:lnTo>
                  <a:pt x="63610" y="52750"/>
                </a:lnTo>
                <a:lnTo>
                  <a:pt x="63640" y="52740"/>
                </a:lnTo>
                <a:lnTo>
                  <a:pt x="63680" y="52710"/>
                </a:lnTo>
                <a:lnTo>
                  <a:pt x="63680" y="52700"/>
                </a:lnTo>
                <a:lnTo>
                  <a:pt x="63690" y="52680"/>
                </a:lnTo>
                <a:lnTo>
                  <a:pt x="63720" y="52650"/>
                </a:lnTo>
                <a:lnTo>
                  <a:pt x="63730" y="52640"/>
                </a:lnTo>
                <a:lnTo>
                  <a:pt x="63730" y="52630"/>
                </a:lnTo>
                <a:lnTo>
                  <a:pt x="63740" y="52620"/>
                </a:lnTo>
                <a:lnTo>
                  <a:pt x="63760" y="52600"/>
                </a:lnTo>
                <a:lnTo>
                  <a:pt x="63790" y="52580"/>
                </a:lnTo>
                <a:lnTo>
                  <a:pt x="63800" y="52540"/>
                </a:lnTo>
                <a:lnTo>
                  <a:pt x="63820" y="52500"/>
                </a:lnTo>
                <a:lnTo>
                  <a:pt x="63850" y="52460"/>
                </a:lnTo>
                <a:lnTo>
                  <a:pt x="63850" y="52450"/>
                </a:lnTo>
                <a:lnTo>
                  <a:pt x="63850" y="52440"/>
                </a:lnTo>
                <a:lnTo>
                  <a:pt x="63850" y="52410"/>
                </a:lnTo>
                <a:lnTo>
                  <a:pt x="63850" y="52380"/>
                </a:lnTo>
                <a:lnTo>
                  <a:pt x="63850" y="52360"/>
                </a:lnTo>
                <a:lnTo>
                  <a:pt x="63840" y="52310"/>
                </a:lnTo>
                <a:lnTo>
                  <a:pt x="63850" y="52270"/>
                </a:lnTo>
                <a:lnTo>
                  <a:pt x="63890" y="52230"/>
                </a:lnTo>
                <a:lnTo>
                  <a:pt x="63930" y="52190"/>
                </a:lnTo>
                <a:lnTo>
                  <a:pt x="63970" y="52140"/>
                </a:lnTo>
                <a:lnTo>
                  <a:pt x="64020" y="52090"/>
                </a:lnTo>
                <a:lnTo>
                  <a:pt x="64040" y="52070"/>
                </a:lnTo>
                <a:lnTo>
                  <a:pt x="64100" y="52010"/>
                </a:lnTo>
                <a:lnTo>
                  <a:pt x="64130" y="51970"/>
                </a:lnTo>
                <a:lnTo>
                  <a:pt x="64170" y="51900"/>
                </a:lnTo>
                <a:lnTo>
                  <a:pt x="64200" y="51860"/>
                </a:lnTo>
                <a:lnTo>
                  <a:pt x="64230" y="51800"/>
                </a:lnTo>
                <a:lnTo>
                  <a:pt x="64260" y="51740"/>
                </a:lnTo>
                <a:lnTo>
                  <a:pt x="64250" y="51680"/>
                </a:lnTo>
                <a:lnTo>
                  <a:pt x="64250" y="51650"/>
                </a:lnTo>
                <a:lnTo>
                  <a:pt x="64270" y="51600"/>
                </a:lnTo>
                <a:lnTo>
                  <a:pt x="64300" y="51530"/>
                </a:lnTo>
                <a:lnTo>
                  <a:pt x="64310" y="51480"/>
                </a:lnTo>
                <a:lnTo>
                  <a:pt x="64330" y="51450"/>
                </a:lnTo>
                <a:lnTo>
                  <a:pt x="64380" y="51420"/>
                </a:lnTo>
                <a:lnTo>
                  <a:pt x="64470" y="51380"/>
                </a:lnTo>
                <a:lnTo>
                  <a:pt x="64500" y="51330"/>
                </a:lnTo>
                <a:lnTo>
                  <a:pt x="64500" y="51310"/>
                </a:lnTo>
                <a:lnTo>
                  <a:pt x="64490" y="51280"/>
                </a:lnTo>
                <a:lnTo>
                  <a:pt x="64490" y="51270"/>
                </a:lnTo>
                <a:lnTo>
                  <a:pt x="64500" y="51220"/>
                </a:lnTo>
                <a:lnTo>
                  <a:pt x="64500" y="51210"/>
                </a:lnTo>
                <a:lnTo>
                  <a:pt x="64510" y="51190"/>
                </a:lnTo>
                <a:lnTo>
                  <a:pt x="64510" y="51150"/>
                </a:lnTo>
                <a:lnTo>
                  <a:pt x="64510" y="51120"/>
                </a:lnTo>
                <a:lnTo>
                  <a:pt x="64500" y="51110"/>
                </a:lnTo>
                <a:lnTo>
                  <a:pt x="64500" y="51080"/>
                </a:lnTo>
                <a:lnTo>
                  <a:pt x="64500" y="51020"/>
                </a:lnTo>
                <a:lnTo>
                  <a:pt x="64480" y="50970"/>
                </a:lnTo>
                <a:lnTo>
                  <a:pt x="64480" y="50890"/>
                </a:lnTo>
                <a:lnTo>
                  <a:pt x="64470" y="50840"/>
                </a:lnTo>
                <a:lnTo>
                  <a:pt x="64390" y="50840"/>
                </a:lnTo>
                <a:lnTo>
                  <a:pt x="64380" y="50840"/>
                </a:lnTo>
                <a:lnTo>
                  <a:pt x="64310" y="50830"/>
                </a:lnTo>
                <a:lnTo>
                  <a:pt x="64280" y="50780"/>
                </a:lnTo>
                <a:lnTo>
                  <a:pt x="64280" y="50720"/>
                </a:lnTo>
                <a:lnTo>
                  <a:pt x="64280" y="50700"/>
                </a:lnTo>
                <a:lnTo>
                  <a:pt x="64280" y="50660"/>
                </a:lnTo>
                <a:lnTo>
                  <a:pt x="64290" y="50570"/>
                </a:lnTo>
                <a:lnTo>
                  <a:pt x="64300" y="50520"/>
                </a:lnTo>
                <a:lnTo>
                  <a:pt x="64310" y="50500"/>
                </a:lnTo>
                <a:lnTo>
                  <a:pt x="64380" y="50420"/>
                </a:lnTo>
                <a:lnTo>
                  <a:pt x="64440" y="50360"/>
                </a:lnTo>
                <a:lnTo>
                  <a:pt x="64470" y="50320"/>
                </a:lnTo>
                <a:lnTo>
                  <a:pt x="64510" y="50280"/>
                </a:lnTo>
                <a:lnTo>
                  <a:pt x="64540" y="50270"/>
                </a:lnTo>
                <a:lnTo>
                  <a:pt x="64550" y="50260"/>
                </a:lnTo>
                <a:lnTo>
                  <a:pt x="64570" y="50240"/>
                </a:lnTo>
                <a:lnTo>
                  <a:pt x="64580" y="50230"/>
                </a:lnTo>
                <a:lnTo>
                  <a:pt x="64600" y="50200"/>
                </a:lnTo>
                <a:lnTo>
                  <a:pt x="64610" y="50190"/>
                </a:lnTo>
                <a:lnTo>
                  <a:pt x="64620" y="50160"/>
                </a:lnTo>
                <a:lnTo>
                  <a:pt x="64630" y="50150"/>
                </a:lnTo>
                <a:lnTo>
                  <a:pt x="64640" y="50140"/>
                </a:lnTo>
                <a:lnTo>
                  <a:pt x="64650" y="50130"/>
                </a:lnTo>
                <a:lnTo>
                  <a:pt x="64670" y="50120"/>
                </a:lnTo>
                <a:lnTo>
                  <a:pt x="64690" y="50120"/>
                </a:lnTo>
                <a:lnTo>
                  <a:pt x="64720" y="50110"/>
                </a:lnTo>
                <a:lnTo>
                  <a:pt x="64720" y="50100"/>
                </a:lnTo>
                <a:lnTo>
                  <a:pt x="64730" y="50090"/>
                </a:lnTo>
                <a:lnTo>
                  <a:pt x="64740" y="50090"/>
                </a:lnTo>
                <a:lnTo>
                  <a:pt x="64750" y="50100"/>
                </a:lnTo>
                <a:lnTo>
                  <a:pt x="64760" y="50100"/>
                </a:lnTo>
                <a:lnTo>
                  <a:pt x="64800" y="50100"/>
                </a:lnTo>
                <a:lnTo>
                  <a:pt x="64830" y="50090"/>
                </a:lnTo>
                <a:lnTo>
                  <a:pt x="64860" y="50080"/>
                </a:lnTo>
                <a:lnTo>
                  <a:pt x="64900" y="50060"/>
                </a:lnTo>
                <a:lnTo>
                  <a:pt x="64930" y="50040"/>
                </a:lnTo>
                <a:lnTo>
                  <a:pt x="64970" y="50010"/>
                </a:lnTo>
                <a:lnTo>
                  <a:pt x="64980" y="50000"/>
                </a:lnTo>
                <a:lnTo>
                  <a:pt x="65010" y="49970"/>
                </a:lnTo>
                <a:lnTo>
                  <a:pt x="65050" y="49940"/>
                </a:lnTo>
                <a:lnTo>
                  <a:pt x="65050" y="49930"/>
                </a:lnTo>
                <a:lnTo>
                  <a:pt x="65070" y="49910"/>
                </a:lnTo>
                <a:lnTo>
                  <a:pt x="65120" y="49880"/>
                </a:lnTo>
                <a:lnTo>
                  <a:pt x="65140" y="49850"/>
                </a:lnTo>
                <a:lnTo>
                  <a:pt x="65210" y="49790"/>
                </a:lnTo>
                <a:lnTo>
                  <a:pt x="65240" y="49750"/>
                </a:lnTo>
                <a:lnTo>
                  <a:pt x="65280" y="49710"/>
                </a:lnTo>
                <a:lnTo>
                  <a:pt x="65300" y="49690"/>
                </a:lnTo>
                <a:lnTo>
                  <a:pt x="65340" y="49650"/>
                </a:lnTo>
                <a:lnTo>
                  <a:pt x="65340" y="49640"/>
                </a:lnTo>
                <a:lnTo>
                  <a:pt x="65350" y="49600"/>
                </a:lnTo>
                <a:lnTo>
                  <a:pt x="65350" y="49560"/>
                </a:lnTo>
                <a:lnTo>
                  <a:pt x="65360" y="49530"/>
                </a:lnTo>
                <a:lnTo>
                  <a:pt x="65360" y="49520"/>
                </a:lnTo>
                <a:lnTo>
                  <a:pt x="65360" y="49500"/>
                </a:lnTo>
                <a:lnTo>
                  <a:pt x="65360" y="49480"/>
                </a:lnTo>
                <a:lnTo>
                  <a:pt x="65360" y="49450"/>
                </a:lnTo>
                <a:lnTo>
                  <a:pt x="65360" y="49420"/>
                </a:lnTo>
                <a:lnTo>
                  <a:pt x="65360" y="49380"/>
                </a:lnTo>
                <a:lnTo>
                  <a:pt x="65350" y="49350"/>
                </a:lnTo>
                <a:lnTo>
                  <a:pt x="65360" y="49300"/>
                </a:lnTo>
                <a:lnTo>
                  <a:pt x="65350" y="49280"/>
                </a:lnTo>
                <a:lnTo>
                  <a:pt x="65350" y="49250"/>
                </a:lnTo>
                <a:lnTo>
                  <a:pt x="65350" y="49240"/>
                </a:lnTo>
                <a:lnTo>
                  <a:pt x="65350" y="49220"/>
                </a:lnTo>
                <a:lnTo>
                  <a:pt x="65350" y="49150"/>
                </a:lnTo>
                <a:lnTo>
                  <a:pt x="65350" y="49080"/>
                </a:lnTo>
                <a:lnTo>
                  <a:pt x="65350" y="49070"/>
                </a:lnTo>
                <a:lnTo>
                  <a:pt x="65350" y="49020"/>
                </a:lnTo>
                <a:lnTo>
                  <a:pt x="65350" y="48990"/>
                </a:lnTo>
                <a:lnTo>
                  <a:pt x="65350" y="48950"/>
                </a:lnTo>
                <a:lnTo>
                  <a:pt x="65340" y="48900"/>
                </a:lnTo>
                <a:lnTo>
                  <a:pt x="65340" y="48860"/>
                </a:lnTo>
                <a:lnTo>
                  <a:pt x="65330" y="48790"/>
                </a:lnTo>
                <a:lnTo>
                  <a:pt x="65320" y="48750"/>
                </a:lnTo>
                <a:lnTo>
                  <a:pt x="65320" y="48730"/>
                </a:lnTo>
                <a:lnTo>
                  <a:pt x="65310" y="48710"/>
                </a:lnTo>
                <a:lnTo>
                  <a:pt x="65310" y="48680"/>
                </a:lnTo>
                <a:lnTo>
                  <a:pt x="65300" y="48650"/>
                </a:lnTo>
                <a:lnTo>
                  <a:pt x="65290" y="48570"/>
                </a:lnTo>
                <a:lnTo>
                  <a:pt x="65290" y="48530"/>
                </a:lnTo>
                <a:lnTo>
                  <a:pt x="65280" y="48500"/>
                </a:lnTo>
                <a:lnTo>
                  <a:pt x="65280" y="48480"/>
                </a:lnTo>
                <a:lnTo>
                  <a:pt x="65280" y="48470"/>
                </a:lnTo>
                <a:lnTo>
                  <a:pt x="65280" y="48460"/>
                </a:lnTo>
                <a:lnTo>
                  <a:pt x="65280" y="48420"/>
                </a:lnTo>
                <a:lnTo>
                  <a:pt x="65270" y="48360"/>
                </a:lnTo>
                <a:lnTo>
                  <a:pt x="65270" y="48350"/>
                </a:lnTo>
                <a:lnTo>
                  <a:pt x="65270" y="48320"/>
                </a:lnTo>
                <a:lnTo>
                  <a:pt x="65270" y="48290"/>
                </a:lnTo>
                <a:lnTo>
                  <a:pt x="65270" y="48280"/>
                </a:lnTo>
                <a:lnTo>
                  <a:pt x="65270" y="48240"/>
                </a:lnTo>
                <a:lnTo>
                  <a:pt x="65260" y="48190"/>
                </a:lnTo>
                <a:lnTo>
                  <a:pt x="65250" y="48150"/>
                </a:lnTo>
                <a:lnTo>
                  <a:pt x="65240" y="48140"/>
                </a:lnTo>
                <a:lnTo>
                  <a:pt x="65240" y="48120"/>
                </a:lnTo>
                <a:lnTo>
                  <a:pt x="65240" y="48110"/>
                </a:lnTo>
                <a:lnTo>
                  <a:pt x="65230" y="48060"/>
                </a:lnTo>
                <a:lnTo>
                  <a:pt x="65230" y="48020"/>
                </a:lnTo>
                <a:lnTo>
                  <a:pt x="65220" y="47990"/>
                </a:lnTo>
                <a:lnTo>
                  <a:pt x="65210" y="47930"/>
                </a:lnTo>
                <a:lnTo>
                  <a:pt x="65210" y="47910"/>
                </a:lnTo>
                <a:lnTo>
                  <a:pt x="65210" y="47880"/>
                </a:lnTo>
                <a:lnTo>
                  <a:pt x="65200" y="47870"/>
                </a:lnTo>
                <a:lnTo>
                  <a:pt x="65200" y="47850"/>
                </a:lnTo>
                <a:lnTo>
                  <a:pt x="65190" y="47740"/>
                </a:lnTo>
                <a:lnTo>
                  <a:pt x="65190" y="47730"/>
                </a:lnTo>
                <a:lnTo>
                  <a:pt x="65190" y="47720"/>
                </a:lnTo>
                <a:lnTo>
                  <a:pt x="65180" y="47690"/>
                </a:lnTo>
                <a:lnTo>
                  <a:pt x="65180" y="47660"/>
                </a:lnTo>
                <a:lnTo>
                  <a:pt x="65170" y="47610"/>
                </a:lnTo>
                <a:lnTo>
                  <a:pt x="65170" y="47600"/>
                </a:lnTo>
                <a:lnTo>
                  <a:pt x="65160" y="47580"/>
                </a:lnTo>
                <a:lnTo>
                  <a:pt x="65150" y="47530"/>
                </a:lnTo>
                <a:lnTo>
                  <a:pt x="65150" y="47520"/>
                </a:lnTo>
                <a:lnTo>
                  <a:pt x="65140" y="47430"/>
                </a:lnTo>
                <a:lnTo>
                  <a:pt x="65130" y="47390"/>
                </a:lnTo>
                <a:lnTo>
                  <a:pt x="65130" y="47360"/>
                </a:lnTo>
                <a:lnTo>
                  <a:pt x="65120" y="47320"/>
                </a:lnTo>
                <a:lnTo>
                  <a:pt x="65120" y="47290"/>
                </a:lnTo>
                <a:lnTo>
                  <a:pt x="65110" y="47260"/>
                </a:lnTo>
                <a:lnTo>
                  <a:pt x="65100" y="47230"/>
                </a:lnTo>
                <a:lnTo>
                  <a:pt x="65090" y="47200"/>
                </a:lnTo>
                <a:lnTo>
                  <a:pt x="65080" y="47160"/>
                </a:lnTo>
                <a:lnTo>
                  <a:pt x="65070" y="47110"/>
                </a:lnTo>
                <a:lnTo>
                  <a:pt x="65070" y="47100"/>
                </a:lnTo>
                <a:lnTo>
                  <a:pt x="65090" y="47080"/>
                </a:lnTo>
                <a:lnTo>
                  <a:pt x="65120" y="47050"/>
                </a:lnTo>
                <a:lnTo>
                  <a:pt x="65180" y="47000"/>
                </a:lnTo>
                <a:lnTo>
                  <a:pt x="65220" y="46960"/>
                </a:lnTo>
                <a:lnTo>
                  <a:pt x="65290" y="46890"/>
                </a:lnTo>
                <a:lnTo>
                  <a:pt x="65320" y="46860"/>
                </a:lnTo>
                <a:lnTo>
                  <a:pt x="65330" y="46860"/>
                </a:lnTo>
                <a:lnTo>
                  <a:pt x="65380" y="46810"/>
                </a:lnTo>
                <a:lnTo>
                  <a:pt x="65420" y="46780"/>
                </a:lnTo>
                <a:lnTo>
                  <a:pt x="65460" y="46750"/>
                </a:lnTo>
                <a:lnTo>
                  <a:pt x="65460" y="46740"/>
                </a:lnTo>
                <a:lnTo>
                  <a:pt x="65480" y="46730"/>
                </a:lnTo>
                <a:lnTo>
                  <a:pt x="65500" y="46710"/>
                </a:lnTo>
                <a:lnTo>
                  <a:pt x="65510" y="46700"/>
                </a:lnTo>
                <a:lnTo>
                  <a:pt x="65530" y="46700"/>
                </a:lnTo>
                <a:lnTo>
                  <a:pt x="65540" y="46690"/>
                </a:lnTo>
                <a:lnTo>
                  <a:pt x="65590" y="46680"/>
                </a:lnTo>
                <a:lnTo>
                  <a:pt x="65620" y="46670"/>
                </a:lnTo>
                <a:lnTo>
                  <a:pt x="65660" y="46650"/>
                </a:lnTo>
                <a:lnTo>
                  <a:pt x="65700" y="46640"/>
                </a:lnTo>
                <a:lnTo>
                  <a:pt x="65710" y="46640"/>
                </a:lnTo>
                <a:lnTo>
                  <a:pt x="65750" y="46630"/>
                </a:lnTo>
                <a:lnTo>
                  <a:pt x="65780" y="46610"/>
                </a:lnTo>
                <a:lnTo>
                  <a:pt x="65830" y="46580"/>
                </a:lnTo>
                <a:lnTo>
                  <a:pt x="65850" y="46570"/>
                </a:lnTo>
                <a:lnTo>
                  <a:pt x="65880" y="46550"/>
                </a:lnTo>
                <a:lnTo>
                  <a:pt x="65920" y="46530"/>
                </a:lnTo>
                <a:lnTo>
                  <a:pt x="65960" y="46500"/>
                </a:lnTo>
                <a:lnTo>
                  <a:pt x="65980" y="46490"/>
                </a:lnTo>
                <a:lnTo>
                  <a:pt x="66000" y="46480"/>
                </a:lnTo>
                <a:lnTo>
                  <a:pt x="66030" y="46460"/>
                </a:lnTo>
                <a:lnTo>
                  <a:pt x="66070" y="46440"/>
                </a:lnTo>
                <a:lnTo>
                  <a:pt x="66110" y="46420"/>
                </a:lnTo>
                <a:lnTo>
                  <a:pt x="66130" y="46380"/>
                </a:lnTo>
                <a:lnTo>
                  <a:pt x="66150" y="46340"/>
                </a:lnTo>
                <a:lnTo>
                  <a:pt x="66180" y="46280"/>
                </a:lnTo>
                <a:lnTo>
                  <a:pt x="66200" y="46240"/>
                </a:lnTo>
                <a:lnTo>
                  <a:pt x="66210" y="46200"/>
                </a:lnTo>
                <a:lnTo>
                  <a:pt x="66230" y="46170"/>
                </a:lnTo>
                <a:lnTo>
                  <a:pt x="66250" y="46120"/>
                </a:lnTo>
                <a:lnTo>
                  <a:pt x="66270" y="46080"/>
                </a:lnTo>
                <a:lnTo>
                  <a:pt x="66270" y="46070"/>
                </a:lnTo>
                <a:lnTo>
                  <a:pt x="66280" y="46070"/>
                </a:lnTo>
                <a:lnTo>
                  <a:pt x="66290" y="46050"/>
                </a:lnTo>
                <a:lnTo>
                  <a:pt x="66300" y="46020"/>
                </a:lnTo>
                <a:lnTo>
                  <a:pt x="66300" y="46010"/>
                </a:lnTo>
                <a:lnTo>
                  <a:pt x="66570" y="45910"/>
                </a:lnTo>
                <a:lnTo>
                  <a:pt x="66570" y="45930"/>
                </a:lnTo>
                <a:lnTo>
                  <a:pt x="66590" y="45950"/>
                </a:lnTo>
                <a:lnTo>
                  <a:pt x="66600" y="45950"/>
                </a:lnTo>
                <a:lnTo>
                  <a:pt x="66700" y="45850"/>
                </a:lnTo>
                <a:lnTo>
                  <a:pt x="66740" y="45820"/>
                </a:lnTo>
                <a:lnTo>
                  <a:pt x="66790" y="45780"/>
                </a:lnTo>
                <a:lnTo>
                  <a:pt x="66790" y="45760"/>
                </a:lnTo>
                <a:lnTo>
                  <a:pt x="66810" y="45750"/>
                </a:lnTo>
                <a:lnTo>
                  <a:pt x="66880" y="45700"/>
                </a:lnTo>
                <a:lnTo>
                  <a:pt x="67200" y="45480"/>
                </a:lnTo>
                <a:lnTo>
                  <a:pt x="67220" y="45450"/>
                </a:lnTo>
                <a:lnTo>
                  <a:pt x="67230" y="45450"/>
                </a:lnTo>
                <a:lnTo>
                  <a:pt x="67240" y="45470"/>
                </a:lnTo>
                <a:lnTo>
                  <a:pt x="67250" y="45490"/>
                </a:lnTo>
                <a:lnTo>
                  <a:pt x="67260" y="45510"/>
                </a:lnTo>
                <a:lnTo>
                  <a:pt x="67280" y="45560"/>
                </a:lnTo>
                <a:lnTo>
                  <a:pt x="67280" y="45570"/>
                </a:lnTo>
                <a:lnTo>
                  <a:pt x="67310" y="45620"/>
                </a:lnTo>
                <a:lnTo>
                  <a:pt x="67330" y="45680"/>
                </a:lnTo>
                <a:lnTo>
                  <a:pt x="67360" y="45750"/>
                </a:lnTo>
                <a:lnTo>
                  <a:pt x="67430" y="45870"/>
                </a:lnTo>
                <a:lnTo>
                  <a:pt x="67490" y="46000"/>
                </a:lnTo>
                <a:lnTo>
                  <a:pt x="67540" y="46100"/>
                </a:lnTo>
                <a:lnTo>
                  <a:pt x="67560" y="46140"/>
                </a:lnTo>
                <a:lnTo>
                  <a:pt x="67590" y="46210"/>
                </a:lnTo>
                <a:lnTo>
                  <a:pt x="67630" y="46300"/>
                </a:lnTo>
                <a:lnTo>
                  <a:pt x="67650" y="46330"/>
                </a:lnTo>
                <a:lnTo>
                  <a:pt x="67660" y="46340"/>
                </a:lnTo>
                <a:lnTo>
                  <a:pt x="67670" y="46360"/>
                </a:lnTo>
                <a:lnTo>
                  <a:pt x="67720" y="46420"/>
                </a:lnTo>
                <a:lnTo>
                  <a:pt x="67750" y="46450"/>
                </a:lnTo>
                <a:lnTo>
                  <a:pt x="67760" y="46460"/>
                </a:lnTo>
                <a:lnTo>
                  <a:pt x="67780" y="46490"/>
                </a:lnTo>
                <a:lnTo>
                  <a:pt x="67830" y="46550"/>
                </a:lnTo>
                <a:lnTo>
                  <a:pt x="67840" y="46560"/>
                </a:lnTo>
                <a:lnTo>
                  <a:pt x="67850" y="46560"/>
                </a:lnTo>
                <a:lnTo>
                  <a:pt x="67890" y="46560"/>
                </a:lnTo>
                <a:lnTo>
                  <a:pt x="67900" y="46570"/>
                </a:lnTo>
                <a:lnTo>
                  <a:pt x="68020" y="46620"/>
                </a:lnTo>
                <a:lnTo>
                  <a:pt x="68060" y="46640"/>
                </a:lnTo>
                <a:lnTo>
                  <a:pt x="68070" y="46650"/>
                </a:lnTo>
                <a:lnTo>
                  <a:pt x="68210" y="46630"/>
                </a:lnTo>
                <a:lnTo>
                  <a:pt x="68300" y="46640"/>
                </a:lnTo>
                <a:lnTo>
                  <a:pt x="68310" y="46640"/>
                </a:lnTo>
                <a:lnTo>
                  <a:pt x="68400" y="46640"/>
                </a:lnTo>
                <a:lnTo>
                  <a:pt x="68460" y="46640"/>
                </a:lnTo>
                <a:lnTo>
                  <a:pt x="68520" y="46640"/>
                </a:lnTo>
                <a:lnTo>
                  <a:pt x="68560" y="46640"/>
                </a:lnTo>
                <a:lnTo>
                  <a:pt x="68610" y="46600"/>
                </a:lnTo>
                <a:lnTo>
                  <a:pt x="68620" y="46600"/>
                </a:lnTo>
                <a:lnTo>
                  <a:pt x="68650" y="46590"/>
                </a:lnTo>
                <a:lnTo>
                  <a:pt x="68670" y="46590"/>
                </a:lnTo>
                <a:lnTo>
                  <a:pt x="68680" y="46590"/>
                </a:lnTo>
                <a:lnTo>
                  <a:pt x="68710" y="46590"/>
                </a:lnTo>
                <a:lnTo>
                  <a:pt x="68750" y="46590"/>
                </a:lnTo>
                <a:lnTo>
                  <a:pt x="68770" y="46580"/>
                </a:lnTo>
                <a:lnTo>
                  <a:pt x="68810" y="46580"/>
                </a:lnTo>
                <a:lnTo>
                  <a:pt x="68820" y="46590"/>
                </a:lnTo>
                <a:lnTo>
                  <a:pt x="68860" y="46600"/>
                </a:lnTo>
                <a:lnTo>
                  <a:pt x="68880" y="46570"/>
                </a:lnTo>
                <a:lnTo>
                  <a:pt x="68920" y="46550"/>
                </a:lnTo>
                <a:lnTo>
                  <a:pt x="68940" y="46560"/>
                </a:lnTo>
                <a:lnTo>
                  <a:pt x="68970" y="46570"/>
                </a:lnTo>
                <a:lnTo>
                  <a:pt x="69000" y="46570"/>
                </a:lnTo>
                <a:lnTo>
                  <a:pt x="69030" y="46560"/>
                </a:lnTo>
                <a:lnTo>
                  <a:pt x="69030" y="46550"/>
                </a:lnTo>
                <a:lnTo>
                  <a:pt x="69140" y="46470"/>
                </a:lnTo>
                <a:lnTo>
                  <a:pt x="69230" y="46470"/>
                </a:lnTo>
                <a:lnTo>
                  <a:pt x="69260" y="46470"/>
                </a:lnTo>
                <a:lnTo>
                  <a:pt x="69270" y="46480"/>
                </a:lnTo>
                <a:lnTo>
                  <a:pt x="69310" y="46490"/>
                </a:lnTo>
                <a:lnTo>
                  <a:pt x="69350" y="46490"/>
                </a:lnTo>
                <a:lnTo>
                  <a:pt x="69400" y="46470"/>
                </a:lnTo>
                <a:lnTo>
                  <a:pt x="69430" y="46460"/>
                </a:lnTo>
                <a:lnTo>
                  <a:pt x="69470" y="46440"/>
                </a:lnTo>
                <a:lnTo>
                  <a:pt x="69500" y="46430"/>
                </a:lnTo>
                <a:lnTo>
                  <a:pt x="69510" y="46430"/>
                </a:lnTo>
                <a:lnTo>
                  <a:pt x="69530" y="46430"/>
                </a:lnTo>
                <a:lnTo>
                  <a:pt x="69560" y="46430"/>
                </a:lnTo>
                <a:lnTo>
                  <a:pt x="69600" y="46430"/>
                </a:lnTo>
                <a:lnTo>
                  <a:pt x="69630" y="46430"/>
                </a:lnTo>
                <a:lnTo>
                  <a:pt x="69670" y="46410"/>
                </a:lnTo>
                <a:lnTo>
                  <a:pt x="69720" y="46380"/>
                </a:lnTo>
                <a:lnTo>
                  <a:pt x="69760" y="46350"/>
                </a:lnTo>
                <a:lnTo>
                  <a:pt x="69780" y="46310"/>
                </a:lnTo>
                <a:lnTo>
                  <a:pt x="69820" y="46260"/>
                </a:lnTo>
                <a:lnTo>
                  <a:pt x="69850" y="46210"/>
                </a:lnTo>
                <a:lnTo>
                  <a:pt x="69850" y="46200"/>
                </a:lnTo>
                <a:lnTo>
                  <a:pt x="69870" y="46170"/>
                </a:lnTo>
                <a:lnTo>
                  <a:pt x="69880" y="46140"/>
                </a:lnTo>
                <a:lnTo>
                  <a:pt x="69900" y="46090"/>
                </a:lnTo>
                <a:lnTo>
                  <a:pt x="69900" y="46060"/>
                </a:lnTo>
                <a:lnTo>
                  <a:pt x="69910" y="46040"/>
                </a:lnTo>
                <a:lnTo>
                  <a:pt x="69900" y="46020"/>
                </a:lnTo>
                <a:lnTo>
                  <a:pt x="69890" y="45980"/>
                </a:lnTo>
                <a:lnTo>
                  <a:pt x="69890" y="45970"/>
                </a:lnTo>
                <a:lnTo>
                  <a:pt x="69890" y="45960"/>
                </a:lnTo>
                <a:lnTo>
                  <a:pt x="69890" y="45950"/>
                </a:lnTo>
                <a:lnTo>
                  <a:pt x="69890" y="45910"/>
                </a:lnTo>
                <a:lnTo>
                  <a:pt x="69890" y="45900"/>
                </a:lnTo>
                <a:lnTo>
                  <a:pt x="69890" y="45880"/>
                </a:lnTo>
                <a:lnTo>
                  <a:pt x="69880" y="45860"/>
                </a:lnTo>
                <a:lnTo>
                  <a:pt x="69880" y="45850"/>
                </a:lnTo>
                <a:lnTo>
                  <a:pt x="69870" y="45820"/>
                </a:lnTo>
                <a:lnTo>
                  <a:pt x="69880" y="45790"/>
                </a:lnTo>
                <a:lnTo>
                  <a:pt x="69890" y="45790"/>
                </a:lnTo>
                <a:lnTo>
                  <a:pt x="69900" y="45750"/>
                </a:lnTo>
                <a:lnTo>
                  <a:pt x="69900" y="45710"/>
                </a:lnTo>
                <a:lnTo>
                  <a:pt x="69900" y="45700"/>
                </a:lnTo>
                <a:lnTo>
                  <a:pt x="69900" y="45690"/>
                </a:lnTo>
                <a:lnTo>
                  <a:pt x="69900" y="45680"/>
                </a:lnTo>
                <a:lnTo>
                  <a:pt x="69890" y="45640"/>
                </a:lnTo>
                <a:lnTo>
                  <a:pt x="69900" y="45630"/>
                </a:lnTo>
                <a:lnTo>
                  <a:pt x="69900" y="45620"/>
                </a:lnTo>
                <a:lnTo>
                  <a:pt x="69900" y="45600"/>
                </a:lnTo>
                <a:lnTo>
                  <a:pt x="69900" y="45590"/>
                </a:lnTo>
                <a:lnTo>
                  <a:pt x="69900" y="45540"/>
                </a:lnTo>
                <a:lnTo>
                  <a:pt x="69910" y="45530"/>
                </a:lnTo>
                <a:lnTo>
                  <a:pt x="69910" y="45510"/>
                </a:lnTo>
                <a:lnTo>
                  <a:pt x="69910" y="45500"/>
                </a:lnTo>
                <a:lnTo>
                  <a:pt x="69910" y="45490"/>
                </a:lnTo>
                <a:lnTo>
                  <a:pt x="69920" y="45460"/>
                </a:lnTo>
                <a:lnTo>
                  <a:pt x="69930" y="45440"/>
                </a:lnTo>
                <a:lnTo>
                  <a:pt x="69940" y="45430"/>
                </a:lnTo>
                <a:lnTo>
                  <a:pt x="69950" y="45410"/>
                </a:lnTo>
                <a:lnTo>
                  <a:pt x="69960" y="45390"/>
                </a:lnTo>
                <a:lnTo>
                  <a:pt x="69980" y="45370"/>
                </a:lnTo>
                <a:lnTo>
                  <a:pt x="69990" y="45360"/>
                </a:lnTo>
                <a:lnTo>
                  <a:pt x="70000" y="45350"/>
                </a:lnTo>
                <a:lnTo>
                  <a:pt x="70030" y="45320"/>
                </a:lnTo>
                <a:lnTo>
                  <a:pt x="70040" y="45310"/>
                </a:lnTo>
                <a:lnTo>
                  <a:pt x="70050" y="45290"/>
                </a:lnTo>
                <a:lnTo>
                  <a:pt x="70060" y="45270"/>
                </a:lnTo>
                <a:lnTo>
                  <a:pt x="70070" y="45250"/>
                </a:lnTo>
                <a:lnTo>
                  <a:pt x="70080" y="45220"/>
                </a:lnTo>
                <a:lnTo>
                  <a:pt x="70100" y="45190"/>
                </a:lnTo>
                <a:lnTo>
                  <a:pt x="70120" y="45170"/>
                </a:lnTo>
                <a:lnTo>
                  <a:pt x="70140" y="45150"/>
                </a:lnTo>
                <a:lnTo>
                  <a:pt x="70170" y="45130"/>
                </a:lnTo>
                <a:lnTo>
                  <a:pt x="70180" y="45110"/>
                </a:lnTo>
                <a:lnTo>
                  <a:pt x="70210" y="45080"/>
                </a:lnTo>
                <a:lnTo>
                  <a:pt x="70290" y="45000"/>
                </a:lnTo>
                <a:lnTo>
                  <a:pt x="70310" y="44980"/>
                </a:lnTo>
                <a:lnTo>
                  <a:pt x="70320" y="44970"/>
                </a:lnTo>
                <a:lnTo>
                  <a:pt x="70360" y="44960"/>
                </a:lnTo>
                <a:lnTo>
                  <a:pt x="70390" y="44980"/>
                </a:lnTo>
                <a:lnTo>
                  <a:pt x="70410" y="44980"/>
                </a:lnTo>
                <a:lnTo>
                  <a:pt x="70420" y="44980"/>
                </a:lnTo>
                <a:lnTo>
                  <a:pt x="70440" y="44980"/>
                </a:lnTo>
                <a:lnTo>
                  <a:pt x="70450" y="44960"/>
                </a:lnTo>
                <a:lnTo>
                  <a:pt x="70460" y="44960"/>
                </a:lnTo>
                <a:lnTo>
                  <a:pt x="70470" y="44970"/>
                </a:lnTo>
                <a:lnTo>
                  <a:pt x="70480" y="44980"/>
                </a:lnTo>
                <a:lnTo>
                  <a:pt x="70490" y="44980"/>
                </a:lnTo>
                <a:lnTo>
                  <a:pt x="70490" y="45000"/>
                </a:lnTo>
                <a:lnTo>
                  <a:pt x="70510" y="45020"/>
                </a:lnTo>
                <a:lnTo>
                  <a:pt x="70520" y="45030"/>
                </a:lnTo>
                <a:lnTo>
                  <a:pt x="70550" y="45000"/>
                </a:lnTo>
                <a:lnTo>
                  <a:pt x="70570" y="45000"/>
                </a:lnTo>
                <a:lnTo>
                  <a:pt x="70590" y="45010"/>
                </a:lnTo>
                <a:lnTo>
                  <a:pt x="70600" y="45020"/>
                </a:lnTo>
                <a:lnTo>
                  <a:pt x="70610" y="45040"/>
                </a:lnTo>
                <a:lnTo>
                  <a:pt x="70610" y="45050"/>
                </a:lnTo>
                <a:lnTo>
                  <a:pt x="70610" y="45060"/>
                </a:lnTo>
                <a:lnTo>
                  <a:pt x="70610" y="45070"/>
                </a:lnTo>
                <a:lnTo>
                  <a:pt x="70620" y="45070"/>
                </a:lnTo>
                <a:lnTo>
                  <a:pt x="70610" y="45090"/>
                </a:lnTo>
                <a:lnTo>
                  <a:pt x="70620" y="45090"/>
                </a:lnTo>
                <a:lnTo>
                  <a:pt x="70620" y="45120"/>
                </a:lnTo>
                <a:lnTo>
                  <a:pt x="70620" y="45130"/>
                </a:lnTo>
                <a:lnTo>
                  <a:pt x="70640" y="45130"/>
                </a:lnTo>
                <a:lnTo>
                  <a:pt x="70660" y="45130"/>
                </a:lnTo>
                <a:lnTo>
                  <a:pt x="70660" y="45140"/>
                </a:lnTo>
                <a:lnTo>
                  <a:pt x="70670" y="45140"/>
                </a:lnTo>
                <a:lnTo>
                  <a:pt x="70670" y="45150"/>
                </a:lnTo>
                <a:lnTo>
                  <a:pt x="70680" y="45160"/>
                </a:lnTo>
                <a:lnTo>
                  <a:pt x="70690" y="45160"/>
                </a:lnTo>
                <a:lnTo>
                  <a:pt x="70700" y="45150"/>
                </a:lnTo>
                <a:lnTo>
                  <a:pt x="70710" y="45130"/>
                </a:lnTo>
                <a:lnTo>
                  <a:pt x="70720" y="45090"/>
                </a:lnTo>
                <a:lnTo>
                  <a:pt x="70730" y="45080"/>
                </a:lnTo>
                <a:lnTo>
                  <a:pt x="70760" y="45080"/>
                </a:lnTo>
                <a:lnTo>
                  <a:pt x="70770" y="45080"/>
                </a:lnTo>
                <a:lnTo>
                  <a:pt x="70780" y="45090"/>
                </a:lnTo>
                <a:lnTo>
                  <a:pt x="70790" y="45090"/>
                </a:lnTo>
                <a:lnTo>
                  <a:pt x="70800" y="45090"/>
                </a:lnTo>
                <a:lnTo>
                  <a:pt x="70810" y="45090"/>
                </a:lnTo>
                <a:lnTo>
                  <a:pt x="70810" y="45120"/>
                </a:lnTo>
                <a:lnTo>
                  <a:pt x="70820" y="45120"/>
                </a:lnTo>
                <a:lnTo>
                  <a:pt x="70830" y="45130"/>
                </a:lnTo>
                <a:lnTo>
                  <a:pt x="70850" y="45140"/>
                </a:lnTo>
                <a:lnTo>
                  <a:pt x="70850" y="45130"/>
                </a:lnTo>
                <a:lnTo>
                  <a:pt x="70850" y="45120"/>
                </a:lnTo>
                <a:lnTo>
                  <a:pt x="70860" y="45120"/>
                </a:lnTo>
                <a:lnTo>
                  <a:pt x="70860" y="45110"/>
                </a:lnTo>
                <a:lnTo>
                  <a:pt x="70860" y="45100"/>
                </a:lnTo>
                <a:lnTo>
                  <a:pt x="70870" y="45110"/>
                </a:lnTo>
                <a:lnTo>
                  <a:pt x="70880" y="45110"/>
                </a:lnTo>
                <a:lnTo>
                  <a:pt x="70890" y="45120"/>
                </a:lnTo>
                <a:lnTo>
                  <a:pt x="70910" y="45120"/>
                </a:lnTo>
                <a:lnTo>
                  <a:pt x="70920" y="45130"/>
                </a:lnTo>
                <a:lnTo>
                  <a:pt x="70940" y="45120"/>
                </a:lnTo>
                <a:lnTo>
                  <a:pt x="70950" y="45120"/>
                </a:lnTo>
                <a:lnTo>
                  <a:pt x="70960" y="45120"/>
                </a:lnTo>
                <a:lnTo>
                  <a:pt x="70980" y="45110"/>
                </a:lnTo>
                <a:lnTo>
                  <a:pt x="70990" y="45120"/>
                </a:lnTo>
                <a:lnTo>
                  <a:pt x="70990" y="45130"/>
                </a:lnTo>
                <a:lnTo>
                  <a:pt x="70990" y="45140"/>
                </a:lnTo>
                <a:lnTo>
                  <a:pt x="71000" y="45150"/>
                </a:lnTo>
                <a:lnTo>
                  <a:pt x="71010" y="45150"/>
                </a:lnTo>
                <a:lnTo>
                  <a:pt x="71020" y="45140"/>
                </a:lnTo>
                <a:lnTo>
                  <a:pt x="71020" y="45130"/>
                </a:lnTo>
                <a:lnTo>
                  <a:pt x="71020" y="45120"/>
                </a:lnTo>
                <a:lnTo>
                  <a:pt x="71010" y="45100"/>
                </a:lnTo>
                <a:lnTo>
                  <a:pt x="71020" y="45090"/>
                </a:lnTo>
                <a:lnTo>
                  <a:pt x="71030" y="45090"/>
                </a:lnTo>
                <a:lnTo>
                  <a:pt x="71040" y="45100"/>
                </a:lnTo>
                <a:lnTo>
                  <a:pt x="71050" y="45110"/>
                </a:lnTo>
                <a:lnTo>
                  <a:pt x="71060" y="45110"/>
                </a:lnTo>
                <a:lnTo>
                  <a:pt x="71070" y="45120"/>
                </a:lnTo>
                <a:lnTo>
                  <a:pt x="71080" y="45120"/>
                </a:lnTo>
                <a:lnTo>
                  <a:pt x="71090" y="45110"/>
                </a:lnTo>
                <a:lnTo>
                  <a:pt x="71090" y="45100"/>
                </a:lnTo>
                <a:lnTo>
                  <a:pt x="71100" y="45090"/>
                </a:lnTo>
                <a:lnTo>
                  <a:pt x="71100" y="45070"/>
                </a:lnTo>
                <a:lnTo>
                  <a:pt x="71110" y="45070"/>
                </a:lnTo>
                <a:lnTo>
                  <a:pt x="71120" y="45050"/>
                </a:lnTo>
                <a:lnTo>
                  <a:pt x="71130" y="45050"/>
                </a:lnTo>
                <a:lnTo>
                  <a:pt x="71140" y="45060"/>
                </a:lnTo>
                <a:lnTo>
                  <a:pt x="71140" y="45070"/>
                </a:lnTo>
                <a:lnTo>
                  <a:pt x="71140" y="45080"/>
                </a:lnTo>
                <a:lnTo>
                  <a:pt x="71160" y="45080"/>
                </a:lnTo>
                <a:lnTo>
                  <a:pt x="71170" y="45090"/>
                </a:lnTo>
                <a:lnTo>
                  <a:pt x="71170" y="45100"/>
                </a:lnTo>
                <a:lnTo>
                  <a:pt x="71160" y="45110"/>
                </a:lnTo>
                <a:lnTo>
                  <a:pt x="71170" y="45110"/>
                </a:lnTo>
                <a:lnTo>
                  <a:pt x="71180" y="45110"/>
                </a:lnTo>
                <a:lnTo>
                  <a:pt x="71190" y="45110"/>
                </a:lnTo>
                <a:lnTo>
                  <a:pt x="71190" y="45120"/>
                </a:lnTo>
                <a:lnTo>
                  <a:pt x="71200" y="45130"/>
                </a:lnTo>
                <a:lnTo>
                  <a:pt x="71210" y="45130"/>
                </a:lnTo>
                <a:lnTo>
                  <a:pt x="71220" y="45130"/>
                </a:lnTo>
                <a:lnTo>
                  <a:pt x="71240" y="45140"/>
                </a:lnTo>
                <a:lnTo>
                  <a:pt x="71240" y="45150"/>
                </a:lnTo>
                <a:lnTo>
                  <a:pt x="71250" y="45180"/>
                </a:lnTo>
                <a:lnTo>
                  <a:pt x="71250" y="45190"/>
                </a:lnTo>
                <a:lnTo>
                  <a:pt x="71260" y="45190"/>
                </a:lnTo>
                <a:lnTo>
                  <a:pt x="71270" y="45190"/>
                </a:lnTo>
                <a:lnTo>
                  <a:pt x="71280" y="45190"/>
                </a:lnTo>
                <a:lnTo>
                  <a:pt x="71280" y="45200"/>
                </a:lnTo>
                <a:lnTo>
                  <a:pt x="71280" y="45210"/>
                </a:lnTo>
                <a:lnTo>
                  <a:pt x="71300" y="45270"/>
                </a:lnTo>
                <a:lnTo>
                  <a:pt x="71310" y="45280"/>
                </a:lnTo>
                <a:lnTo>
                  <a:pt x="71320" y="45290"/>
                </a:lnTo>
                <a:lnTo>
                  <a:pt x="71320" y="45300"/>
                </a:lnTo>
                <a:lnTo>
                  <a:pt x="71330" y="45300"/>
                </a:lnTo>
                <a:lnTo>
                  <a:pt x="71330" y="45310"/>
                </a:lnTo>
                <a:lnTo>
                  <a:pt x="71340" y="45310"/>
                </a:lnTo>
                <a:lnTo>
                  <a:pt x="71340" y="45300"/>
                </a:lnTo>
                <a:lnTo>
                  <a:pt x="71350" y="45300"/>
                </a:lnTo>
                <a:lnTo>
                  <a:pt x="71370" y="45300"/>
                </a:lnTo>
                <a:lnTo>
                  <a:pt x="71370" y="45290"/>
                </a:lnTo>
                <a:lnTo>
                  <a:pt x="71380" y="45290"/>
                </a:lnTo>
                <a:lnTo>
                  <a:pt x="71390" y="45290"/>
                </a:lnTo>
                <a:lnTo>
                  <a:pt x="71390" y="45280"/>
                </a:lnTo>
                <a:lnTo>
                  <a:pt x="71400" y="45270"/>
                </a:lnTo>
                <a:lnTo>
                  <a:pt x="71410" y="45260"/>
                </a:lnTo>
                <a:lnTo>
                  <a:pt x="71430" y="45270"/>
                </a:lnTo>
                <a:lnTo>
                  <a:pt x="71450" y="45270"/>
                </a:lnTo>
                <a:lnTo>
                  <a:pt x="71460" y="45280"/>
                </a:lnTo>
                <a:lnTo>
                  <a:pt x="71460" y="45290"/>
                </a:lnTo>
                <a:lnTo>
                  <a:pt x="71460" y="45300"/>
                </a:lnTo>
                <a:lnTo>
                  <a:pt x="71470" y="45310"/>
                </a:lnTo>
                <a:lnTo>
                  <a:pt x="71480" y="45320"/>
                </a:lnTo>
                <a:lnTo>
                  <a:pt x="71490" y="45320"/>
                </a:lnTo>
                <a:lnTo>
                  <a:pt x="71490" y="45330"/>
                </a:lnTo>
                <a:lnTo>
                  <a:pt x="71500" y="45330"/>
                </a:lnTo>
                <a:lnTo>
                  <a:pt x="71510" y="45330"/>
                </a:lnTo>
                <a:lnTo>
                  <a:pt x="71510" y="45350"/>
                </a:lnTo>
                <a:lnTo>
                  <a:pt x="71530" y="45360"/>
                </a:lnTo>
                <a:lnTo>
                  <a:pt x="71540" y="45380"/>
                </a:lnTo>
                <a:lnTo>
                  <a:pt x="71560" y="45380"/>
                </a:lnTo>
                <a:lnTo>
                  <a:pt x="71570" y="45380"/>
                </a:lnTo>
                <a:lnTo>
                  <a:pt x="71580" y="45380"/>
                </a:lnTo>
                <a:lnTo>
                  <a:pt x="71580" y="45390"/>
                </a:lnTo>
                <a:lnTo>
                  <a:pt x="71590" y="45390"/>
                </a:lnTo>
                <a:lnTo>
                  <a:pt x="71600" y="45410"/>
                </a:lnTo>
                <a:lnTo>
                  <a:pt x="71600" y="45420"/>
                </a:lnTo>
                <a:lnTo>
                  <a:pt x="71610" y="45420"/>
                </a:lnTo>
                <a:lnTo>
                  <a:pt x="71620" y="45420"/>
                </a:lnTo>
                <a:lnTo>
                  <a:pt x="71630" y="45410"/>
                </a:lnTo>
                <a:lnTo>
                  <a:pt x="71640" y="45410"/>
                </a:lnTo>
                <a:lnTo>
                  <a:pt x="71650" y="45410"/>
                </a:lnTo>
                <a:lnTo>
                  <a:pt x="71670" y="45410"/>
                </a:lnTo>
                <a:lnTo>
                  <a:pt x="71680" y="45420"/>
                </a:lnTo>
                <a:lnTo>
                  <a:pt x="71690" y="45420"/>
                </a:lnTo>
                <a:lnTo>
                  <a:pt x="71700" y="45430"/>
                </a:lnTo>
                <a:lnTo>
                  <a:pt x="71700" y="45440"/>
                </a:lnTo>
                <a:lnTo>
                  <a:pt x="71690" y="45440"/>
                </a:lnTo>
                <a:lnTo>
                  <a:pt x="71700" y="45450"/>
                </a:lnTo>
                <a:lnTo>
                  <a:pt x="71700" y="45470"/>
                </a:lnTo>
                <a:lnTo>
                  <a:pt x="71700" y="45480"/>
                </a:lnTo>
                <a:lnTo>
                  <a:pt x="71700" y="45500"/>
                </a:lnTo>
                <a:lnTo>
                  <a:pt x="71710" y="45510"/>
                </a:lnTo>
                <a:lnTo>
                  <a:pt x="71710" y="45520"/>
                </a:lnTo>
                <a:lnTo>
                  <a:pt x="71720" y="45540"/>
                </a:lnTo>
                <a:lnTo>
                  <a:pt x="71730" y="45550"/>
                </a:lnTo>
                <a:lnTo>
                  <a:pt x="71730" y="45560"/>
                </a:lnTo>
                <a:lnTo>
                  <a:pt x="71720" y="45570"/>
                </a:lnTo>
                <a:lnTo>
                  <a:pt x="71720" y="45580"/>
                </a:lnTo>
                <a:lnTo>
                  <a:pt x="71720" y="45600"/>
                </a:lnTo>
                <a:lnTo>
                  <a:pt x="71730" y="45610"/>
                </a:lnTo>
                <a:lnTo>
                  <a:pt x="71730" y="45630"/>
                </a:lnTo>
                <a:lnTo>
                  <a:pt x="71730" y="45640"/>
                </a:lnTo>
                <a:lnTo>
                  <a:pt x="71730" y="45670"/>
                </a:lnTo>
                <a:lnTo>
                  <a:pt x="71730" y="45700"/>
                </a:lnTo>
                <a:lnTo>
                  <a:pt x="71720" y="45730"/>
                </a:lnTo>
                <a:lnTo>
                  <a:pt x="71720" y="45750"/>
                </a:lnTo>
                <a:lnTo>
                  <a:pt x="71720" y="45780"/>
                </a:lnTo>
                <a:lnTo>
                  <a:pt x="71730" y="45790"/>
                </a:lnTo>
                <a:lnTo>
                  <a:pt x="71740" y="45790"/>
                </a:lnTo>
                <a:lnTo>
                  <a:pt x="71760" y="45800"/>
                </a:lnTo>
                <a:lnTo>
                  <a:pt x="71800" y="45820"/>
                </a:lnTo>
                <a:lnTo>
                  <a:pt x="71810" y="45830"/>
                </a:lnTo>
                <a:lnTo>
                  <a:pt x="71820" y="45850"/>
                </a:lnTo>
                <a:lnTo>
                  <a:pt x="71820" y="45860"/>
                </a:lnTo>
                <a:lnTo>
                  <a:pt x="71820" y="45870"/>
                </a:lnTo>
                <a:lnTo>
                  <a:pt x="71830" y="45870"/>
                </a:lnTo>
                <a:lnTo>
                  <a:pt x="71840" y="45870"/>
                </a:lnTo>
                <a:lnTo>
                  <a:pt x="71850" y="45870"/>
                </a:lnTo>
                <a:lnTo>
                  <a:pt x="71850" y="45880"/>
                </a:lnTo>
                <a:lnTo>
                  <a:pt x="71860" y="45890"/>
                </a:lnTo>
                <a:lnTo>
                  <a:pt x="71850" y="45900"/>
                </a:lnTo>
                <a:lnTo>
                  <a:pt x="71860" y="45910"/>
                </a:lnTo>
                <a:lnTo>
                  <a:pt x="71880" y="45910"/>
                </a:lnTo>
                <a:lnTo>
                  <a:pt x="71900" y="45910"/>
                </a:lnTo>
                <a:lnTo>
                  <a:pt x="71900" y="45920"/>
                </a:lnTo>
                <a:lnTo>
                  <a:pt x="71910" y="45940"/>
                </a:lnTo>
                <a:lnTo>
                  <a:pt x="71900" y="45950"/>
                </a:lnTo>
                <a:lnTo>
                  <a:pt x="71900" y="45960"/>
                </a:lnTo>
                <a:lnTo>
                  <a:pt x="71890" y="45970"/>
                </a:lnTo>
                <a:lnTo>
                  <a:pt x="71900" y="45980"/>
                </a:lnTo>
                <a:lnTo>
                  <a:pt x="71900" y="45990"/>
                </a:lnTo>
                <a:lnTo>
                  <a:pt x="71900" y="46000"/>
                </a:lnTo>
                <a:lnTo>
                  <a:pt x="71900" y="46020"/>
                </a:lnTo>
                <a:lnTo>
                  <a:pt x="71900" y="46030"/>
                </a:lnTo>
                <a:lnTo>
                  <a:pt x="71900" y="46050"/>
                </a:lnTo>
                <a:lnTo>
                  <a:pt x="71890" y="46070"/>
                </a:lnTo>
                <a:lnTo>
                  <a:pt x="71890" y="46080"/>
                </a:lnTo>
                <a:lnTo>
                  <a:pt x="71890" y="46100"/>
                </a:lnTo>
                <a:lnTo>
                  <a:pt x="71890" y="46110"/>
                </a:lnTo>
                <a:lnTo>
                  <a:pt x="71900" y="46130"/>
                </a:lnTo>
                <a:lnTo>
                  <a:pt x="71890" y="46160"/>
                </a:lnTo>
                <a:lnTo>
                  <a:pt x="71890" y="46170"/>
                </a:lnTo>
                <a:lnTo>
                  <a:pt x="71900" y="46200"/>
                </a:lnTo>
                <a:lnTo>
                  <a:pt x="71910" y="46210"/>
                </a:lnTo>
                <a:lnTo>
                  <a:pt x="71920" y="46220"/>
                </a:lnTo>
                <a:lnTo>
                  <a:pt x="71940" y="46220"/>
                </a:lnTo>
                <a:lnTo>
                  <a:pt x="71970" y="46210"/>
                </a:lnTo>
                <a:lnTo>
                  <a:pt x="72010" y="46190"/>
                </a:lnTo>
                <a:lnTo>
                  <a:pt x="72030" y="46170"/>
                </a:lnTo>
                <a:lnTo>
                  <a:pt x="72040" y="46170"/>
                </a:lnTo>
                <a:lnTo>
                  <a:pt x="72060" y="46160"/>
                </a:lnTo>
                <a:lnTo>
                  <a:pt x="72080" y="46150"/>
                </a:lnTo>
                <a:lnTo>
                  <a:pt x="72110" y="46130"/>
                </a:lnTo>
                <a:lnTo>
                  <a:pt x="72130" y="46120"/>
                </a:lnTo>
                <a:lnTo>
                  <a:pt x="72160" y="46100"/>
                </a:lnTo>
                <a:lnTo>
                  <a:pt x="72180" y="46090"/>
                </a:lnTo>
                <a:lnTo>
                  <a:pt x="72210" y="46060"/>
                </a:lnTo>
                <a:lnTo>
                  <a:pt x="72240" y="46040"/>
                </a:lnTo>
                <a:lnTo>
                  <a:pt x="72260" y="46010"/>
                </a:lnTo>
                <a:lnTo>
                  <a:pt x="72280" y="45990"/>
                </a:lnTo>
                <a:lnTo>
                  <a:pt x="72310" y="45970"/>
                </a:lnTo>
                <a:lnTo>
                  <a:pt x="72340" y="45940"/>
                </a:lnTo>
                <a:lnTo>
                  <a:pt x="72370" y="45910"/>
                </a:lnTo>
                <a:lnTo>
                  <a:pt x="72390" y="45890"/>
                </a:lnTo>
                <a:lnTo>
                  <a:pt x="72390" y="45870"/>
                </a:lnTo>
                <a:lnTo>
                  <a:pt x="72390" y="45850"/>
                </a:lnTo>
                <a:lnTo>
                  <a:pt x="72400" y="45850"/>
                </a:lnTo>
                <a:lnTo>
                  <a:pt x="72410" y="45840"/>
                </a:lnTo>
                <a:lnTo>
                  <a:pt x="72420" y="45830"/>
                </a:lnTo>
                <a:lnTo>
                  <a:pt x="72430" y="45820"/>
                </a:lnTo>
                <a:lnTo>
                  <a:pt x="72440" y="45800"/>
                </a:lnTo>
                <a:lnTo>
                  <a:pt x="72450" y="45780"/>
                </a:lnTo>
                <a:lnTo>
                  <a:pt x="72460" y="45760"/>
                </a:lnTo>
                <a:lnTo>
                  <a:pt x="72470" y="45750"/>
                </a:lnTo>
                <a:lnTo>
                  <a:pt x="72480" y="45740"/>
                </a:lnTo>
                <a:lnTo>
                  <a:pt x="72500" y="45730"/>
                </a:lnTo>
                <a:lnTo>
                  <a:pt x="72510" y="45720"/>
                </a:lnTo>
                <a:lnTo>
                  <a:pt x="72520" y="45710"/>
                </a:lnTo>
                <a:lnTo>
                  <a:pt x="72520" y="45690"/>
                </a:lnTo>
                <a:lnTo>
                  <a:pt x="72510" y="45680"/>
                </a:lnTo>
                <a:lnTo>
                  <a:pt x="72520" y="45670"/>
                </a:lnTo>
                <a:lnTo>
                  <a:pt x="72530" y="45650"/>
                </a:lnTo>
                <a:lnTo>
                  <a:pt x="72540" y="45640"/>
                </a:lnTo>
                <a:lnTo>
                  <a:pt x="72550" y="45640"/>
                </a:lnTo>
                <a:lnTo>
                  <a:pt x="72550" y="45630"/>
                </a:lnTo>
                <a:lnTo>
                  <a:pt x="72550" y="45620"/>
                </a:lnTo>
                <a:lnTo>
                  <a:pt x="72550" y="45610"/>
                </a:lnTo>
                <a:lnTo>
                  <a:pt x="72550" y="45600"/>
                </a:lnTo>
                <a:lnTo>
                  <a:pt x="72560" y="45600"/>
                </a:lnTo>
                <a:lnTo>
                  <a:pt x="72570" y="45590"/>
                </a:lnTo>
                <a:lnTo>
                  <a:pt x="72570" y="45580"/>
                </a:lnTo>
                <a:lnTo>
                  <a:pt x="72580" y="45580"/>
                </a:lnTo>
                <a:lnTo>
                  <a:pt x="72580" y="45570"/>
                </a:lnTo>
                <a:lnTo>
                  <a:pt x="72590" y="45560"/>
                </a:lnTo>
                <a:lnTo>
                  <a:pt x="72590" y="45550"/>
                </a:lnTo>
                <a:lnTo>
                  <a:pt x="72600" y="45550"/>
                </a:lnTo>
                <a:lnTo>
                  <a:pt x="72600" y="45540"/>
                </a:lnTo>
                <a:lnTo>
                  <a:pt x="72610" y="45540"/>
                </a:lnTo>
                <a:lnTo>
                  <a:pt x="72610" y="45530"/>
                </a:lnTo>
                <a:lnTo>
                  <a:pt x="72610" y="45520"/>
                </a:lnTo>
                <a:lnTo>
                  <a:pt x="72620" y="45520"/>
                </a:lnTo>
                <a:lnTo>
                  <a:pt x="72630" y="45490"/>
                </a:lnTo>
                <a:lnTo>
                  <a:pt x="72640" y="45490"/>
                </a:lnTo>
                <a:lnTo>
                  <a:pt x="72650" y="45490"/>
                </a:lnTo>
                <a:lnTo>
                  <a:pt x="72650" y="45500"/>
                </a:lnTo>
                <a:lnTo>
                  <a:pt x="72640" y="45510"/>
                </a:lnTo>
                <a:lnTo>
                  <a:pt x="72650" y="45520"/>
                </a:lnTo>
                <a:lnTo>
                  <a:pt x="72660" y="45520"/>
                </a:lnTo>
                <a:lnTo>
                  <a:pt x="72660" y="45530"/>
                </a:lnTo>
                <a:lnTo>
                  <a:pt x="72650" y="45530"/>
                </a:lnTo>
                <a:lnTo>
                  <a:pt x="72650" y="45540"/>
                </a:lnTo>
                <a:lnTo>
                  <a:pt x="72660" y="45540"/>
                </a:lnTo>
                <a:lnTo>
                  <a:pt x="72660" y="45550"/>
                </a:lnTo>
                <a:lnTo>
                  <a:pt x="72660" y="45560"/>
                </a:lnTo>
                <a:lnTo>
                  <a:pt x="72680" y="45570"/>
                </a:lnTo>
                <a:lnTo>
                  <a:pt x="72690" y="45580"/>
                </a:lnTo>
                <a:lnTo>
                  <a:pt x="72710" y="45590"/>
                </a:lnTo>
                <a:lnTo>
                  <a:pt x="72710" y="45580"/>
                </a:lnTo>
                <a:lnTo>
                  <a:pt x="72720" y="45580"/>
                </a:lnTo>
                <a:lnTo>
                  <a:pt x="72740" y="45580"/>
                </a:lnTo>
                <a:lnTo>
                  <a:pt x="72760" y="45570"/>
                </a:lnTo>
                <a:lnTo>
                  <a:pt x="72770" y="45570"/>
                </a:lnTo>
                <a:lnTo>
                  <a:pt x="72780" y="45560"/>
                </a:lnTo>
                <a:lnTo>
                  <a:pt x="72790" y="45550"/>
                </a:lnTo>
                <a:lnTo>
                  <a:pt x="72800" y="45550"/>
                </a:lnTo>
                <a:lnTo>
                  <a:pt x="72800" y="45540"/>
                </a:lnTo>
                <a:lnTo>
                  <a:pt x="72820" y="45530"/>
                </a:lnTo>
                <a:lnTo>
                  <a:pt x="72830" y="45510"/>
                </a:lnTo>
                <a:lnTo>
                  <a:pt x="72830" y="45520"/>
                </a:lnTo>
                <a:lnTo>
                  <a:pt x="72840" y="45530"/>
                </a:lnTo>
                <a:lnTo>
                  <a:pt x="72840" y="45570"/>
                </a:lnTo>
                <a:lnTo>
                  <a:pt x="72870" y="45570"/>
                </a:lnTo>
                <a:lnTo>
                  <a:pt x="72880" y="45570"/>
                </a:lnTo>
                <a:lnTo>
                  <a:pt x="72910" y="45570"/>
                </a:lnTo>
                <a:lnTo>
                  <a:pt x="72930" y="45580"/>
                </a:lnTo>
                <a:lnTo>
                  <a:pt x="72940" y="45580"/>
                </a:lnTo>
                <a:lnTo>
                  <a:pt x="72930" y="45590"/>
                </a:lnTo>
                <a:lnTo>
                  <a:pt x="72930" y="45610"/>
                </a:lnTo>
                <a:lnTo>
                  <a:pt x="72910" y="45630"/>
                </a:lnTo>
                <a:lnTo>
                  <a:pt x="72900" y="45640"/>
                </a:lnTo>
                <a:lnTo>
                  <a:pt x="72910" y="45640"/>
                </a:lnTo>
                <a:lnTo>
                  <a:pt x="72920" y="45650"/>
                </a:lnTo>
                <a:lnTo>
                  <a:pt x="72930" y="45650"/>
                </a:lnTo>
                <a:lnTo>
                  <a:pt x="72930" y="45660"/>
                </a:lnTo>
                <a:lnTo>
                  <a:pt x="72930" y="45670"/>
                </a:lnTo>
                <a:lnTo>
                  <a:pt x="72930" y="45680"/>
                </a:lnTo>
                <a:lnTo>
                  <a:pt x="72930" y="45690"/>
                </a:lnTo>
                <a:lnTo>
                  <a:pt x="72920" y="45700"/>
                </a:lnTo>
                <a:lnTo>
                  <a:pt x="72950" y="45700"/>
                </a:lnTo>
                <a:lnTo>
                  <a:pt x="72970" y="45700"/>
                </a:lnTo>
                <a:lnTo>
                  <a:pt x="72980" y="45700"/>
                </a:lnTo>
                <a:lnTo>
                  <a:pt x="72990" y="45700"/>
                </a:lnTo>
                <a:lnTo>
                  <a:pt x="73000" y="45690"/>
                </a:lnTo>
                <a:lnTo>
                  <a:pt x="73010" y="45680"/>
                </a:lnTo>
                <a:lnTo>
                  <a:pt x="73020" y="45690"/>
                </a:lnTo>
                <a:lnTo>
                  <a:pt x="73050" y="45690"/>
                </a:lnTo>
                <a:lnTo>
                  <a:pt x="73060" y="45690"/>
                </a:lnTo>
                <a:lnTo>
                  <a:pt x="73060" y="45710"/>
                </a:lnTo>
                <a:lnTo>
                  <a:pt x="73070" y="45710"/>
                </a:lnTo>
                <a:lnTo>
                  <a:pt x="73080" y="45720"/>
                </a:lnTo>
                <a:lnTo>
                  <a:pt x="73090" y="45720"/>
                </a:lnTo>
                <a:lnTo>
                  <a:pt x="73090" y="45730"/>
                </a:lnTo>
                <a:lnTo>
                  <a:pt x="73090" y="45740"/>
                </a:lnTo>
                <a:lnTo>
                  <a:pt x="73100" y="45750"/>
                </a:lnTo>
                <a:lnTo>
                  <a:pt x="73090" y="45760"/>
                </a:lnTo>
                <a:lnTo>
                  <a:pt x="73090" y="45770"/>
                </a:lnTo>
                <a:lnTo>
                  <a:pt x="73090" y="45780"/>
                </a:lnTo>
                <a:lnTo>
                  <a:pt x="73100" y="45790"/>
                </a:lnTo>
                <a:lnTo>
                  <a:pt x="73110" y="45780"/>
                </a:lnTo>
                <a:lnTo>
                  <a:pt x="73110" y="45770"/>
                </a:lnTo>
                <a:lnTo>
                  <a:pt x="73110" y="45750"/>
                </a:lnTo>
                <a:lnTo>
                  <a:pt x="73110" y="45740"/>
                </a:lnTo>
                <a:lnTo>
                  <a:pt x="73120" y="45740"/>
                </a:lnTo>
                <a:lnTo>
                  <a:pt x="73140" y="45740"/>
                </a:lnTo>
                <a:lnTo>
                  <a:pt x="73140" y="45770"/>
                </a:lnTo>
                <a:lnTo>
                  <a:pt x="73150" y="45770"/>
                </a:lnTo>
                <a:lnTo>
                  <a:pt x="73160" y="45760"/>
                </a:lnTo>
                <a:lnTo>
                  <a:pt x="73160" y="45750"/>
                </a:lnTo>
                <a:lnTo>
                  <a:pt x="73170" y="45750"/>
                </a:lnTo>
                <a:lnTo>
                  <a:pt x="73170" y="45760"/>
                </a:lnTo>
                <a:lnTo>
                  <a:pt x="73180" y="45760"/>
                </a:lnTo>
                <a:lnTo>
                  <a:pt x="73190" y="45760"/>
                </a:lnTo>
                <a:lnTo>
                  <a:pt x="73200" y="45760"/>
                </a:lnTo>
                <a:lnTo>
                  <a:pt x="73230" y="45740"/>
                </a:lnTo>
                <a:lnTo>
                  <a:pt x="73250" y="45720"/>
                </a:lnTo>
                <a:lnTo>
                  <a:pt x="73260" y="45720"/>
                </a:lnTo>
                <a:lnTo>
                  <a:pt x="73280" y="45730"/>
                </a:lnTo>
                <a:lnTo>
                  <a:pt x="73300" y="45730"/>
                </a:lnTo>
                <a:lnTo>
                  <a:pt x="73310" y="45730"/>
                </a:lnTo>
                <a:lnTo>
                  <a:pt x="73310" y="45740"/>
                </a:lnTo>
                <a:lnTo>
                  <a:pt x="73320" y="45740"/>
                </a:lnTo>
                <a:lnTo>
                  <a:pt x="73330" y="45760"/>
                </a:lnTo>
                <a:lnTo>
                  <a:pt x="73330" y="45770"/>
                </a:lnTo>
                <a:lnTo>
                  <a:pt x="73330" y="45780"/>
                </a:lnTo>
                <a:lnTo>
                  <a:pt x="73350" y="45770"/>
                </a:lnTo>
                <a:lnTo>
                  <a:pt x="73350" y="45780"/>
                </a:lnTo>
                <a:lnTo>
                  <a:pt x="73370" y="45790"/>
                </a:lnTo>
                <a:lnTo>
                  <a:pt x="73390" y="45800"/>
                </a:lnTo>
                <a:lnTo>
                  <a:pt x="73420" y="45800"/>
                </a:lnTo>
                <a:lnTo>
                  <a:pt x="73450" y="45810"/>
                </a:lnTo>
                <a:lnTo>
                  <a:pt x="73450" y="45820"/>
                </a:lnTo>
                <a:lnTo>
                  <a:pt x="73440" y="45830"/>
                </a:lnTo>
                <a:lnTo>
                  <a:pt x="73440" y="45840"/>
                </a:lnTo>
                <a:lnTo>
                  <a:pt x="73450" y="45850"/>
                </a:lnTo>
                <a:lnTo>
                  <a:pt x="73470" y="45870"/>
                </a:lnTo>
                <a:lnTo>
                  <a:pt x="73480" y="45890"/>
                </a:lnTo>
                <a:lnTo>
                  <a:pt x="73490" y="45890"/>
                </a:lnTo>
                <a:lnTo>
                  <a:pt x="73500" y="45890"/>
                </a:lnTo>
                <a:lnTo>
                  <a:pt x="73510" y="45890"/>
                </a:lnTo>
                <a:lnTo>
                  <a:pt x="73520" y="45890"/>
                </a:lnTo>
                <a:lnTo>
                  <a:pt x="73540" y="45900"/>
                </a:lnTo>
                <a:lnTo>
                  <a:pt x="73550" y="45910"/>
                </a:lnTo>
                <a:lnTo>
                  <a:pt x="73560" y="45920"/>
                </a:lnTo>
                <a:lnTo>
                  <a:pt x="73550" y="45920"/>
                </a:lnTo>
                <a:lnTo>
                  <a:pt x="73550" y="45930"/>
                </a:lnTo>
                <a:lnTo>
                  <a:pt x="73540" y="45930"/>
                </a:lnTo>
                <a:lnTo>
                  <a:pt x="73540" y="45940"/>
                </a:lnTo>
                <a:lnTo>
                  <a:pt x="73550" y="45940"/>
                </a:lnTo>
                <a:lnTo>
                  <a:pt x="73570" y="45960"/>
                </a:lnTo>
                <a:lnTo>
                  <a:pt x="73590" y="45970"/>
                </a:lnTo>
                <a:lnTo>
                  <a:pt x="73610" y="45970"/>
                </a:lnTo>
                <a:lnTo>
                  <a:pt x="73630" y="45970"/>
                </a:lnTo>
                <a:lnTo>
                  <a:pt x="73650" y="45970"/>
                </a:lnTo>
                <a:lnTo>
                  <a:pt x="73650" y="45990"/>
                </a:lnTo>
                <a:lnTo>
                  <a:pt x="73650" y="46000"/>
                </a:lnTo>
                <a:lnTo>
                  <a:pt x="73670" y="46010"/>
                </a:lnTo>
                <a:lnTo>
                  <a:pt x="73670" y="46020"/>
                </a:lnTo>
                <a:lnTo>
                  <a:pt x="73650" y="46040"/>
                </a:lnTo>
                <a:lnTo>
                  <a:pt x="73640" y="46060"/>
                </a:lnTo>
                <a:lnTo>
                  <a:pt x="73650" y="46060"/>
                </a:lnTo>
                <a:lnTo>
                  <a:pt x="73660" y="46070"/>
                </a:lnTo>
                <a:lnTo>
                  <a:pt x="73690" y="46070"/>
                </a:lnTo>
                <a:lnTo>
                  <a:pt x="73710" y="46070"/>
                </a:lnTo>
                <a:lnTo>
                  <a:pt x="73730" y="46080"/>
                </a:lnTo>
                <a:lnTo>
                  <a:pt x="73710" y="46100"/>
                </a:lnTo>
                <a:lnTo>
                  <a:pt x="73710" y="46120"/>
                </a:lnTo>
                <a:lnTo>
                  <a:pt x="73720" y="46120"/>
                </a:lnTo>
                <a:lnTo>
                  <a:pt x="73740" y="46100"/>
                </a:lnTo>
                <a:lnTo>
                  <a:pt x="73750" y="46100"/>
                </a:lnTo>
                <a:lnTo>
                  <a:pt x="73760" y="46120"/>
                </a:lnTo>
                <a:lnTo>
                  <a:pt x="73760" y="46130"/>
                </a:lnTo>
                <a:lnTo>
                  <a:pt x="73760" y="46140"/>
                </a:lnTo>
                <a:lnTo>
                  <a:pt x="73750" y="46150"/>
                </a:lnTo>
                <a:lnTo>
                  <a:pt x="73770" y="46160"/>
                </a:lnTo>
                <a:lnTo>
                  <a:pt x="73770" y="46180"/>
                </a:lnTo>
                <a:lnTo>
                  <a:pt x="73790" y="46190"/>
                </a:lnTo>
                <a:lnTo>
                  <a:pt x="73810" y="46200"/>
                </a:lnTo>
                <a:lnTo>
                  <a:pt x="73830" y="46210"/>
                </a:lnTo>
                <a:lnTo>
                  <a:pt x="73850" y="46220"/>
                </a:lnTo>
                <a:lnTo>
                  <a:pt x="73840" y="46230"/>
                </a:lnTo>
                <a:lnTo>
                  <a:pt x="73840" y="46240"/>
                </a:lnTo>
                <a:lnTo>
                  <a:pt x="73830" y="46250"/>
                </a:lnTo>
                <a:lnTo>
                  <a:pt x="73840" y="46260"/>
                </a:lnTo>
                <a:lnTo>
                  <a:pt x="73850" y="46260"/>
                </a:lnTo>
                <a:lnTo>
                  <a:pt x="73860" y="46270"/>
                </a:lnTo>
                <a:lnTo>
                  <a:pt x="73860" y="46280"/>
                </a:lnTo>
                <a:lnTo>
                  <a:pt x="73850" y="46290"/>
                </a:lnTo>
                <a:lnTo>
                  <a:pt x="73860" y="46290"/>
                </a:lnTo>
                <a:lnTo>
                  <a:pt x="73860" y="46300"/>
                </a:lnTo>
                <a:lnTo>
                  <a:pt x="73860" y="46310"/>
                </a:lnTo>
                <a:lnTo>
                  <a:pt x="73860" y="46320"/>
                </a:lnTo>
                <a:lnTo>
                  <a:pt x="73830" y="46320"/>
                </a:lnTo>
                <a:lnTo>
                  <a:pt x="73820" y="46330"/>
                </a:lnTo>
                <a:lnTo>
                  <a:pt x="73830" y="46330"/>
                </a:lnTo>
                <a:lnTo>
                  <a:pt x="73830" y="46340"/>
                </a:lnTo>
                <a:lnTo>
                  <a:pt x="73840" y="46350"/>
                </a:lnTo>
                <a:lnTo>
                  <a:pt x="73840" y="46360"/>
                </a:lnTo>
                <a:lnTo>
                  <a:pt x="73840" y="46370"/>
                </a:lnTo>
                <a:lnTo>
                  <a:pt x="73820" y="46370"/>
                </a:lnTo>
                <a:lnTo>
                  <a:pt x="73800" y="46370"/>
                </a:lnTo>
                <a:lnTo>
                  <a:pt x="73790" y="46370"/>
                </a:lnTo>
                <a:lnTo>
                  <a:pt x="73790" y="46390"/>
                </a:lnTo>
                <a:lnTo>
                  <a:pt x="73780" y="46390"/>
                </a:lnTo>
                <a:lnTo>
                  <a:pt x="73770" y="46390"/>
                </a:lnTo>
                <a:lnTo>
                  <a:pt x="73750" y="46390"/>
                </a:lnTo>
                <a:lnTo>
                  <a:pt x="73740" y="46400"/>
                </a:lnTo>
                <a:lnTo>
                  <a:pt x="73710" y="46400"/>
                </a:lnTo>
                <a:lnTo>
                  <a:pt x="73690" y="46420"/>
                </a:lnTo>
                <a:lnTo>
                  <a:pt x="73680" y="46440"/>
                </a:lnTo>
                <a:lnTo>
                  <a:pt x="73680" y="46470"/>
                </a:lnTo>
                <a:lnTo>
                  <a:pt x="73690" y="46470"/>
                </a:lnTo>
                <a:lnTo>
                  <a:pt x="73690" y="46500"/>
                </a:lnTo>
                <a:lnTo>
                  <a:pt x="73690" y="46510"/>
                </a:lnTo>
                <a:lnTo>
                  <a:pt x="73680" y="46520"/>
                </a:lnTo>
                <a:lnTo>
                  <a:pt x="73670" y="46530"/>
                </a:lnTo>
                <a:lnTo>
                  <a:pt x="73670" y="46540"/>
                </a:lnTo>
                <a:lnTo>
                  <a:pt x="73670" y="46550"/>
                </a:lnTo>
                <a:lnTo>
                  <a:pt x="73680" y="46560"/>
                </a:lnTo>
                <a:lnTo>
                  <a:pt x="73670" y="46570"/>
                </a:lnTo>
                <a:lnTo>
                  <a:pt x="73670" y="46580"/>
                </a:lnTo>
                <a:lnTo>
                  <a:pt x="73680" y="46580"/>
                </a:lnTo>
                <a:lnTo>
                  <a:pt x="73690" y="46580"/>
                </a:lnTo>
                <a:lnTo>
                  <a:pt x="73700" y="46590"/>
                </a:lnTo>
                <a:lnTo>
                  <a:pt x="73720" y="46610"/>
                </a:lnTo>
                <a:lnTo>
                  <a:pt x="73740" y="46620"/>
                </a:lnTo>
                <a:lnTo>
                  <a:pt x="73760" y="46610"/>
                </a:lnTo>
                <a:lnTo>
                  <a:pt x="73780" y="46610"/>
                </a:lnTo>
                <a:lnTo>
                  <a:pt x="73780" y="46620"/>
                </a:lnTo>
                <a:lnTo>
                  <a:pt x="73780" y="46630"/>
                </a:lnTo>
                <a:lnTo>
                  <a:pt x="73790" y="46660"/>
                </a:lnTo>
                <a:lnTo>
                  <a:pt x="73800" y="46690"/>
                </a:lnTo>
                <a:lnTo>
                  <a:pt x="73820" y="46700"/>
                </a:lnTo>
                <a:lnTo>
                  <a:pt x="73840" y="46720"/>
                </a:lnTo>
                <a:lnTo>
                  <a:pt x="73830" y="46720"/>
                </a:lnTo>
                <a:lnTo>
                  <a:pt x="73820" y="46730"/>
                </a:lnTo>
                <a:lnTo>
                  <a:pt x="73830" y="46730"/>
                </a:lnTo>
                <a:lnTo>
                  <a:pt x="73840" y="46750"/>
                </a:lnTo>
                <a:lnTo>
                  <a:pt x="73850" y="46760"/>
                </a:lnTo>
                <a:lnTo>
                  <a:pt x="73860" y="46780"/>
                </a:lnTo>
                <a:lnTo>
                  <a:pt x="73860" y="46790"/>
                </a:lnTo>
                <a:lnTo>
                  <a:pt x="73850" y="46800"/>
                </a:lnTo>
                <a:lnTo>
                  <a:pt x="73830" y="46830"/>
                </a:lnTo>
                <a:lnTo>
                  <a:pt x="73850" y="46830"/>
                </a:lnTo>
                <a:lnTo>
                  <a:pt x="73850" y="46840"/>
                </a:lnTo>
                <a:lnTo>
                  <a:pt x="73860" y="46840"/>
                </a:lnTo>
                <a:lnTo>
                  <a:pt x="73860" y="46850"/>
                </a:lnTo>
                <a:lnTo>
                  <a:pt x="73870" y="46860"/>
                </a:lnTo>
                <a:lnTo>
                  <a:pt x="73860" y="46880"/>
                </a:lnTo>
                <a:lnTo>
                  <a:pt x="73870" y="46890"/>
                </a:lnTo>
                <a:lnTo>
                  <a:pt x="73880" y="46910"/>
                </a:lnTo>
                <a:lnTo>
                  <a:pt x="73880" y="46920"/>
                </a:lnTo>
                <a:lnTo>
                  <a:pt x="73880" y="46930"/>
                </a:lnTo>
                <a:lnTo>
                  <a:pt x="73880" y="46940"/>
                </a:lnTo>
                <a:lnTo>
                  <a:pt x="73880" y="46960"/>
                </a:lnTo>
                <a:lnTo>
                  <a:pt x="73880" y="46970"/>
                </a:lnTo>
                <a:lnTo>
                  <a:pt x="73870" y="46990"/>
                </a:lnTo>
                <a:lnTo>
                  <a:pt x="73860" y="47010"/>
                </a:lnTo>
                <a:lnTo>
                  <a:pt x="73870" y="47010"/>
                </a:lnTo>
                <a:lnTo>
                  <a:pt x="73880" y="47010"/>
                </a:lnTo>
                <a:lnTo>
                  <a:pt x="73900" y="47010"/>
                </a:lnTo>
                <a:lnTo>
                  <a:pt x="73930" y="47020"/>
                </a:lnTo>
                <a:lnTo>
                  <a:pt x="73930" y="47030"/>
                </a:lnTo>
                <a:lnTo>
                  <a:pt x="73920" y="47030"/>
                </a:lnTo>
                <a:lnTo>
                  <a:pt x="73910" y="47040"/>
                </a:lnTo>
                <a:lnTo>
                  <a:pt x="73880" y="47050"/>
                </a:lnTo>
                <a:lnTo>
                  <a:pt x="73880" y="47060"/>
                </a:lnTo>
                <a:lnTo>
                  <a:pt x="73890" y="47070"/>
                </a:lnTo>
                <a:lnTo>
                  <a:pt x="73890" y="47080"/>
                </a:lnTo>
                <a:lnTo>
                  <a:pt x="73890" y="47100"/>
                </a:lnTo>
                <a:lnTo>
                  <a:pt x="73890" y="47110"/>
                </a:lnTo>
                <a:lnTo>
                  <a:pt x="73900" y="47110"/>
                </a:lnTo>
                <a:lnTo>
                  <a:pt x="73910" y="47120"/>
                </a:lnTo>
                <a:lnTo>
                  <a:pt x="73910" y="47130"/>
                </a:lnTo>
                <a:lnTo>
                  <a:pt x="73920" y="47130"/>
                </a:lnTo>
                <a:lnTo>
                  <a:pt x="73930" y="47150"/>
                </a:lnTo>
                <a:lnTo>
                  <a:pt x="73930" y="47160"/>
                </a:lnTo>
                <a:lnTo>
                  <a:pt x="73920" y="47170"/>
                </a:lnTo>
                <a:lnTo>
                  <a:pt x="73930" y="47190"/>
                </a:lnTo>
                <a:lnTo>
                  <a:pt x="73930" y="47200"/>
                </a:lnTo>
                <a:lnTo>
                  <a:pt x="73950" y="47200"/>
                </a:lnTo>
                <a:lnTo>
                  <a:pt x="73950" y="47220"/>
                </a:lnTo>
                <a:lnTo>
                  <a:pt x="73960" y="47230"/>
                </a:lnTo>
                <a:lnTo>
                  <a:pt x="73970" y="47240"/>
                </a:lnTo>
                <a:lnTo>
                  <a:pt x="73980" y="47240"/>
                </a:lnTo>
                <a:lnTo>
                  <a:pt x="74000" y="47250"/>
                </a:lnTo>
                <a:lnTo>
                  <a:pt x="73990" y="47270"/>
                </a:lnTo>
                <a:lnTo>
                  <a:pt x="73990" y="47280"/>
                </a:lnTo>
                <a:lnTo>
                  <a:pt x="74000" y="47300"/>
                </a:lnTo>
                <a:lnTo>
                  <a:pt x="74010" y="47310"/>
                </a:lnTo>
                <a:lnTo>
                  <a:pt x="74020" y="47310"/>
                </a:lnTo>
                <a:lnTo>
                  <a:pt x="74020" y="47320"/>
                </a:lnTo>
                <a:lnTo>
                  <a:pt x="74020" y="47330"/>
                </a:lnTo>
                <a:lnTo>
                  <a:pt x="74030" y="47350"/>
                </a:lnTo>
                <a:lnTo>
                  <a:pt x="74030" y="47370"/>
                </a:lnTo>
                <a:lnTo>
                  <a:pt x="74040" y="47390"/>
                </a:lnTo>
                <a:lnTo>
                  <a:pt x="74040" y="47400"/>
                </a:lnTo>
                <a:lnTo>
                  <a:pt x="74040" y="47410"/>
                </a:lnTo>
                <a:lnTo>
                  <a:pt x="74030" y="47410"/>
                </a:lnTo>
                <a:lnTo>
                  <a:pt x="74010" y="47420"/>
                </a:lnTo>
                <a:lnTo>
                  <a:pt x="74020" y="47440"/>
                </a:lnTo>
                <a:lnTo>
                  <a:pt x="74030" y="47440"/>
                </a:lnTo>
                <a:lnTo>
                  <a:pt x="74060" y="47430"/>
                </a:lnTo>
                <a:lnTo>
                  <a:pt x="74070" y="47430"/>
                </a:lnTo>
                <a:lnTo>
                  <a:pt x="74090" y="47440"/>
                </a:lnTo>
                <a:lnTo>
                  <a:pt x="74110" y="47440"/>
                </a:lnTo>
                <a:lnTo>
                  <a:pt x="74110" y="47420"/>
                </a:lnTo>
                <a:lnTo>
                  <a:pt x="74130" y="47420"/>
                </a:lnTo>
                <a:lnTo>
                  <a:pt x="74140" y="47430"/>
                </a:lnTo>
                <a:lnTo>
                  <a:pt x="74160" y="47440"/>
                </a:lnTo>
                <a:lnTo>
                  <a:pt x="74180" y="47440"/>
                </a:lnTo>
                <a:lnTo>
                  <a:pt x="74180" y="47430"/>
                </a:lnTo>
                <a:lnTo>
                  <a:pt x="74200" y="47410"/>
                </a:lnTo>
                <a:lnTo>
                  <a:pt x="74210" y="47410"/>
                </a:lnTo>
                <a:lnTo>
                  <a:pt x="74220" y="47420"/>
                </a:lnTo>
                <a:lnTo>
                  <a:pt x="74220" y="47430"/>
                </a:lnTo>
                <a:lnTo>
                  <a:pt x="74220" y="47440"/>
                </a:lnTo>
                <a:lnTo>
                  <a:pt x="74230" y="47450"/>
                </a:lnTo>
                <a:lnTo>
                  <a:pt x="74230" y="47460"/>
                </a:lnTo>
                <a:lnTo>
                  <a:pt x="74240" y="47460"/>
                </a:lnTo>
                <a:lnTo>
                  <a:pt x="74260" y="47470"/>
                </a:lnTo>
                <a:lnTo>
                  <a:pt x="74260" y="47480"/>
                </a:lnTo>
                <a:lnTo>
                  <a:pt x="74260" y="47490"/>
                </a:lnTo>
                <a:lnTo>
                  <a:pt x="74260" y="47500"/>
                </a:lnTo>
                <a:lnTo>
                  <a:pt x="74240" y="47500"/>
                </a:lnTo>
                <a:lnTo>
                  <a:pt x="74230" y="47510"/>
                </a:lnTo>
                <a:lnTo>
                  <a:pt x="74230" y="47530"/>
                </a:lnTo>
                <a:lnTo>
                  <a:pt x="74220" y="47530"/>
                </a:lnTo>
                <a:lnTo>
                  <a:pt x="74210" y="47530"/>
                </a:lnTo>
                <a:lnTo>
                  <a:pt x="74220" y="47550"/>
                </a:lnTo>
                <a:lnTo>
                  <a:pt x="74210" y="47580"/>
                </a:lnTo>
                <a:lnTo>
                  <a:pt x="74220" y="47580"/>
                </a:lnTo>
                <a:lnTo>
                  <a:pt x="74230" y="47590"/>
                </a:lnTo>
                <a:lnTo>
                  <a:pt x="74240" y="47580"/>
                </a:lnTo>
                <a:lnTo>
                  <a:pt x="74250" y="47570"/>
                </a:lnTo>
                <a:lnTo>
                  <a:pt x="74270" y="47570"/>
                </a:lnTo>
                <a:lnTo>
                  <a:pt x="74290" y="47570"/>
                </a:lnTo>
                <a:lnTo>
                  <a:pt x="74310" y="47560"/>
                </a:lnTo>
                <a:lnTo>
                  <a:pt x="74310" y="47550"/>
                </a:lnTo>
                <a:lnTo>
                  <a:pt x="74340" y="47540"/>
                </a:lnTo>
                <a:lnTo>
                  <a:pt x="74340" y="47530"/>
                </a:lnTo>
                <a:lnTo>
                  <a:pt x="74340" y="47520"/>
                </a:lnTo>
                <a:lnTo>
                  <a:pt x="74340" y="47500"/>
                </a:lnTo>
                <a:lnTo>
                  <a:pt x="74360" y="47500"/>
                </a:lnTo>
                <a:lnTo>
                  <a:pt x="74370" y="47520"/>
                </a:lnTo>
                <a:lnTo>
                  <a:pt x="74360" y="47540"/>
                </a:lnTo>
                <a:lnTo>
                  <a:pt x="74370" y="47550"/>
                </a:lnTo>
                <a:lnTo>
                  <a:pt x="74380" y="47560"/>
                </a:lnTo>
                <a:lnTo>
                  <a:pt x="74390" y="47570"/>
                </a:lnTo>
                <a:lnTo>
                  <a:pt x="74420" y="47560"/>
                </a:lnTo>
                <a:lnTo>
                  <a:pt x="74440" y="47580"/>
                </a:lnTo>
                <a:lnTo>
                  <a:pt x="74470" y="47590"/>
                </a:lnTo>
                <a:lnTo>
                  <a:pt x="74500" y="47590"/>
                </a:lnTo>
                <a:lnTo>
                  <a:pt x="74510" y="47600"/>
                </a:lnTo>
                <a:lnTo>
                  <a:pt x="74540" y="47600"/>
                </a:lnTo>
                <a:lnTo>
                  <a:pt x="74570" y="47600"/>
                </a:lnTo>
                <a:lnTo>
                  <a:pt x="74600" y="47610"/>
                </a:lnTo>
                <a:lnTo>
                  <a:pt x="74610" y="47620"/>
                </a:lnTo>
                <a:lnTo>
                  <a:pt x="74610" y="47630"/>
                </a:lnTo>
                <a:lnTo>
                  <a:pt x="74600" y="47650"/>
                </a:lnTo>
                <a:lnTo>
                  <a:pt x="74570" y="47660"/>
                </a:lnTo>
                <a:lnTo>
                  <a:pt x="74570" y="47670"/>
                </a:lnTo>
                <a:lnTo>
                  <a:pt x="74590" y="47670"/>
                </a:lnTo>
                <a:lnTo>
                  <a:pt x="74600" y="47670"/>
                </a:lnTo>
                <a:lnTo>
                  <a:pt x="74630" y="47670"/>
                </a:lnTo>
                <a:lnTo>
                  <a:pt x="74670" y="47670"/>
                </a:lnTo>
                <a:lnTo>
                  <a:pt x="74670" y="47680"/>
                </a:lnTo>
                <a:lnTo>
                  <a:pt x="74660" y="47680"/>
                </a:lnTo>
                <a:lnTo>
                  <a:pt x="74650" y="47700"/>
                </a:lnTo>
                <a:lnTo>
                  <a:pt x="74630" y="47720"/>
                </a:lnTo>
                <a:lnTo>
                  <a:pt x="74610" y="47740"/>
                </a:lnTo>
                <a:lnTo>
                  <a:pt x="74610" y="47750"/>
                </a:lnTo>
                <a:lnTo>
                  <a:pt x="74610" y="47760"/>
                </a:lnTo>
                <a:lnTo>
                  <a:pt x="74630" y="47770"/>
                </a:lnTo>
                <a:lnTo>
                  <a:pt x="74640" y="47780"/>
                </a:lnTo>
                <a:lnTo>
                  <a:pt x="74660" y="47790"/>
                </a:lnTo>
                <a:lnTo>
                  <a:pt x="74680" y="47790"/>
                </a:lnTo>
                <a:lnTo>
                  <a:pt x="74680" y="47800"/>
                </a:lnTo>
                <a:lnTo>
                  <a:pt x="74660" y="47820"/>
                </a:lnTo>
                <a:lnTo>
                  <a:pt x="74660" y="47830"/>
                </a:lnTo>
                <a:lnTo>
                  <a:pt x="74650" y="47850"/>
                </a:lnTo>
                <a:lnTo>
                  <a:pt x="74650" y="47860"/>
                </a:lnTo>
                <a:lnTo>
                  <a:pt x="74660" y="47860"/>
                </a:lnTo>
                <a:lnTo>
                  <a:pt x="74660" y="47870"/>
                </a:lnTo>
                <a:lnTo>
                  <a:pt x="74650" y="47870"/>
                </a:lnTo>
                <a:lnTo>
                  <a:pt x="74640" y="47880"/>
                </a:lnTo>
                <a:lnTo>
                  <a:pt x="74650" y="47890"/>
                </a:lnTo>
                <a:lnTo>
                  <a:pt x="74670" y="47890"/>
                </a:lnTo>
                <a:lnTo>
                  <a:pt x="74690" y="47890"/>
                </a:lnTo>
                <a:lnTo>
                  <a:pt x="74720" y="47870"/>
                </a:lnTo>
                <a:lnTo>
                  <a:pt x="74750" y="47870"/>
                </a:lnTo>
                <a:lnTo>
                  <a:pt x="74760" y="47880"/>
                </a:lnTo>
                <a:lnTo>
                  <a:pt x="74760" y="47890"/>
                </a:lnTo>
                <a:lnTo>
                  <a:pt x="74750" y="47910"/>
                </a:lnTo>
                <a:lnTo>
                  <a:pt x="74740" y="47940"/>
                </a:lnTo>
                <a:lnTo>
                  <a:pt x="74750" y="47940"/>
                </a:lnTo>
                <a:lnTo>
                  <a:pt x="74760" y="47950"/>
                </a:lnTo>
                <a:lnTo>
                  <a:pt x="74770" y="47960"/>
                </a:lnTo>
                <a:lnTo>
                  <a:pt x="74770" y="47970"/>
                </a:lnTo>
                <a:lnTo>
                  <a:pt x="74760" y="47980"/>
                </a:lnTo>
                <a:lnTo>
                  <a:pt x="74730" y="47990"/>
                </a:lnTo>
                <a:lnTo>
                  <a:pt x="74700" y="47990"/>
                </a:lnTo>
                <a:lnTo>
                  <a:pt x="74680" y="47990"/>
                </a:lnTo>
                <a:lnTo>
                  <a:pt x="74660" y="47990"/>
                </a:lnTo>
                <a:lnTo>
                  <a:pt x="74650" y="48010"/>
                </a:lnTo>
                <a:lnTo>
                  <a:pt x="74650" y="48020"/>
                </a:lnTo>
                <a:lnTo>
                  <a:pt x="74660" y="48020"/>
                </a:lnTo>
                <a:lnTo>
                  <a:pt x="74670" y="48020"/>
                </a:lnTo>
                <a:lnTo>
                  <a:pt x="74680" y="48020"/>
                </a:lnTo>
                <a:lnTo>
                  <a:pt x="74700" y="48020"/>
                </a:lnTo>
                <a:lnTo>
                  <a:pt x="74730" y="48020"/>
                </a:lnTo>
                <a:lnTo>
                  <a:pt x="74750" y="48010"/>
                </a:lnTo>
                <a:lnTo>
                  <a:pt x="74760" y="48020"/>
                </a:lnTo>
                <a:lnTo>
                  <a:pt x="74750" y="48030"/>
                </a:lnTo>
                <a:lnTo>
                  <a:pt x="74740" y="48060"/>
                </a:lnTo>
                <a:lnTo>
                  <a:pt x="74740" y="48080"/>
                </a:lnTo>
                <a:lnTo>
                  <a:pt x="74750" y="48080"/>
                </a:lnTo>
                <a:lnTo>
                  <a:pt x="74760" y="48080"/>
                </a:lnTo>
                <a:lnTo>
                  <a:pt x="74790" y="48060"/>
                </a:lnTo>
                <a:lnTo>
                  <a:pt x="74820" y="48070"/>
                </a:lnTo>
                <a:lnTo>
                  <a:pt x="74850" y="48090"/>
                </a:lnTo>
                <a:lnTo>
                  <a:pt x="74880" y="48100"/>
                </a:lnTo>
                <a:lnTo>
                  <a:pt x="74930" y="48100"/>
                </a:lnTo>
                <a:lnTo>
                  <a:pt x="74960" y="48110"/>
                </a:lnTo>
                <a:lnTo>
                  <a:pt x="74990" y="48100"/>
                </a:lnTo>
                <a:lnTo>
                  <a:pt x="75050" y="48090"/>
                </a:lnTo>
                <a:lnTo>
                  <a:pt x="75090" y="48090"/>
                </a:lnTo>
                <a:lnTo>
                  <a:pt x="75100" y="48090"/>
                </a:lnTo>
                <a:lnTo>
                  <a:pt x="75110" y="48100"/>
                </a:lnTo>
                <a:lnTo>
                  <a:pt x="75130" y="48120"/>
                </a:lnTo>
                <a:lnTo>
                  <a:pt x="75150" y="48130"/>
                </a:lnTo>
                <a:lnTo>
                  <a:pt x="75170" y="48120"/>
                </a:lnTo>
                <a:lnTo>
                  <a:pt x="75200" y="48130"/>
                </a:lnTo>
                <a:lnTo>
                  <a:pt x="75220" y="48160"/>
                </a:lnTo>
                <a:lnTo>
                  <a:pt x="75230" y="48180"/>
                </a:lnTo>
                <a:lnTo>
                  <a:pt x="75250" y="48180"/>
                </a:lnTo>
                <a:lnTo>
                  <a:pt x="75290" y="48190"/>
                </a:lnTo>
                <a:lnTo>
                  <a:pt x="75330" y="48200"/>
                </a:lnTo>
                <a:lnTo>
                  <a:pt x="75380" y="48200"/>
                </a:lnTo>
                <a:lnTo>
                  <a:pt x="75430" y="48200"/>
                </a:lnTo>
                <a:lnTo>
                  <a:pt x="75460" y="48180"/>
                </a:lnTo>
                <a:lnTo>
                  <a:pt x="75480" y="48190"/>
                </a:lnTo>
                <a:lnTo>
                  <a:pt x="75470" y="48210"/>
                </a:lnTo>
                <a:lnTo>
                  <a:pt x="75490" y="48220"/>
                </a:lnTo>
                <a:lnTo>
                  <a:pt x="75500" y="48210"/>
                </a:lnTo>
                <a:lnTo>
                  <a:pt x="75520" y="48220"/>
                </a:lnTo>
                <a:lnTo>
                  <a:pt x="75510" y="48240"/>
                </a:lnTo>
                <a:lnTo>
                  <a:pt x="75500" y="48250"/>
                </a:lnTo>
                <a:lnTo>
                  <a:pt x="75490" y="48270"/>
                </a:lnTo>
                <a:lnTo>
                  <a:pt x="75510" y="48280"/>
                </a:lnTo>
                <a:lnTo>
                  <a:pt x="75520" y="48270"/>
                </a:lnTo>
                <a:lnTo>
                  <a:pt x="75530" y="48280"/>
                </a:lnTo>
                <a:lnTo>
                  <a:pt x="75550" y="48280"/>
                </a:lnTo>
                <a:lnTo>
                  <a:pt x="75570" y="48300"/>
                </a:lnTo>
                <a:lnTo>
                  <a:pt x="75570" y="48320"/>
                </a:lnTo>
                <a:lnTo>
                  <a:pt x="75580" y="48340"/>
                </a:lnTo>
                <a:lnTo>
                  <a:pt x="75610" y="48350"/>
                </a:lnTo>
                <a:lnTo>
                  <a:pt x="75630" y="48380"/>
                </a:lnTo>
                <a:lnTo>
                  <a:pt x="75630" y="48410"/>
                </a:lnTo>
                <a:lnTo>
                  <a:pt x="75630" y="48430"/>
                </a:lnTo>
                <a:lnTo>
                  <a:pt x="75650" y="48450"/>
                </a:lnTo>
                <a:lnTo>
                  <a:pt x="75640" y="48450"/>
                </a:lnTo>
                <a:lnTo>
                  <a:pt x="75630" y="48450"/>
                </a:lnTo>
                <a:lnTo>
                  <a:pt x="75620" y="48450"/>
                </a:lnTo>
                <a:lnTo>
                  <a:pt x="75610" y="48450"/>
                </a:lnTo>
                <a:lnTo>
                  <a:pt x="75600" y="48450"/>
                </a:lnTo>
                <a:lnTo>
                  <a:pt x="75590" y="48450"/>
                </a:lnTo>
                <a:lnTo>
                  <a:pt x="75590" y="48440"/>
                </a:lnTo>
                <a:lnTo>
                  <a:pt x="75580" y="48440"/>
                </a:lnTo>
                <a:lnTo>
                  <a:pt x="75570" y="48440"/>
                </a:lnTo>
                <a:lnTo>
                  <a:pt x="75560" y="48440"/>
                </a:lnTo>
                <a:lnTo>
                  <a:pt x="75550" y="48440"/>
                </a:lnTo>
                <a:lnTo>
                  <a:pt x="75540" y="48440"/>
                </a:lnTo>
                <a:lnTo>
                  <a:pt x="75530" y="48440"/>
                </a:lnTo>
                <a:lnTo>
                  <a:pt x="75520" y="48440"/>
                </a:lnTo>
                <a:lnTo>
                  <a:pt x="75510" y="48440"/>
                </a:lnTo>
                <a:lnTo>
                  <a:pt x="75500" y="48440"/>
                </a:lnTo>
                <a:lnTo>
                  <a:pt x="75490" y="48440"/>
                </a:lnTo>
                <a:lnTo>
                  <a:pt x="75480" y="48440"/>
                </a:lnTo>
                <a:lnTo>
                  <a:pt x="75470" y="48440"/>
                </a:lnTo>
                <a:lnTo>
                  <a:pt x="75460" y="48440"/>
                </a:lnTo>
                <a:lnTo>
                  <a:pt x="75450" y="48440"/>
                </a:lnTo>
                <a:lnTo>
                  <a:pt x="75440" y="48450"/>
                </a:lnTo>
                <a:lnTo>
                  <a:pt x="75430" y="48450"/>
                </a:lnTo>
                <a:lnTo>
                  <a:pt x="75420" y="48450"/>
                </a:lnTo>
                <a:lnTo>
                  <a:pt x="75390" y="48440"/>
                </a:lnTo>
                <a:lnTo>
                  <a:pt x="75380" y="48440"/>
                </a:lnTo>
                <a:lnTo>
                  <a:pt x="75380" y="48430"/>
                </a:lnTo>
                <a:lnTo>
                  <a:pt x="75370" y="48430"/>
                </a:lnTo>
                <a:lnTo>
                  <a:pt x="75360" y="48420"/>
                </a:lnTo>
                <a:lnTo>
                  <a:pt x="75360" y="48410"/>
                </a:lnTo>
                <a:lnTo>
                  <a:pt x="75350" y="48410"/>
                </a:lnTo>
                <a:lnTo>
                  <a:pt x="75330" y="48400"/>
                </a:lnTo>
                <a:lnTo>
                  <a:pt x="75320" y="48400"/>
                </a:lnTo>
                <a:lnTo>
                  <a:pt x="75320" y="48390"/>
                </a:lnTo>
                <a:lnTo>
                  <a:pt x="75310" y="48380"/>
                </a:lnTo>
                <a:lnTo>
                  <a:pt x="75310" y="48370"/>
                </a:lnTo>
                <a:lnTo>
                  <a:pt x="75300" y="48370"/>
                </a:lnTo>
                <a:lnTo>
                  <a:pt x="75290" y="48370"/>
                </a:lnTo>
                <a:lnTo>
                  <a:pt x="75290" y="48380"/>
                </a:lnTo>
                <a:lnTo>
                  <a:pt x="75280" y="48380"/>
                </a:lnTo>
                <a:lnTo>
                  <a:pt x="75280" y="48390"/>
                </a:lnTo>
                <a:lnTo>
                  <a:pt x="75280" y="48400"/>
                </a:lnTo>
                <a:lnTo>
                  <a:pt x="75270" y="48400"/>
                </a:lnTo>
                <a:lnTo>
                  <a:pt x="75270" y="48410"/>
                </a:lnTo>
                <a:lnTo>
                  <a:pt x="75270" y="48420"/>
                </a:lnTo>
                <a:lnTo>
                  <a:pt x="75270" y="48430"/>
                </a:lnTo>
                <a:lnTo>
                  <a:pt x="75270" y="48440"/>
                </a:lnTo>
                <a:lnTo>
                  <a:pt x="75260" y="48440"/>
                </a:lnTo>
                <a:lnTo>
                  <a:pt x="75260" y="48450"/>
                </a:lnTo>
                <a:lnTo>
                  <a:pt x="75260" y="48460"/>
                </a:lnTo>
                <a:lnTo>
                  <a:pt x="75250" y="48460"/>
                </a:lnTo>
                <a:lnTo>
                  <a:pt x="75250" y="48470"/>
                </a:lnTo>
                <a:lnTo>
                  <a:pt x="75240" y="48480"/>
                </a:lnTo>
                <a:lnTo>
                  <a:pt x="75230" y="48480"/>
                </a:lnTo>
                <a:lnTo>
                  <a:pt x="75220" y="48490"/>
                </a:lnTo>
                <a:lnTo>
                  <a:pt x="75210" y="48490"/>
                </a:lnTo>
                <a:lnTo>
                  <a:pt x="75200" y="48490"/>
                </a:lnTo>
                <a:lnTo>
                  <a:pt x="75190" y="48490"/>
                </a:lnTo>
                <a:lnTo>
                  <a:pt x="75180" y="48490"/>
                </a:lnTo>
                <a:lnTo>
                  <a:pt x="75170" y="48500"/>
                </a:lnTo>
                <a:lnTo>
                  <a:pt x="75160" y="48500"/>
                </a:lnTo>
                <a:lnTo>
                  <a:pt x="75150" y="48500"/>
                </a:lnTo>
                <a:lnTo>
                  <a:pt x="75140" y="48500"/>
                </a:lnTo>
                <a:lnTo>
                  <a:pt x="75130" y="48510"/>
                </a:lnTo>
                <a:lnTo>
                  <a:pt x="75120" y="48510"/>
                </a:lnTo>
                <a:lnTo>
                  <a:pt x="75110" y="48510"/>
                </a:lnTo>
                <a:lnTo>
                  <a:pt x="75100" y="48510"/>
                </a:lnTo>
                <a:lnTo>
                  <a:pt x="75100" y="48500"/>
                </a:lnTo>
                <a:lnTo>
                  <a:pt x="75090" y="48500"/>
                </a:lnTo>
                <a:lnTo>
                  <a:pt x="75080" y="48490"/>
                </a:lnTo>
                <a:lnTo>
                  <a:pt x="75070" y="48490"/>
                </a:lnTo>
                <a:lnTo>
                  <a:pt x="75070" y="48500"/>
                </a:lnTo>
                <a:lnTo>
                  <a:pt x="75060" y="48510"/>
                </a:lnTo>
                <a:lnTo>
                  <a:pt x="75060" y="48520"/>
                </a:lnTo>
                <a:lnTo>
                  <a:pt x="75060" y="48530"/>
                </a:lnTo>
                <a:lnTo>
                  <a:pt x="75050" y="48530"/>
                </a:lnTo>
                <a:lnTo>
                  <a:pt x="75040" y="48540"/>
                </a:lnTo>
                <a:lnTo>
                  <a:pt x="75030" y="48540"/>
                </a:lnTo>
                <a:lnTo>
                  <a:pt x="75020" y="48540"/>
                </a:lnTo>
                <a:lnTo>
                  <a:pt x="75020" y="48550"/>
                </a:lnTo>
                <a:lnTo>
                  <a:pt x="75020" y="48560"/>
                </a:lnTo>
                <a:lnTo>
                  <a:pt x="75010" y="48560"/>
                </a:lnTo>
                <a:lnTo>
                  <a:pt x="75010" y="48570"/>
                </a:lnTo>
                <a:lnTo>
                  <a:pt x="75010" y="48580"/>
                </a:lnTo>
                <a:lnTo>
                  <a:pt x="75010" y="48590"/>
                </a:lnTo>
                <a:lnTo>
                  <a:pt x="75010" y="48600"/>
                </a:lnTo>
                <a:lnTo>
                  <a:pt x="75010" y="48610"/>
                </a:lnTo>
                <a:lnTo>
                  <a:pt x="75010" y="48630"/>
                </a:lnTo>
                <a:lnTo>
                  <a:pt x="75000" y="48640"/>
                </a:lnTo>
                <a:lnTo>
                  <a:pt x="75000" y="48650"/>
                </a:lnTo>
                <a:lnTo>
                  <a:pt x="75000" y="48660"/>
                </a:lnTo>
                <a:lnTo>
                  <a:pt x="75000" y="48670"/>
                </a:lnTo>
                <a:lnTo>
                  <a:pt x="75000" y="48680"/>
                </a:lnTo>
                <a:lnTo>
                  <a:pt x="75000" y="48690"/>
                </a:lnTo>
                <a:lnTo>
                  <a:pt x="75000" y="48700"/>
                </a:lnTo>
                <a:lnTo>
                  <a:pt x="75000" y="48710"/>
                </a:lnTo>
                <a:lnTo>
                  <a:pt x="75000" y="48720"/>
                </a:lnTo>
                <a:lnTo>
                  <a:pt x="74990" y="48730"/>
                </a:lnTo>
                <a:lnTo>
                  <a:pt x="74990" y="49980"/>
                </a:lnTo>
                <a:lnTo>
                  <a:pt x="74990" y="50350"/>
                </a:lnTo>
                <a:lnTo>
                  <a:pt x="74990" y="50690"/>
                </a:lnTo>
                <a:lnTo>
                  <a:pt x="74990" y="50710"/>
                </a:lnTo>
                <a:lnTo>
                  <a:pt x="74990" y="50870"/>
                </a:lnTo>
                <a:lnTo>
                  <a:pt x="74990" y="50900"/>
                </a:lnTo>
                <a:lnTo>
                  <a:pt x="74990" y="51240"/>
                </a:lnTo>
                <a:lnTo>
                  <a:pt x="74990" y="51700"/>
                </a:lnTo>
                <a:lnTo>
                  <a:pt x="75000" y="51700"/>
                </a:lnTo>
                <a:lnTo>
                  <a:pt x="75010" y="51700"/>
                </a:lnTo>
                <a:lnTo>
                  <a:pt x="75020" y="51700"/>
                </a:lnTo>
                <a:lnTo>
                  <a:pt x="75040" y="51700"/>
                </a:lnTo>
                <a:lnTo>
                  <a:pt x="75050" y="51710"/>
                </a:lnTo>
                <a:lnTo>
                  <a:pt x="75060" y="51710"/>
                </a:lnTo>
                <a:lnTo>
                  <a:pt x="75050" y="51720"/>
                </a:lnTo>
                <a:lnTo>
                  <a:pt x="75050" y="51730"/>
                </a:lnTo>
                <a:lnTo>
                  <a:pt x="75040" y="51730"/>
                </a:lnTo>
                <a:lnTo>
                  <a:pt x="75040" y="51740"/>
                </a:lnTo>
                <a:lnTo>
                  <a:pt x="75040" y="51750"/>
                </a:lnTo>
                <a:lnTo>
                  <a:pt x="75050" y="51760"/>
                </a:lnTo>
                <a:lnTo>
                  <a:pt x="75060" y="51770"/>
                </a:lnTo>
                <a:lnTo>
                  <a:pt x="75080" y="51770"/>
                </a:lnTo>
                <a:lnTo>
                  <a:pt x="75090" y="51770"/>
                </a:lnTo>
                <a:lnTo>
                  <a:pt x="75100" y="51770"/>
                </a:lnTo>
                <a:lnTo>
                  <a:pt x="75100" y="51780"/>
                </a:lnTo>
                <a:lnTo>
                  <a:pt x="75100" y="51790"/>
                </a:lnTo>
                <a:lnTo>
                  <a:pt x="75090" y="51800"/>
                </a:lnTo>
                <a:lnTo>
                  <a:pt x="75080" y="51810"/>
                </a:lnTo>
                <a:lnTo>
                  <a:pt x="75080" y="51820"/>
                </a:lnTo>
                <a:lnTo>
                  <a:pt x="75080" y="51830"/>
                </a:lnTo>
                <a:lnTo>
                  <a:pt x="75080" y="51850"/>
                </a:lnTo>
                <a:lnTo>
                  <a:pt x="75090" y="51860"/>
                </a:lnTo>
                <a:lnTo>
                  <a:pt x="75090" y="51870"/>
                </a:lnTo>
                <a:lnTo>
                  <a:pt x="75100" y="51880"/>
                </a:lnTo>
                <a:lnTo>
                  <a:pt x="75110" y="51890"/>
                </a:lnTo>
                <a:lnTo>
                  <a:pt x="75130" y="51890"/>
                </a:lnTo>
                <a:lnTo>
                  <a:pt x="75140" y="51900"/>
                </a:lnTo>
                <a:lnTo>
                  <a:pt x="75140" y="51910"/>
                </a:lnTo>
                <a:lnTo>
                  <a:pt x="75130" y="51920"/>
                </a:lnTo>
                <a:lnTo>
                  <a:pt x="75120" y="51920"/>
                </a:lnTo>
                <a:lnTo>
                  <a:pt x="75110" y="51930"/>
                </a:lnTo>
                <a:lnTo>
                  <a:pt x="75110" y="51940"/>
                </a:lnTo>
                <a:lnTo>
                  <a:pt x="75120" y="51940"/>
                </a:lnTo>
                <a:lnTo>
                  <a:pt x="75120" y="51950"/>
                </a:lnTo>
                <a:lnTo>
                  <a:pt x="75130" y="51950"/>
                </a:lnTo>
                <a:lnTo>
                  <a:pt x="75140" y="51960"/>
                </a:lnTo>
                <a:lnTo>
                  <a:pt x="75150" y="51960"/>
                </a:lnTo>
                <a:lnTo>
                  <a:pt x="75160" y="51970"/>
                </a:lnTo>
                <a:lnTo>
                  <a:pt x="75170" y="51980"/>
                </a:lnTo>
                <a:lnTo>
                  <a:pt x="75180" y="51980"/>
                </a:lnTo>
                <a:lnTo>
                  <a:pt x="75190" y="51980"/>
                </a:lnTo>
                <a:lnTo>
                  <a:pt x="75210" y="51970"/>
                </a:lnTo>
                <a:lnTo>
                  <a:pt x="75220" y="51980"/>
                </a:lnTo>
                <a:lnTo>
                  <a:pt x="75230" y="51990"/>
                </a:lnTo>
                <a:lnTo>
                  <a:pt x="75240" y="51990"/>
                </a:lnTo>
                <a:lnTo>
                  <a:pt x="75240" y="52000"/>
                </a:lnTo>
                <a:lnTo>
                  <a:pt x="75250" y="52010"/>
                </a:lnTo>
                <a:lnTo>
                  <a:pt x="75260" y="52010"/>
                </a:lnTo>
                <a:lnTo>
                  <a:pt x="75270" y="52010"/>
                </a:lnTo>
                <a:lnTo>
                  <a:pt x="75270" y="52020"/>
                </a:lnTo>
                <a:lnTo>
                  <a:pt x="75260" y="52020"/>
                </a:lnTo>
                <a:lnTo>
                  <a:pt x="75260" y="52030"/>
                </a:lnTo>
                <a:lnTo>
                  <a:pt x="75240" y="52030"/>
                </a:lnTo>
                <a:lnTo>
                  <a:pt x="75240" y="52020"/>
                </a:lnTo>
                <a:lnTo>
                  <a:pt x="75230" y="52020"/>
                </a:lnTo>
                <a:lnTo>
                  <a:pt x="75220" y="52020"/>
                </a:lnTo>
                <a:lnTo>
                  <a:pt x="75220" y="52030"/>
                </a:lnTo>
                <a:lnTo>
                  <a:pt x="75220" y="52040"/>
                </a:lnTo>
                <a:lnTo>
                  <a:pt x="75220" y="52050"/>
                </a:lnTo>
                <a:lnTo>
                  <a:pt x="75230" y="52060"/>
                </a:lnTo>
                <a:lnTo>
                  <a:pt x="75240" y="52060"/>
                </a:lnTo>
                <a:lnTo>
                  <a:pt x="75250" y="52060"/>
                </a:lnTo>
                <a:lnTo>
                  <a:pt x="75250" y="52050"/>
                </a:lnTo>
                <a:lnTo>
                  <a:pt x="75260" y="52050"/>
                </a:lnTo>
                <a:lnTo>
                  <a:pt x="75260" y="52060"/>
                </a:lnTo>
                <a:lnTo>
                  <a:pt x="75270" y="52060"/>
                </a:lnTo>
                <a:lnTo>
                  <a:pt x="75270" y="52070"/>
                </a:lnTo>
                <a:lnTo>
                  <a:pt x="75280" y="52080"/>
                </a:lnTo>
                <a:lnTo>
                  <a:pt x="75290" y="52090"/>
                </a:lnTo>
                <a:lnTo>
                  <a:pt x="75290" y="52100"/>
                </a:lnTo>
                <a:lnTo>
                  <a:pt x="75300" y="52100"/>
                </a:lnTo>
                <a:lnTo>
                  <a:pt x="75300" y="52110"/>
                </a:lnTo>
                <a:lnTo>
                  <a:pt x="75300" y="52120"/>
                </a:lnTo>
                <a:lnTo>
                  <a:pt x="75290" y="52110"/>
                </a:lnTo>
                <a:lnTo>
                  <a:pt x="75290" y="52120"/>
                </a:lnTo>
                <a:lnTo>
                  <a:pt x="75290" y="52130"/>
                </a:lnTo>
                <a:lnTo>
                  <a:pt x="75300" y="52130"/>
                </a:lnTo>
                <a:lnTo>
                  <a:pt x="75300" y="52140"/>
                </a:lnTo>
                <a:lnTo>
                  <a:pt x="75300" y="52150"/>
                </a:lnTo>
                <a:lnTo>
                  <a:pt x="75310" y="52160"/>
                </a:lnTo>
                <a:lnTo>
                  <a:pt x="75320" y="52160"/>
                </a:lnTo>
                <a:lnTo>
                  <a:pt x="75330" y="52170"/>
                </a:lnTo>
                <a:lnTo>
                  <a:pt x="75350" y="52170"/>
                </a:lnTo>
                <a:lnTo>
                  <a:pt x="75360" y="52170"/>
                </a:lnTo>
                <a:lnTo>
                  <a:pt x="75390" y="52160"/>
                </a:lnTo>
                <a:lnTo>
                  <a:pt x="75400" y="52150"/>
                </a:lnTo>
                <a:lnTo>
                  <a:pt x="75420" y="52160"/>
                </a:lnTo>
                <a:lnTo>
                  <a:pt x="75440" y="52150"/>
                </a:lnTo>
                <a:lnTo>
                  <a:pt x="75450" y="52150"/>
                </a:lnTo>
                <a:lnTo>
                  <a:pt x="75480" y="52140"/>
                </a:lnTo>
                <a:lnTo>
                  <a:pt x="75500" y="52150"/>
                </a:lnTo>
                <a:lnTo>
                  <a:pt x="75520" y="52150"/>
                </a:lnTo>
                <a:lnTo>
                  <a:pt x="75540" y="52150"/>
                </a:lnTo>
                <a:lnTo>
                  <a:pt x="75560" y="52160"/>
                </a:lnTo>
                <a:lnTo>
                  <a:pt x="75590" y="52160"/>
                </a:lnTo>
                <a:lnTo>
                  <a:pt x="75620" y="52170"/>
                </a:lnTo>
                <a:lnTo>
                  <a:pt x="75640" y="52160"/>
                </a:lnTo>
                <a:lnTo>
                  <a:pt x="75660" y="52170"/>
                </a:lnTo>
                <a:lnTo>
                  <a:pt x="75690" y="52160"/>
                </a:lnTo>
                <a:lnTo>
                  <a:pt x="75710" y="52170"/>
                </a:lnTo>
                <a:lnTo>
                  <a:pt x="75730" y="52170"/>
                </a:lnTo>
                <a:lnTo>
                  <a:pt x="75750" y="52170"/>
                </a:lnTo>
                <a:lnTo>
                  <a:pt x="75770" y="52180"/>
                </a:lnTo>
                <a:lnTo>
                  <a:pt x="75800" y="52190"/>
                </a:lnTo>
                <a:lnTo>
                  <a:pt x="75820" y="52200"/>
                </a:lnTo>
                <a:lnTo>
                  <a:pt x="75830" y="52210"/>
                </a:lnTo>
                <a:lnTo>
                  <a:pt x="75840" y="52210"/>
                </a:lnTo>
                <a:lnTo>
                  <a:pt x="75860" y="52210"/>
                </a:lnTo>
                <a:lnTo>
                  <a:pt x="75870" y="52230"/>
                </a:lnTo>
                <a:lnTo>
                  <a:pt x="75890" y="52240"/>
                </a:lnTo>
                <a:lnTo>
                  <a:pt x="75910" y="52250"/>
                </a:lnTo>
                <a:lnTo>
                  <a:pt x="75930" y="52250"/>
                </a:lnTo>
                <a:lnTo>
                  <a:pt x="75960" y="52250"/>
                </a:lnTo>
                <a:lnTo>
                  <a:pt x="75980" y="52260"/>
                </a:lnTo>
                <a:lnTo>
                  <a:pt x="75990" y="52280"/>
                </a:lnTo>
                <a:lnTo>
                  <a:pt x="75990" y="52290"/>
                </a:lnTo>
                <a:lnTo>
                  <a:pt x="75960" y="52300"/>
                </a:lnTo>
                <a:lnTo>
                  <a:pt x="75940" y="52300"/>
                </a:lnTo>
                <a:lnTo>
                  <a:pt x="75920" y="52300"/>
                </a:lnTo>
                <a:lnTo>
                  <a:pt x="75920" y="52310"/>
                </a:lnTo>
                <a:lnTo>
                  <a:pt x="75930" y="52320"/>
                </a:lnTo>
                <a:lnTo>
                  <a:pt x="75950" y="52320"/>
                </a:lnTo>
                <a:lnTo>
                  <a:pt x="75960" y="52320"/>
                </a:lnTo>
                <a:lnTo>
                  <a:pt x="75980" y="52320"/>
                </a:lnTo>
                <a:lnTo>
                  <a:pt x="76000" y="52320"/>
                </a:lnTo>
                <a:lnTo>
                  <a:pt x="76010" y="52320"/>
                </a:lnTo>
                <a:lnTo>
                  <a:pt x="76020" y="52310"/>
                </a:lnTo>
                <a:lnTo>
                  <a:pt x="76030" y="52300"/>
                </a:lnTo>
                <a:lnTo>
                  <a:pt x="76040" y="52280"/>
                </a:lnTo>
                <a:lnTo>
                  <a:pt x="76050" y="52270"/>
                </a:lnTo>
                <a:lnTo>
                  <a:pt x="76070" y="52260"/>
                </a:lnTo>
                <a:lnTo>
                  <a:pt x="76090" y="52260"/>
                </a:lnTo>
                <a:lnTo>
                  <a:pt x="76100" y="52270"/>
                </a:lnTo>
                <a:lnTo>
                  <a:pt x="76090" y="52280"/>
                </a:lnTo>
                <a:lnTo>
                  <a:pt x="76100" y="52280"/>
                </a:lnTo>
                <a:lnTo>
                  <a:pt x="76100" y="52290"/>
                </a:lnTo>
                <a:lnTo>
                  <a:pt x="76110" y="52290"/>
                </a:lnTo>
                <a:lnTo>
                  <a:pt x="76120" y="52290"/>
                </a:lnTo>
                <a:lnTo>
                  <a:pt x="76120" y="52300"/>
                </a:lnTo>
                <a:lnTo>
                  <a:pt x="76130" y="52300"/>
                </a:lnTo>
                <a:lnTo>
                  <a:pt x="76140" y="52300"/>
                </a:lnTo>
                <a:lnTo>
                  <a:pt x="76150" y="52310"/>
                </a:lnTo>
                <a:lnTo>
                  <a:pt x="76160" y="52310"/>
                </a:lnTo>
                <a:lnTo>
                  <a:pt x="76170" y="52310"/>
                </a:lnTo>
                <a:lnTo>
                  <a:pt x="76170" y="52320"/>
                </a:lnTo>
                <a:lnTo>
                  <a:pt x="76190" y="52320"/>
                </a:lnTo>
                <a:lnTo>
                  <a:pt x="76200" y="52320"/>
                </a:lnTo>
                <a:lnTo>
                  <a:pt x="76210" y="52320"/>
                </a:lnTo>
                <a:lnTo>
                  <a:pt x="76220" y="52320"/>
                </a:lnTo>
                <a:lnTo>
                  <a:pt x="76230" y="52330"/>
                </a:lnTo>
                <a:lnTo>
                  <a:pt x="76240" y="52330"/>
                </a:lnTo>
                <a:lnTo>
                  <a:pt x="76250" y="52340"/>
                </a:lnTo>
                <a:lnTo>
                  <a:pt x="76250" y="52350"/>
                </a:lnTo>
                <a:lnTo>
                  <a:pt x="76250" y="52360"/>
                </a:lnTo>
                <a:lnTo>
                  <a:pt x="76260" y="52360"/>
                </a:lnTo>
                <a:lnTo>
                  <a:pt x="76260" y="52370"/>
                </a:lnTo>
                <a:lnTo>
                  <a:pt x="76270" y="52370"/>
                </a:lnTo>
                <a:lnTo>
                  <a:pt x="76270" y="52380"/>
                </a:lnTo>
                <a:lnTo>
                  <a:pt x="76280" y="52380"/>
                </a:lnTo>
                <a:lnTo>
                  <a:pt x="76290" y="52380"/>
                </a:lnTo>
                <a:lnTo>
                  <a:pt x="76300" y="52390"/>
                </a:lnTo>
                <a:lnTo>
                  <a:pt x="76300" y="52400"/>
                </a:lnTo>
                <a:lnTo>
                  <a:pt x="76300" y="52410"/>
                </a:lnTo>
                <a:lnTo>
                  <a:pt x="76310" y="52420"/>
                </a:lnTo>
                <a:lnTo>
                  <a:pt x="76310" y="52430"/>
                </a:lnTo>
                <a:lnTo>
                  <a:pt x="76320" y="52430"/>
                </a:lnTo>
                <a:lnTo>
                  <a:pt x="76330" y="52430"/>
                </a:lnTo>
                <a:lnTo>
                  <a:pt x="76340" y="52430"/>
                </a:lnTo>
                <a:lnTo>
                  <a:pt x="76350" y="52440"/>
                </a:lnTo>
                <a:lnTo>
                  <a:pt x="76360" y="52440"/>
                </a:lnTo>
                <a:lnTo>
                  <a:pt x="76360" y="52450"/>
                </a:lnTo>
                <a:lnTo>
                  <a:pt x="76370" y="52450"/>
                </a:lnTo>
                <a:lnTo>
                  <a:pt x="76380" y="52460"/>
                </a:lnTo>
                <a:lnTo>
                  <a:pt x="76390" y="52470"/>
                </a:lnTo>
                <a:lnTo>
                  <a:pt x="76400" y="52480"/>
                </a:lnTo>
                <a:lnTo>
                  <a:pt x="76400" y="52490"/>
                </a:lnTo>
                <a:lnTo>
                  <a:pt x="76410" y="52490"/>
                </a:lnTo>
                <a:lnTo>
                  <a:pt x="76410" y="52500"/>
                </a:lnTo>
                <a:lnTo>
                  <a:pt x="76420" y="52510"/>
                </a:lnTo>
                <a:lnTo>
                  <a:pt x="76430" y="52510"/>
                </a:lnTo>
                <a:lnTo>
                  <a:pt x="76440" y="52510"/>
                </a:lnTo>
                <a:lnTo>
                  <a:pt x="76450" y="52500"/>
                </a:lnTo>
                <a:lnTo>
                  <a:pt x="76460" y="52490"/>
                </a:lnTo>
                <a:lnTo>
                  <a:pt x="76470" y="52490"/>
                </a:lnTo>
                <a:lnTo>
                  <a:pt x="76480" y="52490"/>
                </a:lnTo>
                <a:lnTo>
                  <a:pt x="76490" y="52490"/>
                </a:lnTo>
                <a:lnTo>
                  <a:pt x="76500" y="52490"/>
                </a:lnTo>
                <a:lnTo>
                  <a:pt x="76510" y="52490"/>
                </a:lnTo>
                <a:lnTo>
                  <a:pt x="76520" y="52490"/>
                </a:lnTo>
                <a:lnTo>
                  <a:pt x="76520" y="52500"/>
                </a:lnTo>
                <a:lnTo>
                  <a:pt x="76530" y="52500"/>
                </a:lnTo>
                <a:lnTo>
                  <a:pt x="76540" y="52500"/>
                </a:lnTo>
                <a:lnTo>
                  <a:pt x="76550" y="52500"/>
                </a:lnTo>
                <a:lnTo>
                  <a:pt x="76550" y="52510"/>
                </a:lnTo>
                <a:lnTo>
                  <a:pt x="76560" y="52510"/>
                </a:lnTo>
                <a:lnTo>
                  <a:pt x="76570" y="52510"/>
                </a:lnTo>
                <a:lnTo>
                  <a:pt x="76570" y="52520"/>
                </a:lnTo>
                <a:lnTo>
                  <a:pt x="76580" y="52520"/>
                </a:lnTo>
                <a:lnTo>
                  <a:pt x="76580" y="52530"/>
                </a:lnTo>
                <a:lnTo>
                  <a:pt x="76590" y="52530"/>
                </a:lnTo>
                <a:lnTo>
                  <a:pt x="76600" y="52530"/>
                </a:lnTo>
                <a:lnTo>
                  <a:pt x="76600" y="52540"/>
                </a:lnTo>
                <a:lnTo>
                  <a:pt x="76610" y="52540"/>
                </a:lnTo>
                <a:lnTo>
                  <a:pt x="76620" y="52550"/>
                </a:lnTo>
                <a:lnTo>
                  <a:pt x="76630" y="52550"/>
                </a:lnTo>
                <a:lnTo>
                  <a:pt x="76640" y="52550"/>
                </a:lnTo>
                <a:lnTo>
                  <a:pt x="76650" y="52550"/>
                </a:lnTo>
                <a:lnTo>
                  <a:pt x="76660" y="52550"/>
                </a:lnTo>
                <a:lnTo>
                  <a:pt x="76660" y="52540"/>
                </a:lnTo>
                <a:lnTo>
                  <a:pt x="76670" y="52540"/>
                </a:lnTo>
                <a:lnTo>
                  <a:pt x="76680" y="52530"/>
                </a:lnTo>
                <a:lnTo>
                  <a:pt x="76690" y="52530"/>
                </a:lnTo>
                <a:lnTo>
                  <a:pt x="76690" y="52540"/>
                </a:lnTo>
                <a:lnTo>
                  <a:pt x="76690" y="52550"/>
                </a:lnTo>
                <a:lnTo>
                  <a:pt x="76690" y="52560"/>
                </a:lnTo>
                <a:lnTo>
                  <a:pt x="76700" y="52570"/>
                </a:lnTo>
                <a:lnTo>
                  <a:pt x="76710" y="52570"/>
                </a:lnTo>
                <a:lnTo>
                  <a:pt x="76710" y="52580"/>
                </a:lnTo>
                <a:lnTo>
                  <a:pt x="76720" y="52580"/>
                </a:lnTo>
                <a:lnTo>
                  <a:pt x="76730" y="52580"/>
                </a:lnTo>
                <a:lnTo>
                  <a:pt x="76740" y="52580"/>
                </a:lnTo>
                <a:lnTo>
                  <a:pt x="76740" y="52590"/>
                </a:lnTo>
                <a:lnTo>
                  <a:pt x="76750" y="52590"/>
                </a:lnTo>
                <a:lnTo>
                  <a:pt x="76760" y="52590"/>
                </a:lnTo>
                <a:lnTo>
                  <a:pt x="76770" y="52590"/>
                </a:lnTo>
                <a:lnTo>
                  <a:pt x="76780" y="52590"/>
                </a:lnTo>
                <a:lnTo>
                  <a:pt x="76790" y="52590"/>
                </a:lnTo>
                <a:lnTo>
                  <a:pt x="76790" y="52580"/>
                </a:lnTo>
                <a:lnTo>
                  <a:pt x="76800" y="52580"/>
                </a:lnTo>
                <a:lnTo>
                  <a:pt x="76810" y="52580"/>
                </a:lnTo>
                <a:lnTo>
                  <a:pt x="76820" y="52580"/>
                </a:lnTo>
                <a:lnTo>
                  <a:pt x="76820" y="52570"/>
                </a:lnTo>
                <a:lnTo>
                  <a:pt x="76830" y="52570"/>
                </a:lnTo>
                <a:lnTo>
                  <a:pt x="76840" y="52570"/>
                </a:lnTo>
                <a:lnTo>
                  <a:pt x="76840" y="52560"/>
                </a:lnTo>
                <a:lnTo>
                  <a:pt x="76860" y="52560"/>
                </a:lnTo>
                <a:lnTo>
                  <a:pt x="76860" y="52550"/>
                </a:lnTo>
                <a:lnTo>
                  <a:pt x="76870" y="52550"/>
                </a:lnTo>
                <a:lnTo>
                  <a:pt x="76880" y="52550"/>
                </a:lnTo>
                <a:lnTo>
                  <a:pt x="76890" y="52540"/>
                </a:lnTo>
                <a:lnTo>
                  <a:pt x="76900" y="52540"/>
                </a:lnTo>
                <a:lnTo>
                  <a:pt x="76910" y="52540"/>
                </a:lnTo>
                <a:lnTo>
                  <a:pt x="76910" y="52530"/>
                </a:lnTo>
                <a:lnTo>
                  <a:pt x="76920" y="52530"/>
                </a:lnTo>
                <a:lnTo>
                  <a:pt x="76930" y="52530"/>
                </a:lnTo>
                <a:lnTo>
                  <a:pt x="76940" y="52530"/>
                </a:lnTo>
                <a:lnTo>
                  <a:pt x="76950" y="52530"/>
                </a:lnTo>
                <a:lnTo>
                  <a:pt x="76960" y="52530"/>
                </a:lnTo>
                <a:lnTo>
                  <a:pt x="76970" y="52530"/>
                </a:lnTo>
                <a:lnTo>
                  <a:pt x="76980" y="52530"/>
                </a:lnTo>
                <a:lnTo>
                  <a:pt x="76990" y="52540"/>
                </a:lnTo>
                <a:lnTo>
                  <a:pt x="76990" y="52550"/>
                </a:lnTo>
                <a:lnTo>
                  <a:pt x="77000" y="52550"/>
                </a:lnTo>
                <a:lnTo>
                  <a:pt x="77010" y="52550"/>
                </a:lnTo>
                <a:lnTo>
                  <a:pt x="77020" y="52550"/>
                </a:lnTo>
                <a:lnTo>
                  <a:pt x="77020" y="52540"/>
                </a:lnTo>
                <a:lnTo>
                  <a:pt x="77030" y="52550"/>
                </a:lnTo>
                <a:lnTo>
                  <a:pt x="77040" y="52550"/>
                </a:lnTo>
                <a:lnTo>
                  <a:pt x="77050" y="52590"/>
                </a:lnTo>
                <a:lnTo>
                  <a:pt x="77050" y="52610"/>
                </a:lnTo>
                <a:lnTo>
                  <a:pt x="77090" y="52800"/>
                </a:lnTo>
                <a:lnTo>
                  <a:pt x="77100" y="52830"/>
                </a:lnTo>
                <a:lnTo>
                  <a:pt x="77110" y="52890"/>
                </a:lnTo>
                <a:lnTo>
                  <a:pt x="77110" y="52900"/>
                </a:lnTo>
                <a:lnTo>
                  <a:pt x="77120" y="52940"/>
                </a:lnTo>
                <a:lnTo>
                  <a:pt x="77130" y="52990"/>
                </a:lnTo>
                <a:lnTo>
                  <a:pt x="77140" y="53010"/>
                </a:lnTo>
                <a:lnTo>
                  <a:pt x="77190" y="53250"/>
                </a:lnTo>
                <a:lnTo>
                  <a:pt x="77190" y="53460"/>
                </a:lnTo>
                <a:lnTo>
                  <a:pt x="77180" y="53460"/>
                </a:lnTo>
                <a:lnTo>
                  <a:pt x="77180" y="53480"/>
                </a:lnTo>
                <a:lnTo>
                  <a:pt x="77180" y="53500"/>
                </a:lnTo>
                <a:lnTo>
                  <a:pt x="77180" y="53530"/>
                </a:lnTo>
                <a:lnTo>
                  <a:pt x="77180" y="53540"/>
                </a:lnTo>
                <a:lnTo>
                  <a:pt x="77180" y="53550"/>
                </a:lnTo>
                <a:lnTo>
                  <a:pt x="77180" y="53580"/>
                </a:lnTo>
                <a:lnTo>
                  <a:pt x="77190" y="53610"/>
                </a:lnTo>
                <a:lnTo>
                  <a:pt x="77190" y="53640"/>
                </a:lnTo>
                <a:lnTo>
                  <a:pt x="77190" y="53680"/>
                </a:lnTo>
                <a:lnTo>
                  <a:pt x="77190" y="53720"/>
                </a:lnTo>
                <a:lnTo>
                  <a:pt x="77190" y="53750"/>
                </a:lnTo>
                <a:lnTo>
                  <a:pt x="77190" y="53780"/>
                </a:lnTo>
                <a:lnTo>
                  <a:pt x="77190" y="53810"/>
                </a:lnTo>
                <a:lnTo>
                  <a:pt x="77180" y="53850"/>
                </a:lnTo>
                <a:lnTo>
                  <a:pt x="77180" y="53870"/>
                </a:lnTo>
                <a:lnTo>
                  <a:pt x="77180" y="53900"/>
                </a:lnTo>
                <a:lnTo>
                  <a:pt x="77180" y="53920"/>
                </a:lnTo>
                <a:lnTo>
                  <a:pt x="77180" y="53940"/>
                </a:lnTo>
                <a:lnTo>
                  <a:pt x="77190" y="53940"/>
                </a:lnTo>
                <a:lnTo>
                  <a:pt x="77190" y="53950"/>
                </a:lnTo>
                <a:lnTo>
                  <a:pt x="77190" y="53960"/>
                </a:lnTo>
                <a:lnTo>
                  <a:pt x="77190" y="53980"/>
                </a:lnTo>
                <a:lnTo>
                  <a:pt x="77190" y="54010"/>
                </a:lnTo>
                <a:lnTo>
                  <a:pt x="77190" y="54040"/>
                </a:lnTo>
                <a:lnTo>
                  <a:pt x="77190" y="54060"/>
                </a:lnTo>
                <a:lnTo>
                  <a:pt x="77190" y="54090"/>
                </a:lnTo>
                <a:lnTo>
                  <a:pt x="77200" y="54100"/>
                </a:lnTo>
                <a:lnTo>
                  <a:pt x="77200" y="54150"/>
                </a:lnTo>
                <a:lnTo>
                  <a:pt x="77190" y="54170"/>
                </a:lnTo>
                <a:lnTo>
                  <a:pt x="77190" y="54200"/>
                </a:lnTo>
                <a:lnTo>
                  <a:pt x="77190" y="54220"/>
                </a:lnTo>
                <a:lnTo>
                  <a:pt x="77190" y="54240"/>
                </a:lnTo>
                <a:lnTo>
                  <a:pt x="77180" y="54260"/>
                </a:lnTo>
                <a:lnTo>
                  <a:pt x="77180" y="54280"/>
                </a:lnTo>
                <a:lnTo>
                  <a:pt x="77180" y="54290"/>
                </a:lnTo>
                <a:lnTo>
                  <a:pt x="77180" y="54310"/>
                </a:lnTo>
                <a:lnTo>
                  <a:pt x="77180" y="54330"/>
                </a:lnTo>
                <a:lnTo>
                  <a:pt x="77180" y="54340"/>
                </a:lnTo>
                <a:lnTo>
                  <a:pt x="77180" y="54350"/>
                </a:lnTo>
                <a:lnTo>
                  <a:pt x="77180" y="54360"/>
                </a:lnTo>
                <a:lnTo>
                  <a:pt x="77180" y="54390"/>
                </a:lnTo>
                <a:lnTo>
                  <a:pt x="77180" y="54420"/>
                </a:lnTo>
                <a:lnTo>
                  <a:pt x="77190" y="54440"/>
                </a:lnTo>
                <a:lnTo>
                  <a:pt x="77190" y="54460"/>
                </a:lnTo>
                <a:lnTo>
                  <a:pt x="77200" y="54500"/>
                </a:lnTo>
                <a:lnTo>
                  <a:pt x="77210" y="54530"/>
                </a:lnTo>
                <a:lnTo>
                  <a:pt x="77210" y="54550"/>
                </a:lnTo>
                <a:lnTo>
                  <a:pt x="77220" y="54570"/>
                </a:lnTo>
                <a:lnTo>
                  <a:pt x="77220" y="54590"/>
                </a:lnTo>
                <a:lnTo>
                  <a:pt x="77220" y="54610"/>
                </a:lnTo>
                <a:lnTo>
                  <a:pt x="77220" y="54630"/>
                </a:lnTo>
                <a:lnTo>
                  <a:pt x="77230" y="54630"/>
                </a:lnTo>
                <a:lnTo>
                  <a:pt x="77230" y="54660"/>
                </a:lnTo>
                <a:lnTo>
                  <a:pt x="77210" y="54680"/>
                </a:lnTo>
                <a:lnTo>
                  <a:pt x="77210" y="54690"/>
                </a:lnTo>
                <a:lnTo>
                  <a:pt x="77230" y="54700"/>
                </a:lnTo>
                <a:lnTo>
                  <a:pt x="77250" y="54730"/>
                </a:lnTo>
                <a:lnTo>
                  <a:pt x="77260" y="54750"/>
                </a:lnTo>
                <a:lnTo>
                  <a:pt x="77270" y="54780"/>
                </a:lnTo>
                <a:lnTo>
                  <a:pt x="77280" y="54800"/>
                </a:lnTo>
                <a:lnTo>
                  <a:pt x="77280" y="54830"/>
                </a:lnTo>
                <a:lnTo>
                  <a:pt x="77280" y="54850"/>
                </a:lnTo>
                <a:lnTo>
                  <a:pt x="77260" y="54870"/>
                </a:lnTo>
                <a:lnTo>
                  <a:pt x="77270" y="54890"/>
                </a:lnTo>
                <a:lnTo>
                  <a:pt x="77290" y="54910"/>
                </a:lnTo>
                <a:lnTo>
                  <a:pt x="77310" y="54910"/>
                </a:lnTo>
                <a:lnTo>
                  <a:pt x="77320" y="54920"/>
                </a:lnTo>
                <a:lnTo>
                  <a:pt x="77320" y="54940"/>
                </a:lnTo>
                <a:lnTo>
                  <a:pt x="77330" y="54920"/>
                </a:lnTo>
                <a:lnTo>
                  <a:pt x="77340" y="54930"/>
                </a:lnTo>
                <a:lnTo>
                  <a:pt x="77350" y="54930"/>
                </a:lnTo>
                <a:lnTo>
                  <a:pt x="77360" y="54910"/>
                </a:lnTo>
                <a:lnTo>
                  <a:pt x="77390" y="54900"/>
                </a:lnTo>
                <a:lnTo>
                  <a:pt x="77400" y="54880"/>
                </a:lnTo>
                <a:lnTo>
                  <a:pt x="77410" y="54880"/>
                </a:lnTo>
                <a:lnTo>
                  <a:pt x="77430" y="54880"/>
                </a:lnTo>
                <a:lnTo>
                  <a:pt x="77430" y="54840"/>
                </a:lnTo>
                <a:lnTo>
                  <a:pt x="77460" y="54830"/>
                </a:lnTo>
                <a:lnTo>
                  <a:pt x="77480" y="54820"/>
                </a:lnTo>
                <a:lnTo>
                  <a:pt x="77500" y="54850"/>
                </a:lnTo>
                <a:lnTo>
                  <a:pt x="77500" y="54870"/>
                </a:lnTo>
                <a:lnTo>
                  <a:pt x="77520" y="54880"/>
                </a:lnTo>
                <a:lnTo>
                  <a:pt x="77540" y="54850"/>
                </a:lnTo>
                <a:lnTo>
                  <a:pt x="77550" y="54860"/>
                </a:lnTo>
                <a:lnTo>
                  <a:pt x="77570" y="54870"/>
                </a:lnTo>
                <a:lnTo>
                  <a:pt x="77580" y="54880"/>
                </a:lnTo>
                <a:lnTo>
                  <a:pt x="77570" y="54900"/>
                </a:lnTo>
                <a:lnTo>
                  <a:pt x="77570" y="54910"/>
                </a:lnTo>
                <a:lnTo>
                  <a:pt x="77600" y="54910"/>
                </a:lnTo>
                <a:lnTo>
                  <a:pt x="77620" y="54920"/>
                </a:lnTo>
                <a:lnTo>
                  <a:pt x="77630" y="54930"/>
                </a:lnTo>
                <a:lnTo>
                  <a:pt x="77640" y="54950"/>
                </a:lnTo>
                <a:lnTo>
                  <a:pt x="77650" y="54960"/>
                </a:lnTo>
                <a:lnTo>
                  <a:pt x="77650" y="54980"/>
                </a:lnTo>
                <a:lnTo>
                  <a:pt x="77650" y="54990"/>
                </a:lnTo>
                <a:lnTo>
                  <a:pt x="77640" y="55010"/>
                </a:lnTo>
                <a:lnTo>
                  <a:pt x="77640" y="55030"/>
                </a:lnTo>
                <a:lnTo>
                  <a:pt x="77630" y="55040"/>
                </a:lnTo>
                <a:lnTo>
                  <a:pt x="77650" y="55060"/>
                </a:lnTo>
                <a:lnTo>
                  <a:pt x="77660" y="55070"/>
                </a:lnTo>
                <a:lnTo>
                  <a:pt x="77660" y="55090"/>
                </a:lnTo>
                <a:lnTo>
                  <a:pt x="77650" y="55100"/>
                </a:lnTo>
                <a:lnTo>
                  <a:pt x="77630" y="55130"/>
                </a:lnTo>
                <a:lnTo>
                  <a:pt x="77650" y="55140"/>
                </a:lnTo>
                <a:lnTo>
                  <a:pt x="77670" y="55150"/>
                </a:lnTo>
                <a:lnTo>
                  <a:pt x="77690" y="55160"/>
                </a:lnTo>
                <a:lnTo>
                  <a:pt x="77700" y="55170"/>
                </a:lnTo>
                <a:lnTo>
                  <a:pt x="77730" y="55170"/>
                </a:lnTo>
                <a:lnTo>
                  <a:pt x="77750" y="55160"/>
                </a:lnTo>
                <a:lnTo>
                  <a:pt x="77770" y="55160"/>
                </a:lnTo>
                <a:lnTo>
                  <a:pt x="77800" y="55160"/>
                </a:lnTo>
                <a:lnTo>
                  <a:pt x="77800" y="55180"/>
                </a:lnTo>
                <a:lnTo>
                  <a:pt x="77810" y="55200"/>
                </a:lnTo>
                <a:lnTo>
                  <a:pt x="77820" y="55210"/>
                </a:lnTo>
                <a:lnTo>
                  <a:pt x="77850" y="55210"/>
                </a:lnTo>
                <a:lnTo>
                  <a:pt x="77870" y="55220"/>
                </a:lnTo>
                <a:lnTo>
                  <a:pt x="77890" y="55220"/>
                </a:lnTo>
                <a:lnTo>
                  <a:pt x="77910" y="55210"/>
                </a:lnTo>
                <a:lnTo>
                  <a:pt x="77930" y="55210"/>
                </a:lnTo>
                <a:lnTo>
                  <a:pt x="77940" y="55210"/>
                </a:lnTo>
                <a:lnTo>
                  <a:pt x="77950" y="55210"/>
                </a:lnTo>
                <a:lnTo>
                  <a:pt x="77960" y="55190"/>
                </a:lnTo>
                <a:lnTo>
                  <a:pt x="77980" y="55200"/>
                </a:lnTo>
                <a:lnTo>
                  <a:pt x="78000" y="55190"/>
                </a:lnTo>
                <a:lnTo>
                  <a:pt x="78000" y="55180"/>
                </a:lnTo>
                <a:lnTo>
                  <a:pt x="78010" y="55190"/>
                </a:lnTo>
                <a:lnTo>
                  <a:pt x="78020" y="55170"/>
                </a:lnTo>
                <a:lnTo>
                  <a:pt x="78040" y="55160"/>
                </a:lnTo>
                <a:lnTo>
                  <a:pt x="78050" y="55170"/>
                </a:lnTo>
                <a:lnTo>
                  <a:pt x="78060" y="55190"/>
                </a:lnTo>
                <a:lnTo>
                  <a:pt x="78070" y="55200"/>
                </a:lnTo>
                <a:lnTo>
                  <a:pt x="78080" y="55190"/>
                </a:lnTo>
                <a:lnTo>
                  <a:pt x="78090" y="55200"/>
                </a:lnTo>
                <a:lnTo>
                  <a:pt x="78110" y="55190"/>
                </a:lnTo>
                <a:lnTo>
                  <a:pt x="78110" y="55170"/>
                </a:lnTo>
                <a:lnTo>
                  <a:pt x="78130" y="55170"/>
                </a:lnTo>
                <a:lnTo>
                  <a:pt x="78140" y="55170"/>
                </a:lnTo>
                <a:lnTo>
                  <a:pt x="78160" y="55170"/>
                </a:lnTo>
                <a:lnTo>
                  <a:pt x="78180" y="55160"/>
                </a:lnTo>
                <a:lnTo>
                  <a:pt x="78200" y="55160"/>
                </a:lnTo>
                <a:lnTo>
                  <a:pt x="78220" y="55150"/>
                </a:lnTo>
                <a:lnTo>
                  <a:pt x="78220" y="55170"/>
                </a:lnTo>
                <a:lnTo>
                  <a:pt x="78230" y="55190"/>
                </a:lnTo>
                <a:lnTo>
                  <a:pt x="78250" y="55190"/>
                </a:lnTo>
                <a:lnTo>
                  <a:pt x="78270" y="55200"/>
                </a:lnTo>
                <a:lnTo>
                  <a:pt x="78290" y="55200"/>
                </a:lnTo>
                <a:lnTo>
                  <a:pt x="78310" y="55190"/>
                </a:lnTo>
                <a:lnTo>
                  <a:pt x="78310" y="55210"/>
                </a:lnTo>
                <a:lnTo>
                  <a:pt x="78330" y="55230"/>
                </a:lnTo>
                <a:lnTo>
                  <a:pt x="78350" y="55240"/>
                </a:lnTo>
                <a:lnTo>
                  <a:pt x="78330" y="55250"/>
                </a:lnTo>
                <a:lnTo>
                  <a:pt x="78340" y="55280"/>
                </a:lnTo>
                <a:lnTo>
                  <a:pt x="78360" y="55290"/>
                </a:lnTo>
                <a:lnTo>
                  <a:pt x="78380" y="55300"/>
                </a:lnTo>
                <a:lnTo>
                  <a:pt x="78410" y="55310"/>
                </a:lnTo>
                <a:lnTo>
                  <a:pt x="78440" y="55310"/>
                </a:lnTo>
                <a:lnTo>
                  <a:pt x="78460" y="55300"/>
                </a:lnTo>
                <a:lnTo>
                  <a:pt x="78450" y="55280"/>
                </a:lnTo>
                <a:lnTo>
                  <a:pt x="78460" y="55260"/>
                </a:lnTo>
                <a:lnTo>
                  <a:pt x="78480" y="55250"/>
                </a:lnTo>
                <a:lnTo>
                  <a:pt x="78510" y="55250"/>
                </a:lnTo>
                <a:lnTo>
                  <a:pt x="78530" y="55270"/>
                </a:lnTo>
                <a:lnTo>
                  <a:pt x="78550" y="55260"/>
                </a:lnTo>
                <a:lnTo>
                  <a:pt x="78570" y="55260"/>
                </a:lnTo>
                <a:lnTo>
                  <a:pt x="78590" y="55260"/>
                </a:lnTo>
                <a:lnTo>
                  <a:pt x="78610" y="55260"/>
                </a:lnTo>
                <a:lnTo>
                  <a:pt x="78630" y="55270"/>
                </a:lnTo>
                <a:lnTo>
                  <a:pt x="78650" y="55280"/>
                </a:lnTo>
                <a:lnTo>
                  <a:pt x="78670" y="55280"/>
                </a:lnTo>
                <a:lnTo>
                  <a:pt x="78690" y="55270"/>
                </a:lnTo>
                <a:lnTo>
                  <a:pt x="78710" y="55260"/>
                </a:lnTo>
                <a:lnTo>
                  <a:pt x="78730" y="55260"/>
                </a:lnTo>
                <a:lnTo>
                  <a:pt x="78730" y="55270"/>
                </a:lnTo>
                <a:lnTo>
                  <a:pt x="78750" y="55280"/>
                </a:lnTo>
                <a:lnTo>
                  <a:pt x="78770" y="55270"/>
                </a:lnTo>
                <a:lnTo>
                  <a:pt x="78800" y="55270"/>
                </a:lnTo>
                <a:lnTo>
                  <a:pt x="78810" y="55270"/>
                </a:lnTo>
                <a:lnTo>
                  <a:pt x="78830" y="55290"/>
                </a:lnTo>
                <a:lnTo>
                  <a:pt x="78850" y="55300"/>
                </a:lnTo>
                <a:lnTo>
                  <a:pt x="78880" y="55300"/>
                </a:lnTo>
                <a:lnTo>
                  <a:pt x="78900" y="55290"/>
                </a:lnTo>
                <a:lnTo>
                  <a:pt x="78920" y="55280"/>
                </a:lnTo>
                <a:lnTo>
                  <a:pt x="78950" y="55270"/>
                </a:lnTo>
                <a:lnTo>
                  <a:pt x="78980" y="55270"/>
                </a:lnTo>
                <a:lnTo>
                  <a:pt x="79000" y="55270"/>
                </a:lnTo>
                <a:lnTo>
                  <a:pt x="79030" y="55270"/>
                </a:lnTo>
                <a:lnTo>
                  <a:pt x="79050" y="55270"/>
                </a:lnTo>
                <a:lnTo>
                  <a:pt x="79070" y="55270"/>
                </a:lnTo>
                <a:lnTo>
                  <a:pt x="79090" y="55270"/>
                </a:lnTo>
                <a:lnTo>
                  <a:pt x="79120" y="55270"/>
                </a:lnTo>
                <a:lnTo>
                  <a:pt x="79130" y="55270"/>
                </a:lnTo>
                <a:lnTo>
                  <a:pt x="79160" y="55270"/>
                </a:lnTo>
                <a:lnTo>
                  <a:pt x="79170" y="55270"/>
                </a:lnTo>
                <a:lnTo>
                  <a:pt x="79180" y="55270"/>
                </a:lnTo>
                <a:lnTo>
                  <a:pt x="79200" y="55270"/>
                </a:lnTo>
                <a:lnTo>
                  <a:pt x="79220" y="55270"/>
                </a:lnTo>
                <a:lnTo>
                  <a:pt x="79230" y="55290"/>
                </a:lnTo>
                <a:lnTo>
                  <a:pt x="79250" y="55310"/>
                </a:lnTo>
                <a:lnTo>
                  <a:pt x="79270" y="55320"/>
                </a:lnTo>
                <a:lnTo>
                  <a:pt x="79280" y="55340"/>
                </a:lnTo>
                <a:lnTo>
                  <a:pt x="79290" y="55360"/>
                </a:lnTo>
                <a:lnTo>
                  <a:pt x="79300" y="55370"/>
                </a:lnTo>
                <a:lnTo>
                  <a:pt x="79280" y="55390"/>
                </a:lnTo>
                <a:lnTo>
                  <a:pt x="79270" y="55390"/>
                </a:lnTo>
                <a:lnTo>
                  <a:pt x="79260" y="55400"/>
                </a:lnTo>
                <a:lnTo>
                  <a:pt x="79270" y="55430"/>
                </a:lnTo>
                <a:lnTo>
                  <a:pt x="79290" y="55450"/>
                </a:lnTo>
                <a:lnTo>
                  <a:pt x="79290" y="55460"/>
                </a:lnTo>
                <a:lnTo>
                  <a:pt x="79270" y="55450"/>
                </a:lnTo>
                <a:lnTo>
                  <a:pt x="79270" y="55470"/>
                </a:lnTo>
                <a:lnTo>
                  <a:pt x="79270" y="55480"/>
                </a:lnTo>
                <a:lnTo>
                  <a:pt x="79240" y="55480"/>
                </a:lnTo>
                <a:lnTo>
                  <a:pt x="79230" y="55470"/>
                </a:lnTo>
                <a:lnTo>
                  <a:pt x="79210" y="55470"/>
                </a:lnTo>
                <a:lnTo>
                  <a:pt x="79200" y="55480"/>
                </a:lnTo>
                <a:lnTo>
                  <a:pt x="79210" y="55500"/>
                </a:lnTo>
                <a:lnTo>
                  <a:pt x="79200" y="55510"/>
                </a:lnTo>
                <a:lnTo>
                  <a:pt x="79170" y="55500"/>
                </a:lnTo>
                <a:lnTo>
                  <a:pt x="79140" y="55520"/>
                </a:lnTo>
                <a:lnTo>
                  <a:pt x="79160" y="55540"/>
                </a:lnTo>
                <a:lnTo>
                  <a:pt x="79170" y="55550"/>
                </a:lnTo>
                <a:lnTo>
                  <a:pt x="79170" y="55570"/>
                </a:lnTo>
                <a:lnTo>
                  <a:pt x="79160" y="55580"/>
                </a:lnTo>
                <a:lnTo>
                  <a:pt x="79160" y="55600"/>
                </a:lnTo>
                <a:lnTo>
                  <a:pt x="79160" y="55590"/>
                </a:lnTo>
                <a:lnTo>
                  <a:pt x="79150" y="55610"/>
                </a:lnTo>
                <a:lnTo>
                  <a:pt x="79150" y="55600"/>
                </a:lnTo>
                <a:lnTo>
                  <a:pt x="79140" y="55590"/>
                </a:lnTo>
                <a:lnTo>
                  <a:pt x="79130" y="55580"/>
                </a:lnTo>
                <a:lnTo>
                  <a:pt x="79120" y="55590"/>
                </a:lnTo>
                <a:lnTo>
                  <a:pt x="79100" y="55600"/>
                </a:lnTo>
                <a:lnTo>
                  <a:pt x="79090" y="55610"/>
                </a:lnTo>
                <a:lnTo>
                  <a:pt x="79090" y="55620"/>
                </a:lnTo>
                <a:lnTo>
                  <a:pt x="79090" y="55630"/>
                </a:lnTo>
                <a:lnTo>
                  <a:pt x="79110" y="55630"/>
                </a:lnTo>
                <a:lnTo>
                  <a:pt x="79120" y="55640"/>
                </a:lnTo>
                <a:lnTo>
                  <a:pt x="79130" y="55650"/>
                </a:lnTo>
                <a:lnTo>
                  <a:pt x="79130" y="55660"/>
                </a:lnTo>
                <a:lnTo>
                  <a:pt x="79130" y="55670"/>
                </a:lnTo>
                <a:lnTo>
                  <a:pt x="79120" y="55680"/>
                </a:lnTo>
                <a:lnTo>
                  <a:pt x="79110" y="55690"/>
                </a:lnTo>
                <a:lnTo>
                  <a:pt x="79110" y="55700"/>
                </a:lnTo>
                <a:lnTo>
                  <a:pt x="79090" y="55700"/>
                </a:lnTo>
                <a:lnTo>
                  <a:pt x="79080" y="55710"/>
                </a:lnTo>
                <a:lnTo>
                  <a:pt x="79080" y="55720"/>
                </a:lnTo>
                <a:lnTo>
                  <a:pt x="79080" y="55740"/>
                </a:lnTo>
                <a:lnTo>
                  <a:pt x="79080" y="55750"/>
                </a:lnTo>
                <a:lnTo>
                  <a:pt x="79070" y="55760"/>
                </a:lnTo>
                <a:lnTo>
                  <a:pt x="79080" y="55770"/>
                </a:lnTo>
                <a:lnTo>
                  <a:pt x="79090" y="55780"/>
                </a:lnTo>
                <a:lnTo>
                  <a:pt x="79100" y="55790"/>
                </a:lnTo>
                <a:lnTo>
                  <a:pt x="79090" y="55800"/>
                </a:lnTo>
                <a:lnTo>
                  <a:pt x="79080" y="55800"/>
                </a:lnTo>
                <a:lnTo>
                  <a:pt x="79070" y="55800"/>
                </a:lnTo>
                <a:lnTo>
                  <a:pt x="79070" y="55790"/>
                </a:lnTo>
                <a:lnTo>
                  <a:pt x="79060" y="55780"/>
                </a:lnTo>
                <a:lnTo>
                  <a:pt x="79050" y="55780"/>
                </a:lnTo>
                <a:lnTo>
                  <a:pt x="79040" y="55780"/>
                </a:lnTo>
                <a:lnTo>
                  <a:pt x="79030" y="55790"/>
                </a:lnTo>
                <a:lnTo>
                  <a:pt x="79020" y="55790"/>
                </a:lnTo>
                <a:lnTo>
                  <a:pt x="79010" y="55790"/>
                </a:lnTo>
                <a:lnTo>
                  <a:pt x="79000" y="55790"/>
                </a:lnTo>
                <a:lnTo>
                  <a:pt x="79000" y="55800"/>
                </a:lnTo>
                <a:lnTo>
                  <a:pt x="79000" y="55810"/>
                </a:lnTo>
                <a:lnTo>
                  <a:pt x="79000" y="55820"/>
                </a:lnTo>
                <a:lnTo>
                  <a:pt x="79000" y="55830"/>
                </a:lnTo>
                <a:lnTo>
                  <a:pt x="78990" y="55840"/>
                </a:lnTo>
                <a:lnTo>
                  <a:pt x="78980" y="55850"/>
                </a:lnTo>
                <a:lnTo>
                  <a:pt x="78990" y="55870"/>
                </a:lnTo>
                <a:lnTo>
                  <a:pt x="79000" y="55880"/>
                </a:lnTo>
                <a:lnTo>
                  <a:pt x="79000" y="55890"/>
                </a:lnTo>
                <a:lnTo>
                  <a:pt x="78990" y="55890"/>
                </a:lnTo>
                <a:lnTo>
                  <a:pt x="78980" y="55890"/>
                </a:lnTo>
                <a:lnTo>
                  <a:pt x="78970" y="55900"/>
                </a:lnTo>
                <a:lnTo>
                  <a:pt x="78980" y="55910"/>
                </a:lnTo>
                <a:lnTo>
                  <a:pt x="78990" y="55920"/>
                </a:lnTo>
                <a:lnTo>
                  <a:pt x="78990" y="55930"/>
                </a:lnTo>
                <a:lnTo>
                  <a:pt x="79000" y="55950"/>
                </a:lnTo>
                <a:lnTo>
                  <a:pt x="79000" y="55960"/>
                </a:lnTo>
                <a:lnTo>
                  <a:pt x="79000" y="55970"/>
                </a:lnTo>
                <a:lnTo>
                  <a:pt x="78990" y="55980"/>
                </a:lnTo>
                <a:lnTo>
                  <a:pt x="78980" y="55980"/>
                </a:lnTo>
                <a:lnTo>
                  <a:pt x="78970" y="55980"/>
                </a:lnTo>
                <a:lnTo>
                  <a:pt x="78960" y="55990"/>
                </a:lnTo>
                <a:lnTo>
                  <a:pt x="78950" y="56000"/>
                </a:lnTo>
                <a:lnTo>
                  <a:pt x="78950" y="56020"/>
                </a:lnTo>
                <a:lnTo>
                  <a:pt x="78950" y="56030"/>
                </a:lnTo>
                <a:lnTo>
                  <a:pt x="78950" y="56040"/>
                </a:lnTo>
                <a:lnTo>
                  <a:pt x="78940" y="56040"/>
                </a:lnTo>
                <a:lnTo>
                  <a:pt x="78930" y="56030"/>
                </a:lnTo>
                <a:lnTo>
                  <a:pt x="78920" y="56040"/>
                </a:lnTo>
                <a:lnTo>
                  <a:pt x="78920" y="56050"/>
                </a:lnTo>
                <a:lnTo>
                  <a:pt x="78910" y="56060"/>
                </a:lnTo>
                <a:lnTo>
                  <a:pt x="78910" y="56070"/>
                </a:lnTo>
                <a:lnTo>
                  <a:pt x="78900" y="56080"/>
                </a:lnTo>
                <a:lnTo>
                  <a:pt x="78900" y="56090"/>
                </a:lnTo>
                <a:lnTo>
                  <a:pt x="78890" y="56080"/>
                </a:lnTo>
                <a:lnTo>
                  <a:pt x="78900" y="56070"/>
                </a:lnTo>
                <a:lnTo>
                  <a:pt x="78900" y="56060"/>
                </a:lnTo>
                <a:lnTo>
                  <a:pt x="78890" y="56060"/>
                </a:lnTo>
                <a:lnTo>
                  <a:pt x="78890" y="56070"/>
                </a:lnTo>
                <a:lnTo>
                  <a:pt x="78880" y="56070"/>
                </a:lnTo>
                <a:lnTo>
                  <a:pt x="78870" y="56070"/>
                </a:lnTo>
                <a:lnTo>
                  <a:pt x="78860" y="56060"/>
                </a:lnTo>
                <a:lnTo>
                  <a:pt x="78860" y="56070"/>
                </a:lnTo>
                <a:lnTo>
                  <a:pt x="78850" y="56070"/>
                </a:lnTo>
                <a:lnTo>
                  <a:pt x="78840" y="56070"/>
                </a:lnTo>
                <a:lnTo>
                  <a:pt x="78830" y="56070"/>
                </a:lnTo>
                <a:lnTo>
                  <a:pt x="78830" y="56080"/>
                </a:lnTo>
                <a:lnTo>
                  <a:pt x="78820" y="56080"/>
                </a:lnTo>
                <a:lnTo>
                  <a:pt x="78810" y="56080"/>
                </a:lnTo>
                <a:lnTo>
                  <a:pt x="78790" y="56080"/>
                </a:lnTo>
                <a:lnTo>
                  <a:pt x="78790" y="56090"/>
                </a:lnTo>
                <a:lnTo>
                  <a:pt x="78800" y="56090"/>
                </a:lnTo>
                <a:lnTo>
                  <a:pt x="78810" y="56100"/>
                </a:lnTo>
                <a:lnTo>
                  <a:pt x="78800" y="56110"/>
                </a:lnTo>
                <a:lnTo>
                  <a:pt x="78800" y="56120"/>
                </a:lnTo>
                <a:lnTo>
                  <a:pt x="78800" y="56130"/>
                </a:lnTo>
                <a:lnTo>
                  <a:pt x="78800" y="56140"/>
                </a:lnTo>
                <a:lnTo>
                  <a:pt x="78790" y="56140"/>
                </a:lnTo>
                <a:lnTo>
                  <a:pt x="78780" y="56140"/>
                </a:lnTo>
                <a:lnTo>
                  <a:pt x="78770" y="56150"/>
                </a:lnTo>
                <a:lnTo>
                  <a:pt x="78770" y="56160"/>
                </a:lnTo>
                <a:lnTo>
                  <a:pt x="78770" y="56170"/>
                </a:lnTo>
                <a:lnTo>
                  <a:pt x="78780" y="56180"/>
                </a:lnTo>
                <a:lnTo>
                  <a:pt x="78780" y="56200"/>
                </a:lnTo>
                <a:lnTo>
                  <a:pt x="78780" y="56210"/>
                </a:lnTo>
                <a:lnTo>
                  <a:pt x="78780" y="56220"/>
                </a:lnTo>
                <a:lnTo>
                  <a:pt x="78770" y="56230"/>
                </a:lnTo>
                <a:lnTo>
                  <a:pt x="78760" y="56220"/>
                </a:lnTo>
                <a:lnTo>
                  <a:pt x="78760" y="56200"/>
                </a:lnTo>
                <a:lnTo>
                  <a:pt x="78760" y="56190"/>
                </a:lnTo>
                <a:lnTo>
                  <a:pt x="78750" y="56200"/>
                </a:lnTo>
                <a:lnTo>
                  <a:pt x="78750" y="56210"/>
                </a:lnTo>
                <a:lnTo>
                  <a:pt x="78740" y="56210"/>
                </a:lnTo>
                <a:lnTo>
                  <a:pt x="78740" y="56220"/>
                </a:lnTo>
                <a:lnTo>
                  <a:pt x="78750" y="56230"/>
                </a:lnTo>
                <a:lnTo>
                  <a:pt x="78750" y="56240"/>
                </a:lnTo>
                <a:lnTo>
                  <a:pt x="78760" y="56250"/>
                </a:lnTo>
                <a:lnTo>
                  <a:pt x="78750" y="56250"/>
                </a:lnTo>
                <a:lnTo>
                  <a:pt x="78740" y="56250"/>
                </a:lnTo>
                <a:lnTo>
                  <a:pt x="78730" y="56250"/>
                </a:lnTo>
                <a:lnTo>
                  <a:pt x="78710" y="56250"/>
                </a:lnTo>
                <a:lnTo>
                  <a:pt x="78730" y="56270"/>
                </a:lnTo>
                <a:lnTo>
                  <a:pt x="78740" y="56270"/>
                </a:lnTo>
                <a:lnTo>
                  <a:pt x="78740" y="56280"/>
                </a:lnTo>
                <a:lnTo>
                  <a:pt x="78740" y="56290"/>
                </a:lnTo>
                <a:lnTo>
                  <a:pt x="78730" y="56290"/>
                </a:lnTo>
                <a:lnTo>
                  <a:pt x="78730" y="56300"/>
                </a:lnTo>
                <a:lnTo>
                  <a:pt x="78730" y="56310"/>
                </a:lnTo>
                <a:lnTo>
                  <a:pt x="78730" y="56320"/>
                </a:lnTo>
                <a:lnTo>
                  <a:pt x="78720" y="56320"/>
                </a:lnTo>
                <a:lnTo>
                  <a:pt x="78710" y="56320"/>
                </a:lnTo>
                <a:lnTo>
                  <a:pt x="78700" y="56320"/>
                </a:lnTo>
                <a:lnTo>
                  <a:pt x="78700" y="56330"/>
                </a:lnTo>
                <a:lnTo>
                  <a:pt x="78710" y="56340"/>
                </a:lnTo>
                <a:lnTo>
                  <a:pt x="78700" y="56350"/>
                </a:lnTo>
                <a:lnTo>
                  <a:pt x="78700" y="56340"/>
                </a:lnTo>
                <a:lnTo>
                  <a:pt x="78690" y="56340"/>
                </a:lnTo>
                <a:lnTo>
                  <a:pt x="78680" y="56340"/>
                </a:lnTo>
                <a:lnTo>
                  <a:pt x="78670" y="56340"/>
                </a:lnTo>
                <a:lnTo>
                  <a:pt x="78660" y="56350"/>
                </a:lnTo>
                <a:lnTo>
                  <a:pt x="78650" y="56360"/>
                </a:lnTo>
                <a:lnTo>
                  <a:pt x="78640" y="56370"/>
                </a:lnTo>
                <a:lnTo>
                  <a:pt x="78640" y="56380"/>
                </a:lnTo>
                <a:lnTo>
                  <a:pt x="78640" y="56390"/>
                </a:lnTo>
                <a:lnTo>
                  <a:pt x="78650" y="56390"/>
                </a:lnTo>
                <a:lnTo>
                  <a:pt x="78660" y="56390"/>
                </a:lnTo>
                <a:lnTo>
                  <a:pt x="78660" y="56400"/>
                </a:lnTo>
                <a:lnTo>
                  <a:pt x="78650" y="56400"/>
                </a:lnTo>
                <a:lnTo>
                  <a:pt x="78640" y="56410"/>
                </a:lnTo>
                <a:lnTo>
                  <a:pt x="78640" y="56420"/>
                </a:lnTo>
                <a:lnTo>
                  <a:pt x="78640" y="56430"/>
                </a:lnTo>
                <a:lnTo>
                  <a:pt x="78650" y="56430"/>
                </a:lnTo>
                <a:lnTo>
                  <a:pt x="78650" y="56420"/>
                </a:lnTo>
                <a:lnTo>
                  <a:pt x="78660" y="56430"/>
                </a:lnTo>
                <a:lnTo>
                  <a:pt x="78660" y="56440"/>
                </a:lnTo>
                <a:lnTo>
                  <a:pt x="78650" y="56440"/>
                </a:lnTo>
                <a:lnTo>
                  <a:pt x="78650" y="56450"/>
                </a:lnTo>
                <a:lnTo>
                  <a:pt x="78660" y="56450"/>
                </a:lnTo>
                <a:lnTo>
                  <a:pt x="78670" y="56460"/>
                </a:lnTo>
                <a:lnTo>
                  <a:pt x="78680" y="56460"/>
                </a:lnTo>
                <a:lnTo>
                  <a:pt x="78680" y="56470"/>
                </a:lnTo>
                <a:lnTo>
                  <a:pt x="78680" y="56480"/>
                </a:lnTo>
                <a:lnTo>
                  <a:pt x="78670" y="56480"/>
                </a:lnTo>
                <a:lnTo>
                  <a:pt x="78660" y="56480"/>
                </a:lnTo>
                <a:lnTo>
                  <a:pt x="78650" y="56490"/>
                </a:lnTo>
                <a:lnTo>
                  <a:pt x="78650" y="56500"/>
                </a:lnTo>
                <a:lnTo>
                  <a:pt x="78640" y="56500"/>
                </a:lnTo>
                <a:lnTo>
                  <a:pt x="78630" y="56500"/>
                </a:lnTo>
                <a:lnTo>
                  <a:pt x="78620" y="56500"/>
                </a:lnTo>
                <a:lnTo>
                  <a:pt x="78610" y="56500"/>
                </a:lnTo>
                <a:lnTo>
                  <a:pt x="78610" y="56510"/>
                </a:lnTo>
                <a:lnTo>
                  <a:pt x="78610" y="56520"/>
                </a:lnTo>
                <a:lnTo>
                  <a:pt x="78620" y="56530"/>
                </a:lnTo>
                <a:lnTo>
                  <a:pt x="78630" y="56530"/>
                </a:lnTo>
                <a:lnTo>
                  <a:pt x="78620" y="56540"/>
                </a:lnTo>
                <a:lnTo>
                  <a:pt x="78620" y="56550"/>
                </a:lnTo>
                <a:lnTo>
                  <a:pt x="78610" y="56560"/>
                </a:lnTo>
                <a:lnTo>
                  <a:pt x="78610" y="56570"/>
                </a:lnTo>
                <a:lnTo>
                  <a:pt x="78600" y="56570"/>
                </a:lnTo>
                <a:lnTo>
                  <a:pt x="78600" y="56580"/>
                </a:lnTo>
                <a:lnTo>
                  <a:pt x="78590" y="56580"/>
                </a:lnTo>
                <a:lnTo>
                  <a:pt x="78590" y="56590"/>
                </a:lnTo>
                <a:lnTo>
                  <a:pt x="78590" y="56600"/>
                </a:lnTo>
                <a:lnTo>
                  <a:pt x="78580" y="56610"/>
                </a:lnTo>
                <a:lnTo>
                  <a:pt x="78570" y="56610"/>
                </a:lnTo>
                <a:lnTo>
                  <a:pt x="78570" y="56600"/>
                </a:lnTo>
                <a:lnTo>
                  <a:pt x="78560" y="56590"/>
                </a:lnTo>
                <a:lnTo>
                  <a:pt x="78550" y="56590"/>
                </a:lnTo>
                <a:lnTo>
                  <a:pt x="78550" y="56600"/>
                </a:lnTo>
                <a:lnTo>
                  <a:pt x="78560" y="56610"/>
                </a:lnTo>
                <a:lnTo>
                  <a:pt x="78560" y="56620"/>
                </a:lnTo>
                <a:lnTo>
                  <a:pt x="78560" y="56630"/>
                </a:lnTo>
                <a:lnTo>
                  <a:pt x="78550" y="56630"/>
                </a:lnTo>
                <a:lnTo>
                  <a:pt x="78540" y="56640"/>
                </a:lnTo>
                <a:lnTo>
                  <a:pt x="78540" y="56650"/>
                </a:lnTo>
                <a:lnTo>
                  <a:pt x="78530" y="56660"/>
                </a:lnTo>
                <a:lnTo>
                  <a:pt x="78520" y="56650"/>
                </a:lnTo>
                <a:lnTo>
                  <a:pt x="78510" y="56650"/>
                </a:lnTo>
                <a:lnTo>
                  <a:pt x="78510" y="56640"/>
                </a:lnTo>
                <a:lnTo>
                  <a:pt x="78510" y="56630"/>
                </a:lnTo>
                <a:lnTo>
                  <a:pt x="78500" y="56630"/>
                </a:lnTo>
                <a:lnTo>
                  <a:pt x="78500" y="56640"/>
                </a:lnTo>
                <a:lnTo>
                  <a:pt x="78490" y="56650"/>
                </a:lnTo>
                <a:lnTo>
                  <a:pt x="78480" y="56650"/>
                </a:lnTo>
                <a:lnTo>
                  <a:pt x="78470" y="56650"/>
                </a:lnTo>
                <a:lnTo>
                  <a:pt x="78460" y="56650"/>
                </a:lnTo>
                <a:lnTo>
                  <a:pt x="78460" y="56640"/>
                </a:lnTo>
                <a:lnTo>
                  <a:pt x="78450" y="56630"/>
                </a:lnTo>
                <a:lnTo>
                  <a:pt x="78450" y="56620"/>
                </a:lnTo>
                <a:lnTo>
                  <a:pt x="78440" y="56620"/>
                </a:lnTo>
                <a:lnTo>
                  <a:pt x="78440" y="56630"/>
                </a:lnTo>
                <a:lnTo>
                  <a:pt x="78440" y="56640"/>
                </a:lnTo>
                <a:lnTo>
                  <a:pt x="78440" y="56650"/>
                </a:lnTo>
                <a:lnTo>
                  <a:pt x="78450" y="56650"/>
                </a:lnTo>
                <a:lnTo>
                  <a:pt x="78450" y="56660"/>
                </a:lnTo>
                <a:lnTo>
                  <a:pt x="78440" y="56670"/>
                </a:lnTo>
                <a:lnTo>
                  <a:pt x="78430" y="56660"/>
                </a:lnTo>
                <a:lnTo>
                  <a:pt x="78420" y="56660"/>
                </a:lnTo>
                <a:lnTo>
                  <a:pt x="78410" y="56660"/>
                </a:lnTo>
                <a:lnTo>
                  <a:pt x="78400" y="56660"/>
                </a:lnTo>
                <a:lnTo>
                  <a:pt x="78390" y="56650"/>
                </a:lnTo>
                <a:lnTo>
                  <a:pt x="78400" y="56630"/>
                </a:lnTo>
                <a:lnTo>
                  <a:pt x="78390" y="56630"/>
                </a:lnTo>
                <a:lnTo>
                  <a:pt x="78380" y="56630"/>
                </a:lnTo>
                <a:lnTo>
                  <a:pt x="78370" y="56630"/>
                </a:lnTo>
                <a:lnTo>
                  <a:pt x="78360" y="56630"/>
                </a:lnTo>
                <a:lnTo>
                  <a:pt x="78350" y="56620"/>
                </a:lnTo>
                <a:lnTo>
                  <a:pt x="78340" y="56630"/>
                </a:lnTo>
                <a:lnTo>
                  <a:pt x="78330" y="56630"/>
                </a:lnTo>
                <a:lnTo>
                  <a:pt x="78330" y="56640"/>
                </a:lnTo>
                <a:lnTo>
                  <a:pt x="78330" y="56650"/>
                </a:lnTo>
                <a:lnTo>
                  <a:pt x="78340" y="56660"/>
                </a:lnTo>
                <a:lnTo>
                  <a:pt x="78340" y="56670"/>
                </a:lnTo>
                <a:lnTo>
                  <a:pt x="78330" y="56680"/>
                </a:lnTo>
                <a:lnTo>
                  <a:pt x="78330" y="56690"/>
                </a:lnTo>
                <a:lnTo>
                  <a:pt x="78320" y="56680"/>
                </a:lnTo>
                <a:lnTo>
                  <a:pt x="78310" y="56680"/>
                </a:lnTo>
                <a:lnTo>
                  <a:pt x="78310" y="56670"/>
                </a:lnTo>
                <a:lnTo>
                  <a:pt x="78310" y="56660"/>
                </a:lnTo>
                <a:lnTo>
                  <a:pt x="78310" y="56650"/>
                </a:lnTo>
                <a:lnTo>
                  <a:pt x="78300" y="56650"/>
                </a:lnTo>
                <a:lnTo>
                  <a:pt x="78290" y="56660"/>
                </a:lnTo>
                <a:lnTo>
                  <a:pt x="78290" y="56670"/>
                </a:lnTo>
                <a:lnTo>
                  <a:pt x="78280" y="56670"/>
                </a:lnTo>
                <a:lnTo>
                  <a:pt x="78280" y="56660"/>
                </a:lnTo>
                <a:lnTo>
                  <a:pt x="78280" y="56650"/>
                </a:lnTo>
                <a:lnTo>
                  <a:pt x="78290" y="56640"/>
                </a:lnTo>
                <a:lnTo>
                  <a:pt x="78300" y="56640"/>
                </a:lnTo>
                <a:lnTo>
                  <a:pt x="78300" y="56630"/>
                </a:lnTo>
                <a:lnTo>
                  <a:pt x="78310" y="56620"/>
                </a:lnTo>
                <a:lnTo>
                  <a:pt x="78300" y="56610"/>
                </a:lnTo>
                <a:lnTo>
                  <a:pt x="78290" y="56610"/>
                </a:lnTo>
                <a:lnTo>
                  <a:pt x="78280" y="56620"/>
                </a:lnTo>
                <a:lnTo>
                  <a:pt x="78280" y="56630"/>
                </a:lnTo>
                <a:lnTo>
                  <a:pt x="78260" y="56620"/>
                </a:lnTo>
                <a:lnTo>
                  <a:pt x="78250" y="56610"/>
                </a:lnTo>
                <a:lnTo>
                  <a:pt x="78260" y="56610"/>
                </a:lnTo>
                <a:lnTo>
                  <a:pt x="78260" y="56600"/>
                </a:lnTo>
                <a:lnTo>
                  <a:pt x="78270" y="56600"/>
                </a:lnTo>
                <a:lnTo>
                  <a:pt x="78270" y="56590"/>
                </a:lnTo>
                <a:lnTo>
                  <a:pt x="78280" y="56580"/>
                </a:lnTo>
                <a:lnTo>
                  <a:pt x="78280" y="56570"/>
                </a:lnTo>
                <a:lnTo>
                  <a:pt x="78270" y="56560"/>
                </a:lnTo>
                <a:lnTo>
                  <a:pt x="78260" y="56560"/>
                </a:lnTo>
                <a:lnTo>
                  <a:pt x="78250" y="56570"/>
                </a:lnTo>
                <a:lnTo>
                  <a:pt x="78240" y="56570"/>
                </a:lnTo>
                <a:lnTo>
                  <a:pt x="78230" y="56580"/>
                </a:lnTo>
                <a:lnTo>
                  <a:pt x="78220" y="56590"/>
                </a:lnTo>
                <a:lnTo>
                  <a:pt x="78210" y="56590"/>
                </a:lnTo>
                <a:lnTo>
                  <a:pt x="78200" y="56580"/>
                </a:lnTo>
                <a:lnTo>
                  <a:pt x="78200" y="56570"/>
                </a:lnTo>
                <a:lnTo>
                  <a:pt x="78200" y="56560"/>
                </a:lnTo>
                <a:lnTo>
                  <a:pt x="78180" y="56560"/>
                </a:lnTo>
                <a:lnTo>
                  <a:pt x="78170" y="56560"/>
                </a:lnTo>
                <a:lnTo>
                  <a:pt x="78160" y="56570"/>
                </a:lnTo>
                <a:lnTo>
                  <a:pt x="78160" y="56580"/>
                </a:lnTo>
                <a:lnTo>
                  <a:pt x="78170" y="56580"/>
                </a:lnTo>
                <a:lnTo>
                  <a:pt x="78180" y="56590"/>
                </a:lnTo>
                <a:lnTo>
                  <a:pt x="78170" y="56600"/>
                </a:lnTo>
                <a:lnTo>
                  <a:pt x="78160" y="56590"/>
                </a:lnTo>
                <a:lnTo>
                  <a:pt x="78150" y="56590"/>
                </a:lnTo>
                <a:lnTo>
                  <a:pt x="78140" y="56580"/>
                </a:lnTo>
                <a:lnTo>
                  <a:pt x="78140" y="56590"/>
                </a:lnTo>
                <a:lnTo>
                  <a:pt x="78140" y="56600"/>
                </a:lnTo>
                <a:lnTo>
                  <a:pt x="78140" y="56610"/>
                </a:lnTo>
                <a:lnTo>
                  <a:pt x="78140" y="56620"/>
                </a:lnTo>
                <a:lnTo>
                  <a:pt x="78140" y="56630"/>
                </a:lnTo>
                <a:lnTo>
                  <a:pt x="78130" y="56630"/>
                </a:lnTo>
                <a:lnTo>
                  <a:pt x="78120" y="56620"/>
                </a:lnTo>
                <a:lnTo>
                  <a:pt x="78100" y="56620"/>
                </a:lnTo>
                <a:lnTo>
                  <a:pt x="78100" y="56630"/>
                </a:lnTo>
                <a:lnTo>
                  <a:pt x="78110" y="56640"/>
                </a:lnTo>
                <a:lnTo>
                  <a:pt x="78120" y="56650"/>
                </a:lnTo>
                <a:lnTo>
                  <a:pt x="78110" y="56660"/>
                </a:lnTo>
                <a:lnTo>
                  <a:pt x="78100" y="56660"/>
                </a:lnTo>
                <a:lnTo>
                  <a:pt x="78090" y="56650"/>
                </a:lnTo>
                <a:lnTo>
                  <a:pt x="78080" y="56650"/>
                </a:lnTo>
                <a:lnTo>
                  <a:pt x="78070" y="56660"/>
                </a:lnTo>
                <a:lnTo>
                  <a:pt x="78080" y="56670"/>
                </a:lnTo>
                <a:lnTo>
                  <a:pt x="78090" y="56680"/>
                </a:lnTo>
                <a:lnTo>
                  <a:pt x="78090" y="56690"/>
                </a:lnTo>
                <a:lnTo>
                  <a:pt x="78080" y="56680"/>
                </a:lnTo>
                <a:lnTo>
                  <a:pt x="78060" y="56680"/>
                </a:lnTo>
                <a:lnTo>
                  <a:pt x="78050" y="56680"/>
                </a:lnTo>
                <a:lnTo>
                  <a:pt x="78050" y="56690"/>
                </a:lnTo>
                <a:lnTo>
                  <a:pt x="78060" y="56700"/>
                </a:lnTo>
                <a:lnTo>
                  <a:pt x="78060" y="56710"/>
                </a:lnTo>
                <a:lnTo>
                  <a:pt x="78070" y="56720"/>
                </a:lnTo>
                <a:lnTo>
                  <a:pt x="78060" y="56720"/>
                </a:lnTo>
                <a:lnTo>
                  <a:pt x="78050" y="56720"/>
                </a:lnTo>
                <a:lnTo>
                  <a:pt x="78040" y="56720"/>
                </a:lnTo>
                <a:lnTo>
                  <a:pt x="78030" y="56720"/>
                </a:lnTo>
                <a:lnTo>
                  <a:pt x="78030" y="56730"/>
                </a:lnTo>
                <a:lnTo>
                  <a:pt x="78030" y="56740"/>
                </a:lnTo>
                <a:lnTo>
                  <a:pt x="78020" y="56740"/>
                </a:lnTo>
                <a:lnTo>
                  <a:pt x="78020" y="56750"/>
                </a:lnTo>
                <a:lnTo>
                  <a:pt x="78020" y="56760"/>
                </a:lnTo>
                <a:lnTo>
                  <a:pt x="78000" y="56760"/>
                </a:lnTo>
                <a:lnTo>
                  <a:pt x="77990" y="56750"/>
                </a:lnTo>
                <a:lnTo>
                  <a:pt x="77990" y="56740"/>
                </a:lnTo>
                <a:lnTo>
                  <a:pt x="77990" y="56730"/>
                </a:lnTo>
                <a:lnTo>
                  <a:pt x="77980" y="56730"/>
                </a:lnTo>
                <a:lnTo>
                  <a:pt x="77970" y="56720"/>
                </a:lnTo>
                <a:lnTo>
                  <a:pt x="77960" y="56730"/>
                </a:lnTo>
                <a:lnTo>
                  <a:pt x="77950" y="56740"/>
                </a:lnTo>
                <a:lnTo>
                  <a:pt x="77960" y="56750"/>
                </a:lnTo>
                <a:lnTo>
                  <a:pt x="77950" y="56750"/>
                </a:lnTo>
                <a:lnTo>
                  <a:pt x="77940" y="56750"/>
                </a:lnTo>
                <a:lnTo>
                  <a:pt x="77940" y="56760"/>
                </a:lnTo>
                <a:lnTo>
                  <a:pt x="77950" y="56770"/>
                </a:lnTo>
                <a:lnTo>
                  <a:pt x="77960" y="56780"/>
                </a:lnTo>
                <a:lnTo>
                  <a:pt x="77950" y="56790"/>
                </a:lnTo>
                <a:lnTo>
                  <a:pt x="77940" y="56780"/>
                </a:lnTo>
                <a:lnTo>
                  <a:pt x="77930" y="56780"/>
                </a:lnTo>
                <a:lnTo>
                  <a:pt x="77920" y="56770"/>
                </a:lnTo>
                <a:lnTo>
                  <a:pt x="77910" y="56770"/>
                </a:lnTo>
                <a:lnTo>
                  <a:pt x="77910" y="56780"/>
                </a:lnTo>
                <a:lnTo>
                  <a:pt x="77910" y="56790"/>
                </a:lnTo>
                <a:lnTo>
                  <a:pt x="77920" y="56800"/>
                </a:lnTo>
                <a:lnTo>
                  <a:pt x="77920" y="56810"/>
                </a:lnTo>
                <a:lnTo>
                  <a:pt x="77930" y="56810"/>
                </a:lnTo>
                <a:lnTo>
                  <a:pt x="77920" y="56810"/>
                </a:lnTo>
                <a:lnTo>
                  <a:pt x="77910" y="56810"/>
                </a:lnTo>
                <a:lnTo>
                  <a:pt x="77900" y="56820"/>
                </a:lnTo>
                <a:lnTo>
                  <a:pt x="77900" y="56830"/>
                </a:lnTo>
                <a:lnTo>
                  <a:pt x="77910" y="56840"/>
                </a:lnTo>
                <a:lnTo>
                  <a:pt x="77910" y="56850"/>
                </a:lnTo>
                <a:lnTo>
                  <a:pt x="77900" y="56860"/>
                </a:lnTo>
                <a:lnTo>
                  <a:pt x="77890" y="56870"/>
                </a:lnTo>
                <a:lnTo>
                  <a:pt x="77880" y="56850"/>
                </a:lnTo>
                <a:lnTo>
                  <a:pt x="77880" y="56840"/>
                </a:lnTo>
                <a:lnTo>
                  <a:pt x="77870" y="56830"/>
                </a:lnTo>
                <a:lnTo>
                  <a:pt x="77860" y="56830"/>
                </a:lnTo>
                <a:lnTo>
                  <a:pt x="77850" y="56830"/>
                </a:lnTo>
                <a:lnTo>
                  <a:pt x="77840" y="56830"/>
                </a:lnTo>
                <a:lnTo>
                  <a:pt x="77830" y="56840"/>
                </a:lnTo>
                <a:lnTo>
                  <a:pt x="77830" y="56850"/>
                </a:lnTo>
                <a:lnTo>
                  <a:pt x="77840" y="56860"/>
                </a:lnTo>
                <a:lnTo>
                  <a:pt x="77850" y="56860"/>
                </a:lnTo>
                <a:lnTo>
                  <a:pt x="77860" y="56860"/>
                </a:lnTo>
                <a:lnTo>
                  <a:pt x="77870" y="56870"/>
                </a:lnTo>
                <a:lnTo>
                  <a:pt x="77870" y="56880"/>
                </a:lnTo>
                <a:lnTo>
                  <a:pt x="77870" y="56890"/>
                </a:lnTo>
                <a:lnTo>
                  <a:pt x="77850" y="56890"/>
                </a:lnTo>
                <a:lnTo>
                  <a:pt x="77840" y="56900"/>
                </a:lnTo>
                <a:lnTo>
                  <a:pt x="77820" y="56910"/>
                </a:lnTo>
                <a:lnTo>
                  <a:pt x="77820" y="56920"/>
                </a:lnTo>
                <a:lnTo>
                  <a:pt x="77820" y="56930"/>
                </a:lnTo>
                <a:lnTo>
                  <a:pt x="77830" y="56940"/>
                </a:lnTo>
                <a:lnTo>
                  <a:pt x="77830" y="56950"/>
                </a:lnTo>
                <a:lnTo>
                  <a:pt x="77820" y="56950"/>
                </a:lnTo>
                <a:lnTo>
                  <a:pt x="77810" y="56950"/>
                </a:lnTo>
                <a:lnTo>
                  <a:pt x="77800" y="56950"/>
                </a:lnTo>
                <a:lnTo>
                  <a:pt x="77790" y="56940"/>
                </a:lnTo>
                <a:lnTo>
                  <a:pt x="77780" y="56950"/>
                </a:lnTo>
                <a:lnTo>
                  <a:pt x="77790" y="56960"/>
                </a:lnTo>
                <a:lnTo>
                  <a:pt x="77800" y="56970"/>
                </a:lnTo>
                <a:lnTo>
                  <a:pt x="77800" y="56980"/>
                </a:lnTo>
                <a:lnTo>
                  <a:pt x="77800" y="56990"/>
                </a:lnTo>
                <a:lnTo>
                  <a:pt x="77790" y="56980"/>
                </a:lnTo>
                <a:lnTo>
                  <a:pt x="77780" y="56970"/>
                </a:lnTo>
                <a:lnTo>
                  <a:pt x="77770" y="56970"/>
                </a:lnTo>
                <a:lnTo>
                  <a:pt x="77770" y="56980"/>
                </a:lnTo>
                <a:lnTo>
                  <a:pt x="77770" y="56990"/>
                </a:lnTo>
                <a:lnTo>
                  <a:pt x="77780" y="57000"/>
                </a:lnTo>
                <a:lnTo>
                  <a:pt x="77790" y="57000"/>
                </a:lnTo>
                <a:lnTo>
                  <a:pt x="77790" y="57010"/>
                </a:lnTo>
                <a:lnTo>
                  <a:pt x="77780" y="57010"/>
                </a:lnTo>
                <a:lnTo>
                  <a:pt x="77770" y="57010"/>
                </a:lnTo>
                <a:lnTo>
                  <a:pt x="77760" y="57020"/>
                </a:lnTo>
                <a:lnTo>
                  <a:pt x="77760" y="57030"/>
                </a:lnTo>
                <a:lnTo>
                  <a:pt x="77750" y="57030"/>
                </a:lnTo>
                <a:lnTo>
                  <a:pt x="77740" y="57020"/>
                </a:lnTo>
                <a:lnTo>
                  <a:pt x="77730" y="57030"/>
                </a:lnTo>
                <a:lnTo>
                  <a:pt x="77720" y="57040"/>
                </a:lnTo>
                <a:lnTo>
                  <a:pt x="77720" y="57050"/>
                </a:lnTo>
                <a:lnTo>
                  <a:pt x="77720" y="57060"/>
                </a:lnTo>
                <a:lnTo>
                  <a:pt x="77730" y="57060"/>
                </a:lnTo>
                <a:lnTo>
                  <a:pt x="77740" y="57070"/>
                </a:lnTo>
                <a:lnTo>
                  <a:pt x="77720" y="57080"/>
                </a:lnTo>
                <a:lnTo>
                  <a:pt x="77710" y="57080"/>
                </a:lnTo>
                <a:lnTo>
                  <a:pt x="77700" y="57080"/>
                </a:lnTo>
                <a:lnTo>
                  <a:pt x="77690" y="57080"/>
                </a:lnTo>
                <a:lnTo>
                  <a:pt x="77690" y="57090"/>
                </a:lnTo>
                <a:lnTo>
                  <a:pt x="77690" y="57100"/>
                </a:lnTo>
                <a:lnTo>
                  <a:pt x="77700" y="57110"/>
                </a:lnTo>
                <a:lnTo>
                  <a:pt x="77700" y="57120"/>
                </a:lnTo>
                <a:lnTo>
                  <a:pt x="77690" y="57120"/>
                </a:lnTo>
                <a:lnTo>
                  <a:pt x="77680" y="57110"/>
                </a:lnTo>
                <a:lnTo>
                  <a:pt x="77660" y="57120"/>
                </a:lnTo>
                <a:lnTo>
                  <a:pt x="77670" y="57130"/>
                </a:lnTo>
                <a:lnTo>
                  <a:pt x="77680" y="57130"/>
                </a:lnTo>
                <a:lnTo>
                  <a:pt x="77680" y="57140"/>
                </a:lnTo>
                <a:lnTo>
                  <a:pt x="77680" y="57160"/>
                </a:lnTo>
                <a:lnTo>
                  <a:pt x="77670" y="57160"/>
                </a:lnTo>
                <a:lnTo>
                  <a:pt x="77660" y="57150"/>
                </a:lnTo>
                <a:lnTo>
                  <a:pt x="77650" y="57150"/>
                </a:lnTo>
                <a:lnTo>
                  <a:pt x="77640" y="57150"/>
                </a:lnTo>
                <a:lnTo>
                  <a:pt x="77640" y="57160"/>
                </a:lnTo>
                <a:lnTo>
                  <a:pt x="77630" y="57160"/>
                </a:lnTo>
                <a:lnTo>
                  <a:pt x="77620" y="57170"/>
                </a:lnTo>
                <a:lnTo>
                  <a:pt x="77620" y="57180"/>
                </a:lnTo>
                <a:lnTo>
                  <a:pt x="77620" y="57190"/>
                </a:lnTo>
                <a:lnTo>
                  <a:pt x="77620" y="57200"/>
                </a:lnTo>
                <a:lnTo>
                  <a:pt x="77620" y="57210"/>
                </a:lnTo>
                <a:lnTo>
                  <a:pt x="77610" y="57210"/>
                </a:lnTo>
                <a:lnTo>
                  <a:pt x="77590" y="57200"/>
                </a:lnTo>
                <a:lnTo>
                  <a:pt x="77580" y="57200"/>
                </a:lnTo>
                <a:lnTo>
                  <a:pt x="77580" y="57220"/>
                </a:lnTo>
                <a:lnTo>
                  <a:pt x="77590" y="57230"/>
                </a:lnTo>
                <a:lnTo>
                  <a:pt x="77600" y="57250"/>
                </a:lnTo>
                <a:lnTo>
                  <a:pt x="77580" y="57250"/>
                </a:lnTo>
                <a:lnTo>
                  <a:pt x="77570" y="57250"/>
                </a:lnTo>
                <a:lnTo>
                  <a:pt x="77570" y="57260"/>
                </a:lnTo>
                <a:lnTo>
                  <a:pt x="77580" y="57270"/>
                </a:lnTo>
                <a:lnTo>
                  <a:pt x="77580" y="57280"/>
                </a:lnTo>
                <a:lnTo>
                  <a:pt x="77570" y="57290"/>
                </a:lnTo>
                <a:lnTo>
                  <a:pt x="77570" y="57310"/>
                </a:lnTo>
                <a:lnTo>
                  <a:pt x="77570" y="57320"/>
                </a:lnTo>
                <a:lnTo>
                  <a:pt x="77550" y="57320"/>
                </a:lnTo>
                <a:lnTo>
                  <a:pt x="77540" y="57320"/>
                </a:lnTo>
                <a:lnTo>
                  <a:pt x="77540" y="57330"/>
                </a:lnTo>
                <a:lnTo>
                  <a:pt x="77540" y="57350"/>
                </a:lnTo>
                <a:lnTo>
                  <a:pt x="77540" y="57370"/>
                </a:lnTo>
                <a:lnTo>
                  <a:pt x="77540" y="57390"/>
                </a:lnTo>
                <a:lnTo>
                  <a:pt x="77540" y="57420"/>
                </a:lnTo>
                <a:lnTo>
                  <a:pt x="77540" y="57440"/>
                </a:lnTo>
                <a:lnTo>
                  <a:pt x="77540" y="57450"/>
                </a:lnTo>
                <a:lnTo>
                  <a:pt x="77530" y="57480"/>
                </a:lnTo>
                <a:lnTo>
                  <a:pt x="77540" y="57500"/>
                </a:lnTo>
                <a:lnTo>
                  <a:pt x="77540" y="57530"/>
                </a:lnTo>
                <a:lnTo>
                  <a:pt x="77530" y="57550"/>
                </a:lnTo>
                <a:lnTo>
                  <a:pt x="77540" y="57570"/>
                </a:lnTo>
                <a:lnTo>
                  <a:pt x="77540" y="57580"/>
                </a:lnTo>
                <a:lnTo>
                  <a:pt x="77540" y="57590"/>
                </a:lnTo>
                <a:lnTo>
                  <a:pt x="77540" y="57610"/>
                </a:lnTo>
                <a:lnTo>
                  <a:pt x="77540" y="57620"/>
                </a:lnTo>
                <a:lnTo>
                  <a:pt x="77540" y="57640"/>
                </a:lnTo>
                <a:lnTo>
                  <a:pt x="77540" y="57680"/>
                </a:lnTo>
                <a:lnTo>
                  <a:pt x="77540" y="57720"/>
                </a:lnTo>
                <a:lnTo>
                  <a:pt x="77540" y="57770"/>
                </a:lnTo>
                <a:lnTo>
                  <a:pt x="77540" y="57820"/>
                </a:lnTo>
                <a:lnTo>
                  <a:pt x="77540" y="57870"/>
                </a:lnTo>
                <a:lnTo>
                  <a:pt x="77540" y="57890"/>
                </a:lnTo>
                <a:lnTo>
                  <a:pt x="77530" y="57910"/>
                </a:lnTo>
                <a:lnTo>
                  <a:pt x="77530" y="57950"/>
                </a:lnTo>
                <a:lnTo>
                  <a:pt x="77540" y="57990"/>
                </a:lnTo>
                <a:lnTo>
                  <a:pt x="77540" y="58020"/>
                </a:lnTo>
                <a:lnTo>
                  <a:pt x="77540" y="58040"/>
                </a:lnTo>
                <a:lnTo>
                  <a:pt x="77540" y="58060"/>
                </a:lnTo>
                <a:lnTo>
                  <a:pt x="77540" y="58080"/>
                </a:lnTo>
                <a:lnTo>
                  <a:pt x="77540" y="58110"/>
                </a:lnTo>
                <a:lnTo>
                  <a:pt x="77540" y="58150"/>
                </a:lnTo>
                <a:lnTo>
                  <a:pt x="77540" y="58180"/>
                </a:lnTo>
                <a:lnTo>
                  <a:pt x="77540" y="58230"/>
                </a:lnTo>
                <a:lnTo>
                  <a:pt x="77540" y="58250"/>
                </a:lnTo>
                <a:lnTo>
                  <a:pt x="77540" y="58270"/>
                </a:lnTo>
                <a:lnTo>
                  <a:pt x="77540" y="58300"/>
                </a:lnTo>
                <a:lnTo>
                  <a:pt x="77530" y="58330"/>
                </a:lnTo>
                <a:lnTo>
                  <a:pt x="77530" y="58360"/>
                </a:lnTo>
                <a:lnTo>
                  <a:pt x="77530" y="58390"/>
                </a:lnTo>
                <a:lnTo>
                  <a:pt x="77530" y="58420"/>
                </a:lnTo>
                <a:lnTo>
                  <a:pt x="77540" y="58440"/>
                </a:lnTo>
                <a:lnTo>
                  <a:pt x="77530" y="58470"/>
                </a:lnTo>
                <a:lnTo>
                  <a:pt x="77530" y="58500"/>
                </a:lnTo>
                <a:lnTo>
                  <a:pt x="77530" y="58520"/>
                </a:lnTo>
                <a:lnTo>
                  <a:pt x="77540" y="58520"/>
                </a:lnTo>
                <a:lnTo>
                  <a:pt x="77540" y="58580"/>
                </a:lnTo>
                <a:lnTo>
                  <a:pt x="77520" y="58620"/>
                </a:lnTo>
                <a:lnTo>
                  <a:pt x="77520" y="58710"/>
                </a:lnTo>
                <a:lnTo>
                  <a:pt x="77540" y="58810"/>
                </a:lnTo>
                <a:lnTo>
                  <a:pt x="77540" y="58850"/>
                </a:lnTo>
                <a:lnTo>
                  <a:pt x="77550" y="58900"/>
                </a:lnTo>
                <a:lnTo>
                  <a:pt x="77550" y="58910"/>
                </a:lnTo>
                <a:lnTo>
                  <a:pt x="77550" y="58960"/>
                </a:lnTo>
                <a:lnTo>
                  <a:pt x="77550" y="58980"/>
                </a:lnTo>
                <a:lnTo>
                  <a:pt x="77550" y="59010"/>
                </a:lnTo>
                <a:lnTo>
                  <a:pt x="77550" y="59070"/>
                </a:lnTo>
                <a:lnTo>
                  <a:pt x="77550" y="59130"/>
                </a:lnTo>
                <a:lnTo>
                  <a:pt x="77550" y="59180"/>
                </a:lnTo>
                <a:lnTo>
                  <a:pt x="77550" y="59220"/>
                </a:lnTo>
                <a:lnTo>
                  <a:pt x="77550" y="59260"/>
                </a:lnTo>
                <a:lnTo>
                  <a:pt x="77550" y="59310"/>
                </a:lnTo>
                <a:lnTo>
                  <a:pt x="77550" y="59360"/>
                </a:lnTo>
                <a:lnTo>
                  <a:pt x="77540" y="59430"/>
                </a:lnTo>
                <a:lnTo>
                  <a:pt x="77540" y="59530"/>
                </a:lnTo>
                <a:lnTo>
                  <a:pt x="77540" y="59570"/>
                </a:lnTo>
                <a:lnTo>
                  <a:pt x="77540" y="59590"/>
                </a:lnTo>
                <a:lnTo>
                  <a:pt x="77540" y="59650"/>
                </a:lnTo>
                <a:lnTo>
                  <a:pt x="77540" y="59720"/>
                </a:lnTo>
                <a:lnTo>
                  <a:pt x="77540" y="59780"/>
                </a:lnTo>
                <a:lnTo>
                  <a:pt x="77530" y="59830"/>
                </a:lnTo>
                <a:lnTo>
                  <a:pt x="77530" y="59880"/>
                </a:lnTo>
                <a:lnTo>
                  <a:pt x="77530" y="59940"/>
                </a:lnTo>
                <a:lnTo>
                  <a:pt x="77530" y="59960"/>
                </a:lnTo>
                <a:lnTo>
                  <a:pt x="77110" y="60070"/>
                </a:lnTo>
                <a:lnTo>
                  <a:pt x="77070" y="60080"/>
                </a:lnTo>
                <a:lnTo>
                  <a:pt x="77050" y="60100"/>
                </a:lnTo>
                <a:lnTo>
                  <a:pt x="77040" y="60130"/>
                </a:lnTo>
                <a:lnTo>
                  <a:pt x="77000" y="60090"/>
                </a:lnTo>
                <a:lnTo>
                  <a:pt x="76980" y="60100"/>
                </a:lnTo>
                <a:lnTo>
                  <a:pt x="76950" y="60100"/>
                </a:lnTo>
                <a:lnTo>
                  <a:pt x="76920" y="60110"/>
                </a:lnTo>
                <a:lnTo>
                  <a:pt x="76900" y="60120"/>
                </a:lnTo>
                <a:lnTo>
                  <a:pt x="76870" y="60130"/>
                </a:lnTo>
                <a:lnTo>
                  <a:pt x="76850" y="60130"/>
                </a:lnTo>
                <a:lnTo>
                  <a:pt x="76830" y="60140"/>
                </a:lnTo>
                <a:lnTo>
                  <a:pt x="76800" y="60150"/>
                </a:lnTo>
                <a:lnTo>
                  <a:pt x="76780" y="60160"/>
                </a:lnTo>
                <a:lnTo>
                  <a:pt x="76760" y="60160"/>
                </a:lnTo>
                <a:lnTo>
                  <a:pt x="76740" y="60160"/>
                </a:lnTo>
                <a:lnTo>
                  <a:pt x="76720" y="60160"/>
                </a:lnTo>
                <a:lnTo>
                  <a:pt x="76700" y="60170"/>
                </a:lnTo>
                <a:lnTo>
                  <a:pt x="76670" y="60180"/>
                </a:lnTo>
                <a:lnTo>
                  <a:pt x="76640" y="60190"/>
                </a:lnTo>
                <a:lnTo>
                  <a:pt x="76600" y="60210"/>
                </a:lnTo>
                <a:lnTo>
                  <a:pt x="76550" y="60220"/>
                </a:lnTo>
                <a:lnTo>
                  <a:pt x="76510" y="60230"/>
                </a:lnTo>
                <a:lnTo>
                  <a:pt x="76490" y="60240"/>
                </a:lnTo>
                <a:lnTo>
                  <a:pt x="76470" y="60240"/>
                </a:lnTo>
                <a:lnTo>
                  <a:pt x="76440" y="60250"/>
                </a:lnTo>
                <a:lnTo>
                  <a:pt x="76410" y="60250"/>
                </a:lnTo>
                <a:lnTo>
                  <a:pt x="76380" y="60260"/>
                </a:lnTo>
                <a:lnTo>
                  <a:pt x="76330" y="60280"/>
                </a:lnTo>
                <a:lnTo>
                  <a:pt x="76290" y="60290"/>
                </a:lnTo>
                <a:lnTo>
                  <a:pt x="76240" y="60310"/>
                </a:lnTo>
                <a:lnTo>
                  <a:pt x="76220" y="60320"/>
                </a:lnTo>
                <a:lnTo>
                  <a:pt x="76190" y="60330"/>
                </a:lnTo>
                <a:lnTo>
                  <a:pt x="76170" y="60340"/>
                </a:lnTo>
                <a:lnTo>
                  <a:pt x="76140" y="60340"/>
                </a:lnTo>
                <a:lnTo>
                  <a:pt x="76120" y="60350"/>
                </a:lnTo>
                <a:lnTo>
                  <a:pt x="76100" y="60360"/>
                </a:lnTo>
                <a:lnTo>
                  <a:pt x="76080" y="60370"/>
                </a:lnTo>
                <a:lnTo>
                  <a:pt x="76060" y="60380"/>
                </a:lnTo>
                <a:lnTo>
                  <a:pt x="76040" y="60390"/>
                </a:lnTo>
                <a:lnTo>
                  <a:pt x="76020" y="60390"/>
                </a:lnTo>
                <a:lnTo>
                  <a:pt x="76000" y="60400"/>
                </a:lnTo>
                <a:lnTo>
                  <a:pt x="75980" y="60400"/>
                </a:lnTo>
                <a:lnTo>
                  <a:pt x="75950" y="60410"/>
                </a:lnTo>
                <a:lnTo>
                  <a:pt x="75920" y="60410"/>
                </a:lnTo>
                <a:lnTo>
                  <a:pt x="75900" y="60410"/>
                </a:lnTo>
                <a:lnTo>
                  <a:pt x="75880" y="60410"/>
                </a:lnTo>
                <a:lnTo>
                  <a:pt x="75870" y="60400"/>
                </a:lnTo>
                <a:lnTo>
                  <a:pt x="75860" y="60400"/>
                </a:lnTo>
                <a:lnTo>
                  <a:pt x="75840" y="60400"/>
                </a:lnTo>
                <a:lnTo>
                  <a:pt x="75830" y="60400"/>
                </a:lnTo>
                <a:lnTo>
                  <a:pt x="75820" y="60400"/>
                </a:lnTo>
                <a:lnTo>
                  <a:pt x="75810" y="60390"/>
                </a:lnTo>
                <a:lnTo>
                  <a:pt x="75800" y="60390"/>
                </a:lnTo>
                <a:lnTo>
                  <a:pt x="75790" y="60380"/>
                </a:lnTo>
                <a:lnTo>
                  <a:pt x="75780" y="60370"/>
                </a:lnTo>
                <a:lnTo>
                  <a:pt x="75790" y="60370"/>
                </a:lnTo>
                <a:lnTo>
                  <a:pt x="75790" y="60360"/>
                </a:lnTo>
                <a:lnTo>
                  <a:pt x="75790" y="60350"/>
                </a:lnTo>
                <a:lnTo>
                  <a:pt x="75780" y="60340"/>
                </a:lnTo>
                <a:lnTo>
                  <a:pt x="75790" y="60340"/>
                </a:lnTo>
                <a:lnTo>
                  <a:pt x="75790" y="60330"/>
                </a:lnTo>
                <a:lnTo>
                  <a:pt x="75800" y="60320"/>
                </a:lnTo>
                <a:lnTo>
                  <a:pt x="75790" y="60320"/>
                </a:lnTo>
                <a:lnTo>
                  <a:pt x="75800" y="60310"/>
                </a:lnTo>
                <a:lnTo>
                  <a:pt x="75790" y="60300"/>
                </a:lnTo>
                <a:lnTo>
                  <a:pt x="75780" y="60300"/>
                </a:lnTo>
                <a:lnTo>
                  <a:pt x="75770" y="60300"/>
                </a:lnTo>
                <a:lnTo>
                  <a:pt x="75760" y="60300"/>
                </a:lnTo>
                <a:lnTo>
                  <a:pt x="75750" y="60290"/>
                </a:lnTo>
                <a:lnTo>
                  <a:pt x="75740" y="60290"/>
                </a:lnTo>
                <a:lnTo>
                  <a:pt x="75730" y="60290"/>
                </a:lnTo>
                <a:lnTo>
                  <a:pt x="75720" y="60290"/>
                </a:lnTo>
                <a:lnTo>
                  <a:pt x="75720" y="60280"/>
                </a:lnTo>
                <a:lnTo>
                  <a:pt x="75710" y="60270"/>
                </a:lnTo>
                <a:lnTo>
                  <a:pt x="75710" y="60260"/>
                </a:lnTo>
                <a:lnTo>
                  <a:pt x="75710" y="60250"/>
                </a:lnTo>
                <a:lnTo>
                  <a:pt x="75710" y="60240"/>
                </a:lnTo>
                <a:lnTo>
                  <a:pt x="75700" y="60230"/>
                </a:lnTo>
                <a:lnTo>
                  <a:pt x="75700" y="60220"/>
                </a:lnTo>
                <a:lnTo>
                  <a:pt x="75700" y="60210"/>
                </a:lnTo>
                <a:lnTo>
                  <a:pt x="75700" y="60200"/>
                </a:lnTo>
                <a:lnTo>
                  <a:pt x="75690" y="60200"/>
                </a:lnTo>
                <a:lnTo>
                  <a:pt x="75680" y="60190"/>
                </a:lnTo>
                <a:lnTo>
                  <a:pt x="75680" y="60180"/>
                </a:lnTo>
                <a:lnTo>
                  <a:pt x="75670" y="60190"/>
                </a:lnTo>
                <a:lnTo>
                  <a:pt x="75670" y="60180"/>
                </a:lnTo>
                <a:lnTo>
                  <a:pt x="75660" y="60180"/>
                </a:lnTo>
                <a:lnTo>
                  <a:pt x="75650" y="60180"/>
                </a:lnTo>
                <a:lnTo>
                  <a:pt x="75640" y="60180"/>
                </a:lnTo>
                <a:lnTo>
                  <a:pt x="75640" y="60170"/>
                </a:lnTo>
                <a:lnTo>
                  <a:pt x="75630" y="60170"/>
                </a:lnTo>
                <a:lnTo>
                  <a:pt x="75620" y="60170"/>
                </a:lnTo>
                <a:lnTo>
                  <a:pt x="75620" y="60160"/>
                </a:lnTo>
                <a:lnTo>
                  <a:pt x="75610" y="60160"/>
                </a:lnTo>
                <a:lnTo>
                  <a:pt x="75600" y="60150"/>
                </a:lnTo>
                <a:lnTo>
                  <a:pt x="75610" y="60150"/>
                </a:lnTo>
                <a:lnTo>
                  <a:pt x="75610" y="60140"/>
                </a:lnTo>
                <a:lnTo>
                  <a:pt x="75610" y="60130"/>
                </a:lnTo>
                <a:lnTo>
                  <a:pt x="75610" y="60120"/>
                </a:lnTo>
                <a:lnTo>
                  <a:pt x="75600" y="60110"/>
                </a:lnTo>
                <a:lnTo>
                  <a:pt x="75600" y="60100"/>
                </a:lnTo>
                <a:lnTo>
                  <a:pt x="75600" y="60090"/>
                </a:lnTo>
                <a:lnTo>
                  <a:pt x="75590" y="60090"/>
                </a:lnTo>
                <a:lnTo>
                  <a:pt x="75590" y="60080"/>
                </a:lnTo>
                <a:lnTo>
                  <a:pt x="75580" y="60080"/>
                </a:lnTo>
                <a:lnTo>
                  <a:pt x="75570" y="60070"/>
                </a:lnTo>
                <a:lnTo>
                  <a:pt x="75560" y="60070"/>
                </a:lnTo>
                <a:lnTo>
                  <a:pt x="75550" y="60070"/>
                </a:lnTo>
                <a:lnTo>
                  <a:pt x="75540" y="60060"/>
                </a:lnTo>
                <a:lnTo>
                  <a:pt x="75530" y="60070"/>
                </a:lnTo>
                <a:lnTo>
                  <a:pt x="75530" y="60060"/>
                </a:lnTo>
                <a:lnTo>
                  <a:pt x="75520" y="60050"/>
                </a:lnTo>
                <a:lnTo>
                  <a:pt x="75520" y="60040"/>
                </a:lnTo>
                <a:lnTo>
                  <a:pt x="75520" y="60030"/>
                </a:lnTo>
                <a:lnTo>
                  <a:pt x="75530" y="60030"/>
                </a:lnTo>
                <a:lnTo>
                  <a:pt x="75530" y="60020"/>
                </a:lnTo>
                <a:lnTo>
                  <a:pt x="75530" y="60010"/>
                </a:lnTo>
                <a:lnTo>
                  <a:pt x="75520" y="60010"/>
                </a:lnTo>
                <a:lnTo>
                  <a:pt x="75510" y="60000"/>
                </a:lnTo>
                <a:lnTo>
                  <a:pt x="75500" y="60000"/>
                </a:lnTo>
                <a:lnTo>
                  <a:pt x="75490" y="60000"/>
                </a:lnTo>
                <a:lnTo>
                  <a:pt x="75490" y="59990"/>
                </a:lnTo>
                <a:lnTo>
                  <a:pt x="75480" y="59990"/>
                </a:lnTo>
                <a:lnTo>
                  <a:pt x="75470" y="59990"/>
                </a:lnTo>
                <a:lnTo>
                  <a:pt x="75470" y="59980"/>
                </a:lnTo>
                <a:lnTo>
                  <a:pt x="75480" y="59980"/>
                </a:lnTo>
                <a:lnTo>
                  <a:pt x="75470" y="59970"/>
                </a:lnTo>
                <a:lnTo>
                  <a:pt x="75470" y="59960"/>
                </a:lnTo>
                <a:lnTo>
                  <a:pt x="75460" y="59950"/>
                </a:lnTo>
                <a:lnTo>
                  <a:pt x="75450" y="59950"/>
                </a:lnTo>
                <a:lnTo>
                  <a:pt x="75450" y="59940"/>
                </a:lnTo>
                <a:lnTo>
                  <a:pt x="75450" y="59930"/>
                </a:lnTo>
                <a:lnTo>
                  <a:pt x="75450" y="59920"/>
                </a:lnTo>
                <a:lnTo>
                  <a:pt x="75450" y="59910"/>
                </a:lnTo>
                <a:lnTo>
                  <a:pt x="75440" y="59910"/>
                </a:lnTo>
                <a:lnTo>
                  <a:pt x="75440" y="59900"/>
                </a:lnTo>
                <a:lnTo>
                  <a:pt x="75430" y="59900"/>
                </a:lnTo>
                <a:lnTo>
                  <a:pt x="75420" y="59900"/>
                </a:lnTo>
                <a:lnTo>
                  <a:pt x="75420" y="59890"/>
                </a:lnTo>
                <a:lnTo>
                  <a:pt x="75410" y="59890"/>
                </a:lnTo>
                <a:lnTo>
                  <a:pt x="75400" y="59890"/>
                </a:lnTo>
                <a:lnTo>
                  <a:pt x="75390" y="59890"/>
                </a:lnTo>
                <a:lnTo>
                  <a:pt x="75380" y="59890"/>
                </a:lnTo>
                <a:lnTo>
                  <a:pt x="75380" y="59880"/>
                </a:lnTo>
                <a:lnTo>
                  <a:pt x="75380" y="59870"/>
                </a:lnTo>
                <a:lnTo>
                  <a:pt x="75370" y="59870"/>
                </a:lnTo>
                <a:lnTo>
                  <a:pt x="75380" y="59860"/>
                </a:lnTo>
                <a:lnTo>
                  <a:pt x="75370" y="59850"/>
                </a:lnTo>
                <a:lnTo>
                  <a:pt x="75370" y="59840"/>
                </a:lnTo>
                <a:lnTo>
                  <a:pt x="75370" y="59830"/>
                </a:lnTo>
                <a:lnTo>
                  <a:pt x="75370" y="59820"/>
                </a:lnTo>
                <a:lnTo>
                  <a:pt x="75370" y="59810"/>
                </a:lnTo>
                <a:lnTo>
                  <a:pt x="75360" y="59820"/>
                </a:lnTo>
                <a:lnTo>
                  <a:pt x="75360" y="59810"/>
                </a:lnTo>
                <a:lnTo>
                  <a:pt x="75360" y="59800"/>
                </a:lnTo>
                <a:lnTo>
                  <a:pt x="75350" y="59800"/>
                </a:lnTo>
                <a:lnTo>
                  <a:pt x="75350" y="59790"/>
                </a:lnTo>
                <a:lnTo>
                  <a:pt x="75340" y="59790"/>
                </a:lnTo>
                <a:lnTo>
                  <a:pt x="75350" y="59790"/>
                </a:lnTo>
                <a:lnTo>
                  <a:pt x="75340" y="59790"/>
                </a:lnTo>
                <a:lnTo>
                  <a:pt x="75330" y="59790"/>
                </a:lnTo>
                <a:lnTo>
                  <a:pt x="75320" y="59790"/>
                </a:lnTo>
                <a:lnTo>
                  <a:pt x="75320" y="59780"/>
                </a:lnTo>
                <a:lnTo>
                  <a:pt x="75310" y="59780"/>
                </a:lnTo>
                <a:lnTo>
                  <a:pt x="75310" y="59770"/>
                </a:lnTo>
                <a:lnTo>
                  <a:pt x="75300" y="59780"/>
                </a:lnTo>
                <a:lnTo>
                  <a:pt x="75300" y="59770"/>
                </a:lnTo>
                <a:lnTo>
                  <a:pt x="75290" y="59780"/>
                </a:lnTo>
                <a:lnTo>
                  <a:pt x="75280" y="59780"/>
                </a:lnTo>
                <a:lnTo>
                  <a:pt x="75270" y="59780"/>
                </a:lnTo>
                <a:lnTo>
                  <a:pt x="75270" y="59770"/>
                </a:lnTo>
                <a:lnTo>
                  <a:pt x="75260" y="59770"/>
                </a:lnTo>
                <a:lnTo>
                  <a:pt x="75250" y="59770"/>
                </a:lnTo>
                <a:lnTo>
                  <a:pt x="75260" y="59760"/>
                </a:lnTo>
                <a:lnTo>
                  <a:pt x="75250" y="59760"/>
                </a:lnTo>
                <a:lnTo>
                  <a:pt x="75240" y="59760"/>
                </a:lnTo>
                <a:lnTo>
                  <a:pt x="75230" y="59760"/>
                </a:lnTo>
                <a:lnTo>
                  <a:pt x="75230" y="59750"/>
                </a:lnTo>
                <a:lnTo>
                  <a:pt x="75220" y="59750"/>
                </a:lnTo>
                <a:lnTo>
                  <a:pt x="75210" y="59750"/>
                </a:lnTo>
                <a:lnTo>
                  <a:pt x="75200" y="59750"/>
                </a:lnTo>
                <a:lnTo>
                  <a:pt x="75190" y="59750"/>
                </a:lnTo>
                <a:lnTo>
                  <a:pt x="75190" y="59740"/>
                </a:lnTo>
                <a:lnTo>
                  <a:pt x="75180" y="59740"/>
                </a:lnTo>
                <a:lnTo>
                  <a:pt x="75170" y="59740"/>
                </a:lnTo>
                <a:lnTo>
                  <a:pt x="75170" y="59730"/>
                </a:lnTo>
                <a:lnTo>
                  <a:pt x="75170" y="59720"/>
                </a:lnTo>
                <a:lnTo>
                  <a:pt x="75160" y="59720"/>
                </a:lnTo>
                <a:lnTo>
                  <a:pt x="75150" y="59720"/>
                </a:lnTo>
                <a:lnTo>
                  <a:pt x="75150" y="59710"/>
                </a:lnTo>
                <a:lnTo>
                  <a:pt x="75140" y="59710"/>
                </a:lnTo>
                <a:lnTo>
                  <a:pt x="75140" y="59720"/>
                </a:lnTo>
                <a:lnTo>
                  <a:pt x="75130" y="59710"/>
                </a:lnTo>
                <a:lnTo>
                  <a:pt x="75120" y="59710"/>
                </a:lnTo>
                <a:lnTo>
                  <a:pt x="75110" y="59710"/>
                </a:lnTo>
                <a:lnTo>
                  <a:pt x="75110" y="59700"/>
                </a:lnTo>
                <a:lnTo>
                  <a:pt x="75100" y="59700"/>
                </a:lnTo>
                <a:lnTo>
                  <a:pt x="75100" y="59690"/>
                </a:lnTo>
                <a:lnTo>
                  <a:pt x="75090" y="59690"/>
                </a:lnTo>
                <a:lnTo>
                  <a:pt x="75080" y="59680"/>
                </a:lnTo>
                <a:lnTo>
                  <a:pt x="75080" y="59690"/>
                </a:lnTo>
                <a:lnTo>
                  <a:pt x="75070" y="59690"/>
                </a:lnTo>
                <a:lnTo>
                  <a:pt x="75070" y="59680"/>
                </a:lnTo>
                <a:lnTo>
                  <a:pt x="75060" y="59680"/>
                </a:lnTo>
                <a:lnTo>
                  <a:pt x="75060" y="59670"/>
                </a:lnTo>
                <a:lnTo>
                  <a:pt x="75060" y="59660"/>
                </a:lnTo>
                <a:lnTo>
                  <a:pt x="75050" y="59660"/>
                </a:lnTo>
                <a:lnTo>
                  <a:pt x="75050" y="59650"/>
                </a:lnTo>
                <a:lnTo>
                  <a:pt x="75040" y="59650"/>
                </a:lnTo>
                <a:lnTo>
                  <a:pt x="75040" y="59640"/>
                </a:lnTo>
                <a:lnTo>
                  <a:pt x="75030" y="59630"/>
                </a:lnTo>
                <a:lnTo>
                  <a:pt x="75020" y="59640"/>
                </a:lnTo>
                <a:lnTo>
                  <a:pt x="75020" y="59630"/>
                </a:lnTo>
                <a:lnTo>
                  <a:pt x="75010" y="59630"/>
                </a:lnTo>
                <a:lnTo>
                  <a:pt x="75010" y="59620"/>
                </a:lnTo>
                <a:lnTo>
                  <a:pt x="75000" y="59620"/>
                </a:lnTo>
                <a:lnTo>
                  <a:pt x="75000" y="59610"/>
                </a:lnTo>
                <a:lnTo>
                  <a:pt x="74990" y="59610"/>
                </a:lnTo>
                <a:lnTo>
                  <a:pt x="74980" y="59600"/>
                </a:lnTo>
                <a:lnTo>
                  <a:pt x="74970" y="59590"/>
                </a:lnTo>
                <a:lnTo>
                  <a:pt x="74960" y="59590"/>
                </a:lnTo>
                <a:lnTo>
                  <a:pt x="74960" y="59580"/>
                </a:lnTo>
                <a:lnTo>
                  <a:pt x="74950" y="59580"/>
                </a:lnTo>
                <a:lnTo>
                  <a:pt x="74940" y="59580"/>
                </a:lnTo>
                <a:lnTo>
                  <a:pt x="74940" y="59570"/>
                </a:lnTo>
                <a:lnTo>
                  <a:pt x="74930" y="59570"/>
                </a:lnTo>
                <a:lnTo>
                  <a:pt x="74930" y="59560"/>
                </a:lnTo>
                <a:lnTo>
                  <a:pt x="74940" y="59560"/>
                </a:lnTo>
                <a:lnTo>
                  <a:pt x="74930" y="59550"/>
                </a:lnTo>
                <a:lnTo>
                  <a:pt x="74930" y="59540"/>
                </a:lnTo>
                <a:lnTo>
                  <a:pt x="74920" y="59540"/>
                </a:lnTo>
                <a:lnTo>
                  <a:pt x="74920" y="59530"/>
                </a:lnTo>
                <a:lnTo>
                  <a:pt x="74910" y="59530"/>
                </a:lnTo>
                <a:lnTo>
                  <a:pt x="74900" y="59520"/>
                </a:lnTo>
                <a:lnTo>
                  <a:pt x="74890" y="59520"/>
                </a:lnTo>
                <a:lnTo>
                  <a:pt x="74880" y="59520"/>
                </a:lnTo>
                <a:lnTo>
                  <a:pt x="74870" y="59520"/>
                </a:lnTo>
                <a:lnTo>
                  <a:pt x="74860" y="59520"/>
                </a:lnTo>
                <a:lnTo>
                  <a:pt x="74840" y="59530"/>
                </a:lnTo>
                <a:lnTo>
                  <a:pt x="74810" y="59560"/>
                </a:lnTo>
                <a:lnTo>
                  <a:pt x="74780" y="59590"/>
                </a:lnTo>
                <a:lnTo>
                  <a:pt x="74750" y="59620"/>
                </a:lnTo>
                <a:lnTo>
                  <a:pt x="74700" y="59640"/>
                </a:lnTo>
                <a:lnTo>
                  <a:pt x="74660" y="59670"/>
                </a:lnTo>
                <a:lnTo>
                  <a:pt x="74620" y="59700"/>
                </a:lnTo>
                <a:lnTo>
                  <a:pt x="74590" y="59720"/>
                </a:lnTo>
                <a:lnTo>
                  <a:pt x="74550" y="59750"/>
                </a:lnTo>
                <a:lnTo>
                  <a:pt x="74540" y="59760"/>
                </a:lnTo>
                <a:lnTo>
                  <a:pt x="74520" y="59770"/>
                </a:lnTo>
                <a:lnTo>
                  <a:pt x="74500" y="59780"/>
                </a:lnTo>
                <a:lnTo>
                  <a:pt x="74490" y="59800"/>
                </a:lnTo>
                <a:lnTo>
                  <a:pt x="74460" y="59820"/>
                </a:lnTo>
                <a:lnTo>
                  <a:pt x="74430" y="59830"/>
                </a:lnTo>
                <a:lnTo>
                  <a:pt x="74410" y="59850"/>
                </a:lnTo>
                <a:lnTo>
                  <a:pt x="74380" y="59870"/>
                </a:lnTo>
                <a:lnTo>
                  <a:pt x="74350" y="59900"/>
                </a:lnTo>
                <a:lnTo>
                  <a:pt x="74320" y="59920"/>
                </a:lnTo>
                <a:lnTo>
                  <a:pt x="74280" y="59960"/>
                </a:lnTo>
                <a:lnTo>
                  <a:pt x="74240" y="60000"/>
                </a:lnTo>
                <a:lnTo>
                  <a:pt x="74200" y="60040"/>
                </a:lnTo>
                <a:lnTo>
                  <a:pt x="74200" y="60050"/>
                </a:lnTo>
                <a:lnTo>
                  <a:pt x="74180" y="60070"/>
                </a:lnTo>
                <a:lnTo>
                  <a:pt x="74160" y="60100"/>
                </a:lnTo>
                <a:lnTo>
                  <a:pt x="74130" y="60130"/>
                </a:lnTo>
                <a:lnTo>
                  <a:pt x="74110" y="60170"/>
                </a:lnTo>
                <a:lnTo>
                  <a:pt x="74090" y="60200"/>
                </a:lnTo>
                <a:lnTo>
                  <a:pt x="74070" y="60240"/>
                </a:lnTo>
                <a:lnTo>
                  <a:pt x="74030" y="60300"/>
                </a:lnTo>
                <a:lnTo>
                  <a:pt x="74000" y="60350"/>
                </a:lnTo>
                <a:lnTo>
                  <a:pt x="73970" y="60400"/>
                </a:lnTo>
                <a:lnTo>
                  <a:pt x="73910" y="60470"/>
                </a:lnTo>
                <a:lnTo>
                  <a:pt x="73870" y="60520"/>
                </a:lnTo>
                <a:lnTo>
                  <a:pt x="73870" y="60530"/>
                </a:lnTo>
                <a:lnTo>
                  <a:pt x="73830" y="60590"/>
                </a:lnTo>
                <a:lnTo>
                  <a:pt x="73790" y="60640"/>
                </a:lnTo>
                <a:lnTo>
                  <a:pt x="73750" y="60690"/>
                </a:lnTo>
                <a:lnTo>
                  <a:pt x="73710" y="60720"/>
                </a:lnTo>
                <a:lnTo>
                  <a:pt x="73650" y="60780"/>
                </a:lnTo>
                <a:lnTo>
                  <a:pt x="73640" y="60790"/>
                </a:lnTo>
                <a:lnTo>
                  <a:pt x="73620" y="60810"/>
                </a:lnTo>
                <a:lnTo>
                  <a:pt x="73600" y="60830"/>
                </a:lnTo>
                <a:lnTo>
                  <a:pt x="73580" y="60850"/>
                </a:lnTo>
                <a:lnTo>
                  <a:pt x="73570" y="60860"/>
                </a:lnTo>
                <a:lnTo>
                  <a:pt x="73560" y="60870"/>
                </a:lnTo>
                <a:lnTo>
                  <a:pt x="73540" y="60890"/>
                </a:lnTo>
                <a:lnTo>
                  <a:pt x="73520" y="60910"/>
                </a:lnTo>
                <a:lnTo>
                  <a:pt x="73510" y="60930"/>
                </a:lnTo>
                <a:lnTo>
                  <a:pt x="73500" y="60950"/>
                </a:lnTo>
                <a:lnTo>
                  <a:pt x="73490" y="60980"/>
                </a:lnTo>
                <a:lnTo>
                  <a:pt x="73480" y="61010"/>
                </a:lnTo>
                <a:lnTo>
                  <a:pt x="73470" y="61040"/>
                </a:lnTo>
                <a:lnTo>
                  <a:pt x="73470" y="61070"/>
                </a:lnTo>
                <a:lnTo>
                  <a:pt x="73470" y="61110"/>
                </a:lnTo>
                <a:lnTo>
                  <a:pt x="73480" y="61140"/>
                </a:lnTo>
                <a:lnTo>
                  <a:pt x="73480" y="61380"/>
                </a:lnTo>
                <a:lnTo>
                  <a:pt x="73470" y="61390"/>
                </a:lnTo>
                <a:lnTo>
                  <a:pt x="73470" y="61400"/>
                </a:lnTo>
                <a:lnTo>
                  <a:pt x="73470" y="61410"/>
                </a:lnTo>
                <a:lnTo>
                  <a:pt x="73470" y="61430"/>
                </a:lnTo>
                <a:lnTo>
                  <a:pt x="73470" y="61440"/>
                </a:lnTo>
                <a:lnTo>
                  <a:pt x="73470" y="61460"/>
                </a:lnTo>
                <a:lnTo>
                  <a:pt x="73470" y="61470"/>
                </a:lnTo>
                <a:lnTo>
                  <a:pt x="73470" y="61490"/>
                </a:lnTo>
                <a:lnTo>
                  <a:pt x="73470" y="61500"/>
                </a:lnTo>
                <a:lnTo>
                  <a:pt x="73470" y="61520"/>
                </a:lnTo>
                <a:lnTo>
                  <a:pt x="73470" y="61540"/>
                </a:lnTo>
                <a:lnTo>
                  <a:pt x="73470" y="61560"/>
                </a:lnTo>
                <a:lnTo>
                  <a:pt x="73460" y="61570"/>
                </a:lnTo>
                <a:lnTo>
                  <a:pt x="73450" y="61580"/>
                </a:lnTo>
                <a:lnTo>
                  <a:pt x="73450" y="61590"/>
                </a:lnTo>
                <a:lnTo>
                  <a:pt x="73450" y="61600"/>
                </a:lnTo>
                <a:lnTo>
                  <a:pt x="73460" y="61620"/>
                </a:lnTo>
                <a:lnTo>
                  <a:pt x="73470" y="61640"/>
                </a:lnTo>
                <a:lnTo>
                  <a:pt x="73470" y="61650"/>
                </a:lnTo>
                <a:lnTo>
                  <a:pt x="73460" y="61660"/>
                </a:lnTo>
                <a:lnTo>
                  <a:pt x="73460" y="61670"/>
                </a:lnTo>
                <a:lnTo>
                  <a:pt x="73460" y="61680"/>
                </a:lnTo>
                <a:lnTo>
                  <a:pt x="73470" y="61690"/>
                </a:lnTo>
                <a:lnTo>
                  <a:pt x="73480" y="61690"/>
                </a:lnTo>
                <a:lnTo>
                  <a:pt x="73500" y="61700"/>
                </a:lnTo>
                <a:lnTo>
                  <a:pt x="73500" y="61720"/>
                </a:lnTo>
                <a:lnTo>
                  <a:pt x="73500" y="61730"/>
                </a:lnTo>
                <a:lnTo>
                  <a:pt x="73500" y="61740"/>
                </a:lnTo>
                <a:lnTo>
                  <a:pt x="73490" y="61750"/>
                </a:lnTo>
                <a:lnTo>
                  <a:pt x="73490" y="61770"/>
                </a:lnTo>
                <a:lnTo>
                  <a:pt x="73500" y="61770"/>
                </a:lnTo>
                <a:lnTo>
                  <a:pt x="73510" y="61780"/>
                </a:lnTo>
                <a:lnTo>
                  <a:pt x="73520" y="61790"/>
                </a:lnTo>
                <a:lnTo>
                  <a:pt x="73530" y="61790"/>
                </a:lnTo>
                <a:lnTo>
                  <a:pt x="73540" y="61800"/>
                </a:lnTo>
                <a:lnTo>
                  <a:pt x="73540" y="61810"/>
                </a:lnTo>
                <a:lnTo>
                  <a:pt x="73550" y="61820"/>
                </a:lnTo>
                <a:lnTo>
                  <a:pt x="73550" y="61840"/>
                </a:lnTo>
                <a:lnTo>
                  <a:pt x="73550" y="61850"/>
                </a:lnTo>
                <a:lnTo>
                  <a:pt x="73540" y="61860"/>
                </a:lnTo>
                <a:lnTo>
                  <a:pt x="73540" y="61880"/>
                </a:lnTo>
                <a:lnTo>
                  <a:pt x="73540" y="61900"/>
                </a:lnTo>
                <a:lnTo>
                  <a:pt x="73540" y="61910"/>
                </a:lnTo>
                <a:lnTo>
                  <a:pt x="73540" y="61920"/>
                </a:lnTo>
                <a:lnTo>
                  <a:pt x="73540" y="61940"/>
                </a:lnTo>
                <a:lnTo>
                  <a:pt x="73530" y="61950"/>
                </a:lnTo>
                <a:lnTo>
                  <a:pt x="73530" y="61970"/>
                </a:lnTo>
                <a:lnTo>
                  <a:pt x="73540" y="61990"/>
                </a:lnTo>
                <a:lnTo>
                  <a:pt x="73540" y="62010"/>
                </a:lnTo>
                <a:lnTo>
                  <a:pt x="73540" y="62040"/>
                </a:lnTo>
                <a:lnTo>
                  <a:pt x="73540" y="62050"/>
                </a:lnTo>
                <a:lnTo>
                  <a:pt x="73540" y="62060"/>
                </a:lnTo>
                <a:lnTo>
                  <a:pt x="73550" y="62070"/>
                </a:lnTo>
                <a:lnTo>
                  <a:pt x="73550" y="62090"/>
                </a:lnTo>
                <a:lnTo>
                  <a:pt x="73560" y="62110"/>
                </a:lnTo>
                <a:lnTo>
                  <a:pt x="73570" y="62110"/>
                </a:lnTo>
                <a:lnTo>
                  <a:pt x="73570" y="62120"/>
                </a:lnTo>
                <a:lnTo>
                  <a:pt x="73580" y="62140"/>
                </a:lnTo>
                <a:lnTo>
                  <a:pt x="73580" y="62150"/>
                </a:lnTo>
                <a:lnTo>
                  <a:pt x="73600" y="62170"/>
                </a:lnTo>
                <a:lnTo>
                  <a:pt x="73610" y="62190"/>
                </a:lnTo>
                <a:lnTo>
                  <a:pt x="73630" y="62200"/>
                </a:lnTo>
                <a:lnTo>
                  <a:pt x="73640" y="62220"/>
                </a:lnTo>
                <a:lnTo>
                  <a:pt x="73650" y="62240"/>
                </a:lnTo>
                <a:lnTo>
                  <a:pt x="73660" y="62270"/>
                </a:lnTo>
                <a:lnTo>
                  <a:pt x="73660" y="62300"/>
                </a:lnTo>
                <a:lnTo>
                  <a:pt x="73660" y="62320"/>
                </a:lnTo>
                <a:lnTo>
                  <a:pt x="73660" y="62330"/>
                </a:lnTo>
                <a:lnTo>
                  <a:pt x="73660" y="62350"/>
                </a:lnTo>
                <a:lnTo>
                  <a:pt x="73650" y="62370"/>
                </a:lnTo>
                <a:lnTo>
                  <a:pt x="73650" y="62380"/>
                </a:lnTo>
                <a:lnTo>
                  <a:pt x="73640" y="62400"/>
                </a:lnTo>
                <a:lnTo>
                  <a:pt x="73630" y="62420"/>
                </a:lnTo>
                <a:lnTo>
                  <a:pt x="73620" y="62440"/>
                </a:lnTo>
                <a:lnTo>
                  <a:pt x="73610" y="62450"/>
                </a:lnTo>
                <a:lnTo>
                  <a:pt x="73600" y="62470"/>
                </a:lnTo>
                <a:lnTo>
                  <a:pt x="73590" y="62480"/>
                </a:lnTo>
                <a:lnTo>
                  <a:pt x="73570" y="62490"/>
                </a:lnTo>
                <a:lnTo>
                  <a:pt x="73560" y="62500"/>
                </a:lnTo>
                <a:lnTo>
                  <a:pt x="73540" y="62500"/>
                </a:lnTo>
                <a:lnTo>
                  <a:pt x="73520" y="62510"/>
                </a:lnTo>
                <a:lnTo>
                  <a:pt x="73510" y="62510"/>
                </a:lnTo>
                <a:lnTo>
                  <a:pt x="73490" y="62510"/>
                </a:lnTo>
                <a:lnTo>
                  <a:pt x="73470" y="62520"/>
                </a:lnTo>
                <a:lnTo>
                  <a:pt x="73450" y="62530"/>
                </a:lnTo>
                <a:lnTo>
                  <a:pt x="73440" y="62540"/>
                </a:lnTo>
                <a:lnTo>
                  <a:pt x="73430" y="62550"/>
                </a:lnTo>
                <a:lnTo>
                  <a:pt x="73410" y="62560"/>
                </a:lnTo>
                <a:lnTo>
                  <a:pt x="73380" y="62570"/>
                </a:lnTo>
                <a:lnTo>
                  <a:pt x="73370" y="62580"/>
                </a:lnTo>
                <a:lnTo>
                  <a:pt x="73350" y="62590"/>
                </a:lnTo>
                <a:lnTo>
                  <a:pt x="73340" y="62600"/>
                </a:lnTo>
                <a:lnTo>
                  <a:pt x="73340" y="62610"/>
                </a:lnTo>
                <a:lnTo>
                  <a:pt x="73330" y="62620"/>
                </a:lnTo>
                <a:lnTo>
                  <a:pt x="73320" y="62630"/>
                </a:lnTo>
                <a:lnTo>
                  <a:pt x="73310" y="62650"/>
                </a:lnTo>
                <a:lnTo>
                  <a:pt x="73310" y="62660"/>
                </a:lnTo>
                <a:lnTo>
                  <a:pt x="73310" y="62670"/>
                </a:lnTo>
                <a:lnTo>
                  <a:pt x="73320" y="62670"/>
                </a:lnTo>
                <a:lnTo>
                  <a:pt x="73320" y="62680"/>
                </a:lnTo>
                <a:lnTo>
                  <a:pt x="73310" y="62700"/>
                </a:lnTo>
                <a:lnTo>
                  <a:pt x="73310" y="62720"/>
                </a:lnTo>
                <a:lnTo>
                  <a:pt x="73300" y="62730"/>
                </a:lnTo>
                <a:lnTo>
                  <a:pt x="73290" y="62750"/>
                </a:lnTo>
                <a:lnTo>
                  <a:pt x="73290" y="62760"/>
                </a:lnTo>
                <a:lnTo>
                  <a:pt x="73280" y="62770"/>
                </a:lnTo>
                <a:lnTo>
                  <a:pt x="73280" y="62790"/>
                </a:lnTo>
                <a:lnTo>
                  <a:pt x="73280" y="62800"/>
                </a:lnTo>
                <a:lnTo>
                  <a:pt x="73280" y="62820"/>
                </a:lnTo>
                <a:lnTo>
                  <a:pt x="73280" y="62830"/>
                </a:lnTo>
                <a:lnTo>
                  <a:pt x="73280" y="62840"/>
                </a:lnTo>
                <a:lnTo>
                  <a:pt x="73280" y="62860"/>
                </a:lnTo>
                <a:lnTo>
                  <a:pt x="73270" y="62870"/>
                </a:lnTo>
                <a:lnTo>
                  <a:pt x="73260" y="62880"/>
                </a:lnTo>
                <a:lnTo>
                  <a:pt x="73260" y="62900"/>
                </a:lnTo>
                <a:lnTo>
                  <a:pt x="73260" y="62910"/>
                </a:lnTo>
                <a:lnTo>
                  <a:pt x="73290" y="62910"/>
                </a:lnTo>
                <a:lnTo>
                  <a:pt x="73300" y="62920"/>
                </a:lnTo>
                <a:lnTo>
                  <a:pt x="73300" y="62930"/>
                </a:lnTo>
                <a:lnTo>
                  <a:pt x="73310" y="62940"/>
                </a:lnTo>
                <a:lnTo>
                  <a:pt x="73310" y="62950"/>
                </a:lnTo>
                <a:lnTo>
                  <a:pt x="73270" y="62950"/>
                </a:lnTo>
                <a:lnTo>
                  <a:pt x="72990" y="63050"/>
                </a:lnTo>
                <a:lnTo>
                  <a:pt x="72880" y="63110"/>
                </a:lnTo>
                <a:lnTo>
                  <a:pt x="72820" y="63150"/>
                </a:lnTo>
                <a:lnTo>
                  <a:pt x="72630" y="63340"/>
                </a:lnTo>
                <a:lnTo>
                  <a:pt x="72610" y="63390"/>
                </a:lnTo>
                <a:lnTo>
                  <a:pt x="72550" y="63500"/>
                </a:lnTo>
                <a:lnTo>
                  <a:pt x="72530" y="63540"/>
                </a:lnTo>
                <a:lnTo>
                  <a:pt x="72520" y="63570"/>
                </a:lnTo>
                <a:lnTo>
                  <a:pt x="72450" y="63740"/>
                </a:lnTo>
                <a:lnTo>
                  <a:pt x="72450" y="63760"/>
                </a:lnTo>
                <a:lnTo>
                  <a:pt x="72360" y="63970"/>
                </a:lnTo>
                <a:lnTo>
                  <a:pt x="72230" y="64120"/>
                </a:lnTo>
                <a:lnTo>
                  <a:pt x="72140" y="64320"/>
                </a:lnTo>
                <a:lnTo>
                  <a:pt x="72060" y="64520"/>
                </a:lnTo>
                <a:lnTo>
                  <a:pt x="72010" y="64790"/>
                </a:lnTo>
                <a:lnTo>
                  <a:pt x="71960" y="65110"/>
                </a:lnTo>
                <a:lnTo>
                  <a:pt x="71910" y="65350"/>
                </a:lnTo>
                <a:lnTo>
                  <a:pt x="71810" y="65570"/>
                </a:lnTo>
                <a:lnTo>
                  <a:pt x="71670" y="65820"/>
                </a:lnTo>
                <a:lnTo>
                  <a:pt x="71630" y="65940"/>
                </a:lnTo>
                <a:lnTo>
                  <a:pt x="71470" y="66210"/>
                </a:lnTo>
                <a:lnTo>
                  <a:pt x="71410" y="66410"/>
                </a:lnTo>
                <a:lnTo>
                  <a:pt x="71370" y="66650"/>
                </a:lnTo>
                <a:lnTo>
                  <a:pt x="71270" y="66870"/>
                </a:lnTo>
                <a:lnTo>
                  <a:pt x="71170" y="67050"/>
                </a:lnTo>
                <a:lnTo>
                  <a:pt x="70970" y="67350"/>
                </a:lnTo>
                <a:lnTo>
                  <a:pt x="70790" y="67560"/>
                </a:lnTo>
                <a:lnTo>
                  <a:pt x="70530" y="67730"/>
                </a:lnTo>
                <a:lnTo>
                  <a:pt x="70300" y="67870"/>
                </a:lnTo>
                <a:lnTo>
                  <a:pt x="70270" y="67990"/>
                </a:lnTo>
                <a:lnTo>
                  <a:pt x="70250" y="68090"/>
                </a:lnTo>
                <a:lnTo>
                  <a:pt x="70240" y="68230"/>
                </a:lnTo>
                <a:lnTo>
                  <a:pt x="70110" y="68610"/>
                </a:lnTo>
                <a:lnTo>
                  <a:pt x="70020" y="68950"/>
                </a:lnTo>
                <a:lnTo>
                  <a:pt x="69960" y="69370"/>
                </a:lnTo>
                <a:lnTo>
                  <a:pt x="69970" y="69810"/>
                </a:lnTo>
                <a:lnTo>
                  <a:pt x="70010" y="70050"/>
                </a:lnTo>
                <a:lnTo>
                  <a:pt x="70060" y="70260"/>
                </a:lnTo>
                <a:lnTo>
                  <a:pt x="70060" y="70470"/>
                </a:lnTo>
                <a:lnTo>
                  <a:pt x="70050" y="70530"/>
                </a:lnTo>
                <a:lnTo>
                  <a:pt x="70010" y="70920"/>
                </a:lnTo>
                <a:lnTo>
                  <a:pt x="69990" y="71230"/>
                </a:lnTo>
                <a:lnTo>
                  <a:pt x="69900" y="71670"/>
                </a:lnTo>
                <a:lnTo>
                  <a:pt x="69880" y="71760"/>
                </a:lnTo>
                <a:lnTo>
                  <a:pt x="69870" y="71790"/>
                </a:lnTo>
                <a:lnTo>
                  <a:pt x="69860" y="71850"/>
                </a:lnTo>
                <a:lnTo>
                  <a:pt x="69850" y="71890"/>
                </a:lnTo>
                <a:lnTo>
                  <a:pt x="69830" y="71960"/>
                </a:lnTo>
                <a:lnTo>
                  <a:pt x="69820" y="72010"/>
                </a:lnTo>
                <a:lnTo>
                  <a:pt x="69800" y="72070"/>
                </a:lnTo>
                <a:lnTo>
                  <a:pt x="69800" y="72100"/>
                </a:lnTo>
                <a:lnTo>
                  <a:pt x="69800" y="72470"/>
                </a:lnTo>
                <a:lnTo>
                  <a:pt x="69790" y="72850"/>
                </a:lnTo>
                <a:lnTo>
                  <a:pt x="69730" y="73160"/>
                </a:lnTo>
                <a:lnTo>
                  <a:pt x="69650" y="73320"/>
                </a:lnTo>
                <a:lnTo>
                  <a:pt x="69520" y="73530"/>
                </a:lnTo>
                <a:lnTo>
                  <a:pt x="69450" y="73740"/>
                </a:lnTo>
                <a:lnTo>
                  <a:pt x="69400" y="74030"/>
                </a:lnTo>
                <a:lnTo>
                  <a:pt x="69350" y="74160"/>
                </a:lnTo>
                <a:lnTo>
                  <a:pt x="69390" y="74180"/>
                </a:lnTo>
                <a:lnTo>
                  <a:pt x="69420" y="74200"/>
                </a:lnTo>
                <a:lnTo>
                  <a:pt x="69430" y="74220"/>
                </a:lnTo>
                <a:lnTo>
                  <a:pt x="69430" y="74240"/>
                </a:lnTo>
                <a:lnTo>
                  <a:pt x="69420" y="74270"/>
                </a:lnTo>
                <a:lnTo>
                  <a:pt x="69400" y="74290"/>
                </a:lnTo>
                <a:lnTo>
                  <a:pt x="69370" y="74290"/>
                </a:lnTo>
                <a:lnTo>
                  <a:pt x="69320" y="74280"/>
                </a:lnTo>
                <a:lnTo>
                  <a:pt x="69300" y="74280"/>
                </a:lnTo>
                <a:lnTo>
                  <a:pt x="69290" y="74290"/>
                </a:lnTo>
                <a:lnTo>
                  <a:pt x="69290" y="74320"/>
                </a:lnTo>
                <a:lnTo>
                  <a:pt x="69310" y="74340"/>
                </a:lnTo>
                <a:lnTo>
                  <a:pt x="69330" y="74360"/>
                </a:lnTo>
                <a:lnTo>
                  <a:pt x="69360" y="74360"/>
                </a:lnTo>
                <a:lnTo>
                  <a:pt x="69380" y="74370"/>
                </a:lnTo>
                <a:lnTo>
                  <a:pt x="69390" y="74380"/>
                </a:lnTo>
                <a:lnTo>
                  <a:pt x="69390" y="74400"/>
                </a:lnTo>
                <a:lnTo>
                  <a:pt x="69370" y="74410"/>
                </a:lnTo>
                <a:lnTo>
                  <a:pt x="69330" y="74420"/>
                </a:lnTo>
                <a:lnTo>
                  <a:pt x="69320" y="74460"/>
                </a:lnTo>
                <a:lnTo>
                  <a:pt x="69300" y="74510"/>
                </a:lnTo>
                <a:lnTo>
                  <a:pt x="69290" y="74550"/>
                </a:lnTo>
                <a:lnTo>
                  <a:pt x="69260" y="74570"/>
                </a:lnTo>
                <a:lnTo>
                  <a:pt x="69230" y="74590"/>
                </a:lnTo>
                <a:lnTo>
                  <a:pt x="69230" y="74620"/>
                </a:lnTo>
                <a:lnTo>
                  <a:pt x="69250" y="74650"/>
                </a:lnTo>
                <a:lnTo>
                  <a:pt x="69270" y="74670"/>
                </a:lnTo>
                <a:lnTo>
                  <a:pt x="69260" y="74690"/>
                </a:lnTo>
                <a:lnTo>
                  <a:pt x="69220" y="74700"/>
                </a:lnTo>
                <a:lnTo>
                  <a:pt x="69200" y="74720"/>
                </a:lnTo>
                <a:lnTo>
                  <a:pt x="69160" y="74760"/>
                </a:lnTo>
                <a:lnTo>
                  <a:pt x="69140" y="74780"/>
                </a:lnTo>
                <a:lnTo>
                  <a:pt x="69120" y="74830"/>
                </a:lnTo>
                <a:lnTo>
                  <a:pt x="69120" y="74880"/>
                </a:lnTo>
                <a:lnTo>
                  <a:pt x="69120" y="74910"/>
                </a:lnTo>
                <a:lnTo>
                  <a:pt x="69090" y="74940"/>
                </a:lnTo>
                <a:lnTo>
                  <a:pt x="69080" y="74960"/>
                </a:lnTo>
                <a:lnTo>
                  <a:pt x="69060" y="74970"/>
                </a:lnTo>
                <a:lnTo>
                  <a:pt x="69040" y="74970"/>
                </a:lnTo>
                <a:lnTo>
                  <a:pt x="69020" y="74980"/>
                </a:lnTo>
                <a:lnTo>
                  <a:pt x="69040" y="75010"/>
                </a:lnTo>
                <a:lnTo>
                  <a:pt x="69050" y="75040"/>
                </a:lnTo>
                <a:lnTo>
                  <a:pt x="69040" y="75060"/>
                </a:lnTo>
                <a:lnTo>
                  <a:pt x="69030" y="75090"/>
                </a:lnTo>
                <a:lnTo>
                  <a:pt x="69020" y="75120"/>
                </a:lnTo>
                <a:lnTo>
                  <a:pt x="69010" y="75130"/>
                </a:lnTo>
                <a:lnTo>
                  <a:pt x="68990" y="75130"/>
                </a:lnTo>
                <a:lnTo>
                  <a:pt x="68980" y="75110"/>
                </a:lnTo>
                <a:lnTo>
                  <a:pt x="68960" y="75110"/>
                </a:lnTo>
                <a:lnTo>
                  <a:pt x="68950" y="75130"/>
                </a:lnTo>
                <a:lnTo>
                  <a:pt x="68930" y="75150"/>
                </a:lnTo>
                <a:lnTo>
                  <a:pt x="68910" y="75150"/>
                </a:lnTo>
                <a:lnTo>
                  <a:pt x="68900" y="75170"/>
                </a:lnTo>
                <a:lnTo>
                  <a:pt x="68910" y="75190"/>
                </a:lnTo>
                <a:lnTo>
                  <a:pt x="68930" y="75200"/>
                </a:lnTo>
                <a:lnTo>
                  <a:pt x="68960" y="75200"/>
                </a:lnTo>
                <a:lnTo>
                  <a:pt x="68970" y="75210"/>
                </a:lnTo>
                <a:lnTo>
                  <a:pt x="68970" y="75220"/>
                </a:lnTo>
                <a:lnTo>
                  <a:pt x="68950" y="75230"/>
                </a:lnTo>
                <a:lnTo>
                  <a:pt x="68940" y="75250"/>
                </a:lnTo>
                <a:lnTo>
                  <a:pt x="68940" y="75270"/>
                </a:lnTo>
                <a:lnTo>
                  <a:pt x="68970" y="75260"/>
                </a:lnTo>
                <a:lnTo>
                  <a:pt x="68990" y="75250"/>
                </a:lnTo>
                <a:lnTo>
                  <a:pt x="69010" y="75260"/>
                </a:lnTo>
                <a:lnTo>
                  <a:pt x="69040" y="75270"/>
                </a:lnTo>
                <a:lnTo>
                  <a:pt x="69050" y="75280"/>
                </a:lnTo>
                <a:lnTo>
                  <a:pt x="69060" y="75300"/>
                </a:lnTo>
                <a:lnTo>
                  <a:pt x="69040" y="75320"/>
                </a:lnTo>
                <a:lnTo>
                  <a:pt x="69010" y="75320"/>
                </a:lnTo>
                <a:lnTo>
                  <a:pt x="69000" y="75320"/>
                </a:lnTo>
                <a:lnTo>
                  <a:pt x="68990" y="75360"/>
                </a:lnTo>
                <a:lnTo>
                  <a:pt x="68990" y="75380"/>
                </a:lnTo>
                <a:lnTo>
                  <a:pt x="68960" y="75390"/>
                </a:lnTo>
                <a:lnTo>
                  <a:pt x="68940" y="75410"/>
                </a:lnTo>
                <a:lnTo>
                  <a:pt x="68930" y="75430"/>
                </a:lnTo>
                <a:lnTo>
                  <a:pt x="68940" y="75440"/>
                </a:lnTo>
                <a:lnTo>
                  <a:pt x="68970" y="75440"/>
                </a:lnTo>
                <a:lnTo>
                  <a:pt x="69000" y="75440"/>
                </a:lnTo>
                <a:lnTo>
                  <a:pt x="69010" y="75460"/>
                </a:lnTo>
                <a:lnTo>
                  <a:pt x="68990" y="75510"/>
                </a:lnTo>
                <a:lnTo>
                  <a:pt x="68970" y="75540"/>
                </a:lnTo>
                <a:lnTo>
                  <a:pt x="68950" y="75570"/>
                </a:lnTo>
                <a:lnTo>
                  <a:pt x="68950" y="75610"/>
                </a:lnTo>
                <a:lnTo>
                  <a:pt x="68970" y="75650"/>
                </a:lnTo>
                <a:lnTo>
                  <a:pt x="68990" y="75670"/>
                </a:lnTo>
                <a:lnTo>
                  <a:pt x="68990" y="75700"/>
                </a:lnTo>
                <a:lnTo>
                  <a:pt x="68970" y="75730"/>
                </a:lnTo>
                <a:lnTo>
                  <a:pt x="68950" y="75760"/>
                </a:lnTo>
                <a:lnTo>
                  <a:pt x="68960" y="75790"/>
                </a:lnTo>
                <a:lnTo>
                  <a:pt x="68950" y="75810"/>
                </a:lnTo>
                <a:lnTo>
                  <a:pt x="68920" y="75830"/>
                </a:lnTo>
                <a:lnTo>
                  <a:pt x="68890" y="75850"/>
                </a:lnTo>
                <a:lnTo>
                  <a:pt x="68910" y="75890"/>
                </a:lnTo>
                <a:lnTo>
                  <a:pt x="68950" y="75890"/>
                </a:lnTo>
                <a:lnTo>
                  <a:pt x="68980" y="75900"/>
                </a:lnTo>
                <a:lnTo>
                  <a:pt x="69000" y="75910"/>
                </a:lnTo>
                <a:lnTo>
                  <a:pt x="68990" y="75930"/>
                </a:lnTo>
                <a:lnTo>
                  <a:pt x="68950" y="75940"/>
                </a:lnTo>
                <a:lnTo>
                  <a:pt x="68910" y="75940"/>
                </a:lnTo>
                <a:lnTo>
                  <a:pt x="68900" y="75970"/>
                </a:lnTo>
                <a:lnTo>
                  <a:pt x="68880" y="75990"/>
                </a:lnTo>
                <a:lnTo>
                  <a:pt x="68870" y="76030"/>
                </a:lnTo>
                <a:lnTo>
                  <a:pt x="68860" y="76070"/>
                </a:lnTo>
                <a:lnTo>
                  <a:pt x="68850" y="76100"/>
                </a:lnTo>
                <a:lnTo>
                  <a:pt x="68880" y="76120"/>
                </a:lnTo>
                <a:lnTo>
                  <a:pt x="68910" y="76130"/>
                </a:lnTo>
                <a:lnTo>
                  <a:pt x="68960" y="76130"/>
                </a:lnTo>
                <a:lnTo>
                  <a:pt x="68990" y="76130"/>
                </a:lnTo>
                <a:lnTo>
                  <a:pt x="69000" y="76140"/>
                </a:lnTo>
                <a:lnTo>
                  <a:pt x="68980" y="76170"/>
                </a:lnTo>
                <a:lnTo>
                  <a:pt x="68970" y="76200"/>
                </a:lnTo>
                <a:lnTo>
                  <a:pt x="68950" y="76200"/>
                </a:lnTo>
                <a:lnTo>
                  <a:pt x="68930" y="76190"/>
                </a:lnTo>
                <a:lnTo>
                  <a:pt x="68900" y="76180"/>
                </a:lnTo>
                <a:lnTo>
                  <a:pt x="68880" y="76180"/>
                </a:lnTo>
                <a:lnTo>
                  <a:pt x="68860" y="76190"/>
                </a:lnTo>
                <a:lnTo>
                  <a:pt x="68850" y="76210"/>
                </a:lnTo>
                <a:lnTo>
                  <a:pt x="68830" y="76230"/>
                </a:lnTo>
                <a:lnTo>
                  <a:pt x="68810" y="76260"/>
                </a:lnTo>
                <a:lnTo>
                  <a:pt x="68810" y="76290"/>
                </a:lnTo>
                <a:lnTo>
                  <a:pt x="68790" y="76310"/>
                </a:lnTo>
                <a:lnTo>
                  <a:pt x="68780" y="76320"/>
                </a:lnTo>
                <a:lnTo>
                  <a:pt x="68740" y="76350"/>
                </a:lnTo>
                <a:lnTo>
                  <a:pt x="68720" y="76380"/>
                </a:lnTo>
                <a:lnTo>
                  <a:pt x="68710" y="76420"/>
                </a:lnTo>
                <a:lnTo>
                  <a:pt x="67770" y="76950"/>
                </a:lnTo>
                <a:lnTo>
                  <a:pt x="67690" y="76970"/>
                </a:lnTo>
                <a:lnTo>
                  <a:pt x="67580" y="77000"/>
                </a:lnTo>
                <a:lnTo>
                  <a:pt x="67570" y="77010"/>
                </a:lnTo>
                <a:lnTo>
                  <a:pt x="67490" y="77060"/>
                </a:lnTo>
                <a:lnTo>
                  <a:pt x="67470" y="77070"/>
                </a:lnTo>
                <a:lnTo>
                  <a:pt x="67350" y="77100"/>
                </a:lnTo>
                <a:lnTo>
                  <a:pt x="67160" y="77160"/>
                </a:lnTo>
                <a:lnTo>
                  <a:pt x="66960" y="77220"/>
                </a:lnTo>
                <a:lnTo>
                  <a:pt x="66750" y="77300"/>
                </a:lnTo>
                <a:lnTo>
                  <a:pt x="66550" y="77360"/>
                </a:lnTo>
                <a:lnTo>
                  <a:pt x="66350" y="77480"/>
                </a:lnTo>
                <a:lnTo>
                  <a:pt x="66060" y="77630"/>
                </a:lnTo>
                <a:lnTo>
                  <a:pt x="65770" y="77750"/>
                </a:lnTo>
                <a:lnTo>
                  <a:pt x="65540" y="77890"/>
                </a:lnTo>
                <a:lnTo>
                  <a:pt x="65230" y="78060"/>
                </a:lnTo>
                <a:lnTo>
                  <a:pt x="65040" y="78180"/>
                </a:lnTo>
                <a:lnTo>
                  <a:pt x="64990" y="78210"/>
                </a:lnTo>
                <a:lnTo>
                  <a:pt x="64900" y="78250"/>
                </a:lnTo>
                <a:lnTo>
                  <a:pt x="64760" y="78310"/>
                </a:lnTo>
                <a:lnTo>
                  <a:pt x="64650" y="78390"/>
                </a:lnTo>
                <a:lnTo>
                  <a:pt x="64650" y="78360"/>
                </a:lnTo>
                <a:lnTo>
                  <a:pt x="64560" y="78380"/>
                </a:lnTo>
                <a:lnTo>
                  <a:pt x="64390" y="78420"/>
                </a:lnTo>
                <a:lnTo>
                  <a:pt x="64220" y="78410"/>
                </a:lnTo>
                <a:lnTo>
                  <a:pt x="64120" y="78410"/>
                </a:lnTo>
                <a:lnTo>
                  <a:pt x="64110" y="78400"/>
                </a:lnTo>
                <a:lnTo>
                  <a:pt x="63990" y="78380"/>
                </a:lnTo>
                <a:lnTo>
                  <a:pt x="63940" y="78360"/>
                </a:lnTo>
                <a:lnTo>
                  <a:pt x="63880" y="78370"/>
                </a:lnTo>
                <a:lnTo>
                  <a:pt x="63780" y="78370"/>
                </a:lnTo>
                <a:lnTo>
                  <a:pt x="63610" y="78420"/>
                </a:lnTo>
                <a:lnTo>
                  <a:pt x="63410" y="78420"/>
                </a:lnTo>
                <a:lnTo>
                  <a:pt x="63290" y="78420"/>
                </a:lnTo>
                <a:lnTo>
                  <a:pt x="63220" y="78520"/>
                </a:lnTo>
                <a:lnTo>
                  <a:pt x="63210" y="78540"/>
                </a:lnTo>
                <a:lnTo>
                  <a:pt x="63140" y="78630"/>
                </a:lnTo>
                <a:lnTo>
                  <a:pt x="62930" y="78800"/>
                </a:lnTo>
                <a:lnTo>
                  <a:pt x="62740" y="78880"/>
                </a:lnTo>
                <a:lnTo>
                  <a:pt x="62550" y="78900"/>
                </a:lnTo>
                <a:lnTo>
                  <a:pt x="62510" y="78920"/>
                </a:lnTo>
                <a:lnTo>
                  <a:pt x="62500" y="78890"/>
                </a:lnTo>
                <a:lnTo>
                  <a:pt x="62490" y="78890"/>
                </a:lnTo>
                <a:lnTo>
                  <a:pt x="62500" y="78880"/>
                </a:lnTo>
                <a:lnTo>
                  <a:pt x="62500" y="78860"/>
                </a:lnTo>
                <a:lnTo>
                  <a:pt x="62490" y="78790"/>
                </a:lnTo>
                <a:lnTo>
                  <a:pt x="62460" y="78700"/>
                </a:lnTo>
                <a:lnTo>
                  <a:pt x="62470" y="78610"/>
                </a:lnTo>
                <a:lnTo>
                  <a:pt x="62450" y="78520"/>
                </a:lnTo>
                <a:lnTo>
                  <a:pt x="62430" y="78470"/>
                </a:lnTo>
                <a:lnTo>
                  <a:pt x="62420" y="78430"/>
                </a:lnTo>
                <a:lnTo>
                  <a:pt x="62400" y="78410"/>
                </a:lnTo>
                <a:lnTo>
                  <a:pt x="62390" y="78370"/>
                </a:lnTo>
                <a:lnTo>
                  <a:pt x="62390" y="78340"/>
                </a:lnTo>
                <a:lnTo>
                  <a:pt x="62380" y="78320"/>
                </a:lnTo>
                <a:lnTo>
                  <a:pt x="62360" y="78310"/>
                </a:lnTo>
                <a:lnTo>
                  <a:pt x="62360" y="78270"/>
                </a:lnTo>
                <a:lnTo>
                  <a:pt x="62390" y="78250"/>
                </a:lnTo>
                <a:lnTo>
                  <a:pt x="62420" y="78200"/>
                </a:lnTo>
                <a:lnTo>
                  <a:pt x="62400" y="78180"/>
                </a:lnTo>
                <a:lnTo>
                  <a:pt x="62400" y="78150"/>
                </a:lnTo>
                <a:lnTo>
                  <a:pt x="62370" y="78110"/>
                </a:lnTo>
                <a:lnTo>
                  <a:pt x="62380" y="78070"/>
                </a:lnTo>
                <a:lnTo>
                  <a:pt x="62410" y="78030"/>
                </a:lnTo>
                <a:lnTo>
                  <a:pt x="62380" y="78000"/>
                </a:lnTo>
                <a:lnTo>
                  <a:pt x="62360" y="77970"/>
                </a:lnTo>
                <a:lnTo>
                  <a:pt x="62300" y="77940"/>
                </a:lnTo>
                <a:lnTo>
                  <a:pt x="62280" y="77880"/>
                </a:lnTo>
                <a:lnTo>
                  <a:pt x="62250" y="77840"/>
                </a:lnTo>
                <a:lnTo>
                  <a:pt x="62200" y="77820"/>
                </a:lnTo>
                <a:lnTo>
                  <a:pt x="62150" y="77840"/>
                </a:lnTo>
                <a:lnTo>
                  <a:pt x="62120" y="77830"/>
                </a:lnTo>
                <a:lnTo>
                  <a:pt x="62090" y="77780"/>
                </a:lnTo>
                <a:lnTo>
                  <a:pt x="62070" y="77720"/>
                </a:lnTo>
                <a:lnTo>
                  <a:pt x="62030" y="77700"/>
                </a:lnTo>
                <a:lnTo>
                  <a:pt x="62010" y="77670"/>
                </a:lnTo>
                <a:lnTo>
                  <a:pt x="62030" y="77650"/>
                </a:lnTo>
                <a:lnTo>
                  <a:pt x="62050" y="77630"/>
                </a:lnTo>
                <a:lnTo>
                  <a:pt x="62030" y="77610"/>
                </a:lnTo>
                <a:lnTo>
                  <a:pt x="62030" y="77580"/>
                </a:lnTo>
                <a:lnTo>
                  <a:pt x="62050" y="77570"/>
                </a:lnTo>
                <a:lnTo>
                  <a:pt x="62060" y="77550"/>
                </a:lnTo>
                <a:lnTo>
                  <a:pt x="62060" y="77540"/>
                </a:lnTo>
                <a:lnTo>
                  <a:pt x="62030" y="77540"/>
                </a:lnTo>
                <a:lnTo>
                  <a:pt x="62030" y="77520"/>
                </a:lnTo>
                <a:lnTo>
                  <a:pt x="62060" y="77510"/>
                </a:lnTo>
                <a:lnTo>
                  <a:pt x="62080" y="77520"/>
                </a:lnTo>
                <a:lnTo>
                  <a:pt x="62110" y="77530"/>
                </a:lnTo>
                <a:lnTo>
                  <a:pt x="62120" y="77510"/>
                </a:lnTo>
                <a:lnTo>
                  <a:pt x="62110" y="77480"/>
                </a:lnTo>
                <a:lnTo>
                  <a:pt x="62120" y="77460"/>
                </a:lnTo>
                <a:lnTo>
                  <a:pt x="62150" y="77460"/>
                </a:lnTo>
                <a:lnTo>
                  <a:pt x="62140" y="77430"/>
                </a:lnTo>
                <a:lnTo>
                  <a:pt x="62150" y="77400"/>
                </a:lnTo>
                <a:lnTo>
                  <a:pt x="62160" y="77370"/>
                </a:lnTo>
                <a:lnTo>
                  <a:pt x="62160" y="77320"/>
                </a:lnTo>
                <a:lnTo>
                  <a:pt x="62160" y="77270"/>
                </a:lnTo>
                <a:lnTo>
                  <a:pt x="62170" y="77240"/>
                </a:lnTo>
                <a:lnTo>
                  <a:pt x="62150" y="77240"/>
                </a:lnTo>
                <a:lnTo>
                  <a:pt x="62110" y="77240"/>
                </a:lnTo>
                <a:lnTo>
                  <a:pt x="62130" y="77210"/>
                </a:lnTo>
                <a:lnTo>
                  <a:pt x="62140" y="77190"/>
                </a:lnTo>
                <a:lnTo>
                  <a:pt x="62130" y="77160"/>
                </a:lnTo>
                <a:lnTo>
                  <a:pt x="62150" y="77140"/>
                </a:lnTo>
                <a:lnTo>
                  <a:pt x="62150" y="77120"/>
                </a:lnTo>
                <a:lnTo>
                  <a:pt x="62120" y="77120"/>
                </a:lnTo>
                <a:lnTo>
                  <a:pt x="62110" y="77150"/>
                </a:lnTo>
                <a:lnTo>
                  <a:pt x="62080" y="77160"/>
                </a:lnTo>
                <a:lnTo>
                  <a:pt x="62060" y="77160"/>
                </a:lnTo>
                <a:lnTo>
                  <a:pt x="62030" y="77160"/>
                </a:lnTo>
                <a:lnTo>
                  <a:pt x="62010" y="77190"/>
                </a:lnTo>
                <a:lnTo>
                  <a:pt x="62010" y="77230"/>
                </a:lnTo>
                <a:lnTo>
                  <a:pt x="62000" y="77260"/>
                </a:lnTo>
                <a:lnTo>
                  <a:pt x="61980" y="77280"/>
                </a:lnTo>
                <a:lnTo>
                  <a:pt x="61970" y="77300"/>
                </a:lnTo>
                <a:lnTo>
                  <a:pt x="61980" y="77330"/>
                </a:lnTo>
                <a:lnTo>
                  <a:pt x="61990" y="77360"/>
                </a:lnTo>
                <a:lnTo>
                  <a:pt x="61990" y="77390"/>
                </a:lnTo>
                <a:lnTo>
                  <a:pt x="61970" y="77420"/>
                </a:lnTo>
                <a:lnTo>
                  <a:pt x="61940" y="77430"/>
                </a:lnTo>
                <a:lnTo>
                  <a:pt x="61900" y="77440"/>
                </a:lnTo>
                <a:lnTo>
                  <a:pt x="61870" y="77460"/>
                </a:lnTo>
                <a:lnTo>
                  <a:pt x="61870" y="77490"/>
                </a:lnTo>
                <a:lnTo>
                  <a:pt x="61870" y="77520"/>
                </a:lnTo>
                <a:lnTo>
                  <a:pt x="61870" y="77530"/>
                </a:lnTo>
                <a:lnTo>
                  <a:pt x="61840" y="77540"/>
                </a:lnTo>
                <a:lnTo>
                  <a:pt x="61800" y="77550"/>
                </a:lnTo>
                <a:lnTo>
                  <a:pt x="61790" y="77600"/>
                </a:lnTo>
                <a:lnTo>
                  <a:pt x="61790" y="77650"/>
                </a:lnTo>
                <a:lnTo>
                  <a:pt x="61790" y="77660"/>
                </a:lnTo>
                <a:lnTo>
                  <a:pt x="61780" y="77660"/>
                </a:lnTo>
                <a:lnTo>
                  <a:pt x="61780" y="77670"/>
                </a:lnTo>
                <a:lnTo>
                  <a:pt x="61740" y="77670"/>
                </a:lnTo>
                <a:lnTo>
                  <a:pt x="61730" y="77630"/>
                </a:lnTo>
                <a:lnTo>
                  <a:pt x="61690" y="77650"/>
                </a:lnTo>
                <a:lnTo>
                  <a:pt x="61660" y="77700"/>
                </a:lnTo>
                <a:lnTo>
                  <a:pt x="61650" y="77750"/>
                </a:lnTo>
                <a:lnTo>
                  <a:pt x="61660" y="77810"/>
                </a:lnTo>
                <a:lnTo>
                  <a:pt x="61630" y="77820"/>
                </a:lnTo>
                <a:lnTo>
                  <a:pt x="61600" y="77810"/>
                </a:lnTo>
                <a:lnTo>
                  <a:pt x="61560" y="77870"/>
                </a:lnTo>
                <a:lnTo>
                  <a:pt x="61560" y="77910"/>
                </a:lnTo>
                <a:lnTo>
                  <a:pt x="61510" y="77950"/>
                </a:lnTo>
                <a:lnTo>
                  <a:pt x="61490" y="77960"/>
                </a:lnTo>
                <a:lnTo>
                  <a:pt x="61420" y="78020"/>
                </a:lnTo>
                <a:lnTo>
                  <a:pt x="61330" y="78050"/>
                </a:lnTo>
                <a:lnTo>
                  <a:pt x="61260" y="78060"/>
                </a:lnTo>
                <a:lnTo>
                  <a:pt x="61180" y="78090"/>
                </a:lnTo>
                <a:lnTo>
                  <a:pt x="61140" y="78090"/>
                </a:lnTo>
                <a:lnTo>
                  <a:pt x="61090" y="78090"/>
                </a:lnTo>
                <a:lnTo>
                  <a:pt x="61050" y="78120"/>
                </a:lnTo>
                <a:lnTo>
                  <a:pt x="61020" y="78120"/>
                </a:lnTo>
                <a:lnTo>
                  <a:pt x="60990" y="78150"/>
                </a:lnTo>
                <a:lnTo>
                  <a:pt x="60970" y="78270"/>
                </a:lnTo>
                <a:lnTo>
                  <a:pt x="60950" y="78400"/>
                </a:lnTo>
                <a:lnTo>
                  <a:pt x="60940" y="78400"/>
                </a:lnTo>
                <a:lnTo>
                  <a:pt x="60940" y="78390"/>
                </a:lnTo>
                <a:lnTo>
                  <a:pt x="60930" y="78390"/>
                </a:lnTo>
                <a:lnTo>
                  <a:pt x="60920" y="78390"/>
                </a:lnTo>
                <a:lnTo>
                  <a:pt x="60910" y="78390"/>
                </a:lnTo>
                <a:lnTo>
                  <a:pt x="60900" y="78390"/>
                </a:lnTo>
                <a:lnTo>
                  <a:pt x="60890" y="78390"/>
                </a:lnTo>
                <a:lnTo>
                  <a:pt x="60880" y="78390"/>
                </a:lnTo>
                <a:lnTo>
                  <a:pt x="60880" y="78400"/>
                </a:lnTo>
                <a:lnTo>
                  <a:pt x="60870" y="78410"/>
                </a:lnTo>
                <a:lnTo>
                  <a:pt x="60860" y="78420"/>
                </a:lnTo>
                <a:lnTo>
                  <a:pt x="60850" y="78420"/>
                </a:lnTo>
                <a:lnTo>
                  <a:pt x="60850" y="78430"/>
                </a:lnTo>
                <a:lnTo>
                  <a:pt x="60840" y="78430"/>
                </a:lnTo>
                <a:lnTo>
                  <a:pt x="60830" y="78440"/>
                </a:lnTo>
                <a:lnTo>
                  <a:pt x="60820" y="78450"/>
                </a:lnTo>
                <a:lnTo>
                  <a:pt x="60810" y="78460"/>
                </a:lnTo>
                <a:lnTo>
                  <a:pt x="60800" y="78460"/>
                </a:lnTo>
                <a:lnTo>
                  <a:pt x="60800" y="78470"/>
                </a:lnTo>
                <a:lnTo>
                  <a:pt x="60790" y="78470"/>
                </a:lnTo>
                <a:lnTo>
                  <a:pt x="60790" y="78480"/>
                </a:lnTo>
                <a:lnTo>
                  <a:pt x="60790" y="78490"/>
                </a:lnTo>
                <a:lnTo>
                  <a:pt x="60780" y="78490"/>
                </a:lnTo>
                <a:lnTo>
                  <a:pt x="60770" y="78490"/>
                </a:lnTo>
                <a:lnTo>
                  <a:pt x="60770" y="78480"/>
                </a:lnTo>
                <a:lnTo>
                  <a:pt x="60760" y="78480"/>
                </a:lnTo>
                <a:lnTo>
                  <a:pt x="60750" y="78480"/>
                </a:lnTo>
                <a:lnTo>
                  <a:pt x="60740" y="78470"/>
                </a:lnTo>
                <a:lnTo>
                  <a:pt x="60740" y="78460"/>
                </a:lnTo>
                <a:lnTo>
                  <a:pt x="60730" y="78450"/>
                </a:lnTo>
                <a:lnTo>
                  <a:pt x="60720" y="78440"/>
                </a:lnTo>
                <a:lnTo>
                  <a:pt x="60720" y="78450"/>
                </a:lnTo>
                <a:lnTo>
                  <a:pt x="60710" y="78450"/>
                </a:lnTo>
                <a:lnTo>
                  <a:pt x="60710" y="78460"/>
                </a:lnTo>
                <a:lnTo>
                  <a:pt x="60710" y="78470"/>
                </a:lnTo>
                <a:lnTo>
                  <a:pt x="60710" y="78480"/>
                </a:lnTo>
                <a:lnTo>
                  <a:pt x="60700" y="78480"/>
                </a:lnTo>
                <a:lnTo>
                  <a:pt x="60700" y="78470"/>
                </a:lnTo>
                <a:lnTo>
                  <a:pt x="60690" y="78470"/>
                </a:lnTo>
                <a:lnTo>
                  <a:pt x="60680" y="78470"/>
                </a:lnTo>
                <a:lnTo>
                  <a:pt x="60670" y="78470"/>
                </a:lnTo>
                <a:lnTo>
                  <a:pt x="60670" y="78480"/>
                </a:lnTo>
                <a:lnTo>
                  <a:pt x="60670" y="78490"/>
                </a:lnTo>
                <a:lnTo>
                  <a:pt x="60670" y="78500"/>
                </a:lnTo>
                <a:lnTo>
                  <a:pt x="60660" y="78510"/>
                </a:lnTo>
                <a:lnTo>
                  <a:pt x="60660" y="78520"/>
                </a:lnTo>
                <a:lnTo>
                  <a:pt x="60660" y="78530"/>
                </a:lnTo>
                <a:lnTo>
                  <a:pt x="60660" y="78540"/>
                </a:lnTo>
                <a:lnTo>
                  <a:pt x="60650" y="78550"/>
                </a:lnTo>
                <a:lnTo>
                  <a:pt x="60640" y="78550"/>
                </a:lnTo>
                <a:lnTo>
                  <a:pt x="60630" y="78550"/>
                </a:lnTo>
                <a:lnTo>
                  <a:pt x="60620" y="78550"/>
                </a:lnTo>
                <a:lnTo>
                  <a:pt x="60620" y="78560"/>
                </a:lnTo>
                <a:lnTo>
                  <a:pt x="60610" y="78560"/>
                </a:lnTo>
                <a:lnTo>
                  <a:pt x="60610" y="78550"/>
                </a:lnTo>
                <a:lnTo>
                  <a:pt x="60600" y="78550"/>
                </a:lnTo>
                <a:lnTo>
                  <a:pt x="60600" y="78540"/>
                </a:lnTo>
                <a:lnTo>
                  <a:pt x="60590" y="78540"/>
                </a:lnTo>
                <a:lnTo>
                  <a:pt x="60580" y="78540"/>
                </a:lnTo>
                <a:lnTo>
                  <a:pt x="60580" y="78530"/>
                </a:lnTo>
                <a:lnTo>
                  <a:pt x="60570" y="78530"/>
                </a:lnTo>
                <a:lnTo>
                  <a:pt x="60560" y="78530"/>
                </a:lnTo>
                <a:lnTo>
                  <a:pt x="60550" y="78530"/>
                </a:lnTo>
                <a:lnTo>
                  <a:pt x="60540" y="78530"/>
                </a:lnTo>
                <a:lnTo>
                  <a:pt x="60530" y="78530"/>
                </a:lnTo>
                <a:lnTo>
                  <a:pt x="60530" y="78520"/>
                </a:lnTo>
                <a:lnTo>
                  <a:pt x="60520" y="78520"/>
                </a:lnTo>
                <a:lnTo>
                  <a:pt x="60530" y="78510"/>
                </a:lnTo>
                <a:lnTo>
                  <a:pt x="60530" y="78500"/>
                </a:lnTo>
                <a:lnTo>
                  <a:pt x="60530" y="78490"/>
                </a:lnTo>
                <a:lnTo>
                  <a:pt x="60520" y="78490"/>
                </a:lnTo>
                <a:lnTo>
                  <a:pt x="60510" y="78490"/>
                </a:lnTo>
                <a:lnTo>
                  <a:pt x="60500" y="78490"/>
                </a:lnTo>
                <a:lnTo>
                  <a:pt x="60490" y="78480"/>
                </a:lnTo>
                <a:lnTo>
                  <a:pt x="60480" y="78480"/>
                </a:lnTo>
                <a:lnTo>
                  <a:pt x="60470" y="78480"/>
                </a:lnTo>
                <a:lnTo>
                  <a:pt x="60470" y="78490"/>
                </a:lnTo>
                <a:lnTo>
                  <a:pt x="60460" y="78490"/>
                </a:lnTo>
                <a:lnTo>
                  <a:pt x="60450" y="78490"/>
                </a:lnTo>
                <a:lnTo>
                  <a:pt x="60440" y="78490"/>
                </a:lnTo>
                <a:lnTo>
                  <a:pt x="60430" y="78490"/>
                </a:lnTo>
                <a:lnTo>
                  <a:pt x="60420" y="78490"/>
                </a:lnTo>
                <a:lnTo>
                  <a:pt x="60410" y="78490"/>
                </a:lnTo>
                <a:lnTo>
                  <a:pt x="60400" y="78490"/>
                </a:lnTo>
                <a:lnTo>
                  <a:pt x="60390" y="78490"/>
                </a:lnTo>
                <a:lnTo>
                  <a:pt x="60380" y="78490"/>
                </a:lnTo>
                <a:lnTo>
                  <a:pt x="60380" y="78480"/>
                </a:lnTo>
                <a:lnTo>
                  <a:pt x="60380" y="78470"/>
                </a:lnTo>
                <a:lnTo>
                  <a:pt x="60370" y="78470"/>
                </a:lnTo>
                <a:lnTo>
                  <a:pt x="60360" y="78470"/>
                </a:lnTo>
                <a:lnTo>
                  <a:pt x="60350" y="78470"/>
                </a:lnTo>
                <a:lnTo>
                  <a:pt x="60350" y="78480"/>
                </a:lnTo>
                <a:lnTo>
                  <a:pt x="60350" y="78490"/>
                </a:lnTo>
                <a:lnTo>
                  <a:pt x="60340" y="78490"/>
                </a:lnTo>
                <a:lnTo>
                  <a:pt x="60330" y="78490"/>
                </a:lnTo>
                <a:lnTo>
                  <a:pt x="60320" y="78500"/>
                </a:lnTo>
                <a:lnTo>
                  <a:pt x="60320" y="78490"/>
                </a:lnTo>
                <a:lnTo>
                  <a:pt x="60310" y="78490"/>
                </a:lnTo>
                <a:lnTo>
                  <a:pt x="60300" y="78490"/>
                </a:lnTo>
                <a:lnTo>
                  <a:pt x="60290" y="78490"/>
                </a:lnTo>
                <a:lnTo>
                  <a:pt x="60280" y="78490"/>
                </a:lnTo>
                <a:lnTo>
                  <a:pt x="60280" y="78480"/>
                </a:lnTo>
                <a:lnTo>
                  <a:pt x="60270" y="78480"/>
                </a:lnTo>
                <a:lnTo>
                  <a:pt x="60260" y="78480"/>
                </a:lnTo>
                <a:lnTo>
                  <a:pt x="60260" y="78470"/>
                </a:lnTo>
                <a:lnTo>
                  <a:pt x="60250" y="78470"/>
                </a:lnTo>
                <a:lnTo>
                  <a:pt x="60250" y="78460"/>
                </a:lnTo>
                <a:lnTo>
                  <a:pt x="60240" y="78460"/>
                </a:lnTo>
                <a:lnTo>
                  <a:pt x="60240" y="78470"/>
                </a:lnTo>
                <a:lnTo>
                  <a:pt x="60230" y="78470"/>
                </a:lnTo>
                <a:lnTo>
                  <a:pt x="60220" y="78480"/>
                </a:lnTo>
                <a:lnTo>
                  <a:pt x="60210" y="78480"/>
                </a:lnTo>
                <a:lnTo>
                  <a:pt x="60210" y="78470"/>
                </a:lnTo>
                <a:lnTo>
                  <a:pt x="60210" y="78460"/>
                </a:lnTo>
                <a:lnTo>
                  <a:pt x="60200" y="78460"/>
                </a:lnTo>
                <a:lnTo>
                  <a:pt x="60190" y="78460"/>
                </a:lnTo>
                <a:lnTo>
                  <a:pt x="60180" y="78460"/>
                </a:lnTo>
                <a:lnTo>
                  <a:pt x="60170" y="78470"/>
                </a:lnTo>
                <a:lnTo>
                  <a:pt x="60160" y="78470"/>
                </a:lnTo>
                <a:lnTo>
                  <a:pt x="60150" y="78470"/>
                </a:lnTo>
                <a:lnTo>
                  <a:pt x="60150" y="78460"/>
                </a:lnTo>
                <a:lnTo>
                  <a:pt x="60140" y="78460"/>
                </a:lnTo>
                <a:lnTo>
                  <a:pt x="60130" y="78470"/>
                </a:lnTo>
                <a:lnTo>
                  <a:pt x="60130" y="78460"/>
                </a:lnTo>
                <a:lnTo>
                  <a:pt x="60120" y="78460"/>
                </a:lnTo>
                <a:lnTo>
                  <a:pt x="60120" y="78470"/>
                </a:lnTo>
                <a:lnTo>
                  <a:pt x="60110" y="78470"/>
                </a:lnTo>
                <a:lnTo>
                  <a:pt x="60100" y="78470"/>
                </a:lnTo>
                <a:lnTo>
                  <a:pt x="60100" y="78460"/>
                </a:lnTo>
                <a:lnTo>
                  <a:pt x="60110" y="78460"/>
                </a:lnTo>
                <a:lnTo>
                  <a:pt x="60110" y="78450"/>
                </a:lnTo>
                <a:lnTo>
                  <a:pt x="60110" y="78440"/>
                </a:lnTo>
                <a:lnTo>
                  <a:pt x="60100" y="78440"/>
                </a:lnTo>
                <a:lnTo>
                  <a:pt x="60100" y="78450"/>
                </a:lnTo>
                <a:lnTo>
                  <a:pt x="60090" y="78450"/>
                </a:lnTo>
                <a:lnTo>
                  <a:pt x="60090" y="78460"/>
                </a:lnTo>
                <a:lnTo>
                  <a:pt x="60080" y="78460"/>
                </a:lnTo>
                <a:lnTo>
                  <a:pt x="60070" y="78460"/>
                </a:lnTo>
                <a:lnTo>
                  <a:pt x="60060" y="78470"/>
                </a:lnTo>
                <a:lnTo>
                  <a:pt x="60050" y="78470"/>
                </a:lnTo>
                <a:lnTo>
                  <a:pt x="60040" y="78470"/>
                </a:lnTo>
                <a:lnTo>
                  <a:pt x="60030" y="78470"/>
                </a:lnTo>
                <a:lnTo>
                  <a:pt x="60020" y="78470"/>
                </a:lnTo>
                <a:lnTo>
                  <a:pt x="60010" y="78480"/>
                </a:lnTo>
                <a:lnTo>
                  <a:pt x="60000" y="78480"/>
                </a:lnTo>
                <a:lnTo>
                  <a:pt x="59990" y="78480"/>
                </a:lnTo>
                <a:lnTo>
                  <a:pt x="59980" y="78480"/>
                </a:lnTo>
                <a:lnTo>
                  <a:pt x="59970" y="78480"/>
                </a:lnTo>
                <a:lnTo>
                  <a:pt x="59960" y="78480"/>
                </a:lnTo>
                <a:lnTo>
                  <a:pt x="59950" y="78480"/>
                </a:lnTo>
                <a:lnTo>
                  <a:pt x="59940" y="78470"/>
                </a:lnTo>
                <a:lnTo>
                  <a:pt x="59930" y="78470"/>
                </a:lnTo>
                <a:lnTo>
                  <a:pt x="59920" y="78470"/>
                </a:lnTo>
                <a:lnTo>
                  <a:pt x="59910" y="78470"/>
                </a:lnTo>
                <a:lnTo>
                  <a:pt x="59900" y="78470"/>
                </a:lnTo>
                <a:lnTo>
                  <a:pt x="59890" y="78470"/>
                </a:lnTo>
                <a:lnTo>
                  <a:pt x="59880" y="78470"/>
                </a:lnTo>
                <a:lnTo>
                  <a:pt x="59870" y="78480"/>
                </a:lnTo>
                <a:lnTo>
                  <a:pt x="59870" y="78490"/>
                </a:lnTo>
                <a:lnTo>
                  <a:pt x="59860" y="78490"/>
                </a:lnTo>
                <a:lnTo>
                  <a:pt x="59850" y="78490"/>
                </a:lnTo>
                <a:lnTo>
                  <a:pt x="59840" y="78500"/>
                </a:lnTo>
                <a:lnTo>
                  <a:pt x="59830" y="78500"/>
                </a:lnTo>
                <a:lnTo>
                  <a:pt x="59820" y="78500"/>
                </a:lnTo>
                <a:lnTo>
                  <a:pt x="59810" y="78500"/>
                </a:lnTo>
                <a:lnTo>
                  <a:pt x="59800" y="78500"/>
                </a:lnTo>
                <a:lnTo>
                  <a:pt x="59800" y="78490"/>
                </a:lnTo>
                <a:lnTo>
                  <a:pt x="59790" y="78490"/>
                </a:lnTo>
                <a:lnTo>
                  <a:pt x="59790" y="78500"/>
                </a:lnTo>
                <a:lnTo>
                  <a:pt x="59790" y="78510"/>
                </a:lnTo>
                <a:lnTo>
                  <a:pt x="59780" y="78510"/>
                </a:lnTo>
                <a:lnTo>
                  <a:pt x="59770" y="78510"/>
                </a:lnTo>
                <a:lnTo>
                  <a:pt x="59760" y="78500"/>
                </a:lnTo>
                <a:lnTo>
                  <a:pt x="59750" y="78500"/>
                </a:lnTo>
                <a:lnTo>
                  <a:pt x="59750" y="78490"/>
                </a:lnTo>
                <a:lnTo>
                  <a:pt x="59740" y="78490"/>
                </a:lnTo>
                <a:lnTo>
                  <a:pt x="59740" y="78480"/>
                </a:lnTo>
                <a:lnTo>
                  <a:pt x="59730" y="78480"/>
                </a:lnTo>
                <a:lnTo>
                  <a:pt x="59730" y="78490"/>
                </a:lnTo>
                <a:lnTo>
                  <a:pt x="59720" y="78490"/>
                </a:lnTo>
                <a:lnTo>
                  <a:pt x="59710" y="78490"/>
                </a:lnTo>
                <a:lnTo>
                  <a:pt x="59700" y="78480"/>
                </a:lnTo>
                <a:lnTo>
                  <a:pt x="59700" y="78470"/>
                </a:lnTo>
                <a:lnTo>
                  <a:pt x="59690" y="78460"/>
                </a:lnTo>
                <a:lnTo>
                  <a:pt x="59680" y="78460"/>
                </a:lnTo>
                <a:lnTo>
                  <a:pt x="59670" y="78460"/>
                </a:lnTo>
                <a:lnTo>
                  <a:pt x="59660" y="78460"/>
                </a:lnTo>
                <a:lnTo>
                  <a:pt x="59660" y="78470"/>
                </a:lnTo>
                <a:lnTo>
                  <a:pt x="59660" y="78480"/>
                </a:lnTo>
                <a:lnTo>
                  <a:pt x="59660" y="78490"/>
                </a:lnTo>
                <a:lnTo>
                  <a:pt x="59650" y="78490"/>
                </a:lnTo>
                <a:lnTo>
                  <a:pt x="59640" y="78490"/>
                </a:lnTo>
                <a:lnTo>
                  <a:pt x="59640" y="78480"/>
                </a:lnTo>
                <a:lnTo>
                  <a:pt x="59640" y="78470"/>
                </a:lnTo>
                <a:lnTo>
                  <a:pt x="59640" y="78460"/>
                </a:lnTo>
                <a:lnTo>
                  <a:pt x="59630" y="78460"/>
                </a:lnTo>
                <a:lnTo>
                  <a:pt x="59630" y="78450"/>
                </a:lnTo>
                <a:lnTo>
                  <a:pt x="59620" y="78450"/>
                </a:lnTo>
                <a:lnTo>
                  <a:pt x="59620" y="78460"/>
                </a:lnTo>
                <a:lnTo>
                  <a:pt x="59620" y="78470"/>
                </a:lnTo>
                <a:lnTo>
                  <a:pt x="59620" y="78480"/>
                </a:lnTo>
                <a:lnTo>
                  <a:pt x="59610" y="78480"/>
                </a:lnTo>
                <a:lnTo>
                  <a:pt x="59610" y="78490"/>
                </a:lnTo>
                <a:lnTo>
                  <a:pt x="59600" y="78490"/>
                </a:lnTo>
                <a:lnTo>
                  <a:pt x="59600" y="78500"/>
                </a:lnTo>
                <a:lnTo>
                  <a:pt x="59590" y="78500"/>
                </a:lnTo>
                <a:lnTo>
                  <a:pt x="59580" y="78500"/>
                </a:lnTo>
                <a:lnTo>
                  <a:pt x="59570" y="78500"/>
                </a:lnTo>
                <a:lnTo>
                  <a:pt x="59570" y="78510"/>
                </a:lnTo>
                <a:lnTo>
                  <a:pt x="59570" y="78520"/>
                </a:lnTo>
                <a:lnTo>
                  <a:pt x="59570" y="78530"/>
                </a:lnTo>
                <a:lnTo>
                  <a:pt x="59570" y="78540"/>
                </a:lnTo>
                <a:lnTo>
                  <a:pt x="59560" y="78550"/>
                </a:lnTo>
                <a:lnTo>
                  <a:pt x="59560" y="78540"/>
                </a:lnTo>
                <a:lnTo>
                  <a:pt x="59560" y="78530"/>
                </a:lnTo>
                <a:lnTo>
                  <a:pt x="59550" y="78530"/>
                </a:lnTo>
                <a:lnTo>
                  <a:pt x="59540" y="78530"/>
                </a:lnTo>
                <a:lnTo>
                  <a:pt x="59540" y="78520"/>
                </a:lnTo>
                <a:lnTo>
                  <a:pt x="59530" y="78520"/>
                </a:lnTo>
                <a:lnTo>
                  <a:pt x="59530" y="78510"/>
                </a:lnTo>
                <a:lnTo>
                  <a:pt x="59520" y="78510"/>
                </a:lnTo>
                <a:lnTo>
                  <a:pt x="59520" y="78520"/>
                </a:lnTo>
                <a:lnTo>
                  <a:pt x="59520" y="78530"/>
                </a:lnTo>
                <a:lnTo>
                  <a:pt x="59530" y="78540"/>
                </a:lnTo>
                <a:lnTo>
                  <a:pt x="59520" y="78540"/>
                </a:lnTo>
                <a:lnTo>
                  <a:pt x="59510" y="78530"/>
                </a:lnTo>
                <a:lnTo>
                  <a:pt x="59500" y="78530"/>
                </a:lnTo>
                <a:lnTo>
                  <a:pt x="59490" y="78540"/>
                </a:lnTo>
                <a:lnTo>
                  <a:pt x="59480" y="78550"/>
                </a:lnTo>
                <a:lnTo>
                  <a:pt x="59480" y="78560"/>
                </a:lnTo>
                <a:lnTo>
                  <a:pt x="59480" y="78570"/>
                </a:lnTo>
                <a:lnTo>
                  <a:pt x="59470" y="78570"/>
                </a:lnTo>
                <a:lnTo>
                  <a:pt x="59460" y="78570"/>
                </a:lnTo>
                <a:lnTo>
                  <a:pt x="59460" y="78560"/>
                </a:lnTo>
                <a:lnTo>
                  <a:pt x="59450" y="78560"/>
                </a:lnTo>
                <a:lnTo>
                  <a:pt x="59440" y="78570"/>
                </a:lnTo>
                <a:lnTo>
                  <a:pt x="59440" y="78580"/>
                </a:lnTo>
                <a:lnTo>
                  <a:pt x="59440" y="78590"/>
                </a:lnTo>
                <a:lnTo>
                  <a:pt x="59440" y="78600"/>
                </a:lnTo>
                <a:lnTo>
                  <a:pt x="59430" y="78600"/>
                </a:lnTo>
                <a:lnTo>
                  <a:pt x="59430" y="78610"/>
                </a:lnTo>
                <a:lnTo>
                  <a:pt x="59420" y="78610"/>
                </a:lnTo>
                <a:lnTo>
                  <a:pt x="59420" y="78620"/>
                </a:lnTo>
                <a:lnTo>
                  <a:pt x="59410" y="78620"/>
                </a:lnTo>
                <a:lnTo>
                  <a:pt x="59410" y="78630"/>
                </a:lnTo>
                <a:lnTo>
                  <a:pt x="59420" y="78630"/>
                </a:lnTo>
                <a:lnTo>
                  <a:pt x="59420" y="78640"/>
                </a:lnTo>
                <a:lnTo>
                  <a:pt x="59410" y="78650"/>
                </a:lnTo>
                <a:lnTo>
                  <a:pt x="59400" y="78650"/>
                </a:lnTo>
                <a:lnTo>
                  <a:pt x="59400" y="78640"/>
                </a:lnTo>
                <a:lnTo>
                  <a:pt x="59390" y="78640"/>
                </a:lnTo>
                <a:lnTo>
                  <a:pt x="59390" y="78630"/>
                </a:lnTo>
                <a:lnTo>
                  <a:pt x="59380" y="78630"/>
                </a:lnTo>
                <a:lnTo>
                  <a:pt x="59380" y="78620"/>
                </a:lnTo>
                <a:lnTo>
                  <a:pt x="59370" y="78620"/>
                </a:lnTo>
                <a:lnTo>
                  <a:pt x="59360" y="78620"/>
                </a:lnTo>
                <a:lnTo>
                  <a:pt x="59360" y="78630"/>
                </a:lnTo>
                <a:lnTo>
                  <a:pt x="59360" y="78640"/>
                </a:lnTo>
                <a:lnTo>
                  <a:pt x="59350" y="78640"/>
                </a:lnTo>
                <a:lnTo>
                  <a:pt x="59340" y="78640"/>
                </a:lnTo>
                <a:lnTo>
                  <a:pt x="59330" y="78640"/>
                </a:lnTo>
                <a:lnTo>
                  <a:pt x="59330" y="78630"/>
                </a:lnTo>
                <a:lnTo>
                  <a:pt x="59320" y="78630"/>
                </a:lnTo>
                <a:lnTo>
                  <a:pt x="59320" y="78620"/>
                </a:lnTo>
                <a:lnTo>
                  <a:pt x="59310" y="78610"/>
                </a:lnTo>
                <a:lnTo>
                  <a:pt x="59300" y="78610"/>
                </a:lnTo>
                <a:lnTo>
                  <a:pt x="59300" y="78600"/>
                </a:lnTo>
                <a:lnTo>
                  <a:pt x="59290" y="78600"/>
                </a:lnTo>
                <a:lnTo>
                  <a:pt x="59290" y="78610"/>
                </a:lnTo>
                <a:lnTo>
                  <a:pt x="59280" y="78610"/>
                </a:lnTo>
                <a:lnTo>
                  <a:pt x="59280" y="78620"/>
                </a:lnTo>
                <a:lnTo>
                  <a:pt x="59270" y="78630"/>
                </a:lnTo>
                <a:lnTo>
                  <a:pt x="59260" y="78630"/>
                </a:lnTo>
                <a:lnTo>
                  <a:pt x="59260" y="78620"/>
                </a:lnTo>
                <a:lnTo>
                  <a:pt x="59250" y="78620"/>
                </a:lnTo>
                <a:lnTo>
                  <a:pt x="59250" y="78610"/>
                </a:lnTo>
                <a:lnTo>
                  <a:pt x="59250" y="78600"/>
                </a:lnTo>
                <a:lnTo>
                  <a:pt x="59250" y="78590"/>
                </a:lnTo>
                <a:lnTo>
                  <a:pt x="59240" y="78590"/>
                </a:lnTo>
                <a:lnTo>
                  <a:pt x="59230" y="78590"/>
                </a:lnTo>
                <a:lnTo>
                  <a:pt x="59230" y="78600"/>
                </a:lnTo>
                <a:lnTo>
                  <a:pt x="59240" y="78600"/>
                </a:lnTo>
                <a:lnTo>
                  <a:pt x="59240" y="78610"/>
                </a:lnTo>
                <a:lnTo>
                  <a:pt x="59230" y="78610"/>
                </a:lnTo>
                <a:lnTo>
                  <a:pt x="59220" y="78610"/>
                </a:lnTo>
                <a:lnTo>
                  <a:pt x="59210" y="78610"/>
                </a:lnTo>
                <a:lnTo>
                  <a:pt x="59200" y="78610"/>
                </a:lnTo>
                <a:lnTo>
                  <a:pt x="59200" y="78620"/>
                </a:lnTo>
                <a:lnTo>
                  <a:pt x="59190" y="78630"/>
                </a:lnTo>
                <a:lnTo>
                  <a:pt x="59190" y="78640"/>
                </a:lnTo>
                <a:lnTo>
                  <a:pt x="59180" y="78630"/>
                </a:lnTo>
                <a:lnTo>
                  <a:pt x="59170" y="78630"/>
                </a:lnTo>
                <a:lnTo>
                  <a:pt x="59160" y="78620"/>
                </a:lnTo>
                <a:lnTo>
                  <a:pt x="59150" y="78620"/>
                </a:lnTo>
                <a:lnTo>
                  <a:pt x="59140" y="78620"/>
                </a:lnTo>
                <a:lnTo>
                  <a:pt x="59140" y="78610"/>
                </a:lnTo>
                <a:lnTo>
                  <a:pt x="59130" y="78610"/>
                </a:lnTo>
                <a:lnTo>
                  <a:pt x="59130" y="78600"/>
                </a:lnTo>
                <a:lnTo>
                  <a:pt x="59120" y="78600"/>
                </a:lnTo>
                <a:lnTo>
                  <a:pt x="59120" y="78610"/>
                </a:lnTo>
                <a:lnTo>
                  <a:pt x="59120" y="78620"/>
                </a:lnTo>
                <a:lnTo>
                  <a:pt x="59130" y="78620"/>
                </a:lnTo>
                <a:lnTo>
                  <a:pt x="59130" y="78630"/>
                </a:lnTo>
                <a:lnTo>
                  <a:pt x="59130" y="78640"/>
                </a:lnTo>
                <a:lnTo>
                  <a:pt x="59120" y="78640"/>
                </a:lnTo>
                <a:lnTo>
                  <a:pt x="59120" y="78630"/>
                </a:lnTo>
                <a:lnTo>
                  <a:pt x="59110" y="78630"/>
                </a:lnTo>
                <a:lnTo>
                  <a:pt x="59100" y="78630"/>
                </a:lnTo>
                <a:lnTo>
                  <a:pt x="59100" y="78620"/>
                </a:lnTo>
                <a:lnTo>
                  <a:pt x="59090" y="78630"/>
                </a:lnTo>
                <a:lnTo>
                  <a:pt x="59080" y="78630"/>
                </a:lnTo>
                <a:lnTo>
                  <a:pt x="59070" y="78640"/>
                </a:lnTo>
                <a:lnTo>
                  <a:pt x="59060" y="78640"/>
                </a:lnTo>
                <a:lnTo>
                  <a:pt x="59050" y="78640"/>
                </a:lnTo>
                <a:lnTo>
                  <a:pt x="59050" y="78630"/>
                </a:lnTo>
                <a:lnTo>
                  <a:pt x="59050" y="78620"/>
                </a:lnTo>
                <a:lnTo>
                  <a:pt x="59050" y="78610"/>
                </a:lnTo>
                <a:lnTo>
                  <a:pt x="59040" y="78610"/>
                </a:lnTo>
                <a:lnTo>
                  <a:pt x="59040" y="78600"/>
                </a:lnTo>
                <a:lnTo>
                  <a:pt x="59030" y="78600"/>
                </a:lnTo>
                <a:lnTo>
                  <a:pt x="59030" y="78590"/>
                </a:lnTo>
                <a:lnTo>
                  <a:pt x="59020" y="78590"/>
                </a:lnTo>
                <a:lnTo>
                  <a:pt x="59020" y="78580"/>
                </a:lnTo>
                <a:lnTo>
                  <a:pt x="59010" y="78580"/>
                </a:lnTo>
                <a:lnTo>
                  <a:pt x="59010" y="78590"/>
                </a:lnTo>
                <a:lnTo>
                  <a:pt x="59000" y="78590"/>
                </a:lnTo>
                <a:lnTo>
                  <a:pt x="59000" y="78580"/>
                </a:lnTo>
                <a:lnTo>
                  <a:pt x="59000" y="78570"/>
                </a:lnTo>
                <a:lnTo>
                  <a:pt x="59000" y="78560"/>
                </a:lnTo>
                <a:lnTo>
                  <a:pt x="59000" y="78550"/>
                </a:lnTo>
                <a:lnTo>
                  <a:pt x="58990" y="78550"/>
                </a:lnTo>
                <a:lnTo>
                  <a:pt x="58980" y="78550"/>
                </a:lnTo>
                <a:lnTo>
                  <a:pt x="58970" y="78550"/>
                </a:lnTo>
                <a:lnTo>
                  <a:pt x="58970" y="78560"/>
                </a:lnTo>
                <a:lnTo>
                  <a:pt x="58970" y="78570"/>
                </a:lnTo>
                <a:lnTo>
                  <a:pt x="58960" y="78570"/>
                </a:lnTo>
                <a:lnTo>
                  <a:pt x="58960" y="78560"/>
                </a:lnTo>
                <a:lnTo>
                  <a:pt x="58950" y="78560"/>
                </a:lnTo>
                <a:lnTo>
                  <a:pt x="58950" y="78550"/>
                </a:lnTo>
                <a:lnTo>
                  <a:pt x="58940" y="78550"/>
                </a:lnTo>
                <a:lnTo>
                  <a:pt x="58940" y="78540"/>
                </a:lnTo>
                <a:lnTo>
                  <a:pt x="58950" y="78540"/>
                </a:lnTo>
                <a:lnTo>
                  <a:pt x="58960" y="78530"/>
                </a:lnTo>
                <a:lnTo>
                  <a:pt x="58960" y="78520"/>
                </a:lnTo>
                <a:lnTo>
                  <a:pt x="58960" y="78510"/>
                </a:lnTo>
                <a:lnTo>
                  <a:pt x="58960" y="78500"/>
                </a:lnTo>
                <a:lnTo>
                  <a:pt x="58960" y="78490"/>
                </a:lnTo>
                <a:lnTo>
                  <a:pt x="58960" y="78480"/>
                </a:lnTo>
                <a:lnTo>
                  <a:pt x="58960" y="78470"/>
                </a:lnTo>
                <a:lnTo>
                  <a:pt x="58960" y="78460"/>
                </a:lnTo>
                <a:lnTo>
                  <a:pt x="58970" y="78460"/>
                </a:lnTo>
                <a:lnTo>
                  <a:pt x="58970" y="78450"/>
                </a:lnTo>
                <a:lnTo>
                  <a:pt x="58960" y="78450"/>
                </a:lnTo>
                <a:lnTo>
                  <a:pt x="58950" y="78450"/>
                </a:lnTo>
                <a:lnTo>
                  <a:pt x="58950" y="78440"/>
                </a:lnTo>
                <a:lnTo>
                  <a:pt x="58940" y="78440"/>
                </a:lnTo>
                <a:lnTo>
                  <a:pt x="58930" y="78450"/>
                </a:lnTo>
                <a:lnTo>
                  <a:pt x="58920" y="78450"/>
                </a:lnTo>
                <a:lnTo>
                  <a:pt x="58920" y="78460"/>
                </a:lnTo>
                <a:lnTo>
                  <a:pt x="58910" y="78460"/>
                </a:lnTo>
                <a:lnTo>
                  <a:pt x="58910" y="78450"/>
                </a:lnTo>
                <a:lnTo>
                  <a:pt x="58910" y="78440"/>
                </a:lnTo>
                <a:lnTo>
                  <a:pt x="58910" y="78430"/>
                </a:lnTo>
                <a:lnTo>
                  <a:pt x="58910" y="78420"/>
                </a:lnTo>
                <a:lnTo>
                  <a:pt x="58910" y="78410"/>
                </a:lnTo>
                <a:lnTo>
                  <a:pt x="58900" y="78410"/>
                </a:lnTo>
                <a:lnTo>
                  <a:pt x="58890" y="78410"/>
                </a:lnTo>
                <a:lnTo>
                  <a:pt x="58890" y="78420"/>
                </a:lnTo>
                <a:lnTo>
                  <a:pt x="58890" y="78430"/>
                </a:lnTo>
                <a:lnTo>
                  <a:pt x="58880" y="78430"/>
                </a:lnTo>
                <a:lnTo>
                  <a:pt x="58880" y="78440"/>
                </a:lnTo>
                <a:lnTo>
                  <a:pt x="58880" y="78450"/>
                </a:lnTo>
                <a:lnTo>
                  <a:pt x="58870" y="78450"/>
                </a:lnTo>
                <a:lnTo>
                  <a:pt x="58870" y="78440"/>
                </a:lnTo>
                <a:lnTo>
                  <a:pt x="58860" y="78440"/>
                </a:lnTo>
                <a:lnTo>
                  <a:pt x="58850" y="78430"/>
                </a:lnTo>
                <a:lnTo>
                  <a:pt x="58840" y="78430"/>
                </a:lnTo>
                <a:lnTo>
                  <a:pt x="58840" y="78440"/>
                </a:lnTo>
                <a:lnTo>
                  <a:pt x="58830" y="78440"/>
                </a:lnTo>
                <a:lnTo>
                  <a:pt x="58830" y="78430"/>
                </a:lnTo>
                <a:lnTo>
                  <a:pt x="58820" y="78430"/>
                </a:lnTo>
                <a:lnTo>
                  <a:pt x="58820" y="78420"/>
                </a:lnTo>
                <a:lnTo>
                  <a:pt x="58820" y="78410"/>
                </a:lnTo>
                <a:lnTo>
                  <a:pt x="58820" y="78400"/>
                </a:lnTo>
                <a:lnTo>
                  <a:pt x="58820" y="78390"/>
                </a:lnTo>
                <a:lnTo>
                  <a:pt x="58830" y="78390"/>
                </a:lnTo>
                <a:lnTo>
                  <a:pt x="58830" y="78380"/>
                </a:lnTo>
                <a:lnTo>
                  <a:pt x="58830" y="78370"/>
                </a:lnTo>
                <a:lnTo>
                  <a:pt x="58840" y="78370"/>
                </a:lnTo>
                <a:lnTo>
                  <a:pt x="58840" y="78360"/>
                </a:lnTo>
                <a:lnTo>
                  <a:pt x="58830" y="78360"/>
                </a:lnTo>
                <a:lnTo>
                  <a:pt x="58830" y="78350"/>
                </a:lnTo>
                <a:lnTo>
                  <a:pt x="58830" y="78340"/>
                </a:lnTo>
                <a:lnTo>
                  <a:pt x="58840" y="78340"/>
                </a:lnTo>
                <a:lnTo>
                  <a:pt x="58840" y="78330"/>
                </a:lnTo>
                <a:lnTo>
                  <a:pt x="58850" y="78320"/>
                </a:lnTo>
                <a:lnTo>
                  <a:pt x="58860" y="78320"/>
                </a:lnTo>
                <a:lnTo>
                  <a:pt x="58860" y="78310"/>
                </a:lnTo>
                <a:lnTo>
                  <a:pt x="58870" y="78310"/>
                </a:lnTo>
                <a:lnTo>
                  <a:pt x="58870" y="78300"/>
                </a:lnTo>
                <a:lnTo>
                  <a:pt x="58870" y="78290"/>
                </a:lnTo>
                <a:lnTo>
                  <a:pt x="58870" y="78280"/>
                </a:lnTo>
                <a:lnTo>
                  <a:pt x="58860" y="78270"/>
                </a:lnTo>
                <a:lnTo>
                  <a:pt x="58860" y="78260"/>
                </a:lnTo>
                <a:lnTo>
                  <a:pt x="58850" y="78260"/>
                </a:lnTo>
                <a:lnTo>
                  <a:pt x="58840" y="78250"/>
                </a:lnTo>
                <a:lnTo>
                  <a:pt x="58830" y="78250"/>
                </a:lnTo>
                <a:lnTo>
                  <a:pt x="58830" y="78240"/>
                </a:lnTo>
                <a:lnTo>
                  <a:pt x="58820" y="78240"/>
                </a:lnTo>
                <a:lnTo>
                  <a:pt x="58810" y="78230"/>
                </a:lnTo>
                <a:lnTo>
                  <a:pt x="58800" y="78230"/>
                </a:lnTo>
                <a:lnTo>
                  <a:pt x="58790" y="78230"/>
                </a:lnTo>
                <a:lnTo>
                  <a:pt x="58780" y="78230"/>
                </a:lnTo>
                <a:lnTo>
                  <a:pt x="58770" y="78230"/>
                </a:lnTo>
                <a:lnTo>
                  <a:pt x="58770" y="78220"/>
                </a:lnTo>
                <a:lnTo>
                  <a:pt x="58760" y="78220"/>
                </a:lnTo>
                <a:lnTo>
                  <a:pt x="58750" y="78220"/>
                </a:lnTo>
                <a:lnTo>
                  <a:pt x="58750" y="78230"/>
                </a:lnTo>
                <a:lnTo>
                  <a:pt x="58760" y="78230"/>
                </a:lnTo>
                <a:lnTo>
                  <a:pt x="58760" y="78240"/>
                </a:lnTo>
                <a:lnTo>
                  <a:pt x="58750" y="78240"/>
                </a:lnTo>
                <a:lnTo>
                  <a:pt x="58740" y="78240"/>
                </a:lnTo>
                <a:lnTo>
                  <a:pt x="58730" y="78250"/>
                </a:lnTo>
                <a:lnTo>
                  <a:pt x="58720" y="78240"/>
                </a:lnTo>
                <a:lnTo>
                  <a:pt x="58720" y="78230"/>
                </a:lnTo>
                <a:lnTo>
                  <a:pt x="58720" y="78240"/>
                </a:lnTo>
                <a:lnTo>
                  <a:pt x="58710" y="78240"/>
                </a:lnTo>
                <a:lnTo>
                  <a:pt x="58710" y="78250"/>
                </a:lnTo>
                <a:lnTo>
                  <a:pt x="58700" y="78250"/>
                </a:lnTo>
                <a:lnTo>
                  <a:pt x="58690" y="78250"/>
                </a:lnTo>
                <a:lnTo>
                  <a:pt x="58680" y="78260"/>
                </a:lnTo>
                <a:lnTo>
                  <a:pt x="58670" y="78260"/>
                </a:lnTo>
                <a:lnTo>
                  <a:pt x="58660" y="78260"/>
                </a:lnTo>
                <a:lnTo>
                  <a:pt x="58660" y="78250"/>
                </a:lnTo>
                <a:lnTo>
                  <a:pt x="58650" y="78250"/>
                </a:lnTo>
                <a:lnTo>
                  <a:pt x="58650" y="78240"/>
                </a:lnTo>
                <a:lnTo>
                  <a:pt x="58640" y="78240"/>
                </a:lnTo>
                <a:lnTo>
                  <a:pt x="58640" y="78250"/>
                </a:lnTo>
                <a:lnTo>
                  <a:pt x="58630" y="78250"/>
                </a:lnTo>
                <a:lnTo>
                  <a:pt x="58630" y="78260"/>
                </a:lnTo>
                <a:lnTo>
                  <a:pt x="58630" y="78270"/>
                </a:lnTo>
                <a:lnTo>
                  <a:pt x="58620" y="78270"/>
                </a:lnTo>
                <a:lnTo>
                  <a:pt x="58610" y="78270"/>
                </a:lnTo>
                <a:lnTo>
                  <a:pt x="58610" y="78280"/>
                </a:lnTo>
                <a:lnTo>
                  <a:pt x="58610" y="78290"/>
                </a:lnTo>
                <a:lnTo>
                  <a:pt x="58600" y="78290"/>
                </a:lnTo>
                <a:lnTo>
                  <a:pt x="58590" y="78290"/>
                </a:lnTo>
                <a:lnTo>
                  <a:pt x="58590" y="78300"/>
                </a:lnTo>
                <a:lnTo>
                  <a:pt x="58590" y="78310"/>
                </a:lnTo>
                <a:lnTo>
                  <a:pt x="58590" y="78320"/>
                </a:lnTo>
                <a:lnTo>
                  <a:pt x="58580" y="78320"/>
                </a:lnTo>
                <a:lnTo>
                  <a:pt x="58570" y="78320"/>
                </a:lnTo>
                <a:lnTo>
                  <a:pt x="58570" y="78330"/>
                </a:lnTo>
                <a:lnTo>
                  <a:pt x="58560" y="78330"/>
                </a:lnTo>
                <a:lnTo>
                  <a:pt x="58560" y="78340"/>
                </a:lnTo>
                <a:lnTo>
                  <a:pt x="58550" y="78340"/>
                </a:lnTo>
                <a:lnTo>
                  <a:pt x="58550" y="78350"/>
                </a:lnTo>
                <a:lnTo>
                  <a:pt x="58560" y="78350"/>
                </a:lnTo>
                <a:lnTo>
                  <a:pt x="58560" y="78360"/>
                </a:lnTo>
                <a:lnTo>
                  <a:pt x="58550" y="78360"/>
                </a:lnTo>
                <a:lnTo>
                  <a:pt x="58550" y="78370"/>
                </a:lnTo>
                <a:lnTo>
                  <a:pt x="58540" y="78370"/>
                </a:lnTo>
                <a:lnTo>
                  <a:pt x="58530" y="78370"/>
                </a:lnTo>
                <a:lnTo>
                  <a:pt x="58530" y="78360"/>
                </a:lnTo>
                <a:lnTo>
                  <a:pt x="58530" y="78370"/>
                </a:lnTo>
                <a:lnTo>
                  <a:pt x="58520" y="78370"/>
                </a:lnTo>
                <a:lnTo>
                  <a:pt x="58520" y="78380"/>
                </a:lnTo>
                <a:lnTo>
                  <a:pt x="58520" y="78390"/>
                </a:lnTo>
                <a:lnTo>
                  <a:pt x="58520" y="78400"/>
                </a:lnTo>
                <a:lnTo>
                  <a:pt x="58530" y="78400"/>
                </a:lnTo>
                <a:lnTo>
                  <a:pt x="58530" y="78410"/>
                </a:lnTo>
                <a:lnTo>
                  <a:pt x="58540" y="78410"/>
                </a:lnTo>
                <a:lnTo>
                  <a:pt x="58530" y="78410"/>
                </a:lnTo>
                <a:lnTo>
                  <a:pt x="58530" y="78420"/>
                </a:lnTo>
                <a:lnTo>
                  <a:pt x="58530" y="78410"/>
                </a:lnTo>
                <a:lnTo>
                  <a:pt x="58520" y="78410"/>
                </a:lnTo>
                <a:lnTo>
                  <a:pt x="58520" y="78400"/>
                </a:lnTo>
                <a:lnTo>
                  <a:pt x="58510" y="78400"/>
                </a:lnTo>
                <a:lnTo>
                  <a:pt x="58500" y="78400"/>
                </a:lnTo>
                <a:lnTo>
                  <a:pt x="58500" y="78390"/>
                </a:lnTo>
                <a:lnTo>
                  <a:pt x="58490" y="78390"/>
                </a:lnTo>
                <a:lnTo>
                  <a:pt x="58490" y="78400"/>
                </a:lnTo>
                <a:lnTo>
                  <a:pt x="58480" y="78400"/>
                </a:lnTo>
                <a:lnTo>
                  <a:pt x="58480" y="78390"/>
                </a:lnTo>
                <a:lnTo>
                  <a:pt x="58470" y="78390"/>
                </a:lnTo>
                <a:lnTo>
                  <a:pt x="58470" y="78400"/>
                </a:lnTo>
                <a:lnTo>
                  <a:pt x="58470" y="78410"/>
                </a:lnTo>
                <a:lnTo>
                  <a:pt x="58460" y="78410"/>
                </a:lnTo>
                <a:lnTo>
                  <a:pt x="58460" y="78400"/>
                </a:lnTo>
                <a:lnTo>
                  <a:pt x="58450" y="78400"/>
                </a:lnTo>
                <a:lnTo>
                  <a:pt x="58450" y="78410"/>
                </a:lnTo>
                <a:lnTo>
                  <a:pt x="58440" y="78410"/>
                </a:lnTo>
                <a:lnTo>
                  <a:pt x="58440" y="78400"/>
                </a:lnTo>
                <a:lnTo>
                  <a:pt x="58430" y="78400"/>
                </a:lnTo>
                <a:lnTo>
                  <a:pt x="58430" y="78410"/>
                </a:lnTo>
                <a:lnTo>
                  <a:pt x="58420" y="78420"/>
                </a:lnTo>
                <a:lnTo>
                  <a:pt x="58420" y="78410"/>
                </a:lnTo>
                <a:lnTo>
                  <a:pt x="58410" y="78410"/>
                </a:lnTo>
                <a:lnTo>
                  <a:pt x="58400" y="78410"/>
                </a:lnTo>
                <a:lnTo>
                  <a:pt x="58400" y="78420"/>
                </a:lnTo>
                <a:lnTo>
                  <a:pt x="58390" y="78420"/>
                </a:lnTo>
                <a:lnTo>
                  <a:pt x="58380" y="78420"/>
                </a:lnTo>
                <a:lnTo>
                  <a:pt x="58380" y="78430"/>
                </a:lnTo>
                <a:lnTo>
                  <a:pt x="58390" y="78430"/>
                </a:lnTo>
                <a:lnTo>
                  <a:pt x="58390" y="78440"/>
                </a:lnTo>
                <a:lnTo>
                  <a:pt x="58380" y="78450"/>
                </a:lnTo>
                <a:lnTo>
                  <a:pt x="58380" y="78460"/>
                </a:lnTo>
                <a:lnTo>
                  <a:pt x="58380" y="78470"/>
                </a:lnTo>
                <a:lnTo>
                  <a:pt x="58370" y="78460"/>
                </a:lnTo>
                <a:lnTo>
                  <a:pt x="58360" y="78460"/>
                </a:lnTo>
                <a:lnTo>
                  <a:pt x="58350" y="78460"/>
                </a:lnTo>
                <a:lnTo>
                  <a:pt x="58340" y="78470"/>
                </a:lnTo>
                <a:lnTo>
                  <a:pt x="58330" y="78470"/>
                </a:lnTo>
                <a:lnTo>
                  <a:pt x="58330" y="78480"/>
                </a:lnTo>
                <a:lnTo>
                  <a:pt x="58320" y="78470"/>
                </a:lnTo>
                <a:lnTo>
                  <a:pt x="58320" y="78460"/>
                </a:lnTo>
                <a:lnTo>
                  <a:pt x="58310" y="78460"/>
                </a:lnTo>
                <a:lnTo>
                  <a:pt x="58310" y="78470"/>
                </a:lnTo>
                <a:lnTo>
                  <a:pt x="58300" y="78470"/>
                </a:lnTo>
                <a:lnTo>
                  <a:pt x="58290" y="78470"/>
                </a:lnTo>
                <a:lnTo>
                  <a:pt x="58280" y="78470"/>
                </a:lnTo>
                <a:lnTo>
                  <a:pt x="58270" y="78470"/>
                </a:lnTo>
                <a:lnTo>
                  <a:pt x="58270" y="78480"/>
                </a:lnTo>
                <a:lnTo>
                  <a:pt x="58260" y="78480"/>
                </a:lnTo>
                <a:lnTo>
                  <a:pt x="58260" y="78490"/>
                </a:lnTo>
                <a:lnTo>
                  <a:pt x="58250" y="78490"/>
                </a:lnTo>
                <a:lnTo>
                  <a:pt x="58250" y="78500"/>
                </a:lnTo>
                <a:lnTo>
                  <a:pt x="58250" y="78510"/>
                </a:lnTo>
                <a:lnTo>
                  <a:pt x="58240" y="78510"/>
                </a:lnTo>
                <a:lnTo>
                  <a:pt x="58230" y="78510"/>
                </a:lnTo>
                <a:lnTo>
                  <a:pt x="58220" y="78510"/>
                </a:lnTo>
                <a:lnTo>
                  <a:pt x="58220" y="78500"/>
                </a:lnTo>
                <a:lnTo>
                  <a:pt x="58210" y="78500"/>
                </a:lnTo>
                <a:lnTo>
                  <a:pt x="58210" y="78510"/>
                </a:lnTo>
                <a:lnTo>
                  <a:pt x="58200" y="78510"/>
                </a:lnTo>
                <a:lnTo>
                  <a:pt x="58200" y="78520"/>
                </a:lnTo>
                <a:lnTo>
                  <a:pt x="58190" y="78520"/>
                </a:lnTo>
                <a:lnTo>
                  <a:pt x="58190" y="78530"/>
                </a:lnTo>
                <a:lnTo>
                  <a:pt x="58190" y="78540"/>
                </a:lnTo>
                <a:lnTo>
                  <a:pt x="58190" y="78550"/>
                </a:lnTo>
                <a:lnTo>
                  <a:pt x="58180" y="78550"/>
                </a:lnTo>
                <a:lnTo>
                  <a:pt x="58180" y="78540"/>
                </a:lnTo>
                <a:lnTo>
                  <a:pt x="58170" y="78540"/>
                </a:lnTo>
                <a:lnTo>
                  <a:pt x="58170" y="78550"/>
                </a:lnTo>
                <a:lnTo>
                  <a:pt x="58160" y="78550"/>
                </a:lnTo>
                <a:lnTo>
                  <a:pt x="58150" y="78550"/>
                </a:lnTo>
                <a:lnTo>
                  <a:pt x="58150" y="78540"/>
                </a:lnTo>
                <a:lnTo>
                  <a:pt x="58140" y="78540"/>
                </a:lnTo>
                <a:lnTo>
                  <a:pt x="58130" y="78540"/>
                </a:lnTo>
                <a:lnTo>
                  <a:pt x="58130" y="78550"/>
                </a:lnTo>
                <a:lnTo>
                  <a:pt x="58130" y="78560"/>
                </a:lnTo>
                <a:lnTo>
                  <a:pt x="58130" y="78570"/>
                </a:lnTo>
                <a:lnTo>
                  <a:pt x="58120" y="78560"/>
                </a:lnTo>
                <a:lnTo>
                  <a:pt x="58120" y="78550"/>
                </a:lnTo>
                <a:lnTo>
                  <a:pt x="58120" y="78560"/>
                </a:lnTo>
                <a:lnTo>
                  <a:pt x="58110" y="78560"/>
                </a:lnTo>
                <a:lnTo>
                  <a:pt x="58100" y="78560"/>
                </a:lnTo>
                <a:lnTo>
                  <a:pt x="58100" y="78570"/>
                </a:lnTo>
                <a:lnTo>
                  <a:pt x="58100" y="78580"/>
                </a:lnTo>
                <a:lnTo>
                  <a:pt x="58090" y="78580"/>
                </a:lnTo>
                <a:lnTo>
                  <a:pt x="58090" y="78590"/>
                </a:lnTo>
                <a:lnTo>
                  <a:pt x="58090" y="78580"/>
                </a:lnTo>
                <a:lnTo>
                  <a:pt x="58080" y="78580"/>
                </a:lnTo>
                <a:lnTo>
                  <a:pt x="58090" y="78580"/>
                </a:lnTo>
                <a:lnTo>
                  <a:pt x="58080" y="78570"/>
                </a:lnTo>
                <a:lnTo>
                  <a:pt x="58080" y="78580"/>
                </a:lnTo>
                <a:lnTo>
                  <a:pt x="58070" y="78580"/>
                </a:lnTo>
                <a:lnTo>
                  <a:pt x="58060" y="78580"/>
                </a:lnTo>
                <a:lnTo>
                  <a:pt x="58050" y="78580"/>
                </a:lnTo>
                <a:lnTo>
                  <a:pt x="58050" y="78590"/>
                </a:lnTo>
                <a:lnTo>
                  <a:pt x="58040" y="78590"/>
                </a:lnTo>
                <a:lnTo>
                  <a:pt x="58030" y="78590"/>
                </a:lnTo>
                <a:lnTo>
                  <a:pt x="58030" y="78600"/>
                </a:lnTo>
                <a:lnTo>
                  <a:pt x="58020" y="78600"/>
                </a:lnTo>
                <a:lnTo>
                  <a:pt x="58020" y="78610"/>
                </a:lnTo>
                <a:lnTo>
                  <a:pt x="58010" y="78610"/>
                </a:lnTo>
                <a:lnTo>
                  <a:pt x="58000" y="78610"/>
                </a:lnTo>
                <a:lnTo>
                  <a:pt x="58000" y="78620"/>
                </a:lnTo>
                <a:lnTo>
                  <a:pt x="57990" y="78620"/>
                </a:lnTo>
                <a:lnTo>
                  <a:pt x="57990" y="78610"/>
                </a:lnTo>
                <a:lnTo>
                  <a:pt x="57980" y="78620"/>
                </a:lnTo>
                <a:lnTo>
                  <a:pt x="57980" y="78630"/>
                </a:lnTo>
                <a:lnTo>
                  <a:pt x="57970" y="78630"/>
                </a:lnTo>
                <a:lnTo>
                  <a:pt x="57970" y="78640"/>
                </a:lnTo>
                <a:lnTo>
                  <a:pt x="57960" y="78640"/>
                </a:lnTo>
                <a:lnTo>
                  <a:pt x="57950" y="78640"/>
                </a:lnTo>
                <a:lnTo>
                  <a:pt x="57940" y="78640"/>
                </a:lnTo>
                <a:lnTo>
                  <a:pt x="57940" y="78650"/>
                </a:lnTo>
                <a:lnTo>
                  <a:pt x="57930" y="78650"/>
                </a:lnTo>
                <a:lnTo>
                  <a:pt x="57920" y="78650"/>
                </a:lnTo>
                <a:lnTo>
                  <a:pt x="57910" y="78650"/>
                </a:lnTo>
                <a:lnTo>
                  <a:pt x="57900" y="78650"/>
                </a:lnTo>
                <a:lnTo>
                  <a:pt x="57900" y="78660"/>
                </a:lnTo>
                <a:lnTo>
                  <a:pt x="57890" y="78660"/>
                </a:lnTo>
                <a:lnTo>
                  <a:pt x="57880" y="78660"/>
                </a:lnTo>
                <a:lnTo>
                  <a:pt x="57870" y="78660"/>
                </a:lnTo>
                <a:lnTo>
                  <a:pt x="57870" y="78670"/>
                </a:lnTo>
                <a:lnTo>
                  <a:pt x="57860" y="78670"/>
                </a:lnTo>
                <a:lnTo>
                  <a:pt x="57850" y="78670"/>
                </a:lnTo>
                <a:lnTo>
                  <a:pt x="57850" y="78680"/>
                </a:lnTo>
                <a:lnTo>
                  <a:pt x="57840" y="78680"/>
                </a:lnTo>
                <a:lnTo>
                  <a:pt x="57830" y="78680"/>
                </a:lnTo>
                <a:lnTo>
                  <a:pt x="57820" y="78690"/>
                </a:lnTo>
                <a:lnTo>
                  <a:pt x="57820" y="78700"/>
                </a:lnTo>
                <a:lnTo>
                  <a:pt x="57810" y="78700"/>
                </a:lnTo>
                <a:lnTo>
                  <a:pt x="57810" y="78710"/>
                </a:lnTo>
                <a:lnTo>
                  <a:pt x="57800" y="78710"/>
                </a:lnTo>
                <a:lnTo>
                  <a:pt x="57790" y="78710"/>
                </a:lnTo>
                <a:lnTo>
                  <a:pt x="57780" y="78710"/>
                </a:lnTo>
                <a:lnTo>
                  <a:pt x="57780" y="78720"/>
                </a:lnTo>
                <a:lnTo>
                  <a:pt x="57770" y="78720"/>
                </a:lnTo>
                <a:lnTo>
                  <a:pt x="57770" y="78730"/>
                </a:lnTo>
                <a:lnTo>
                  <a:pt x="57770" y="78740"/>
                </a:lnTo>
                <a:lnTo>
                  <a:pt x="57760" y="78740"/>
                </a:lnTo>
                <a:lnTo>
                  <a:pt x="57750" y="78750"/>
                </a:lnTo>
                <a:lnTo>
                  <a:pt x="57750" y="78760"/>
                </a:lnTo>
                <a:lnTo>
                  <a:pt x="57750" y="78770"/>
                </a:lnTo>
                <a:lnTo>
                  <a:pt x="57740" y="78770"/>
                </a:lnTo>
                <a:lnTo>
                  <a:pt x="57740" y="78780"/>
                </a:lnTo>
                <a:lnTo>
                  <a:pt x="57730" y="78780"/>
                </a:lnTo>
                <a:lnTo>
                  <a:pt x="57730" y="78770"/>
                </a:lnTo>
                <a:lnTo>
                  <a:pt x="57720" y="78770"/>
                </a:lnTo>
                <a:lnTo>
                  <a:pt x="57720" y="78760"/>
                </a:lnTo>
                <a:lnTo>
                  <a:pt x="57710" y="78770"/>
                </a:lnTo>
                <a:lnTo>
                  <a:pt x="57710" y="78760"/>
                </a:lnTo>
                <a:lnTo>
                  <a:pt x="57700" y="78760"/>
                </a:lnTo>
                <a:lnTo>
                  <a:pt x="57700" y="78750"/>
                </a:lnTo>
                <a:lnTo>
                  <a:pt x="57690" y="78760"/>
                </a:lnTo>
                <a:lnTo>
                  <a:pt x="57680" y="78760"/>
                </a:lnTo>
                <a:lnTo>
                  <a:pt x="57670" y="78760"/>
                </a:lnTo>
                <a:lnTo>
                  <a:pt x="57670" y="78770"/>
                </a:lnTo>
                <a:lnTo>
                  <a:pt x="57660" y="78770"/>
                </a:lnTo>
                <a:lnTo>
                  <a:pt x="57650" y="78780"/>
                </a:lnTo>
                <a:lnTo>
                  <a:pt x="57640" y="78780"/>
                </a:lnTo>
                <a:lnTo>
                  <a:pt x="57630" y="78790"/>
                </a:lnTo>
                <a:lnTo>
                  <a:pt x="57620" y="78790"/>
                </a:lnTo>
                <a:lnTo>
                  <a:pt x="57610" y="78800"/>
                </a:lnTo>
                <a:lnTo>
                  <a:pt x="57600" y="78800"/>
                </a:lnTo>
                <a:lnTo>
                  <a:pt x="57590" y="78800"/>
                </a:lnTo>
                <a:lnTo>
                  <a:pt x="57590" y="78810"/>
                </a:lnTo>
                <a:lnTo>
                  <a:pt x="57580" y="78810"/>
                </a:lnTo>
                <a:lnTo>
                  <a:pt x="57580" y="78820"/>
                </a:lnTo>
                <a:lnTo>
                  <a:pt x="57570" y="78820"/>
                </a:lnTo>
                <a:lnTo>
                  <a:pt x="57570" y="78830"/>
                </a:lnTo>
                <a:lnTo>
                  <a:pt x="57560" y="78840"/>
                </a:lnTo>
                <a:lnTo>
                  <a:pt x="57560" y="78850"/>
                </a:lnTo>
                <a:lnTo>
                  <a:pt x="57570" y="78850"/>
                </a:lnTo>
                <a:lnTo>
                  <a:pt x="57570" y="78860"/>
                </a:lnTo>
                <a:lnTo>
                  <a:pt x="57570" y="78870"/>
                </a:lnTo>
                <a:lnTo>
                  <a:pt x="57570" y="78880"/>
                </a:lnTo>
                <a:lnTo>
                  <a:pt x="57530" y="78900"/>
                </a:lnTo>
                <a:lnTo>
                  <a:pt x="57440" y="78960"/>
                </a:lnTo>
                <a:lnTo>
                  <a:pt x="57360" y="79010"/>
                </a:lnTo>
                <a:lnTo>
                  <a:pt x="57270" y="79080"/>
                </a:lnTo>
                <a:lnTo>
                  <a:pt x="57220" y="79150"/>
                </a:lnTo>
                <a:lnTo>
                  <a:pt x="57140" y="79260"/>
                </a:lnTo>
                <a:lnTo>
                  <a:pt x="57080" y="79340"/>
                </a:lnTo>
                <a:lnTo>
                  <a:pt x="56990" y="79430"/>
                </a:lnTo>
                <a:lnTo>
                  <a:pt x="56930" y="79510"/>
                </a:lnTo>
                <a:lnTo>
                  <a:pt x="56820" y="79560"/>
                </a:lnTo>
                <a:lnTo>
                  <a:pt x="56690" y="79580"/>
                </a:lnTo>
                <a:lnTo>
                  <a:pt x="56610" y="79610"/>
                </a:lnTo>
                <a:lnTo>
                  <a:pt x="56520" y="79660"/>
                </a:lnTo>
                <a:lnTo>
                  <a:pt x="56450" y="79700"/>
                </a:lnTo>
                <a:lnTo>
                  <a:pt x="56410" y="79730"/>
                </a:lnTo>
                <a:lnTo>
                  <a:pt x="56370" y="79770"/>
                </a:lnTo>
                <a:lnTo>
                  <a:pt x="56340" y="79790"/>
                </a:lnTo>
                <a:lnTo>
                  <a:pt x="56310" y="79810"/>
                </a:lnTo>
                <a:lnTo>
                  <a:pt x="56260" y="79810"/>
                </a:lnTo>
                <a:lnTo>
                  <a:pt x="56180" y="79770"/>
                </a:lnTo>
                <a:lnTo>
                  <a:pt x="56130" y="79700"/>
                </a:lnTo>
                <a:lnTo>
                  <a:pt x="56080" y="79650"/>
                </a:lnTo>
                <a:lnTo>
                  <a:pt x="56030" y="79590"/>
                </a:lnTo>
                <a:lnTo>
                  <a:pt x="56010" y="79540"/>
                </a:lnTo>
                <a:lnTo>
                  <a:pt x="55980" y="79490"/>
                </a:lnTo>
                <a:lnTo>
                  <a:pt x="55910" y="79490"/>
                </a:lnTo>
                <a:lnTo>
                  <a:pt x="55860" y="79460"/>
                </a:lnTo>
                <a:lnTo>
                  <a:pt x="55800" y="79390"/>
                </a:lnTo>
                <a:lnTo>
                  <a:pt x="55710" y="79350"/>
                </a:lnTo>
                <a:lnTo>
                  <a:pt x="55610" y="79360"/>
                </a:lnTo>
                <a:lnTo>
                  <a:pt x="55610" y="79330"/>
                </a:lnTo>
                <a:lnTo>
                  <a:pt x="55600" y="79300"/>
                </a:lnTo>
                <a:lnTo>
                  <a:pt x="55590" y="79290"/>
                </a:lnTo>
                <a:lnTo>
                  <a:pt x="55590" y="79270"/>
                </a:lnTo>
                <a:lnTo>
                  <a:pt x="55590" y="79250"/>
                </a:lnTo>
                <a:lnTo>
                  <a:pt x="55590" y="79220"/>
                </a:lnTo>
                <a:lnTo>
                  <a:pt x="55600" y="79210"/>
                </a:lnTo>
                <a:lnTo>
                  <a:pt x="55600" y="79190"/>
                </a:lnTo>
                <a:lnTo>
                  <a:pt x="55600" y="79180"/>
                </a:lnTo>
                <a:lnTo>
                  <a:pt x="55600" y="79160"/>
                </a:lnTo>
                <a:lnTo>
                  <a:pt x="55600" y="79150"/>
                </a:lnTo>
                <a:lnTo>
                  <a:pt x="55590" y="79140"/>
                </a:lnTo>
                <a:lnTo>
                  <a:pt x="55580" y="79130"/>
                </a:lnTo>
                <a:lnTo>
                  <a:pt x="55570" y="79110"/>
                </a:lnTo>
                <a:lnTo>
                  <a:pt x="55560" y="79090"/>
                </a:lnTo>
                <a:lnTo>
                  <a:pt x="55550" y="79080"/>
                </a:lnTo>
                <a:lnTo>
                  <a:pt x="55530" y="79080"/>
                </a:lnTo>
                <a:lnTo>
                  <a:pt x="55510" y="79080"/>
                </a:lnTo>
                <a:lnTo>
                  <a:pt x="55500" y="79080"/>
                </a:lnTo>
                <a:lnTo>
                  <a:pt x="55500" y="79070"/>
                </a:lnTo>
                <a:lnTo>
                  <a:pt x="55500" y="79060"/>
                </a:lnTo>
                <a:lnTo>
                  <a:pt x="55500" y="79050"/>
                </a:lnTo>
                <a:lnTo>
                  <a:pt x="55510" y="79040"/>
                </a:lnTo>
                <a:lnTo>
                  <a:pt x="55510" y="79030"/>
                </a:lnTo>
                <a:lnTo>
                  <a:pt x="55500" y="79020"/>
                </a:lnTo>
                <a:lnTo>
                  <a:pt x="55500" y="79010"/>
                </a:lnTo>
                <a:lnTo>
                  <a:pt x="55500" y="78990"/>
                </a:lnTo>
                <a:lnTo>
                  <a:pt x="55510" y="78970"/>
                </a:lnTo>
                <a:lnTo>
                  <a:pt x="55510" y="78960"/>
                </a:lnTo>
                <a:lnTo>
                  <a:pt x="55510" y="78940"/>
                </a:lnTo>
                <a:lnTo>
                  <a:pt x="55530" y="78920"/>
                </a:lnTo>
                <a:lnTo>
                  <a:pt x="55550" y="78910"/>
                </a:lnTo>
                <a:lnTo>
                  <a:pt x="55550" y="78890"/>
                </a:lnTo>
                <a:lnTo>
                  <a:pt x="55560" y="78880"/>
                </a:lnTo>
                <a:lnTo>
                  <a:pt x="55560" y="78860"/>
                </a:lnTo>
                <a:lnTo>
                  <a:pt x="55560" y="78850"/>
                </a:lnTo>
                <a:lnTo>
                  <a:pt x="55570" y="78840"/>
                </a:lnTo>
                <a:lnTo>
                  <a:pt x="55570" y="78820"/>
                </a:lnTo>
                <a:lnTo>
                  <a:pt x="55570" y="78810"/>
                </a:lnTo>
                <a:lnTo>
                  <a:pt x="55580" y="78800"/>
                </a:lnTo>
                <a:lnTo>
                  <a:pt x="55590" y="78780"/>
                </a:lnTo>
                <a:lnTo>
                  <a:pt x="55590" y="78770"/>
                </a:lnTo>
                <a:lnTo>
                  <a:pt x="55600" y="78770"/>
                </a:lnTo>
                <a:lnTo>
                  <a:pt x="55620" y="78770"/>
                </a:lnTo>
                <a:lnTo>
                  <a:pt x="55630" y="78760"/>
                </a:lnTo>
                <a:lnTo>
                  <a:pt x="55640" y="78750"/>
                </a:lnTo>
                <a:lnTo>
                  <a:pt x="55650" y="78750"/>
                </a:lnTo>
                <a:lnTo>
                  <a:pt x="55660" y="78740"/>
                </a:lnTo>
                <a:lnTo>
                  <a:pt x="55670" y="78740"/>
                </a:lnTo>
                <a:lnTo>
                  <a:pt x="55670" y="78730"/>
                </a:lnTo>
                <a:lnTo>
                  <a:pt x="55680" y="78720"/>
                </a:lnTo>
                <a:lnTo>
                  <a:pt x="55690" y="78710"/>
                </a:lnTo>
                <a:lnTo>
                  <a:pt x="55700" y="78690"/>
                </a:lnTo>
                <a:lnTo>
                  <a:pt x="55710" y="78680"/>
                </a:lnTo>
                <a:lnTo>
                  <a:pt x="55710" y="78660"/>
                </a:lnTo>
                <a:lnTo>
                  <a:pt x="55710" y="78640"/>
                </a:lnTo>
                <a:lnTo>
                  <a:pt x="55720" y="78630"/>
                </a:lnTo>
                <a:lnTo>
                  <a:pt x="55720" y="78610"/>
                </a:lnTo>
                <a:lnTo>
                  <a:pt x="55730" y="78590"/>
                </a:lnTo>
                <a:lnTo>
                  <a:pt x="55740" y="78580"/>
                </a:lnTo>
                <a:lnTo>
                  <a:pt x="55770" y="78570"/>
                </a:lnTo>
                <a:lnTo>
                  <a:pt x="55790" y="78570"/>
                </a:lnTo>
                <a:lnTo>
                  <a:pt x="55810" y="78540"/>
                </a:lnTo>
                <a:lnTo>
                  <a:pt x="55820" y="78520"/>
                </a:lnTo>
                <a:lnTo>
                  <a:pt x="55820" y="78500"/>
                </a:lnTo>
                <a:lnTo>
                  <a:pt x="55830" y="78470"/>
                </a:lnTo>
                <a:lnTo>
                  <a:pt x="55830" y="78460"/>
                </a:lnTo>
                <a:lnTo>
                  <a:pt x="55840" y="78460"/>
                </a:lnTo>
                <a:lnTo>
                  <a:pt x="55850" y="78460"/>
                </a:lnTo>
                <a:lnTo>
                  <a:pt x="55860" y="78470"/>
                </a:lnTo>
                <a:lnTo>
                  <a:pt x="55870" y="78470"/>
                </a:lnTo>
                <a:lnTo>
                  <a:pt x="55880" y="78470"/>
                </a:lnTo>
                <a:lnTo>
                  <a:pt x="55880" y="78450"/>
                </a:lnTo>
                <a:lnTo>
                  <a:pt x="55870" y="78430"/>
                </a:lnTo>
                <a:lnTo>
                  <a:pt x="55880" y="78420"/>
                </a:lnTo>
                <a:lnTo>
                  <a:pt x="55890" y="78410"/>
                </a:lnTo>
                <a:lnTo>
                  <a:pt x="55940" y="78380"/>
                </a:lnTo>
                <a:lnTo>
                  <a:pt x="55970" y="78330"/>
                </a:lnTo>
                <a:lnTo>
                  <a:pt x="56020" y="78300"/>
                </a:lnTo>
                <a:lnTo>
                  <a:pt x="56080" y="78290"/>
                </a:lnTo>
                <a:lnTo>
                  <a:pt x="56100" y="78230"/>
                </a:lnTo>
                <a:lnTo>
                  <a:pt x="56160" y="78200"/>
                </a:lnTo>
                <a:lnTo>
                  <a:pt x="56230" y="78150"/>
                </a:lnTo>
                <a:lnTo>
                  <a:pt x="56270" y="78090"/>
                </a:lnTo>
                <a:lnTo>
                  <a:pt x="56310" y="78070"/>
                </a:lnTo>
                <a:lnTo>
                  <a:pt x="56340" y="78050"/>
                </a:lnTo>
                <a:lnTo>
                  <a:pt x="56350" y="78040"/>
                </a:lnTo>
                <a:lnTo>
                  <a:pt x="56360" y="78020"/>
                </a:lnTo>
                <a:lnTo>
                  <a:pt x="56410" y="77950"/>
                </a:lnTo>
                <a:lnTo>
                  <a:pt x="56430" y="77920"/>
                </a:lnTo>
                <a:lnTo>
                  <a:pt x="56450" y="77880"/>
                </a:lnTo>
                <a:lnTo>
                  <a:pt x="56480" y="77850"/>
                </a:lnTo>
                <a:lnTo>
                  <a:pt x="56510" y="77820"/>
                </a:lnTo>
                <a:lnTo>
                  <a:pt x="56550" y="77780"/>
                </a:lnTo>
                <a:lnTo>
                  <a:pt x="56600" y="77750"/>
                </a:lnTo>
                <a:lnTo>
                  <a:pt x="56650" y="77710"/>
                </a:lnTo>
                <a:lnTo>
                  <a:pt x="56680" y="77640"/>
                </a:lnTo>
                <a:lnTo>
                  <a:pt x="56680" y="77570"/>
                </a:lnTo>
                <a:lnTo>
                  <a:pt x="56700" y="77450"/>
                </a:lnTo>
                <a:lnTo>
                  <a:pt x="56710" y="77430"/>
                </a:lnTo>
                <a:lnTo>
                  <a:pt x="56750" y="77340"/>
                </a:lnTo>
                <a:lnTo>
                  <a:pt x="56810" y="77200"/>
                </a:lnTo>
                <a:lnTo>
                  <a:pt x="56850" y="77030"/>
                </a:lnTo>
                <a:lnTo>
                  <a:pt x="56880" y="76950"/>
                </a:lnTo>
                <a:lnTo>
                  <a:pt x="56900" y="76910"/>
                </a:lnTo>
                <a:lnTo>
                  <a:pt x="56900" y="76880"/>
                </a:lnTo>
                <a:lnTo>
                  <a:pt x="56910" y="76860"/>
                </a:lnTo>
                <a:lnTo>
                  <a:pt x="56910" y="76830"/>
                </a:lnTo>
                <a:lnTo>
                  <a:pt x="56910" y="76810"/>
                </a:lnTo>
                <a:lnTo>
                  <a:pt x="56910" y="76780"/>
                </a:lnTo>
                <a:lnTo>
                  <a:pt x="56930" y="76700"/>
                </a:lnTo>
                <a:lnTo>
                  <a:pt x="56960" y="76640"/>
                </a:lnTo>
                <a:lnTo>
                  <a:pt x="56970" y="76630"/>
                </a:lnTo>
                <a:lnTo>
                  <a:pt x="57020" y="76550"/>
                </a:lnTo>
                <a:lnTo>
                  <a:pt x="57080" y="76470"/>
                </a:lnTo>
                <a:lnTo>
                  <a:pt x="57120" y="76430"/>
                </a:lnTo>
                <a:lnTo>
                  <a:pt x="57160" y="76360"/>
                </a:lnTo>
                <a:lnTo>
                  <a:pt x="57180" y="76310"/>
                </a:lnTo>
                <a:lnTo>
                  <a:pt x="57240" y="76270"/>
                </a:lnTo>
                <a:lnTo>
                  <a:pt x="57260" y="76250"/>
                </a:lnTo>
                <a:lnTo>
                  <a:pt x="57280" y="76240"/>
                </a:lnTo>
                <a:lnTo>
                  <a:pt x="57290" y="76210"/>
                </a:lnTo>
                <a:lnTo>
                  <a:pt x="57290" y="76190"/>
                </a:lnTo>
                <a:lnTo>
                  <a:pt x="57280" y="76160"/>
                </a:lnTo>
                <a:lnTo>
                  <a:pt x="57280" y="76150"/>
                </a:lnTo>
                <a:lnTo>
                  <a:pt x="57280" y="76120"/>
                </a:lnTo>
                <a:lnTo>
                  <a:pt x="57280" y="76100"/>
                </a:lnTo>
                <a:lnTo>
                  <a:pt x="57280" y="76080"/>
                </a:lnTo>
                <a:lnTo>
                  <a:pt x="57290" y="76070"/>
                </a:lnTo>
                <a:lnTo>
                  <a:pt x="57310" y="76040"/>
                </a:lnTo>
                <a:lnTo>
                  <a:pt x="57320" y="76020"/>
                </a:lnTo>
                <a:lnTo>
                  <a:pt x="57360" y="76000"/>
                </a:lnTo>
                <a:lnTo>
                  <a:pt x="57400" y="75990"/>
                </a:lnTo>
                <a:lnTo>
                  <a:pt x="57440" y="75990"/>
                </a:lnTo>
                <a:lnTo>
                  <a:pt x="57460" y="75970"/>
                </a:lnTo>
                <a:lnTo>
                  <a:pt x="57480" y="75960"/>
                </a:lnTo>
                <a:lnTo>
                  <a:pt x="57500" y="75940"/>
                </a:lnTo>
                <a:lnTo>
                  <a:pt x="57530" y="75930"/>
                </a:lnTo>
                <a:lnTo>
                  <a:pt x="57550" y="75910"/>
                </a:lnTo>
                <a:lnTo>
                  <a:pt x="57560" y="75880"/>
                </a:lnTo>
                <a:lnTo>
                  <a:pt x="57590" y="75870"/>
                </a:lnTo>
                <a:lnTo>
                  <a:pt x="57610" y="75860"/>
                </a:lnTo>
                <a:lnTo>
                  <a:pt x="57610" y="75850"/>
                </a:lnTo>
                <a:lnTo>
                  <a:pt x="57620" y="75820"/>
                </a:lnTo>
                <a:lnTo>
                  <a:pt x="57630" y="75810"/>
                </a:lnTo>
                <a:lnTo>
                  <a:pt x="57650" y="75820"/>
                </a:lnTo>
                <a:lnTo>
                  <a:pt x="57660" y="75830"/>
                </a:lnTo>
                <a:lnTo>
                  <a:pt x="57670" y="75840"/>
                </a:lnTo>
                <a:lnTo>
                  <a:pt x="57680" y="75830"/>
                </a:lnTo>
                <a:lnTo>
                  <a:pt x="57690" y="75810"/>
                </a:lnTo>
                <a:lnTo>
                  <a:pt x="57690" y="75790"/>
                </a:lnTo>
                <a:lnTo>
                  <a:pt x="57710" y="75760"/>
                </a:lnTo>
                <a:lnTo>
                  <a:pt x="57720" y="75750"/>
                </a:lnTo>
                <a:lnTo>
                  <a:pt x="57750" y="75690"/>
                </a:lnTo>
                <a:lnTo>
                  <a:pt x="57760" y="75660"/>
                </a:lnTo>
                <a:lnTo>
                  <a:pt x="57760" y="75630"/>
                </a:lnTo>
                <a:lnTo>
                  <a:pt x="57780" y="75610"/>
                </a:lnTo>
                <a:lnTo>
                  <a:pt x="57770" y="75590"/>
                </a:lnTo>
                <a:lnTo>
                  <a:pt x="57760" y="75580"/>
                </a:lnTo>
                <a:lnTo>
                  <a:pt x="57750" y="75560"/>
                </a:lnTo>
                <a:lnTo>
                  <a:pt x="57760" y="75550"/>
                </a:lnTo>
                <a:lnTo>
                  <a:pt x="57760" y="75540"/>
                </a:lnTo>
                <a:lnTo>
                  <a:pt x="57750" y="75520"/>
                </a:lnTo>
                <a:lnTo>
                  <a:pt x="57760" y="75500"/>
                </a:lnTo>
                <a:lnTo>
                  <a:pt x="57760" y="75480"/>
                </a:lnTo>
                <a:lnTo>
                  <a:pt x="57750" y="75450"/>
                </a:lnTo>
                <a:lnTo>
                  <a:pt x="57750" y="75440"/>
                </a:lnTo>
                <a:lnTo>
                  <a:pt x="57750" y="75430"/>
                </a:lnTo>
                <a:lnTo>
                  <a:pt x="57760" y="75420"/>
                </a:lnTo>
                <a:lnTo>
                  <a:pt x="57760" y="75400"/>
                </a:lnTo>
                <a:lnTo>
                  <a:pt x="57750" y="75380"/>
                </a:lnTo>
                <a:lnTo>
                  <a:pt x="57740" y="75350"/>
                </a:lnTo>
                <a:lnTo>
                  <a:pt x="57740" y="75330"/>
                </a:lnTo>
                <a:lnTo>
                  <a:pt x="57730" y="75320"/>
                </a:lnTo>
                <a:lnTo>
                  <a:pt x="57730" y="75300"/>
                </a:lnTo>
                <a:lnTo>
                  <a:pt x="57720" y="75270"/>
                </a:lnTo>
                <a:lnTo>
                  <a:pt x="57730" y="75260"/>
                </a:lnTo>
                <a:lnTo>
                  <a:pt x="57720" y="75240"/>
                </a:lnTo>
                <a:lnTo>
                  <a:pt x="57710" y="75230"/>
                </a:lnTo>
                <a:lnTo>
                  <a:pt x="57700" y="75220"/>
                </a:lnTo>
                <a:lnTo>
                  <a:pt x="57690" y="75200"/>
                </a:lnTo>
                <a:lnTo>
                  <a:pt x="57680" y="75170"/>
                </a:lnTo>
                <a:lnTo>
                  <a:pt x="57650" y="75120"/>
                </a:lnTo>
                <a:lnTo>
                  <a:pt x="57640" y="75090"/>
                </a:lnTo>
                <a:lnTo>
                  <a:pt x="57620" y="75070"/>
                </a:lnTo>
                <a:lnTo>
                  <a:pt x="57600" y="75050"/>
                </a:lnTo>
                <a:lnTo>
                  <a:pt x="57590" y="75040"/>
                </a:lnTo>
                <a:lnTo>
                  <a:pt x="57580" y="75000"/>
                </a:lnTo>
                <a:lnTo>
                  <a:pt x="57570" y="74980"/>
                </a:lnTo>
                <a:lnTo>
                  <a:pt x="57560" y="74950"/>
                </a:lnTo>
                <a:lnTo>
                  <a:pt x="57560" y="74920"/>
                </a:lnTo>
                <a:lnTo>
                  <a:pt x="57550" y="74880"/>
                </a:lnTo>
                <a:lnTo>
                  <a:pt x="57550" y="74850"/>
                </a:lnTo>
                <a:lnTo>
                  <a:pt x="57560" y="74810"/>
                </a:lnTo>
                <a:lnTo>
                  <a:pt x="57580" y="74790"/>
                </a:lnTo>
                <a:lnTo>
                  <a:pt x="57590" y="74770"/>
                </a:lnTo>
                <a:lnTo>
                  <a:pt x="57610" y="74750"/>
                </a:lnTo>
                <a:lnTo>
                  <a:pt x="57600" y="74730"/>
                </a:lnTo>
                <a:lnTo>
                  <a:pt x="57590" y="74730"/>
                </a:lnTo>
                <a:lnTo>
                  <a:pt x="57570" y="74740"/>
                </a:lnTo>
                <a:lnTo>
                  <a:pt x="57560" y="74750"/>
                </a:lnTo>
                <a:lnTo>
                  <a:pt x="57550" y="74750"/>
                </a:lnTo>
                <a:lnTo>
                  <a:pt x="57550" y="74740"/>
                </a:lnTo>
                <a:lnTo>
                  <a:pt x="57550" y="74720"/>
                </a:lnTo>
                <a:lnTo>
                  <a:pt x="57560" y="74700"/>
                </a:lnTo>
                <a:lnTo>
                  <a:pt x="57550" y="74690"/>
                </a:lnTo>
                <a:lnTo>
                  <a:pt x="57540" y="74680"/>
                </a:lnTo>
                <a:lnTo>
                  <a:pt x="57530" y="74650"/>
                </a:lnTo>
                <a:lnTo>
                  <a:pt x="57510" y="74630"/>
                </a:lnTo>
                <a:lnTo>
                  <a:pt x="57500" y="74600"/>
                </a:lnTo>
                <a:lnTo>
                  <a:pt x="57500" y="74570"/>
                </a:lnTo>
                <a:lnTo>
                  <a:pt x="57510" y="74540"/>
                </a:lnTo>
                <a:lnTo>
                  <a:pt x="57540" y="74510"/>
                </a:lnTo>
                <a:lnTo>
                  <a:pt x="57550" y="74480"/>
                </a:lnTo>
                <a:lnTo>
                  <a:pt x="57550" y="74460"/>
                </a:lnTo>
                <a:lnTo>
                  <a:pt x="57540" y="74430"/>
                </a:lnTo>
                <a:lnTo>
                  <a:pt x="57540" y="74410"/>
                </a:lnTo>
                <a:lnTo>
                  <a:pt x="57520" y="74370"/>
                </a:lnTo>
                <a:lnTo>
                  <a:pt x="57510" y="74340"/>
                </a:lnTo>
                <a:lnTo>
                  <a:pt x="57500" y="74300"/>
                </a:lnTo>
                <a:lnTo>
                  <a:pt x="57500" y="74270"/>
                </a:lnTo>
                <a:lnTo>
                  <a:pt x="57520" y="74250"/>
                </a:lnTo>
                <a:lnTo>
                  <a:pt x="57540" y="74240"/>
                </a:lnTo>
                <a:lnTo>
                  <a:pt x="57530" y="74220"/>
                </a:lnTo>
                <a:lnTo>
                  <a:pt x="57510" y="74190"/>
                </a:lnTo>
                <a:lnTo>
                  <a:pt x="57480" y="74120"/>
                </a:lnTo>
                <a:lnTo>
                  <a:pt x="57380" y="74090"/>
                </a:lnTo>
                <a:lnTo>
                  <a:pt x="57290" y="74110"/>
                </a:lnTo>
                <a:lnTo>
                  <a:pt x="57260" y="74120"/>
                </a:lnTo>
                <a:lnTo>
                  <a:pt x="57150" y="74120"/>
                </a:lnTo>
                <a:lnTo>
                  <a:pt x="57140" y="74130"/>
                </a:lnTo>
                <a:lnTo>
                  <a:pt x="57080" y="74160"/>
                </a:lnTo>
                <a:lnTo>
                  <a:pt x="57060" y="74200"/>
                </a:lnTo>
                <a:lnTo>
                  <a:pt x="57020" y="74230"/>
                </a:lnTo>
                <a:lnTo>
                  <a:pt x="56940" y="74260"/>
                </a:lnTo>
                <a:lnTo>
                  <a:pt x="56890" y="74300"/>
                </a:lnTo>
                <a:lnTo>
                  <a:pt x="56870" y="74360"/>
                </a:lnTo>
                <a:lnTo>
                  <a:pt x="56840" y="74380"/>
                </a:lnTo>
                <a:lnTo>
                  <a:pt x="56800" y="74430"/>
                </a:lnTo>
                <a:lnTo>
                  <a:pt x="56730" y="74480"/>
                </a:lnTo>
                <a:lnTo>
                  <a:pt x="56670" y="74480"/>
                </a:lnTo>
                <a:lnTo>
                  <a:pt x="56660" y="74480"/>
                </a:lnTo>
                <a:lnTo>
                  <a:pt x="56650" y="74490"/>
                </a:lnTo>
                <a:lnTo>
                  <a:pt x="56610" y="74520"/>
                </a:lnTo>
                <a:lnTo>
                  <a:pt x="56600" y="74570"/>
                </a:lnTo>
                <a:lnTo>
                  <a:pt x="56570" y="74600"/>
                </a:lnTo>
                <a:lnTo>
                  <a:pt x="56520" y="74630"/>
                </a:lnTo>
                <a:lnTo>
                  <a:pt x="56470" y="74670"/>
                </a:lnTo>
                <a:lnTo>
                  <a:pt x="56460" y="74670"/>
                </a:lnTo>
                <a:lnTo>
                  <a:pt x="56400" y="74670"/>
                </a:lnTo>
                <a:lnTo>
                  <a:pt x="56380" y="74680"/>
                </a:lnTo>
                <a:lnTo>
                  <a:pt x="56340" y="74700"/>
                </a:lnTo>
                <a:lnTo>
                  <a:pt x="56340" y="74690"/>
                </a:lnTo>
                <a:lnTo>
                  <a:pt x="56320" y="74670"/>
                </a:lnTo>
                <a:lnTo>
                  <a:pt x="56310" y="74660"/>
                </a:lnTo>
                <a:lnTo>
                  <a:pt x="56310" y="74640"/>
                </a:lnTo>
                <a:lnTo>
                  <a:pt x="56300" y="74620"/>
                </a:lnTo>
                <a:lnTo>
                  <a:pt x="56310" y="74610"/>
                </a:lnTo>
                <a:lnTo>
                  <a:pt x="56310" y="74600"/>
                </a:lnTo>
                <a:lnTo>
                  <a:pt x="56300" y="74590"/>
                </a:lnTo>
                <a:lnTo>
                  <a:pt x="56290" y="74590"/>
                </a:lnTo>
                <a:lnTo>
                  <a:pt x="56280" y="74600"/>
                </a:lnTo>
                <a:lnTo>
                  <a:pt x="56270" y="74600"/>
                </a:lnTo>
                <a:lnTo>
                  <a:pt x="56280" y="74580"/>
                </a:lnTo>
                <a:lnTo>
                  <a:pt x="56280" y="74570"/>
                </a:lnTo>
                <a:lnTo>
                  <a:pt x="56270" y="74580"/>
                </a:lnTo>
                <a:lnTo>
                  <a:pt x="56260" y="74590"/>
                </a:lnTo>
                <a:lnTo>
                  <a:pt x="56250" y="74580"/>
                </a:lnTo>
                <a:lnTo>
                  <a:pt x="56240" y="74570"/>
                </a:lnTo>
                <a:lnTo>
                  <a:pt x="56240" y="74560"/>
                </a:lnTo>
                <a:lnTo>
                  <a:pt x="56240" y="74570"/>
                </a:lnTo>
                <a:lnTo>
                  <a:pt x="56230" y="74570"/>
                </a:lnTo>
                <a:lnTo>
                  <a:pt x="56220" y="74560"/>
                </a:lnTo>
                <a:lnTo>
                  <a:pt x="56230" y="74550"/>
                </a:lnTo>
                <a:lnTo>
                  <a:pt x="56230" y="74540"/>
                </a:lnTo>
                <a:lnTo>
                  <a:pt x="56220" y="74550"/>
                </a:lnTo>
                <a:lnTo>
                  <a:pt x="56200" y="74560"/>
                </a:lnTo>
                <a:lnTo>
                  <a:pt x="56190" y="74550"/>
                </a:lnTo>
                <a:lnTo>
                  <a:pt x="56180" y="74540"/>
                </a:lnTo>
                <a:lnTo>
                  <a:pt x="56190" y="74540"/>
                </a:lnTo>
                <a:lnTo>
                  <a:pt x="56180" y="74520"/>
                </a:lnTo>
                <a:lnTo>
                  <a:pt x="56180" y="74510"/>
                </a:lnTo>
                <a:lnTo>
                  <a:pt x="56180" y="74500"/>
                </a:lnTo>
                <a:lnTo>
                  <a:pt x="56190" y="74490"/>
                </a:lnTo>
                <a:lnTo>
                  <a:pt x="56180" y="74480"/>
                </a:lnTo>
                <a:lnTo>
                  <a:pt x="56170" y="74480"/>
                </a:lnTo>
                <a:lnTo>
                  <a:pt x="56160" y="74490"/>
                </a:lnTo>
                <a:lnTo>
                  <a:pt x="56150" y="74510"/>
                </a:lnTo>
                <a:lnTo>
                  <a:pt x="56130" y="74510"/>
                </a:lnTo>
                <a:lnTo>
                  <a:pt x="56130" y="74500"/>
                </a:lnTo>
                <a:lnTo>
                  <a:pt x="56120" y="74500"/>
                </a:lnTo>
                <a:lnTo>
                  <a:pt x="56120" y="74510"/>
                </a:lnTo>
                <a:lnTo>
                  <a:pt x="56110" y="74510"/>
                </a:lnTo>
                <a:lnTo>
                  <a:pt x="56100" y="74490"/>
                </a:lnTo>
                <a:lnTo>
                  <a:pt x="56090" y="74480"/>
                </a:lnTo>
                <a:lnTo>
                  <a:pt x="56090" y="74470"/>
                </a:lnTo>
                <a:lnTo>
                  <a:pt x="56070" y="74470"/>
                </a:lnTo>
                <a:lnTo>
                  <a:pt x="56060" y="74460"/>
                </a:lnTo>
                <a:lnTo>
                  <a:pt x="56050" y="74460"/>
                </a:lnTo>
                <a:lnTo>
                  <a:pt x="56040" y="74470"/>
                </a:lnTo>
                <a:lnTo>
                  <a:pt x="56030" y="74470"/>
                </a:lnTo>
                <a:lnTo>
                  <a:pt x="56020" y="74480"/>
                </a:lnTo>
                <a:lnTo>
                  <a:pt x="56010" y="74480"/>
                </a:lnTo>
                <a:lnTo>
                  <a:pt x="56000" y="74470"/>
                </a:lnTo>
                <a:lnTo>
                  <a:pt x="55990" y="74460"/>
                </a:lnTo>
                <a:lnTo>
                  <a:pt x="55980" y="74460"/>
                </a:lnTo>
                <a:lnTo>
                  <a:pt x="55970" y="74470"/>
                </a:lnTo>
                <a:lnTo>
                  <a:pt x="55960" y="74480"/>
                </a:lnTo>
                <a:lnTo>
                  <a:pt x="55970" y="74480"/>
                </a:lnTo>
                <a:lnTo>
                  <a:pt x="55970" y="74500"/>
                </a:lnTo>
                <a:lnTo>
                  <a:pt x="55960" y="74500"/>
                </a:lnTo>
                <a:lnTo>
                  <a:pt x="55950" y="74490"/>
                </a:lnTo>
                <a:lnTo>
                  <a:pt x="55950" y="74480"/>
                </a:lnTo>
                <a:lnTo>
                  <a:pt x="55950" y="74470"/>
                </a:lnTo>
                <a:lnTo>
                  <a:pt x="55950" y="74460"/>
                </a:lnTo>
                <a:lnTo>
                  <a:pt x="55950" y="74450"/>
                </a:lnTo>
                <a:lnTo>
                  <a:pt x="55940" y="74460"/>
                </a:lnTo>
                <a:lnTo>
                  <a:pt x="55930" y="74470"/>
                </a:lnTo>
                <a:lnTo>
                  <a:pt x="55910" y="74470"/>
                </a:lnTo>
                <a:lnTo>
                  <a:pt x="55890" y="74460"/>
                </a:lnTo>
                <a:lnTo>
                  <a:pt x="55860" y="74450"/>
                </a:lnTo>
                <a:lnTo>
                  <a:pt x="55830" y="74440"/>
                </a:lnTo>
                <a:lnTo>
                  <a:pt x="55810" y="74430"/>
                </a:lnTo>
                <a:lnTo>
                  <a:pt x="55800" y="74420"/>
                </a:lnTo>
                <a:lnTo>
                  <a:pt x="55790" y="74430"/>
                </a:lnTo>
                <a:lnTo>
                  <a:pt x="55780" y="74420"/>
                </a:lnTo>
                <a:lnTo>
                  <a:pt x="55780" y="74410"/>
                </a:lnTo>
                <a:lnTo>
                  <a:pt x="55770" y="74400"/>
                </a:lnTo>
                <a:lnTo>
                  <a:pt x="55760" y="74400"/>
                </a:lnTo>
                <a:lnTo>
                  <a:pt x="55750" y="74390"/>
                </a:lnTo>
                <a:lnTo>
                  <a:pt x="55760" y="74390"/>
                </a:lnTo>
                <a:lnTo>
                  <a:pt x="55750" y="74390"/>
                </a:lnTo>
                <a:lnTo>
                  <a:pt x="55740" y="74390"/>
                </a:lnTo>
                <a:lnTo>
                  <a:pt x="55730" y="74400"/>
                </a:lnTo>
                <a:lnTo>
                  <a:pt x="55720" y="74400"/>
                </a:lnTo>
                <a:lnTo>
                  <a:pt x="55710" y="74390"/>
                </a:lnTo>
                <a:lnTo>
                  <a:pt x="55710" y="74380"/>
                </a:lnTo>
                <a:lnTo>
                  <a:pt x="55700" y="74380"/>
                </a:lnTo>
                <a:lnTo>
                  <a:pt x="55690" y="74370"/>
                </a:lnTo>
                <a:lnTo>
                  <a:pt x="55680" y="74350"/>
                </a:lnTo>
                <a:lnTo>
                  <a:pt x="55680" y="74340"/>
                </a:lnTo>
                <a:lnTo>
                  <a:pt x="55670" y="74320"/>
                </a:lnTo>
                <a:lnTo>
                  <a:pt x="55660" y="74310"/>
                </a:lnTo>
                <a:lnTo>
                  <a:pt x="55660" y="74300"/>
                </a:lnTo>
                <a:lnTo>
                  <a:pt x="55650" y="74300"/>
                </a:lnTo>
                <a:lnTo>
                  <a:pt x="55640" y="74300"/>
                </a:lnTo>
                <a:lnTo>
                  <a:pt x="55630" y="74290"/>
                </a:lnTo>
                <a:lnTo>
                  <a:pt x="55630" y="74280"/>
                </a:lnTo>
                <a:lnTo>
                  <a:pt x="55620" y="74270"/>
                </a:lnTo>
                <a:lnTo>
                  <a:pt x="55620" y="74260"/>
                </a:lnTo>
                <a:lnTo>
                  <a:pt x="55620" y="74240"/>
                </a:lnTo>
                <a:lnTo>
                  <a:pt x="55600" y="74230"/>
                </a:lnTo>
                <a:lnTo>
                  <a:pt x="55590" y="74200"/>
                </a:lnTo>
                <a:lnTo>
                  <a:pt x="55590" y="74190"/>
                </a:lnTo>
                <a:lnTo>
                  <a:pt x="55580" y="74160"/>
                </a:lnTo>
                <a:lnTo>
                  <a:pt x="55570" y="74140"/>
                </a:lnTo>
                <a:lnTo>
                  <a:pt x="55570" y="74120"/>
                </a:lnTo>
                <a:lnTo>
                  <a:pt x="55560" y="74120"/>
                </a:lnTo>
                <a:lnTo>
                  <a:pt x="55540" y="74130"/>
                </a:lnTo>
                <a:lnTo>
                  <a:pt x="55530" y="74130"/>
                </a:lnTo>
                <a:lnTo>
                  <a:pt x="55520" y="74140"/>
                </a:lnTo>
                <a:lnTo>
                  <a:pt x="55520" y="74150"/>
                </a:lnTo>
                <a:lnTo>
                  <a:pt x="55500" y="74180"/>
                </a:lnTo>
                <a:lnTo>
                  <a:pt x="55480" y="74190"/>
                </a:lnTo>
                <a:lnTo>
                  <a:pt x="55460" y="74190"/>
                </a:lnTo>
                <a:lnTo>
                  <a:pt x="55450" y="74200"/>
                </a:lnTo>
                <a:lnTo>
                  <a:pt x="55440" y="74200"/>
                </a:lnTo>
                <a:lnTo>
                  <a:pt x="55430" y="74210"/>
                </a:lnTo>
                <a:lnTo>
                  <a:pt x="55400" y="74220"/>
                </a:lnTo>
                <a:lnTo>
                  <a:pt x="55390" y="74230"/>
                </a:lnTo>
                <a:lnTo>
                  <a:pt x="55360" y="74240"/>
                </a:lnTo>
                <a:lnTo>
                  <a:pt x="55350" y="74250"/>
                </a:lnTo>
                <a:lnTo>
                  <a:pt x="55330" y="74240"/>
                </a:lnTo>
                <a:lnTo>
                  <a:pt x="55320" y="74240"/>
                </a:lnTo>
                <a:lnTo>
                  <a:pt x="55300" y="74240"/>
                </a:lnTo>
                <a:lnTo>
                  <a:pt x="55290" y="74250"/>
                </a:lnTo>
                <a:lnTo>
                  <a:pt x="55270" y="74250"/>
                </a:lnTo>
                <a:lnTo>
                  <a:pt x="55260" y="74260"/>
                </a:lnTo>
                <a:lnTo>
                  <a:pt x="55250" y="74260"/>
                </a:lnTo>
                <a:lnTo>
                  <a:pt x="55240" y="74270"/>
                </a:lnTo>
                <a:lnTo>
                  <a:pt x="55220" y="74280"/>
                </a:lnTo>
                <a:lnTo>
                  <a:pt x="55200" y="74290"/>
                </a:lnTo>
                <a:lnTo>
                  <a:pt x="55190" y="74290"/>
                </a:lnTo>
                <a:lnTo>
                  <a:pt x="55170" y="74300"/>
                </a:lnTo>
                <a:lnTo>
                  <a:pt x="55160" y="74310"/>
                </a:lnTo>
                <a:lnTo>
                  <a:pt x="55140" y="74300"/>
                </a:lnTo>
                <a:lnTo>
                  <a:pt x="54940" y="74810"/>
                </a:lnTo>
                <a:lnTo>
                  <a:pt x="54870" y="74970"/>
                </a:lnTo>
                <a:lnTo>
                  <a:pt x="54530" y="75810"/>
                </a:lnTo>
                <a:lnTo>
                  <a:pt x="54510" y="75850"/>
                </a:lnTo>
                <a:lnTo>
                  <a:pt x="54510" y="75860"/>
                </a:lnTo>
                <a:lnTo>
                  <a:pt x="54420" y="75920"/>
                </a:lnTo>
                <a:lnTo>
                  <a:pt x="54410" y="75920"/>
                </a:lnTo>
                <a:lnTo>
                  <a:pt x="54370" y="75940"/>
                </a:lnTo>
                <a:lnTo>
                  <a:pt x="54320" y="75960"/>
                </a:lnTo>
                <a:lnTo>
                  <a:pt x="54240" y="75990"/>
                </a:lnTo>
                <a:lnTo>
                  <a:pt x="54140" y="76080"/>
                </a:lnTo>
                <a:lnTo>
                  <a:pt x="54110" y="76090"/>
                </a:lnTo>
                <a:lnTo>
                  <a:pt x="54050" y="76140"/>
                </a:lnTo>
                <a:lnTo>
                  <a:pt x="54030" y="76100"/>
                </a:lnTo>
                <a:lnTo>
                  <a:pt x="54040" y="76080"/>
                </a:lnTo>
                <a:lnTo>
                  <a:pt x="54040" y="76060"/>
                </a:lnTo>
                <a:lnTo>
                  <a:pt x="54040" y="76030"/>
                </a:lnTo>
                <a:lnTo>
                  <a:pt x="54060" y="75870"/>
                </a:lnTo>
                <a:lnTo>
                  <a:pt x="54080" y="75220"/>
                </a:lnTo>
                <a:lnTo>
                  <a:pt x="54070" y="75100"/>
                </a:lnTo>
                <a:lnTo>
                  <a:pt x="54040" y="75100"/>
                </a:lnTo>
                <a:lnTo>
                  <a:pt x="54040" y="74980"/>
                </a:lnTo>
                <a:lnTo>
                  <a:pt x="54040" y="74930"/>
                </a:lnTo>
                <a:lnTo>
                  <a:pt x="54040" y="74840"/>
                </a:lnTo>
                <a:lnTo>
                  <a:pt x="54040" y="74710"/>
                </a:lnTo>
                <a:lnTo>
                  <a:pt x="54040" y="74480"/>
                </a:lnTo>
                <a:lnTo>
                  <a:pt x="54040" y="74280"/>
                </a:lnTo>
                <a:lnTo>
                  <a:pt x="54040" y="74180"/>
                </a:lnTo>
                <a:lnTo>
                  <a:pt x="54040" y="73980"/>
                </a:lnTo>
                <a:lnTo>
                  <a:pt x="54040" y="73480"/>
                </a:lnTo>
                <a:lnTo>
                  <a:pt x="54080" y="73230"/>
                </a:lnTo>
                <a:lnTo>
                  <a:pt x="54110" y="72990"/>
                </a:lnTo>
                <a:lnTo>
                  <a:pt x="54210" y="72640"/>
                </a:lnTo>
                <a:lnTo>
                  <a:pt x="54240" y="72550"/>
                </a:lnTo>
                <a:lnTo>
                  <a:pt x="54220" y="72530"/>
                </a:lnTo>
                <a:lnTo>
                  <a:pt x="54170" y="72510"/>
                </a:lnTo>
                <a:lnTo>
                  <a:pt x="54080" y="72450"/>
                </a:lnTo>
                <a:lnTo>
                  <a:pt x="54020" y="72420"/>
                </a:lnTo>
                <a:lnTo>
                  <a:pt x="53940" y="72380"/>
                </a:lnTo>
                <a:lnTo>
                  <a:pt x="53840" y="72340"/>
                </a:lnTo>
                <a:lnTo>
                  <a:pt x="53750" y="72300"/>
                </a:lnTo>
                <a:lnTo>
                  <a:pt x="53550" y="72230"/>
                </a:lnTo>
                <a:lnTo>
                  <a:pt x="53460" y="72200"/>
                </a:lnTo>
                <a:lnTo>
                  <a:pt x="53410" y="72180"/>
                </a:lnTo>
                <a:lnTo>
                  <a:pt x="53070" y="72070"/>
                </a:lnTo>
                <a:lnTo>
                  <a:pt x="53070" y="72080"/>
                </a:lnTo>
                <a:lnTo>
                  <a:pt x="53070" y="72070"/>
                </a:lnTo>
                <a:lnTo>
                  <a:pt x="53080" y="72060"/>
                </a:lnTo>
                <a:lnTo>
                  <a:pt x="53100" y="72050"/>
                </a:lnTo>
                <a:lnTo>
                  <a:pt x="53110" y="72040"/>
                </a:lnTo>
                <a:lnTo>
                  <a:pt x="53120" y="72020"/>
                </a:lnTo>
                <a:lnTo>
                  <a:pt x="53130" y="72000"/>
                </a:lnTo>
                <a:lnTo>
                  <a:pt x="53140" y="71980"/>
                </a:lnTo>
                <a:lnTo>
                  <a:pt x="53160" y="71930"/>
                </a:lnTo>
                <a:lnTo>
                  <a:pt x="53170" y="71920"/>
                </a:lnTo>
                <a:lnTo>
                  <a:pt x="53180" y="71910"/>
                </a:lnTo>
                <a:lnTo>
                  <a:pt x="53180" y="71900"/>
                </a:lnTo>
                <a:lnTo>
                  <a:pt x="53190" y="71890"/>
                </a:lnTo>
                <a:lnTo>
                  <a:pt x="53200" y="71880"/>
                </a:lnTo>
                <a:lnTo>
                  <a:pt x="53210" y="71870"/>
                </a:lnTo>
                <a:lnTo>
                  <a:pt x="53220" y="71860"/>
                </a:lnTo>
                <a:lnTo>
                  <a:pt x="53220" y="71850"/>
                </a:lnTo>
                <a:lnTo>
                  <a:pt x="53230" y="71840"/>
                </a:lnTo>
                <a:lnTo>
                  <a:pt x="53240" y="71840"/>
                </a:lnTo>
                <a:lnTo>
                  <a:pt x="53250" y="71830"/>
                </a:lnTo>
                <a:lnTo>
                  <a:pt x="53260" y="71820"/>
                </a:lnTo>
                <a:lnTo>
                  <a:pt x="53260" y="71800"/>
                </a:lnTo>
                <a:lnTo>
                  <a:pt x="53270" y="71790"/>
                </a:lnTo>
                <a:lnTo>
                  <a:pt x="53290" y="71790"/>
                </a:lnTo>
                <a:lnTo>
                  <a:pt x="53300" y="71780"/>
                </a:lnTo>
                <a:lnTo>
                  <a:pt x="53310" y="71780"/>
                </a:lnTo>
                <a:lnTo>
                  <a:pt x="53320" y="71780"/>
                </a:lnTo>
                <a:lnTo>
                  <a:pt x="53330" y="71790"/>
                </a:lnTo>
                <a:lnTo>
                  <a:pt x="53330" y="71780"/>
                </a:lnTo>
                <a:lnTo>
                  <a:pt x="53330" y="71770"/>
                </a:lnTo>
                <a:lnTo>
                  <a:pt x="53330" y="71760"/>
                </a:lnTo>
                <a:lnTo>
                  <a:pt x="53330" y="71750"/>
                </a:lnTo>
                <a:lnTo>
                  <a:pt x="53330" y="71740"/>
                </a:lnTo>
                <a:lnTo>
                  <a:pt x="53310" y="71730"/>
                </a:lnTo>
                <a:lnTo>
                  <a:pt x="53310" y="71720"/>
                </a:lnTo>
                <a:lnTo>
                  <a:pt x="53310" y="71710"/>
                </a:lnTo>
                <a:lnTo>
                  <a:pt x="53320" y="71690"/>
                </a:lnTo>
                <a:lnTo>
                  <a:pt x="53330" y="71680"/>
                </a:lnTo>
                <a:lnTo>
                  <a:pt x="53320" y="71670"/>
                </a:lnTo>
                <a:lnTo>
                  <a:pt x="53320" y="71660"/>
                </a:lnTo>
                <a:lnTo>
                  <a:pt x="53320" y="71650"/>
                </a:lnTo>
                <a:lnTo>
                  <a:pt x="53310" y="71640"/>
                </a:lnTo>
                <a:lnTo>
                  <a:pt x="53310" y="71630"/>
                </a:lnTo>
                <a:lnTo>
                  <a:pt x="53300" y="71620"/>
                </a:lnTo>
                <a:lnTo>
                  <a:pt x="53280" y="71630"/>
                </a:lnTo>
                <a:lnTo>
                  <a:pt x="53270" y="71630"/>
                </a:lnTo>
                <a:lnTo>
                  <a:pt x="53250" y="71630"/>
                </a:lnTo>
                <a:lnTo>
                  <a:pt x="53250" y="71620"/>
                </a:lnTo>
                <a:lnTo>
                  <a:pt x="53240" y="71630"/>
                </a:lnTo>
                <a:lnTo>
                  <a:pt x="53230" y="71630"/>
                </a:lnTo>
                <a:lnTo>
                  <a:pt x="53210" y="71640"/>
                </a:lnTo>
                <a:lnTo>
                  <a:pt x="53200" y="71640"/>
                </a:lnTo>
                <a:lnTo>
                  <a:pt x="53190" y="71640"/>
                </a:lnTo>
                <a:lnTo>
                  <a:pt x="53170" y="71640"/>
                </a:lnTo>
                <a:lnTo>
                  <a:pt x="53150" y="71630"/>
                </a:lnTo>
                <a:lnTo>
                  <a:pt x="53150" y="71620"/>
                </a:lnTo>
                <a:lnTo>
                  <a:pt x="53150" y="71600"/>
                </a:lnTo>
                <a:lnTo>
                  <a:pt x="53150" y="71590"/>
                </a:lnTo>
                <a:lnTo>
                  <a:pt x="53150" y="71580"/>
                </a:lnTo>
                <a:lnTo>
                  <a:pt x="53150" y="71560"/>
                </a:lnTo>
                <a:lnTo>
                  <a:pt x="53140" y="71550"/>
                </a:lnTo>
                <a:lnTo>
                  <a:pt x="53130" y="71550"/>
                </a:lnTo>
                <a:lnTo>
                  <a:pt x="53120" y="71540"/>
                </a:lnTo>
                <a:lnTo>
                  <a:pt x="53120" y="71530"/>
                </a:lnTo>
                <a:lnTo>
                  <a:pt x="53110" y="71520"/>
                </a:lnTo>
                <a:lnTo>
                  <a:pt x="53100" y="71520"/>
                </a:lnTo>
                <a:lnTo>
                  <a:pt x="53090" y="71520"/>
                </a:lnTo>
                <a:lnTo>
                  <a:pt x="53080" y="71510"/>
                </a:lnTo>
                <a:lnTo>
                  <a:pt x="53070" y="71510"/>
                </a:lnTo>
                <a:lnTo>
                  <a:pt x="53070" y="71500"/>
                </a:lnTo>
                <a:lnTo>
                  <a:pt x="53060" y="71490"/>
                </a:lnTo>
                <a:lnTo>
                  <a:pt x="53050" y="71480"/>
                </a:lnTo>
                <a:lnTo>
                  <a:pt x="53030" y="71480"/>
                </a:lnTo>
                <a:lnTo>
                  <a:pt x="53020" y="71490"/>
                </a:lnTo>
                <a:lnTo>
                  <a:pt x="53010" y="71500"/>
                </a:lnTo>
                <a:lnTo>
                  <a:pt x="53010" y="71510"/>
                </a:lnTo>
                <a:lnTo>
                  <a:pt x="53000" y="71510"/>
                </a:lnTo>
                <a:lnTo>
                  <a:pt x="52980" y="71510"/>
                </a:lnTo>
                <a:lnTo>
                  <a:pt x="52970" y="71510"/>
                </a:lnTo>
                <a:lnTo>
                  <a:pt x="52960" y="71500"/>
                </a:lnTo>
                <a:lnTo>
                  <a:pt x="52950" y="71500"/>
                </a:lnTo>
                <a:lnTo>
                  <a:pt x="52940" y="71480"/>
                </a:lnTo>
                <a:lnTo>
                  <a:pt x="52930" y="71470"/>
                </a:lnTo>
                <a:lnTo>
                  <a:pt x="52910" y="71470"/>
                </a:lnTo>
                <a:lnTo>
                  <a:pt x="52900" y="71460"/>
                </a:lnTo>
                <a:lnTo>
                  <a:pt x="52890" y="71440"/>
                </a:lnTo>
                <a:lnTo>
                  <a:pt x="52890" y="71430"/>
                </a:lnTo>
                <a:lnTo>
                  <a:pt x="52890" y="71420"/>
                </a:lnTo>
                <a:lnTo>
                  <a:pt x="52900" y="71400"/>
                </a:lnTo>
                <a:lnTo>
                  <a:pt x="52890" y="71390"/>
                </a:lnTo>
                <a:lnTo>
                  <a:pt x="52880" y="71380"/>
                </a:lnTo>
                <a:lnTo>
                  <a:pt x="52870" y="71380"/>
                </a:lnTo>
                <a:lnTo>
                  <a:pt x="52870" y="71370"/>
                </a:lnTo>
                <a:lnTo>
                  <a:pt x="52890" y="71360"/>
                </a:lnTo>
                <a:lnTo>
                  <a:pt x="52900" y="71360"/>
                </a:lnTo>
                <a:lnTo>
                  <a:pt x="52910" y="71360"/>
                </a:lnTo>
                <a:lnTo>
                  <a:pt x="52920" y="71360"/>
                </a:lnTo>
                <a:lnTo>
                  <a:pt x="52930" y="71350"/>
                </a:lnTo>
                <a:lnTo>
                  <a:pt x="52930" y="71330"/>
                </a:lnTo>
                <a:lnTo>
                  <a:pt x="52920" y="71320"/>
                </a:lnTo>
                <a:lnTo>
                  <a:pt x="52920" y="71300"/>
                </a:lnTo>
                <a:lnTo>
                  <a:pt x="52930" y="71280"/>
                </a:lnTo>
                <a:lnTo>
                  <a:pt x="52930" y="71270"/>
                </a:lnTo>
                <a:lnTo>
                  <a:pt x="52920" y="71260"/>
                </a:lnTo>
                <a:lnTo>
                  <a:pt x="52900" y="71240"/>
                </a:lnTo>
                <a:lnTo>
                  <a:pt x="52890" y="71220"/>
                </a:lnTo>
                <a:lnTo>
                  <a:pt x="52870" y="71220"/>
                </a:lnTo>
                <a:lnTo>
                  <a:pt x="52860" y="71210"/>
                </a:lnTo>
                <a:lnTo>
                  <a:pt x="52850" y="71210"/>
                </a:lnTo>
                <a:lnTo>
                  <a:pt x="52840" y="71200"/>
                </a:lnTo>
                <a:lnTo>
                  <a:pt x="52850" y="71180"/>
                </a:lnTo>
                <a:lnTo>
                  <a:pt x="52850" y="71170"/>
                </a:lnTo>
                <a:lnTo>
                  <a:pt x="52850" y="71160"/>
                </a:lnTo>
                <a:lnTo>
                  <a:pt x="52840" y="71150"/>
                </a:lnTo>
                <a:lnTo>
                  <a:pt x="52830" y="71150"/>
                </a:lnTo>
                <a:lnTo>
                  <a:pt x="52810" y="71140"/>
                </a:lnTo>
                <a:lnTo>
                  <a:pt x="52800" y="71130"/>
                </a:lnTo>
                <a:lnTo>
                  <a:pt x="52780" y="71120"/>
                </a:lnTo>
                <a:lnTo>
                  <a:pt x="52770" y="71090"/>
                </a:lnTo>
                <a:lnTo>
                  <a:pt x="52760" y="71080"/>
                </a:lnTo>
                <a:lnTo>
                  <a:pt x="52760" y="71060"/>
                </a:lnTo>
                <a:lnTo>
                  <a:pt x="52780" y="71040"/>
                </a:lnTo>
                <a:lnTo>
                  <a:pt x="52790" y="71040"/>
                </a:lnTo>
                <a:lnTo>
                  <a:pt x="52810" y="71040"/>
                </a:lnTo>
                <a:lnTo>
                  <a:pt x="52820" y="71030"/>
                </a:lnTo>
                <a:lnTo>
                  <a:pt x="52830" y="71020"/>
                </a:lnTo>
                <a:lnTo>
                  <a:pt x="52830" y="71010"/>
                </a:lnTo>
                <a:lnTo>
                  <a:pt x="52830" y="71000"/>
                </a:lnTo>
                <a:lnTo>
                  <a:pt x="52830" y="70980"/>
                </a:lnTo>
                <a:lnTo>
                  <a:pt x="52820" y="70970"/>
                </a:lnTo>
                <a:lnTo>
                  <a:pt x="52790" y="70960"/>
                </a:lnTo>
                <a:lnTo>
                  <a:pt x="52780" y="70950"/>
                </a:lnTo>
                <a:lnTo>
                  <a:pt x="52770" y="70930"/>
                </a:lnTo>
                <a:lnTo>
                  <a:pt x="52770" y="70910"/>
                </a:lnTo>
                <a:lnTo>
                  <a:pt x="52750" y="70900"/>
                </a:lnTo>
                <a:lnTo>
                  <a:pt x="52740" y="70900"/>
                </a:lnTo>
                <a:lnTo>
                  <a:pt x="52730" y="70900"/>
                </a:lnTo>
                <a:lnTo>
                  <a:pt x="52720" y="70910"/>
                </a:lnTo>
                <a:lnTo>
                  <a:pt x="52710" y="70920"/>
                </a:lnTo>
                <a:lnTo>
                  <a:pt x="52700" y="70920"/>
                </a:lnTo>
                <a:lnTo>
                  <a:pt x="52680" y="70910"/>
                </a:lnTo>
                <a:lnTo>
                  <a:pt x="52670" y="70910"/>
                </a:lnTo>
                <a:lnTo>
                  <a:pt x="52660" y="70900"/>
                </a:lnTo>
                <a:lnTo>
                  <a:pt x="52640" y="70900"/>
                </a:lnTo>
                <a:lnTo>
                  <a:pt x="52630" y="70900"/>
                </a:lnTo>
                <a:lnTo>
                  <a:pt x="52620" y="70890"/>
                </a:lnTo>
                <a:lnTo>
                  <a:pt x="52610" y="70890"/>
                </a:lnTo>
                <a:lnTo>
                  <a:pt x="52590" y="70890"/>
                </a:lnTo>
                <a:lnTo>
                  <a:pt x="52580" y="70890"/>
                </a:lnTo>
                <a:lnTo>
                  <a:pt x="52570" y="70890"/>
                </a:lnTo>
                <a:lnTo>
                  <a:pt x="52560" y="70880"/>
                </a:lnTo>
                <a:lnTo>
                  <a:pt x="52570" y="70860"/>
                </a:lnTo>
                <a:lnTo>
                  <a:pt x="52570" y="70850"/>
                </a:lnTo>
                <a:lnTo>
                  <a:pt x="52570" y="70840"/>
                </a:lnTo>
                <a:lnTo>
                  <a:pt x="52570" y="70830"/>
                </a:lnTo>
                <a:lnTo>
                  <a:pt x="52580" y="70820"/>
                </a:lnTo>
                <a:lnTo>
                  <a:pt x="52590" y="70820"/>
                </a:lnTo>
                <a:lnTo>
                  <a:pt x="52590" y="70810"/>
                </a:lnTo>
                <a:lnTo>
                  <a:pt x="52590" y="70800"/>
                </a:lnTo>
                <a:lnTo>
                  <a:pt x="52600" y="70790"/>
                </a:lnTo>
                <a:lnTo>
                  <a:pt x="52600" y="70770"/>
                </a:lnTo>
                <a:lnTo>
                  <a:pt x="52610" y="70760"/>
                </a:lnTo>
                <a:lnTo>
                  <a:pt x="52620" y="70760"/>
                </a:lnTo>
                <a:lnTo>
                  <a:pt x="52630" y="70740"/>
                </a:lnTo>
                <a:lnTo>
                  <a:pt x="52650" y="70730"/>
                </a:lnTo>
                <a:lnTo>
                  <a:pt x="52670" y="70730"/>
                </a:lnTo>
                <a:lnTo>
                  <a:pt x="52680" y="70730"/>
                </a:lnTo>
                <a:lnTo>
                  <a:pt x="52680" y="70720"/>
                </a:lnTo>
                <a:lnTo>
                  <a:pt x="52680" y="70710"/>
                </a:lnTo>
                <a:lnTo>
                  <a:pt x="52690" y="70700"/>
                </a:lnTo>
                <a:lnTo>
                  <a:pt x="52700" y="70690"/>
                </a:lnTo>
                <a:lnTo>
                  <a:pt x="52710" y="70690"/>
                </a:lnTo>
                <a:lnTo>
                  <a:pt x="52720" y="70690"/>
                </a:lnTo>
                <a:lnTo>
                  <a:pt x="52720" y="70680"/>
                </a:lnTo>
                <a:lnTo>
                  <a:pt x="52730" y="70670"/>
                </a:lnTo>
                <a:lnTo>
                  <a:pt x="52740" y="70650"/>
                </a:lnTo>
                <a:lnTo>
                  <a:pt x="52740" y="70620"/>
                </a:lnTo>
                <a:lnTo>
                  <a:pt x="52740" y="70610"/>
                </a:lnTo>
                <a:lnTo>
                  <a:pt x="52750" y="70600"/>
                </a:lnTo>
                <a:lnTo>
                  <a:pt x="52760" y="70590"/>
                </a:lnTo>
                <a:lnTo>
                  <a:pt x="52750" y="70580"/>
                </a:lnTo>
                <a:lnTo>
                  <a:pt x="52760" y="70570"/>
                </a:lnTo>
                <a:lnTo>
                  <a:pt x="52780" y="70540"/>
                </a:lnTo>
                <a:lnTo>
                  <a:pt x="52800" y="70530"/>
                </a:lnTo>
                <a:lnTo>
                  <a:pt x="52810" y="70510"/>
                </a:lnTo>
                <a:lnTo>
                  <a:pt x="52840" y="70490"/>
                </a:lnTo>
                <a:lnTo>
                  <a:pt x="52850" y="70480"/>
                </a:lnTo>
                <a:lnTo>
                  <a:pt x="52850" y="70470"/>
                </a:lnTo>
                <a:lnTo>
                  <a:pt x="52850" y="70450"/>
                </a:lnTo>
                <a:lnTo>
                  <a:pt x="52840" y="70430"/>
                </a:lnTo>
                <a:lnTo>
                  <a:pt x="52850" y="70410"/>
                </a:lnTo>
                <a:lnTo>
                  <a:pt x="52840" y="70380"/>
                </a:lnTo>
                <a:lnTo>
                  <a:pt x="52830" y="70360"/>
                </a:lnTo>
                <a:lnTo>
                  <a:pt x="52820" y="70350"/>
                </a:lnTo>
                <a:lnTo>
                  <a:pt x="52800" y="70350"/>
                </a:lnTo>
                <a:lnTo>
                  <a:pt x="52790" y="70330"/>
                </a:lnTo>
                <a:lnTo>
                  <a:pt x="52790" y="70310"/>
                </a:lnTo>
                <a:lnTo>
                  <a:pt x="52800" y="70300"/>
                </a:lnTo>
                <a:lnTo>
                  <a:pt x="52810" y="70280"/>
                </a:lnTo>
                <a:lnTo>
                  <a:pt x="52800" y="70260"/>
                </a:lnTo>
                <a:lnTo>
                  <a:pt x="52790" y="70260"/>
                </a:lnTo>
                <a:lnTo>
                  <a:pt x="52780" y="70260"/>
                </a:lnTo>
                <a:lnTo>
                  <a:pt x="52780" y="70240"/>
                </a:lnTo>
                <a:lnTo>
                  <a:pt x="52790" y="70230"/>
                </a:lnTo>
                <a:lnTo>
                  <a:pt x="52800" y="70210"/>
                </a:lnTo>
                <a:lnTo>
                  <a:pt x="52790" y="70190"/>
                </a:lnTo>
                <a:lnTo>
                  <a:pt x="52780" y="70180"/>
                </a:lnTo>
                <a:lnTo>
                  <a:pt x="52790" y="70170"/>
                </a:lnTo>
                <a:lnTo>
                  <a:pt x="52790" y="70150"/>
                </a:lnTo>
                <a:lnTo>
                  <a:pt x="52810" y="70130"/>
                </a:lnTo>
                <a:lnTo>
                  <a:pt x="52820" y="70120"/>
                </a:lnTo>
                <a:lnTo>
                  <a:pt x="52830" y="70110"/>
                </a:lnTo>
                <a:lnTo>
                  <a:pt x="52830" y="70100"/>
                </a:lnTo>
                <a:lnTo>
                  <a:pt x="52820" y="70080"/>
                </a:lnTo>
                <a:lnTo>
                  <a:pt x="52810" y="70080"/>
                </a:lnTo>
                <a:lnTo>
                  <a:pt x="52800" y="70070"/>
                </a:lnTo>
                <a:lnTo>
                  <a:pt x="52800" y="70060"/>
                </a:lnTo>
                <a:lnTo>
                  <a:pt x="52800" y="70040"/>
                </a:lnTo>
                <a:lnTo>
                  <a:pt x="52790" y="70030"/>
                </a:lnTo>
                <a:lnTo>
                  <a:pt x="52780" y="70030"/>
                </a:lnTo>
                <a:lnTo>
                  <a:pt x="52760" y="70020"/>
                </a:lnTo>
                <a:lnTo>
                  <a:pt x="52760" y="70010"/>
                </a:lnTo>
                <a:lnTo>
                  <a:pt x="52760" y="70000"/>
                </a:lnTo>
                <a:lnTo>
                  <a:pt x="52740" y="70000"/>
                </a:lnTo>
                <a:lnTo>
                  <a:pt x="52730" y="69980"/>
                </a:lnTo>
                <a:lnTo>
                  <a:pt x="52720" y="69970"/>
                </a:lnTo>
                <a:lnTo>
                  <a:pt x="52720" y="69960"/>
                </a:lnTo>
                <a:lnTo>
                  <a:pt x="52710" y="69930"/>
                </a:lnTo>
                <a:lnTo>
                  <a:pt x="52690" y="69910"/>
                </a:lnTo>
                <a:lnTo>
                  <a:pt x="52670" y="69900"/>
                </a:lnTo>
                <a:lnTo>
                  <a:pt x="52660" y="69890"/>
                </a:lnTo>
                <a:lnTo>
                  <a:pt x="52660" y="69850"/>
                </a:lnTo>
                <a:lnTo>
                  <a:pt x="52660" y="69840"/>
                </a:lnTo>
                <a:lnTo>
                  <a:pt x="52670" y="69830"/>
                </a:lnTo>
                <a:lnTo>
                  <a:pt x="52670" y="69820"/>
                </a:lnTo>
                <a:lnTo>
                  <a:pt x="52650" y="69810"/>
                </a:lnTo>
                <a:lnTo>
                  <a:pt x="52620" y="69800"/>
                </a:lnTo>
                <a:lnTo>
                  <a:pt x="52600" y="69780"/>
                </a:lnTo>
                <a:lnTo>
                  <a:pt x="52590" y="69760"/>
                </a:lnTo>
                <a:lnTo>
                  <a:pt x="52590" y="69750"/>
                </a:lnTo>
                <a:lnTo>
                  <a:pt x="52590" y="69740"/>
                </a:lnTo>
                <a:lnTo>
                  <a:pt x="52590" y="69710"/>
                </a:lnTo>
                <a:lnTo>
                  <a:pt x="52600" y="69700"/>
                </a:lnTo>
                <a:lnTo>
                  <a:pt x="52610" y="69670"/>
                </a:lnTo>
                <a:lnTo>
                  <a:pt x="52620" y="69660"/>
                </a:lnTo>
                <a:lnTo>
                  <a:pt x="52630" y="69650"/>
                </a:lnTo>
                <a:lnTo>
                  <a:pt x="52630" y="69630"/>
                </a:lnTo>
                <a:lnTo>
                  <a:pt x="52630" y="69620"/>
                </a:lnTo>
                <a:lnTo>
                  <a:pt x="52650" y="69620"/>
                </a:lnTo>
                <a:lnTo>
                  <a:pt x="52680" y="69620"/>
                </a:lnTo>
                <a:lnTo>
                  <a:pt x="52690" y="69610"/>
                </a:lnTo>
                <a:lnTo>
                  <a:pt x="52710" y="69610"/>
                </a:lnTo>
                <a:lnTo>
                  <a:pt x="52720" y="69600"/>
                </a:lnTo>
                <a:lnTo>
                  <a:pt x="52750" y="69590"/>
                </a:lnTo>
                <a:lnTo>
                  <a:pt x="52780" y="69560"/>
                </a:lnTo>
                <a:lnTo>
                  <a:pt x="52810" y="69530"/>
                </a:lnTo>
                <a:lnTo>
                  <a:pt x="52810" y="69500"/>
                </a:lnTo>
                <a:lnTo>
                  <a:pt x="52810" y="69460"/>
                </a:lnTo>
                <a:lnTo>
                  <a:pt x="52810" y="69450"/>
                </a:lnTo>
                <a:lnTo>
                  <a:pt x="52810" y="69430"/>
                </a:lnTo>
                <a:lnTo>
                  <a:pt x="52820" y="69400"/>
                </a:lnTo>
                <a:lnTo>
                  <a:pt x="52820" y="69350"/>
                </a:lnTo>
                <a:lnTo>
                  <a:pt x="52830" y="69330"/>
                </a:lnTo>
                <a:lnTo>
                  <a:pt x="52850" y="69310"/>
                </a:lnTo>
                <a:lnTo>
                  <a:pt x="52890" y="69280"/>
                </a:lnTo>
                <a:lnTo>
                  <a:pt x="52930" y="69270"/>
                </a:lnTo>
                <a:lnTo>
                  <a:pt x="52970" y="69260"/>
                </a:lnTo>
                <a:lnTo>
                  <a:pt x="52990" y="69250"/>
                </a:lnTo>
                <a:lnTo>
                  <a:pt x="53030" y="69230"/>
                </a:lnTo>
                <a:lnTo>
                  <a:pt x="53050" y="69230"/>
                </a:lnTo>
                <a:lnTo>
                  <a:pt x="53100" y="69210"/>
                </a:lnTo>
                <a:lnTo>
                  <a:pt x="53170" y="69190"/>
                </a:lnTo>
                <a:lnTo>
                  <a:pt x="53210" y="69170"/>
                </a:lnTo>
                <a:lnTo>
                  <a:pt x="53250" y="69170"/>
                </a:lnTo>
                <a:lnTo>
                  <a:pt x="53270" y="69160"/>
                </a:lnTo>
                <a:lnTo>
                  <a:pt x="53300" y="69140"/>
                </a:lnTo>
                <a:lnTo>
                  <a:pt x="53340" y="69120"/>
                </a:lnTo>
                <a:lnTo>
                  <a:pt x="53360" y="69120"/>
                </a:lnTo>
                <a:lnTo>
                  <a:pt x="53370" y="69120"/>
                </a:lnTo>
                <a:lnTo>
                  <a:pt x="53400" y="69120"/>
                </a:lnTo>
                <a:lnTo>
                  <a:pt x="53430" y="69110"/>
                </a:lnTo>
                <a:lnTo>
                  <a:pt x="53460" y="69110"/>
                </a:lnTo>
                <a:lnTo>
                  <a:pt x="53520" y="69110"/>
                </a:lnTo>
                <a:lnTo>
                  <a:pt x="53560" y="69100"/>
                </a:lnTo>
                <a:lnTo>
                  <a:pt x="53600" y="69100"/>
                </a:lnTo>
                <a:lnTo>
                  <a:pt x="53640" y="69090"/>
                </a:lnTo>
                <a:lnTo>
                  <a:pt x="53650" y="69090"/>
                </a:lnTo>
                <a:lnTo>
                  <a:pt x="53670" y="69090"/>
                </a:lnTo>
                <a:lnTo>
                  <a:pt x="53690" y="69090"/>
                </a:lnTo>
                <a:lnTo>
                  <a:pt x="53720" y="69090"/>
                </a:lnTo>
                <a:lnTo>
                  <a:pt x="53730" y="69090"/>
                </a:lnTo>
                <a:lnTo>
                  <a:pt x="53760" y="69090"/>
                </a:lnTo>
                <a:lnTo>
                  <a:pt x="53810" y="69080"/>
                </a:lnTo>
                <a:lnTo>
                  <a:pt x="53830" y="69080"/>
                </a:lnTo>
                <a:lnTo>
                  <a:pt x="53860" y="69080"/>
                </a:lnTo>
                <a:lnTo>
                  <a:pt x="53890" y="69080"/>
                </a:lnTo>
                <a:lnTo>
                  <a:pt x="53920" y="69090"/>
                </a:lnTo>
                <a:lnTo>
                  <a:pt x="53950" y="69090"/>
                </a:lnTo>
                <a:lnTo>
                  <a:pt x="53960" y="69090"/>
                </a:lnTo>
                <a:lnTo>
                  <a:pt x="53980" y="69090"/>
                </a:lnTo>
                <a:lnTo>
                  <a:pt x="54000" y="69100"/>
                </a:lnTo>
                <a:lnTo>
                  <a:pt x="54020" y="69090"/>
                </a:lnTo>
                <a:lnTo>
                  <a:pt x="54040" y="69090"/>
                </a:lnTo>
                <a:lnTo>
                  <a:pt x="54040" y="69100"/>
                </a:lnTo>
                <a:lnTo>
                  <a:pt x="54050" y="69110"/>
                </a:lnTo>
                <a:lnTo>
                  <a:pt x="54060" y="69100"/>
                </a:lnTo>
                <a:lnTo>
                  <a:pt x="54080" y="69110"/>
                </a:lnTo>
                <a:lnTo>
                  <a:pt x="54110" y="69110"/>
                </a:lnTo>
                <a:lnTo>
                  <a:pt x="54120" y="69120"/>
                </a:lnTo>
                <a:lnTo>
                  <a:pt x="54140" y="69120"/>
                </a:lnTo>
                <a:lnTo>
                  <a:pt x="54150" y="69120"/>
                </a:lnTo>
                <a:lnTo>
                  <a:pt x="54160" y="69140"/>
                </a:lnTo>
                <a:lnTo>
                  <a:pt x="54170" y="69140"/>
                </a:lnTo>
                <a:lnTo>
                  <a:pt x="54180" y="69150"/>
                </a:lnTo>
                <a:lnTo>
                  <a:pt x="54190" y="69170"/>
                </a:lnTo>
                <a:lnTo>
                  <a:pt x="54210" y="69170"/>
                </a:lnTo>
                <a:lnTo>
                  <a:pt x="54220" y="69180"/>
                </a:lnTo>
                <a:lnTo>
                  <a:pt x="54230" y="69200"/>
                </a:lnTo>
                <a:lnTo>
                  <a:pt x="54250" y="69210"/>
                </a:lnTo>
                <a:lnTo>
                  <a:pt x="54260" y="69210"/>
                </a:lnTo>
                <a:lnTo>
                  <a:pt x="54280" y="69210"/>
                </a:lnTo>
                <a:lnTo>
                  <a:pt x="54300" y="69220"/>
                </a:lnTo>
                <a:lnTo>
                  <a:pt x="54310" y="69240"/>
                </a:lnTo>
                <a:lnTo>
                  <a:pt x="54320" y="69240"/>
                </a:lnTo>
                <a:lnTo>
                  <a:pt x="54320" y="69250"/>
                </a:lnTo>
                <a:lnTo>
                  <a:pt x="54340" y="69260"/>
                </a:lnTo>
                <a:lnTo>
                  <a:pt x="54350" y="69270"/>
                </a:lnTo>
                <a:lnTo>
                  <a:pt x="54370" y="69270"/>
                </a:lnTo>
                <a:lnTo>
                  <a:pt x="54380" y="69280"/>
                </a:lnTo>
                <a:lnTo>
                  <a:pt x="54390" y="69280"/>
                </a:lnTo>
                <a:lnTo>
                  <a:pt x="54400" y="69290"/>
                </a:lnTo>
                <a:lnTo>
                  <a:pt x="54420" y="69290"/>
                </a:lnTo>
                <a:lnTo>
                  <a:pt x="54430" y="69290"/>
                </a:lnTo>
                <a:lnTo>
                  <a:pt x="54440" y="69280"/>
                </a:lnTo>
                <a:lnTo>
                  <a:pt x="54450" y="69280"/>
                </a:lnTo>
                <a:lnTo>
                  <a:pt x="54460" y="69280"/>
                </a:lnTo>
                <a:lnTo>
                  <a:pt x="54470" y="69280"/>
                </a:lnTo>
                <a:lnTo>
                  <a:pt x="54480" y="69280"/>
                </a:lnTo>
                <a:lnTo>
                  <a:pt x="54490" y="69280"/>
                </a:lnTo>
                <a:lnTo>
                  <a:pt x="54510" y="69270"/>
                </a:lnTo>
                <a:lnTo>
                  <a:pt x="54520" y="69270"/>
                </a:lnTo>
                <a:lnTo>
                  <a:pt x="54520" y="69280"/>
                </a:lnTo>
                <a:lnTo>
                  <a:pt x="54530" y="69290"/>
                </a:lnTo>
                <a:lnTo>
                  <a:pt x="54540" y="69290"/>
                </a:lnTo>
                <a:lnTo>
                  <a:pt x="54540" y="69300"/>
                </a:lnTo>
                <a:lnTo>
                  <a:pt x="54550" y="69300"/>
                </a:lnTo>
                <a:lnTo>
                  <a:pt x="54570" y="69310"/>
                </a:lnTo>
                <a:lnTo>
                  <a:pt x="54570" y="69300"/>
                </a:lnTo>
                <a:lnTo>
                  <a:pt x="54580" y="69300"/>
                </a:lnTo>
                <a:lnTo>
                  <a:pt x="54590" y="69290"/>
                </a:lnTo>
                <a:lnTo>
                  <a:pt x="54590" y="69300"/>
                </a:lnTo>
                <a:lnTo>
                  <a:pt x="54590" y="69310"/>
                </a:lnTo>
                <a:lnTo>
                  <a:pt x="54600" y="69320"/>
                </a:lnTo>
                <a:lnTo>
                  <a:pt x="54610" y="69320"/>
                </a:lnTo>
                <a:lnTo>
                  <a:pt x="54620" y="69320"/>
                </a:lnTo>
                <a:lnTo>
                  <a:pt x="54640" y="69310"/>
                </a:lnTo>
                <a:lnTo>
                  <a:pt x="54660" y="69320"/>
                </a:lnTo>
                <a:lnTo>
                  <a:pt x="54670" y="69340"/>
                </a:lnTo>
                <a:lnTo>
                  <a:pt x="54680" y="69340"/>
                </a:lnTo>
                <a:lnTo>
                  <a:pt x="54700" y="69330"/>
                </a:lnTo>
                <a:lnTo>
                  <a:pt x="54710" y="69320"/>
                </a:lnTo>
                <a:lnTo>
                  <a:pt x="54730" y="69310"/>
                </a:lnTo>
                <a:lnTo>
                  <a:pt x="54750" y="69300"/>
                </a:lnTo>
                <a:lnTo>
                  <a:pt x="54770" y="69310"/>
                </a:lnTo>
                <a:lnTo>
                  <a:pt x="54790" y="69320"/>
                </a:lnTo>
                <a:lnTo>
                  <a:pt x="54810" y="69330"/>
                </a:lnTo>
                <a:lnTo>
                  <a:pt x="54820" y="69340"/>
                </a:lnTo>
                <a:lnTo>
                  <a:pt x="54830" y="69360"/>
                </a:lnTo>
                <a:lnTo>
                  <a:pt x="54860" y="69370"/>
                </a:lnTo>
                <a:lnTo>
                  <a:pt x="54870" y="69390"/>
                </a:lnTo>
                <a:lnTo>
                  <a:pt x="54870" y="69420"/>
                </a:lnTo>
                <a:lnTo>
                  <a:pt x="54890" y="69450"/>
                </a:lnTo>
                <a:lnTo>
                  <a:pt x="54910" y="69460"/>
                </a:lnTo>
                <a:lnTo>
                  <a:pt x="54940" y="69500"/>
                </a:lnTo>
                <a:lnTo>
                  <a:pt x="54970" y="69600"/>
                </a:lnTo>
                <a:lnTo>
                  <a:pt x="54990" y="69650"/>
                </a:lnTo>
                <a:lnTo>
                  <a:pt x="55010" y="69690"/>
                </a:lnTo>
                <a:lnTo>
                  <a:pt x="55020" y="69700"/>
                </a:lnTo>
                <a:lnTo>
                  <a:pt x="55050" y="69720"/>
                </a:lnTo>
                <a:lnTo>
                  <a:pt x="55060" y="69740"/>
                </a:lnTo>
                <a:lnTo>
                  <a:pt x="55060" y="69760"/>
                </a:lnTo>
                <a:lnTo>
                  <a:pt x="55070" y="69770"/>
                </a:lnTo>
                <a:lnTo>
                  <a:pt x="55080" y="69780"/>
                </a:lnTo>
                <a:lnTo>
                  <a:pt x="55100" y="69810"/>
                </a:lnTo>
                <a:lnTo>
                  <a:pt x="55100" y="69820"/>
                </a:lnTo>
                <a:lnTo>
                  <a:pt x="55100" y="69840"/>
                </a:lnTo>
                <a:lnTo>
                  <a:pt x="55110" y="69860"/>
                </a:lnTo>
                <a:lnTo>
                  <a:pt x="55120" y="69890"/>
                </a:lnTo>
                <a:lnTo>
                  <a:pt x="55140" y="69900"/>
                </a:lnTo>
                <a:lnTo>
                  <a:pt x="55160" y="69920"/>
                </a:lnTo>
                <a:lnTo>
                  <a:pt x="55180" y="69920"/>
                </a:lnTo>
                <a:lnTo>
                  <a:pt x="55200" y="69940"/>
                </a:lnTo>
                <a:lnTo>
                  <a:pt x="55210" y="69970"/>
                </a:lnTo>
                <a:lnTo>
                  <a:pt x="55220" y="69990"/>
                </a:lnTo>
                <a:lnTo>
                  <a:pt x="55240" y="70010"/>
                </a:lnTo>
                <a:lnTo>
                  <a:pt x="55260" y="70030"/>
                </a:lnTo>
                <a:lnTo>
                  <a:pt x="55290" y="69970"/>
                </a:lnTo>
                <a:lnTo>
                  <a:pt x="55300" y="69970"/>
                </a:lnTo>
                <a:lnTo>
                  <a:pt x="55340" y="69880"/>
                </a:lnTo>
                <a:lnTo>
                  <a:pt x="55380" y="69830"/>
                </a:lnTo>
                <a:lnTo>
                  <a:pt x="55410" y="69790"/>
                </a:lnTo>
                <a:lnTo>
                  <a:pt x="55420" y="69790"/>
                </a:lnTo>
                <a:lnTo>
                  <a:pt x="55440" y="69800"/>
                </a:lnTo>
                <a:lnTo>
                  <a:pt x="55460" y="69820"/>
                </a:lnTo>
                <a:lnTo>
                  <a:pt x="55470" y="69830"/>
                </a:lnTo>
                <a:lnTo>
                  <a:pt x="55480" y="69840"/>
                </a:lnTo>
                <a:lnTo>
                  <a:pt x="55490" y="69850"/>
                </a:lnTo>
                <a:lnTo>
                  <a:pt x="55510" y="69870"/>
                </a:lnTo>
                <a:lnTo>
                  <a:pt x="55530" y="69880"/>
                </a:lnTo>
                <a:lnTo>
                  <a:pt x="55540" y="69890"/>
                </a:lnTo>
                <a:lnTo>
                  <a:pt x="55540" y="69900"/>
                </a:lnTo>
                <a:lnTo>
                  <a:pt x="55550" y="69910"/>
                </a:lnTo>
                <a:lnTo>
                  <a:pt x="55560" y="69920"/>
                </a:lnTo>
                <a:lnTo>
                  <a:pt x="55580" y="69930"/>
                </a:lnTo>
                <a:lnTo>
                  <a:pt x="55600" y="69940"/>
                </a:lnTo>
                <a:lnTo>
                  <a:pt x="55620" y="69940"/>
                </a:lnTo>
                <a:lnTo>
                  <a:pt x="55640" y="69940"/>
                </a:lnTo>
                <a:lnTo>
                  <a:pt x="55660" y="69940"/>
                </a:lnTo>
                <a:lnTo>
                  <a:pt x="55680" y="69940"/>
                </a:lnTo>
                <a:lnTo>
                  <a:pt x="55700" y="69950"/>
                </a:lnTo>
                <a:lnTo>
                  <a:pt x="55710" y="69960"/>
                </a:lnTo>
                <a:lnTo>
                  <a:pt x="55710" y="69970"/>
                </a:lnTo>
                <a:lnTo>
                  <a:pt x="55700" y="69950"/>
                </a:lnTo>
                <a:lnTo>
                  <a:pt x="55700" y="69930"/>
                </a:lnTo>
                <a:lnTo>
                  <a:pt x="55710" y="69920"/>
                </a:lnTo>
                <a:lnTo>
                  <a:pt x="55710" y="69910"/>
                </a:lnTo>
                <a:lnTo>
                  <a:pt x="55700" y="69900"/>
                </a:lnTo>
                <a:lnTo>
                  <a:pt x="55680" y="69880"/>
                </a:lnTo>
                <a:lnTo>
                  <a:pt x="55670" y="69860"/>
                </a:lnTo>
                <a:lnTo>
                  <a:pt x="55660" y="69830"/>
                </a:lnTo>
                <a:lnTo>
                  <a:pt x="55650" y="69800"/>
                </a:lnTo>
                <a:lnTo>
                  <a:pt x="55650" y="69780"/>
                </a:lnTo>
                <a:lnTo>
                  <a:pt x="55660" y="69750"/>
                </a:lnTo>
                <a:lnTo>
                  <a:pt x="55670" y="69740"/>
                </a:lnTo>
                <a:lnTo>
                  <a:pt x="55680" y="69730"/>
                </a:lnTo>
                <a:lnTo>
                  <a:pt x="55680" y="69720"/>
                </a:lnTo>
                <a:lnTo>
                  <a:pt x="55680" y="69700"/>
                </a:lnTo>
                <a:lnTo>
                  <a:pt x="55680" y="69670"/>
                </a:lnTo>
                <a:lnTo>
                  <a:pt x="55670" y="69640"/>
                </a:lnTo>
                <a:lnTo>
                  <a:pt x="55670" y="69620"/>
                </a:lnTo>
                <a:lnTo>
                  <a:pt x="55670" y="69600"/>
                </a:lnTo>
                <a:lnTo>
                  <a:pt x="55680" y="69580"/>
                </a:lnTo>
                <a:lnTo>
                  <a:pt x="55680" y="69560"/>
                </a:lnTo>
                <a:lnTo>
                  <a:pt x="55680" y="69530"/>
                </a:lnTo>
                <a:lnTo>
                  <a:pt x="55680" y="69510"/>
                </a:lnTo>
                <a:lnTo>
                  <a:pt x="55680" y="69490"/>
                </a:lnTo>
                <a:lnTo>
                  <a:pt x="55680" y="69470"/>
                </a:lnTo>
                <a:lnTo>
                  <a:pt x="55670" y="69460"/>
                </a:lnTo>
                <a:lnTo>
                  <a:pt x="55660" y="69440"/>
                </a:lnTo>
                <a:lnTo>
                  <a:pt x="55660" y="69420"/>
                </a:lnTo>
                <a:lnTo>
                  <a:pt x="55660" y="69380"/>
                </a:lnTo>
                <a:lnTo>
                  <a:pt x="55650" y="69360"/>
                </a:lnTo>
                <a:lnTo>
                  <a:pt x="55660" y="69330"/>
                </a:lnTo>
                <a:lnTo>
                  <a:pt x="55660" y="69310"/>
                </a:lnTo>
                <a:lnTo>
                  <a:pt x="55670" y="69290"/>
                </a:lnTo>
                <a:lnTo>
                  <a:pt x="55680" y="69270"/>
                </a:lnTo>
                <a:lnTo>
                  <a:pt x="55700" y="69250"/>
                </a:lnTo>
                <a:lnTo>
                  <a:pt x="55720" y="69250"/>
                </a:lnTo>
                <a:lnTo>
                  <a:pt x="55740" y="69250"/>
                </a:lnTo>
                <a:lnTo>
                  <a:pt x="55760" y="69260"/>
                </a:lnTo>
                <a:lnTo>
                  <a:pt x="55780" y="69260"/>
                </a:lnTo>
                <a:lnTo>
                  <a:pt x="55810" y="69250"/>
                </a:lnTo>
                <a:lnTo>
                  <a:pt x="55820" y="69240"/>
                </a:lnTo>
                <a:lnTo>
                  <a:pt x="55820" y="69210"/>
                </a:lnTo>
                <a:lnTo>
                  <a:pt x="55820" y="69200"/>
                </a:lnTo>
                <a:lnTo>
                  <a:pt x="55760" y="69200"/>
                </a:lnTo>
                <a:lnTo>
                  <a:pt x="55630" y="69130"/>
                </a:lnTo>
                <a:lnTo>
                  <a:pt x="55650" y="69120"/>
                </a:lnTo>
                <a:lnTo>
                  <a:pt x="55740" y="69070"/>
                </a:lnTo>
                <a:lnTo>
                  <a:pt x="55870" y="68980"/>
                </a:lnTo>
                <a:lnTo>
                  <a:pt x="55960" y="68930"/>
                </a:lnTo>
                <a:lnTo>
                  <a:pt x="56040" y="68880"/>
                </a:lnTo>
                <a:lnTo>
                  <a:pt x="56220" y="68780"/>
                </a:lnTo>
                <a:lnTo>
                  <a:pt x="56240" y="68770"/>
                </a:lnTo>
                <a:lnTo>
                  <a:pt x="56350" y="68700"/>
                </a:lnTo>
                <a:lnTo>
                  <a:pt x="56430" y="68640"/>
                </a:lnTo>
                <a:lnTo>
                  <a:pt x="56580" y="68550"/>
                </a:lnTo>
                <a:lnTo>
                  <a:pt x="56670" y="68500"/>
                </a:lnTo>
                <a:lnTo>
                  <a:pt x="56710" y="68480"/>
                </a:lnTo>
                <a:lnTo>
                  <a:pt x="56850" y="68390"/>
                </a:lnTo>
                <a:lnTo>
                  <a:pt x="56890" y="68360"/>
                </a:lnTo>
                <a:lnTo>
                  <a:pt x="56920" y="68340"/>
                </a:lnTo>
                <a:lnTo>
                  <a:pt x="56940" y="68320"/>
                </a:lnTo>
                <a:lnTo>
                  <a:pt x="56970" y="68300"/>
                </a:lnTo>
                <a:lnTo>
                  <a:pt x="56990" y="68250"/>
                </a:lnTo>
                <a:lnTo>
                  <a:pt x="57030" y="68200"/>
                </a:lnTo>
                <a:lnTo>
                  <a:pt x="57060" y="68180"/>
                </a:lnTo>
                <a:lnTo>
                  <a:pt x="57080" y="68160"/>
                </a:lnTo>
                <a:lnTo>
                  <a:pt x="57130" y="68110"/>
                </a:lnTo>
                <a:lnTo>
                  <a:pt x="57160" y="68080"/>
                </a:lnTo>
                <a:lnTo>
                  <a:pt x="57160" y="68070"/>
                </a:lnTo>
                <a:lnTo>
                  <a:pt x="57160" y="68060"/>
                </a:lnTo>
                <a:lnTo>
                  <a:pt x="57160" y="68030"/>
                </a:lnTo>
                <a:lnTo>
                  <a:pt x="57160" y="68020"/>
                </a:lnTo>
                <a:lnTo>
                  <a:pt x="57160" y="68010"/>
                </a:lnTo>
                <a:lnTo>
                  <a:pt x="57160" y="67980"/>
                </a:lnTo>
                <a:lnTo>
                  <a:pt x="57160" y="67950"/>
                </a:lnTo>
                <a:lnTo>
                  <a:pt x="57160" y="67930"/>
                </a:lnTo>
                <a:lnTo>
                  <a:pt x="57160" y="67910"/>
                </a:lnTo>
                <a:lnTo>
                  <a:pt x="57170" y="67880"/>
                </a:lnTo>
                <a:lnTo>
                  <a:pt x="57180" y="67860"/>
                </a:lnTo>
                <a:lnTo>
                  <a:pt x="57180" y="67850"/>
                </a:lnTo>
                <a:lnTo>
                  <a:pt x="57180" y="67830"/>
                </a:lnTo>
                <a:lnTo>
                  <a:pt x="57190" y="67820"/>
                </a:lnTo>
                <a:lnTo>
                  <a:pt x="57200" y="67800"/>
                </a:lnTo>
                <a:lnTo>
                  <a:pt x="57200" y="67790"/>
                </a:lnTo>
                <a:lnTo>
                  <a:pt x="57210" y="67790"/>
                </a:lnTo>
                <a:lnTo>
                  <a:pt x="57210" y="67770"/>
                </a:lnTo>
                <a:lnTo>
                  <a:pt x="57220" y="67760"/>
                </a:lnTo>
                <a:lnTo>
                  <a:pt x="57230" y="67740"/>
                </a:lnTo>
                <a:lnTo>
                  <a:pt x="57240" y="67730"/>
                </a:lnTo>
                <a:lnTo>
                  <a:pt x="57240" y="67710"/>
                </a:lnTo>
                <a:lnTo>
                  <a:pt x="57250" y="67690"/>
                </a:lnTo>
                <a:lnTo>
                  <a:pt x="57260" y="67680"/>
                </a:lnTo>
                <a:lnTo>
                  <a:pt x="57270" y="67660"/>
                </a:lnTo>
                <a:lnTo>
                  <a:pt x="57270" y="67640"/>
                </a:lnTo>
                <a:lnTo>
                  <a:pt x="57280" y="67610"/>
                </a:lnTo>
                <a:lnTo>
                  <a:pt x="57280" y="67590"/>
                </a:lnTo>
                <a:lnTo>
                  <a:pt x="57280" y="67550"/>
                </a:lnTo>
                <a:lnTo>
                  <a:pt x="57280" y="67480"/>
                </a:lnTo>
                <a:lnTo>
                  <a:pt x="57290" y="67450"/>
                </a:lnTo>
                <a:lnTo>
                  <a:pt x="57300" y="67410"/>
                </a:lnTo>
                <a:lnTo>
                  <a:pt x="57300" y="67400"/>
                </a:lnTo>
                <a:lnTo>
                  <a:pt x="57380" y="67300"/>
                </a:lnTo>
                <a:lnTo>
                  <a:pt x="57470" y="67240"/>
                </a:lnTo>
                <a:lnTo>
                  <a:pt x="57520" y="67200"/>
                </a:lnTo>
                <a:lnTo>
                  <a:pt x="57530" y="67200"/>
                </a:lnTo>
                <a:lnTo>
                  <a:pt x="57690" y="67160"/>
                </a:lnTo>
                <a:lnTo>
                  <a:pt x="57720" y="67150"/>
                </a:lnTo>
                <a:lnTo>
                  <a:pt x="57760" y="67150"/>
                </a:lnTo>
                <a:lnTo>
                  <a:pt x="57780" y="67150"/>
                </a:lnTo>
                <a:lnTo>
                  <a:pt x="57810" y="67140"/>
                </a:lnTo>
                <a:lnTo>
                  <a:pt x="57840" y="67140"/>
                </a:lnTo>
                <a:lnTo>
                  <a:pt x="57860" y="67150"/>
                </a:lnTo>
                <a:lnTo>
                  <a:pt x="57860" y="67140"/>
                </a:lnTo>
                <a:lnTo>
                  <a:pt x="57900" y="67090"/>
                </a:lnTo>
                <a:lnTo>
                  <a:pt x="57900" y="67080"/>
                </a:lnTo>
                <a:lnTo>
                  <a:pt x="57920" y="67050"/>
                </a:lnTo>
                <a:lnTo>
                  <a:pt x="57920" y="67040"/>
                </a:lnTo>
                <a:lnTo>
                  <a:pt x="57950" y="67020"/>
                </a:lnTo>
                <a:lnTo>
                  <a:pt x="58070" y="66920"/>
                </a:lnTo>
                <a:lnTo>
                  <a:pt x="58080" y="66910"/>
                </a:lnTo>
                <a:lnTo>
                  <a:pt x="58120" y="66870"/>
                </a:lnTo>
                <a:lnTo>
                  <a:pt x="58290" y="66670"/>
                </a:lnTo>
                <a:lnTo>
                  <a:pt x="58280" y="66660"/>
                </a:lnTo>
                <a:lnTo>
                  <a:pt x="58420" y="66530"/>
                </a:lnTo>
                <a:lnTo>
                  <a:pt x="58510" y="66450"/>
                </a:lnTo>
                <a:lnTo>
                  <a:pt x="58600" y="66380"/>
                </a:lnTo>
                <a:lnTo>
                  <a:pt x="58630" y="66360"/>
                </a:lnTo>
                <a:lnTo>
                  <a:pt x="58660" y="66340"/>
                </a:lnTo>
                <a:lnTo>
                  <a:pt x="58650" y="66340"/>
                </a:lnTo>
                <a:lnTo>
                  <a:pt x="58740" y="66280"/>
                </a:lnTo>
                <a:lnTo>
                  <a:pt x="58750" y="66260"/>
                </a:lnTo>
                <a:lnTo>
                  <a:pt x="58860" y="66180"/>
                </a:lnTo>
                <a:lnTo>
                  <a:pt x="58880" y="66160"/>
                </a:lnTo>
                <a:lnTo>
                  <a:pt x="58900" y="66150"/>
                </a:lnTo>
                <a:lnTo>
                  <a:pt x="58940" y="66120"/>
                </a:lnTo>
                <a:lnTo>
                  <a:pt x="58990" y="66080"/>
                </a:lnTo>
                <a:lnTo>
                  <a:pt x="59000" y="66070"/>
                </a:lnTo>
                <a:lnTo>
                  <a:pt x="59120" y="65950"/>
                </a:lnTo>
                <a:lnTo>
                  <a:pt x="59190" y="65870"/>
                </a:lnTo>
                <a:lnTo>
                  <a:pt x="59220" y="65810"/>
                </a:lnTo>
                <a:lnTo>
                  <a:pt x="59290" y="65700"/>
                </a:lnTo>
                <a:lnTo>
                  <a:pt x="59340" y="65600"/>
                </a:lnTo>
                <a:lnTo>
                  <a:pt x="59340" y="65580"/>
                </a:lnTo>
                <a:lnTo>
                  <a:pt x="59370" y="65530"/>
                </a:lnTo>
                <a:lnTo>
                  <a:pt x="59410" y="65460"/>
                </a:lnTo>
                <a:lnTo>
                  <a:pt x="59430" y="65440"/>
                </a:lnTo>
                <a:lnTo>
                  <a:pt x="59630" y="65210"/>
                </a:lnTo>
                <a:lnTo>
                  <a:pt x="59660" y="65180"/>
                </a:lnTo>
                <a:lnTo>
                  <a:pt x="59670" y="65170"/>
                </a:lnTo>
                <a:lnTo>
                  <a:pt x="59710" y="65140"/>
                </a:lnTo>
                <a:lnTo>
                  <a:pt x="59770" y="65070"/>
                </a:lnTo>
                <a:lnTo>
                  <a:pt x="59820" y="65030"/>
                </a:lnTo>
                <a:lnTo>
                  <a:pt x="59940" y="64930"/>
                </a:lnTo>
                <a:lnTo>
                  <a:pt x="59940" y="64920"/>
                </a:lnTo>
                <a:lnTo>
                  <a:pt x="59990" y="64880"/>
                </a:lnTo>
                <a:lnTo>
                  <a:pt x="60040" y="64840"/>
                </a:lnTo>
                <a:lnTo>
                  <a:pt x="60090" y="64790"/>
                </a:lnTo>
                <a:lnTo>
                  <a:pt x="60100" y="64780"/>
                </a:lnTo>
                <a:lnTo>
                  <a:pt x="60130" y="64760"/>
                </a:lnTo>
                <a:lnTo>
                  <a:pt x="60150" y="64740"/>
                </a:lnTo>
                <a:lnTo>
                  <a:pt x="60190" y="64710"/>
                </a:lnTo>
                <a:lnTo>
                  <a:pt x="60220" y="64680"/>
                </a:lnTo>
                <a:lnTo>
                  <a:pt x="60470" y="64460"/>
                </a:lnTo>
                <a:lnTo>
                  <a:pt x="60520" y="64420"/>
                </a:lnTo>
                <a:lnTo>
                  <a:pt x="60680" y="64290"/>
                </a:lnTo>
                <a:lnTo>
                  <a:pt x="60710" y="64270"/>
                </a:lnTo>
                <a:lnTo>
                  <a:pt x="60760" y="64220"/>
                </a:lnTo>
                <a:lnTo>
                  <a:pt x="60850" y="64180"/>
                </a:lnTo>
                <a:lnTo>
                  <a:pt x="60880" y="64170"/>
                </a:lnTo>
                <a:lnTo>
                  <a:pt x="60880" y="64160"/>
                </a:lnTo>
                <a:lnTo>
                  <a:pt x="60940" y="64130"/>
                </a:lnTo>
                <a:lnTo>
                  <a:pt x="61000" y="64100"/>
                </a:lnTo>
                <a:lnTo>
                  <a:pt x="61040" y="64070"/>
                </a:lnTo>
                <a:lnTo>
                  <a:pt x="61100" y="64030"/>
                </a:lnTo>
                <a:lnTo>
                  <a:pt x="61340" y="63860"/>
                </a:lnTo>
                <a:lnTo>
                  <a:pt x="61370" y="63830"/>
                </a:lnTo>
                <a:lnTo>
                  <a:pt x="61480" y="63760"/>
                </a:lnTo>
                <a:lnTo>
                  <a:pt x="61490" y="63760"/>
                </a:lnTo>
                <a:lnTo>
                  <a:pt x="61570" y="63720"/>
                </a:lnTo>
                <a:lnTo>
                  <a:pt x="61700" y="63650"/>
                </a:lnTo>
                <a:lnTo>
                  <a:pt x="61720" y="63640"/>
                </a:lnTo>
                <a:lnTo>
                  <a:pt x="61890" y="63520"/>
                </a:lnTo>
                <a:lnTo>
                  <a:pt x="61920" y="63490"/>
                </a:lnTo>
                <a:lnTo>
                  <a:pt x="62110" y="63350"/>
                </a:lnTo>
                <a:lnTo>
                  <a:pt x="62120" y="63740"/>
                </a:lnTo>
                <a:lnTo>
                  <a:pt x="62280" y="63750"/>
                </a:lnTo>
                <a:lnTo>
                  <a:pt x="62400" y="63750"/>
                </a:lnTo>
                <a:lnTo>
                  <a:pt x="62440" y="63750"/>
                </a:lnTo>
                <a:lnTo>
                  <a:pt x="62590" y="63750"/>
                </a:lnTo>
                <a:lnTo>
                  <a:pt x="62600" y="63750"/>
                </a:lnTo>
                <a:lnTo>
                  <a:pt x="62700" y="63750"/>
                </a:lnTo>
                <a:lnTo>
                  <a:pt x="62800" y="63740"/>
                </a:lnTo>
                <a:lnTo>
                  <a:pt x="62840" y="63740"/>
                </a:lnTo>
                <a:lnTo>
                  <a:pt x="62910" y="63740"/>
                </a:lnTo>
                <a:lnTo>
                  <a:pt x="63050" y="63740"/>
                </a:lnTo>
                <a:lnTo>
                  <a:pt x="63320" y="63740"/>
                </a:lnTo>
                <a:lnTo>
                  <a:pt x="63430" y="63740"/>
                </a:lnTo>
                <a:lnTo>
                  <a:pt x="63520" y="63740"/>
                </a:lnTo>
                <a:lnTo>
                  <a:pt x="63800" y="63730"/>
                </a:lnTo>
                <a:lnTo>
                  <a:pt x="64000" y="63730"/>
                </a:lnTo>
                <a:lnTo>
                  <a:pt x="64190" y="63720"/>
                </a:lnTo>
                <a:lnTo>
                  <a:pt x="64190" y="63690"/>
                </a:lnTo>
                <a:lnTo>
                  <a:pt x="64180" y="63680"/>
                </a:lnTo>
                <a:lnTo>
                  <a:pt x="64170" y="63660"/>
                </a:lnTo>
                <a:lnTo>
                  <a:pt x="64160" y="63650"/>
                </a:lnTo>
                <a:lnTo>
                  <a:pt x="64150" y="63650"/>
                </a:lnTo>
                <a:lnTo>
                  <a:pt x="64140" y="63640"/>
                </a:lnTo>
                <a:lnTo>
                  <a:pt x="64130" y="63630"/>
                </a:lnTo>
                <a:lnTo>
                  <a:pt x="64120" y="63610"/>
                </a:lnTo>
                <a:lnTo>
                  <a:pt x="64110" y="63600"/>
                </a:lnTo>
                <a:lnTo>
                  <a:pt x="64110" y="63510"/>
                </a:lnTo>
                <a:lnTo>
                  <a:pt x="64100" y="63510"/>
                </a:lnTo>
                <a:lnTo>
                  <a:pt x="64100" y="63430"/>
                </a:lnTo>
                <a:lnTo>
                  <a:pt x="64110" y="63340"/>
                </a:lnTo>
                <a:lnTo>
                  <a:pt x="64140" y="63280"/>
                </a:lnTo>
                <a:lnTo>
                  <a:pt x="64160" y="63240"/>
                </a:lnTo>
                <a:lnTo>
                  <a:pt x="64190" y="63200"/>
                </a:lnTo>
                <a:lnTo>
                  <a:pt x="64220" y="63160"/>
                </a:lnTo>
                <a:lnTo>
                  <a:pt x="64290" y="63050"/>
                </a:lnTo>
                <a:lnTo>
                  <a:pt x="64440" y="62850"/>
                </a:lnTo>
                <a:lnTo>
                  <a:pt x="64480" y="62810"/>
                </a:lnTo>
                <a:lnTo>
                  <a:pt x="64510" y="62760"/>
                </a:lnTo>
                <a:lnTo>
                  <a:pt x="64570" y="62670"/>
                </a:lnTo>
                <a:lnTo>
                  <a:pt x="64590" y="62640"/>
                </a:lnTo>
                <a:lnTo>
                  <a:pt x="64620" y="62590"/>
                </a:lnTo>
                <a:lnTo>
                  <a:pt x="64650" y="62540"/>
                </a:lnTo>
                <a:lnTo>
                  <a:pt x="64650" y="62530"/>
                </a:lnTo>
                <a:lnTo>
                  <a:pt x="64680" y="62490"/>
                </a:lnTo>
                <a:lnTo>
                  <a:pt x="64730" y="62410"/>
                </a:lnTo>
                <a:lnTo>
                  <a:pt x="64770" y="62350"/>
                </a:lnTo>
                <a:lnTo>
                  <a:pt x="64780" y="62330"/>
                </a:lnTo>
                <a:lnTo>
                  <a:pt x="64790" y="62320"/>
                </a:lnTo>
                <a:lnTo>
                  <a:pt x="64810" y="62290"/>
                </a:lnTo>
                <a:lnTo>
                  <a:pt x="64870" y="62210"/>
                </a:lnTo>
                <a:lnTo>
                  <a:pt x="64890" y="62170"/>
                </a:lnTo>
                <a:lnTo>
                  <a:pt x="64930" y="62120"/>
                </a:lnTo>
                <a:lnTo>
                  <a:pt x="64970" y="62060"/>
                </a:lnTo>
                <a:lnTo>
                  <a:pt x="65000" y="62030"/>
                </a:lnTo>
                <a:lnTo>
                  <a:pt x="65000" y="62020"/>
                </a:lnTo>
                <a:lnTo>
                  <a:pt x="65030" y="61980"/>
                </a:lnTo>
                <a:lnTo>
                  <a:pt x="65050" y="61940"/>
                </a:lnTo>
                <a:lnTo>
                  <a:pt x="65050" y="61920"/>
                </a:lnTo>
                <a:lnTo>
                  <a:pt x="65100" y="61840"/>
                </a:lnTo>
                <a:lnTo>
                  <a:pt x="65110" y="61830"/>
                </a:lnTo>
                <a:lnTo>
                  <a:pt x="65120" y="61810"/>
                </a:lnTo>
                <a:lnTo>
                  <a:pt x="65130" y="61790"/>
                </a:lnTo>
                <a:lnTo>
                  <a:pt x="65140" y="61780"/>
                </a:lnTo>
                <a:lnTo>
                  <a:pt x="65140" y="61770"/>
                </a:lnTo>
                <a:lnTo>
                  <a:pt x="65180" y="61680"/>
                </a:lnTo>
                <a:lnTo>
                  <a:pt x="65190" y="61670"/>
                </a:lnTo>
                <a:lnTo>
                  <a:pt x="65200" y="61650"/>
                </a:lnTo>
                <a:lnTo>
                  <a:pt x="65210" y="61640"/>
                </a:lnTo>
                <a:lnTo>
                  <a:pt x="65220" y="61620"/>
                </a:lnTo>
                <a:lnTo>
                  <a:pt x="65220" y="61590"/>
                </a:lnTo>
                <a:lnTo>
                  <a:pt x="65220" y="61560"/>
                </a:lnTo>
                <a:lnTo>
                  <a:pt x="65210" y="61520"/>
                </a:lnTo>
                <a:lnTo>
                  <a:pt x="65210" y="61510"/>
                </a:lnTo>
                <a:lnTo>
                  <a:pt x="65200" y="61500"/>
                </a:lnTo>
                <a:lnTo>
                  <a:pt x="65190" y="61470"/>
                </a:lnTo>
                <a:lnTo>
                  <a:pt x="65190" y="61430"/>
                </a:lnTo>
                <a:lnTo>
                  <a:pt x="65200" y="61420"/>
                </a:lnTo>
                <a:lnTo>
                  <a:pt x="65220" y="61410"/>
                </a:lnTo>
                <a:lnTo>
                  <a:pt x="65190" y="61290"/>
                </a:lnTo>
                <a:lnTo>
                  <a:pt x="65200" y="61220"/>
                </a:lnTo>
                <a:lnTo>
                  <a:pt x="65210" y="61140"/>
                </a:lnTo>
                <a:lnTo>
                  <a:pt x="65230" y="61030"/>
                </a:lnTo>
                <a:lnTo>
                  <a:pt x="65250" y="60890"/>
                </a:lnTo>
                <a:lnTo>
                  <a:pt x="65260" y="60830"/>
                </a:lnTo>
                <a:lnTo>
                  <a:pt x="65260" y="60810"/>
                </a:lnTo>
                <a:lnTo>
                  <a:pt x="65270" y="60780"/>
                </a:lnTo>
                <a:lnTo>
                  <a:pt x="65280" y="60730"/>
                </a:lnTo>
                <a:lnTo>
                  <a:pt x="65290" y="60650"/>
                </a:lnTo>
                <a:lnTo>
                  <a:pt x="65300" y="60600"/>
                </a:lnTo>
                <a:lnTo>
                  <a:pt x="65300" y="60580"/>
                </a:lnTo>
                <a:lnTo>
                  <a:pt x="65310" y="60530"/>
                </a:lnTo>
                <a:lnTo>
                  <a:pt x="65300" y="60540"/>
                </a:lnTo>
                <a:lnTo>
                  <a:pt x="65270" y="60540"/>
                </a:lnTo>
                <a:lnTo>
                  <a:pt x="65240" y="60540"/>
                </a:lnTo>
                <a:lnTo>
                  <a:pt x="65220" y="60540"/>
                </a:lnTo>
                <a:lnTo>
                  <a:pt x="65200" y="60540"/>
                </a:lnTo>
                <a:lnTo>
                  <a:pt x="65180" y="60540"/>
                </a:lnTo>
                <a:lnTo>
                  <a:pt x="65150" y="60540"/>
                </a:lnTo>
                <a:lnTo>
                  <a:pt x="65120" y="60540"/>
                </a:lnTo>
                <a:lnTo>
                  <a:pt x="65090" y="60540"/>
                </a:lnTo>
                <a:lnTo>
                  <a:pt x="65080" y="60540"/>
                </a:lnTo>
                <a:lnTo>
                  <a:pt x="65060" y="60540"/>
                </a:lnTo>
                <a:lnTo>
                  <a:pt x="65030" y="60540"/>
                </a:lnTo>
                <a:lnTo>
                  <a:pt x="65010" y="60540"/>
                </a:lnTo>
                <a:lnTo>
                  <a:pt x="64990" y="60540"/>
                </a:lnTo>
                <a:lnTo>
                  <a:pt x="64980" y="60540"/>
                </a:lnTo>
                <a:lnTo>
                  <a:pt x="64970" y="60540"/>
                </a:lnTo>
                <a:lnTo>
                  <a:pt x="64940" y="60540"/>
                </a:lnTo>
                <a:lnTo>
                  <a:pt x="64920" y="60530"/>
                </a:lnTo>
                <a:lnTo>
                  <a:pt x="64900" y="60540"/>
                </a:lnTo>
                <a:lnTo>
                  <a:pt x="64890" y="60530"/>
                </a:lnTo>
                <a:lnTo>
                  <a:pt x="64870" y="60530"/>
                </a:lnTo>
                <a:lnTo>
                  <a:pt x="64860" y="60530"/>
                </a:lnTo>
                <a:lnTo>
                  <a:pt x="64840" y="60530"/>
                </a:lnTo>
                <a:lnTo>
                  <a:pt x="64830" y="60530"/>
                </a:lnTo>
                <a:lnTo>
                  <a:pt x="64830" y="60520"/>
                </a:lnTo>
                <a:lnTo>
                  <a:pt x="64820" y="60510"/>
                </a:lnTo>
                <a:lnTo>
                  <a:pt x="64820" y="60500"/>
                </a:lnTo>
                <a:lnTo>
                  <a:pt x="64810" y="60490"/>
                </a:lnTo>
                <a:lnTo>
                  <a:pt x="64770" y="60490"/>
                </a:lnTo>
                <a:lnTo>
                  <a:pt x="64800" y="60410"/>
                </a:lnTo>
                <a:lnTo>
                  <a:pt x="64810" y="60380"/>
                </a:lnTo>
                <a:lnTo>
                  <a:pt x="64820" y="60320"/>
                </a:lnTo>
                <a:lnTo>
                  <a:pt x="64850" y="60220"/>
                </a:lnTo>
                <a:lnTo>
                  <a:pt x="64850" y="60200"/>
                </a:lnTo>
                <a:lnTo>
                  <a:pt x="64850" y="60140"/>
                </a:lnTo>
                <a:lnTo>
                  <a:pt x="64850" y="60130"/>
                </a:lnTo>
                <a:lnTo>
                  <a:pt x="64850" y="60120"/>
                </a:lnTo>
                <a:lnTo>
                  <a:pt x="64850" y="60090"/>
                </a:lnTo>
                <a:lnTo>
                  <a:pt x="64840" y="60080"/>
                </a:lnTo>
                <a:lnTo>
                  <a:pt x="64810" y="60070"/>
                </a:lnTo>
                <a:lnTo>
                  <a:pt x="64760" y="60090"/>
                </a:lnTo>
                <a:lnTo>
                  <a:pt x="64660" y="60080"/>
                </a:lnTo>
                <a:lnTo>
                  <a:pt x="64640" y="60080"/>
                </a:lnTo>
                <a:lnTo>
                  <a:pt x="64550" y="60020"/>
                </a:lnTo>
                <a:lnTo>
                  <a:pt x="64540" y="60020"/>
                </a:lnTo>
                <a:lnTo>
                  <a:pt x="64530" y="60020"/>
                </a:lnTo>
                <a:lnTo>
                  <a:pt x="64470" y="60020"/>
                </a:lnTo>
                <a:lnTo>
                  <a:pt x="64360" y="59980"/>
                </a:lnTo>
                <a:lnTo>
                  <a:pt x="64180" y="59960"/>
                </a:lnTo>
                <a:lnTo>
                  <a:pt x="64030" y="59940"/>
                </a:lnTo>
                <a:lnTo>
                  <a:pt x="63940" y="59890"/>
                </a:lnTo>
                <a:lnTo>
                  <a:pt x="63900" y="59820"/>
                </a:lnTo>
                <a:lnTo>
                  <a:pt x="63850" y="59730"/>
                </a:lnTo>
                <a:lnTo>
                  <a:pt x="63780" y="59640"/>
                </a:lnTo>
                <a:lnTo>
                  <a:pt x="63700" y="59560"/>
                </a:lnTo>
                <a:lnTo>
                  <a:pt x="63620" y="59530"/>
                </a:lnTo>
                <a:lnTo>
                  <a:pt x="63540" y="59550"/>
                </a:lnTo>
                <a:lnTo>
                  <a:pt x="63460" y="59570"/>
                </a:lnTo>
                <a:lnTo>
                  <a:pt x="63390" y="59580"/>
                </a:lnTo>
                <a:lnTo>
                  <a:pt x="63330" y="59560"/>
                </a:lnTo>
                <a:lnTo>
                  <a:pt x="63230" y="59550"/>
                </a:lnTo>
                <a:lnTo>
                  <a:pt x="63170" y="59480"/>
                </a:lnTo>
                <a:lnTo>
                  <a:pt x="63160" y="59460"/>
                </a:lnTo>
                <a:lnTo>
                  <a:pt x="63100" y="59400"/>
                </a:lnTo>
                <a:lnTo>
                  <a:pt x="63090" y="59400"/>
                </a:lnTo>
                <a:lnTo>
                  <a:pt x="62960" y="59420"/>
                </a:lnTo>
                <a:lnTo>
                  <a:pt x="62840" y="59450"/>
                </a:lnTo>
                <a:lnTo>
                  <a:pt x="62750" y="59470"/>
                </a:lnTo>
                <a:lnTo>
                  <a:pt x="62650" y="59470"/>
                </a:lnTo>
                <a:lnTo>
                  <a:pt x="62640" y="59460"/>
                </a:lnTo>
                <a:lnTo>
                  <a:pt x="62610" y="59440"/>
                </a:lnTo>
                <a:lnTo>
                  <a:pt x="62610" y="59330"/>
                </a:lnTo>
                <a:lnTo>
                  <a:pt x="62610" y="59310"/>
                </a:lnTo>
                <a:lnTo>
                  <a:pt x="62600" y="59290"/>
                </a:lnTo>
                <a:lnTo>
                  <a:pt x="62590" y="59270"/>
                </a:lnTo>
                <a:lnTo>
                  <a:pt x="62580" y="59250"/>
                </a:lnTo>
                <a:lnTo>
                  <a:pt x="62570" y="59120"/>
                </a:lnTo>
                <a:lnTo>
                  <a:pt x="62570" y="59100"/>
                </a:lnTo>
                <a:lnTo>
                  <a:pt x="62540" y="59080"/>
                </a:lnTo>
                <a:lnTo>
                  <a:pt x="62520" y="59050"/>
                </a:lnTo>
                <a:lnTo>
                  <a:pt x="62510" y="59050"/>
                </a:lnTo>
                <a:lnTo>
                  <a:pt x="62500" y="59020"/>
                </a:lnTo>
                <a:lnTo>
                  <a:pt x="62490" y="58980"/>
                </a:lnTo>
                <a:lnTo>
                  <a:pt x="62480" y="58910"/>
                </a:lnTo>
                <a:lnTo>
                  <a:pt x="62480" y="58830"/>
                </a:lnTo>
                <a:lnTo>
                  <a:pt x="62460" y="58770"/>
                </a:lnTo>
                <a:lnTo>
                  <a:pt x="62440" y="58710"/>
                </a:lnTo>
                <a:lnTo>
                  <a:pt x="62410" y="58670"/>
                </a:lnTo>
                <a:lnTo>
                  <a:pt x="62380" y="58630"/>
                </a:lnTo>
                <a:lnTo>
                  <a:pt x="62350" y="58580"/>
                </a:lnTo>
                <a:lnTo>
                  <a:pt x="62330" y="58550"/>
                </a:lnTo>
                <a:lnTo>
                  <a:pt x="62310" y="58530"/>
                </a:lnTo>
                <a:lnTo>
                  <a:pt x="62300" y="58530"/>
                </a:lnTo>
                <a:lnTo>
                  <a:pt x="62270" y="58530"/>
                </a:lnTo>
                <a:lnTo>
                  <a:pt x="62240" y="58530"/>
                </a:lnTo>
                <a:lnTo>
                  <a:pt x="62250" y="58530"/>
                </a:lnTo>
                <a:lnTo>
                  <a:pt x="62230" y="58450"/>
                </a:lnTo>
                <a:lnTo>
                  <a:pt x="62240" y="58440"/>
                </a:lnTo>
                <a:lnTo>
                  <a:pt x="62250" y="58410"/>
                </a:lnTo>
                <a:lnTo>
                  <a:pt x="62250" y="58400"/>
                </a:lnTo>
                <a:lnTo>
                  <a:pt x="62260" y="58380"/>
                </a:lnTo>
                <a:lnTo>
                  <a:pt x="62260" y="58270"/>
                </a:lnTo>
                <a:lnTo>
                  <a:pt x="62260" y="58260"/>
                </a:lnTo>
                <a:lnTo>
                  <a:pt x="62260" y="58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