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Mjini Magharibi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jini Magharib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070" y="46940"/>
                </a:moveTo>
                <a:lnTo>
                  <a:pt x="85210" y="46940"/>
                </a:lnTo>
                <a:lnTo>
                  <a:pt x="85210" y="46950"/>
                </a:lnTo>
                <a:lnTo>
                  <a:pt x="85210" y="46960"/>
                </a:lnTo>
                <a:lnTo>
                  <a:pt x="85210" y="46970"/>
                </a:lnTo>
                <a:lnTo>
                  <a:pt x="85220" y="46970"/>
                </a:lnTo>
                <a:lnTo>
                  <a:pt x="85220" y="46980"/>
                </a:lnTo>
                <a:lnTo>
                  <a:pt x="85230" y="46980"/>
                </a:lnTo>
                <a:lnTo>
                  <a:pt x="85240" y="46980"/>
                </a:lnTo>
                <a:lnTo>
                  <a:pt x="85250" y="46970"/>
                </a:lnTo>
                <a:lnTo>
                  <a:pt x="85260" y="46970"/>
                </a:lnTo>
                <a:lnTo>
                  <a:pt x="85270" y="46970"/>
                </a:lnTo>
                <a:lnTo>
                  <a:pt x="85280" y="46970"/>
                </a:lnTo>
                <a:lnTo>
                  <a:pt x="85290" y="46970"/>
                </a:lnTo>
                <a:lnTo>
                  <a:pt x="85300" y="46970"/>
                </a:lnTo>
                <a:lnTo>
                  <a:pt x="85370" y="46960"/>
                </a:lnTo>
                <a:lnTo>
                  <a:pt x="85380" y="46960"/>
                </a:lnTo>
                <a:lnTo>
                  <a:pt x="85390" y="46960"/>
                </a:lnTo>
                <a:lnTo>
                  <a:pt x="85410" y="46950"/>
                </a:lnTo>
                <a:lnTo>
                  <a:pt x="85420" y="46950"/>
                </a:lnTo>
                <a:lnTo>
                  <a:pt x="85420" y="46940"/>
                </a:lnTo>
                <a:lnTo>
                  <a:pt x="85430" y="46940"/>
                </a:lnTo>
                <a:lnTo>
                  <a:pt x="85450" y="46930"/>
                </a:lnTo>
                <a:lnTo>
                  <a:pt x="85460" y="46930"/>
                </a:lnTo>
                <a:lnTo>
                  <a:pt x="85470" y="46930"/>
                </a:lnTo>
                <a:lnTo>
                  <a:pt x="85500" y="46920"/>
                </a:lnTo>
                <a:lnTo>
                  <a:pt x="85510" y="46920"/>
                </a:lnTo>
                <a:lnTo>
                  <a:pt x="85520" y="46920"/>
                </a:lnTo>
                <a:lnTo>
                  <a:pt x="85570" y="46900"/>
                </a:lnTo>
                <a:lnTo>
                  <a:pt x="85630" y="46870"/>
                </a:lnTo>
                <a:lnTo>
                  <a:pt x="85660" y="46870"/>
                </a:lnTo>
                <a:lnTo>
                  <a:pt x="85690" y="46880"/>
                </a:lnTo>
                <a:lnTo>
                  <a:pt x="85690" y="46890"/>
                </a:lnTo>
                <a:lnTo>
                  <a:pt x="85690" y="46900"/>
                </a:lnTo>
                <a:lnTo>
                  <a:pt x="85700" y="46910"/>
                </a:lnTo>
                <a:lnTo>
                  <a:pt x="85700" y="46920"/>
                </a:lnTo>
                <a:lnTo>
                  <a:pt x="85700" y="46930"/>
                </a:lnTo>
                <a:lnTo>
                  <a:pt x="85710" y="46940"/>
                </a:lnTo>
                <a:lnTo>
                  <a:pt x="85710" y="46950"/>
                </a:lnTo>
                <a:lnTo>
                  <a:pt x="85720" y="46960"/>
                </a:lnTo>
                <a:lnTo>
                  <a:pt x="85720" y="46970"/>
                </a:lnTo>
                <a:lnTo>
                  <a:pt x="85720" y="46980"/>
                </a:lnTo>
                <a:lnTo>
                  <a:pt x="85730" y="46990"/>
                </a:lnTo>
                <a:lnTo>
                  <a:pt x="85730" y="47000"/>
                </a:lnTo>
                <a:lnTo>
                  <a:pt x="85740" y="47010"/>
                </a:lnTo>
                <a:lnTo>
                  <a:pt x="85740" y="47020"/>
                </a:lnTo>
                <a:lnTo>
                  <a:pt x="85750" y="47030"/>
                </a:lnTo>
                <a:lnTo>
                  <a:pt x="85750" y="47040"/>
                </a:lnTo>
                <a:lnTo>
                  <a:pt x="85750" y="47050"/>
                </a:lnTo>
                <a:lnTo>
                  <a:pt x="85750" y="47060"/>
                </a:lnTo>
                <a:lnTo>
                  <a:pt x="85750" y="47070"/>
                </a:lnTo>
                <a:lnTo>
                  <a:pt x="85750" y="47080"/>
                </a:lnTo>
                <a:lnTo>
                  <a:pt x="85750" y="47090"/>
                </a:lnTo>
                <a:lnTo>
                  <a:pt x="85740" y="47100"/>
                </a:lnTo>
                <a:lnTo>
                  <a:pt x="85730" y="47100"/>
                </a:lnTo>
                <a:lnTo>
                  <a:pt x="85730" y="47110"/>
                </a:lnTo>
                <a:lnTo>
                  <a:pt x="85720" y="47110"/>
                </a:lnTo>
                <a:lnTo>
                  <a:pt x="85720" y="47120"/>
                </a:lnTo>
                <a:lnTo>
                  <a:pt x="85710" y="47130"/>
                </a:lnTo>
                <a:lnTo>
                  <a:pt x="85710" y="47140"/>
                </a:lnTo>
                <a:lnTo>
                  <a:pt x="85710" y="47150"/>
                </a:lnTo>
                <a:lnTo>
                  <a:pt x="85700" y="47150"/>
                </a:lnTo>
                <a:lnTo>
                  <a:pt x="85700" y="47160"/>
                </a:lnTo>
                <a:lnTo>
                  <a:pt x="85700" y="47170"/>
                </a:lnTo>
                <a:lnTo>
                  <a:pt x="85700" y="47180"/>
                </a:lnTo>
                <a:lnTo>
                  <a:pt x="85690" y="47180"/>
                </a:lnTo>
                <a:lnTo>
                  <a:pt x="85690" y="47190"/>
                </a:lnTo>
                <a:lnTo>
                  <a:pt x="85680" y="47190"/>
                </a:lnTo>
                <a:lnTo>
                  <a:pt x="85680" y="47200"/>
                </a:lnTo>
                <a:lnTo>
                  <a:pt x="85680" y="47210"/>
                </a:lnTo>
                <a:lnTo>
                  <a:pt x="85680" y="47220"/>
                </a:lnTo>
                <a:lnTo>
                  <a:pt x="85670" y="47230"/>
                </a:lnTo>
                <a:lnTo>
                  <a:pt x="85670" y="47240"/>
                </a:lnTo>
                <a:lnTo>
                  <a:pt x="85670" y="47250"/>
                </a:lnTo>
                <a:lnTo>
                  <a:pt x="85670" y="47260"/>
                </a:lnTo>
                <a:lnTo>
                  <a:pt x="85660" y="47270"/>
                </a:lnTo>
                <a:lnTo>
                  <a:pt x="85660" y="47280"/>
                </a:lnTo>
                <a:lnTo>
                  <a:pt x="85660" y="47290"/>
                </a:lnTo>
                <a:lnTo>
                  <a:pt x="85660" y="47300"/>
                </a:lnTo>
                <a:lnTo>
                  <a:pt x="85660" y="47310"/>
                </a:lnTo>
                <a:lnTo>
                  <a:pt x="85660" y="47320"/>
                </a:lnTo>
                <a:lnTo>
                  <a:pt x="85670" y="47340"/>
                </a:lnTo>
                <a:lnTo>
                  <a:pt x="85670" y="47350"/>
                </a:lnTo>
                <a:lnTo>
                  <a:pt x="85660" y="47350"/>
                </a:lnTo>
                <a:lnTo>
                  <a:pt x="85660" y="47360"/>
                </a:lnTo>
                <a:lnTo>
                  <a:pt x="85660" y="47370"/>
                </a:lnTo>
                <a:lnTo>
                  <a:pt x="85660" y="47380"/>
                </a:lnTo>
                <a:lnTo>
                  <a:pt x="85670" y="47380"/>
                </a:lnTo>
                <a:lnTo>
                  <a:pt x="85670" y="47390"/>
                </a:lnTo>
                <a:lnTo>
                  <a:pt x="85680" y="47390"/>
                </a:lnTo>
                <a:lnTo>
                  <a:pt x="85680" y="47400"/>
                </a:lnTo>
                <a:lnTo>
                  <a:pt x="85680" y="47410"/>
                </a:lnTo>
                <a:lnTo>
                  <a:pt x="85670" y="47410"/>
                </a:lnTo>
                <a:lnTo>
                  <a:pt x="85680" y="47420"/>
                </a:lnTo>
                <a:lnTo>
                  <a:pt x="85680" y="47430"/>
                </a:lnTo>
                <a:lnTo>
                  <a:pt x="85690" y="47430"/>
                </a:lnTo>
                <a:lnTo>
                  <a:pt x="85680" y="47430"/>
                </a:lnTo>
                <a:lnTo>
                  <a:pt x="85680" y="47440"/>
                </a:lnTo>
                <a:lnTo>
                  <a:pt x="85680" y="47450"/>
                </a:lnTo>
                <a:lnTo>
                  <a:pt x="85680" y="47460"/>
                </a:lnTo>
                <a:lnTo>
                  <a:pt x="85680" y="47470"/>
                </a:lnTo>
                <a:lnTo>
                  <a:pt x="85680" y="47480"/>
                </a:lnTo>
                <a:lnTo>
                  <a:pt x="85690" y="47490"/>
                </a:lnTo>
                <a:lnTo>
                  <a:pt x="85680" y="47490"/>
                </a:lnTo>
                <a:lnTo>
                  <a:pt x="85680" y="47500"/>
                </a:lnTo>
                <a:lnTo>
                  <a:pt x="85680" y="47510"/>
                </a:lnTo>
                <a:lnTo>
                  <a:pt x="85680" y="47520"/>
                </a:lnTo>
                <a:lnTo>
                  <a:pt x="85670" y="47530"/>
                </a:lnTo>
                <a:lnTo>
                  <a:pt x="85670" y="47540"/>
                </a:lnTo>
                <a:lnTo>
                  <a:pt x="85670" y="47550"/>
                </a:lnTo>
                <a:lnTo>
                  <a:pt x="85660" y="47550"/>
                </a:lnTo>
                <a:lnTo>
                  <a:pt x="85660" y="47560"/>
                </a:lnTo>
                <a:lnTo>
                  <a:pt x="85660" y="47570"/>
                </a:lnTo>
                <a:lnTo>
                  <a:pt x="85650" y="47570"/>
                </a:lnTo>
                <a:lnTo>
                  <a:pt x="85650" y="47580"/>
                </a:lnTo>
                <a:lnTo>
                  <a:pt x="85660" y="47580"/>
                </a:lnTo>
                <a:lnTo>
                  <a:pt x="85660" y="47590"/>
                </a:lnTo>
                <a:lnTo>
                  <a:pt x="85650" y="47590"/>
                </a:lnTo>
                <a:lnTo>
                  <a:pt x="85650" y="47600"/>
                </a:lnTo>
                <a:lnTo>
                  <a:pt x="85660" y="47600"/>
                </a:lnTo>
                <a:lnTo>
                  <a:pt x="85660" y="47610"/>
                </a:lnTo>
                <a:lnTo>
                  <a:pt x="85670" y="47620"/>
                </a:lnTo>
                <a:lnTo>
                  <a:pt x="85660" y="47620"/>
                </a:lnTo>
                <a:lnTo>
                  <a:pt x="85660" y="47630"/>
                </a:lnTo>
                <a:lnTo>
                  <a:pt x="85650" y="47630"/>
                </a:lnTo>
                <a:lnTo>
                  <a:pt x="85660" y="47630"/>
                </a:lnTo>
                <a:lnTo>
                  <a:pt x="85660" y="47640"/>
                </a:lnTo>
                <a:lnTo>
                  <a:pt x="85660" y="47650"/>
                </a:lnTo>
                <a:lnTo>
                  <a:pt x="85650" y="47650"/>
                </a:lnTo>
                <a:lnTo>
                  <a:pt x="85650" y="47660"/>
                </a:lnTo>
                <a:lnTo>
                  <a:pt x="85640" y="47660"/>
                </a:lnTo>
                <a:lnTo>
                  <a:pt x="85630" y="47660"/>
                </a:lnTo>
                <a:lnTo>
                  <a:pt x="85630" y="47670"/>
                </a:lnTo>
                <a:lnTo>
                  <a:pt x="85630" y="47680"/>
                </a:lnTo>
                <a:lnTo>
                  <a:pt x="85630" y="47690"/>
                </a:lnTo>
                <a:lnTo>
                  <a:pt x="85630" y="47700"/>
                </a:lnTo>
                <a:lnTo>
                  <a:pt x="85640" y="47700"/>
                </a:lnTo>
                <a:lnTo>
                  <a:pt x="85640" y="47710"/>
                </a:lnTo>
                <a:lnTo>
                  <a:pt x="85630" y="47710"/>
                </a:lnTo>
                <a:lnTo>
                  <a:pt x="85630" y="47720"/>
                </a:lnTo>
                <a:lnTo>
                  <a:pt x="85630" y="47730"/>
                </a:lnTo>
                <a:lnTo>
                  <a:pt x="85620" y="47730"/>
                </a:lnTo>
                <a:lnTo>
                  <a:pt x="85620" y="47740"/>
                </a:lnTo>
                <a:lnTo>
                  <a:pt x="85620" y="47750"/>
                </a:lnTo>
                <a:lnTo>
                  <a:pt x="85630" y="47750"/>
                </a:lnTo>
                <a:lnTo>
                  <a:pt x="85630" y="47760"/>
                </a:lnTo>
                <a:lnTo>
                  <a:pt x="85630" y="47770"/>
                </a:lnTo>
                <a:lnTo>
                  <a:pt x="85630" y="47780"/>
                </a:lnTo>
                <a:lnTo>
                  <a:pt x="85640" y="47780"/>
                </a:lnTo>
                <a:lnTo>
                  <a:pt x="85630" y="47790"/>
                </a:lnTo>
                <a:lnTo>
                  <a:pt x="85630" y="47800"/>
                </a:lnTo>
                <a:lnTo>
                  <a:pt x="85630" y="47810"/>
                </a:lnTo>
                <a:lnTo>
                  <a:pt x="85630" y="47820"/>
                </a:lnTo>
                <a:lnTo>
                  <a:pt x="85630" y="47830"/>
                </a:lnTo>
                <a:lnTo>
                  <a:pt x="85630" y="47840"/>
                </a:lnTo>
                <a:lnTo>
                  <a:pt x="85630" y="47850"/>
                </a:lnTo>
                <a:lnTo>
                  <a:pt x="85620" y="47850"/>
                </a:lnTo>
                <a:lnTo>
                  <a:pt x="85620" y="47860"/>
                </a:lnTo>
                <a:lnTo>
                  <a:pt x="85610" y="47860"/>
                </a:lnTo>
                <a:lnTo>
                  <a:pt x="85610" y="47870"/>
                </a:lnTo>
                <a:lnTo>
                  <a:pt x="85610" y="47880"/>
                </a:lnTo>
                <a:lnTo>
                  <a:pt x="85620" y="47880"/>
                </a:lnTo>
                <a:lnTo>
                  <a:pt x="85620" y="47890"/>
                </a:lnTo>
                <a:lnTo>
                  <a:pt x="85620" y="47900"/>
                </a:lnTo>
                <a:lnTo>
                  <a:pt x="85620" y="47910"/>
                </a:lnTo>
                <a:lnTo>
                  <a:pt x="85620" y="47920"/>
                </a:lnTo>
                <a:lnTo>
                  <a:pt x="85630" y="47930"/>
                </a:lnTo>
                <a:lnTo>
                  <a:pt x="85630" y="47940"/>
                </a:lnTo>
                <a:lnTo>
                  <a:pt x="85630" y="47950"/>
                </a:lnTo>
                <a:lnTo>
                  <a:pt x="85630" y="47960"/>
                </a:lnTo>
                <a:lnTo>
                  <a:pt x="85640" y="47960"/>
                </a:lnTo>
                <a:lnTo>
                  <a:pt x="85640" y="4797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60" y="47980"/>
                </a:lnTo>
                <a:lnTo>
                  <a:pt x="85660" y="47990"/>
                </a:lnTo>
                <a:lnTo>
                  <a:pt x="85670" y="47990"/>
                </a:lnTo>
                <a:lnTo>
                  <a:pt x="85670" y="48000"/>
                </a:lnTo>
                <a:lnTo>
                  <a:pt x="85670" y="48010"/>
                </a:lnTo>
                <a:lnTo>
                  <a:pt x="85680" y="48020"/>
                </a:lnTo>
                <a:lnTo>
                  <a:pt x="85680" y="48040"/>
                </a:lnTo>
                <a:lnTo>
                  <a:pt x="85690" y="48050"/>
                </a:lnTo>
                <a:lnTo>
                  <a:pt x="85690" y="48060"/>
                </a:lnTo>
                <a:lnTo>
                  <a:pt x="85690" y="48070"/>
                </a:lnTo>
                <a:lnTo>
                  <a:pt x="85680" y="48070"/>
                </a:lnTo>
                <a:lnTo>
                  <a:pt x="85680" y="48080"/>
                </a:lnTo>
                <a:lnTo>
                  <a:pt x="85670" y="48080"/>
                </a:lnTo>
                <a:lnTo>
                  <a:pt x="85670" y="48090"/>
                </a:lnTo>
                <a:lnTo>
                  <a:pt x="85660" y="48090"/>
                </a:lnTo>
                <a:lnTo>
                  <a:pt x="85660" y="48100"/>
                </a:lnTo>
                <a:lnTo>
                  <a:pt x="85660" y="48110"/>
                </a:lnTo>
                <a:lnTo>
                  <a:pt x="85660" y="48120"/>
                </a:lnTo>
                <a:lnTo>
                  <a:pt x="85650" y="48130"/>
                </a:lnTo>
                <a:lnTo>
                  <a:pt x="85650" y="48150"/>
                </a:lnTo>
                <a:lnTo>
                  <a:pt x="85650" y="48160"/>
                </a:lnTo>
                <a:lnTo>
                  <a:pt x="85670" y="48170"/>
                </a:lnTo>
                <a:lnTo>
                  <a:pt x="85670" y="48180"/>
                </a:lnTo>
                <a:lnTo>
                  <a:pt x="85670" y="48190"/>
                </a:lnTo>
                <a:lnTo>
                  <a:pt x="85690" y="48200"/>
                </a:lnTo>
                <a:lnTo>
                  <a:pt x="85700" y="48210"/>
                </a:lnTo>
                <a:lnTo>
                  <a:pt x="85710" y="48230"/>
                </a:lnTo>
                <a:lnTo>
                  <a:pt x="85720" y="48240"/>
                </a:lnTo>
                <a:lnTo>
                  <a:pt x="85730" y="48250"/>
                </a:lnTo>
                <a:lnTo>
                  <a:pt x="85740" y="48270"/>
                </a:lnTo>
                <a:lnTo>
                  <a:pt x="85740" y="48280"/>
                </a:lnTo>
                <a:lnTo>
                  <a:pt x="85750" y="48280"/>
                </a:lnTo>
                <a:lnTo>
                  <a:pt x="85750" y="48340"/>
                </a:lnTo>
                <a:lnTo>
                  <a:pt x="85750" y="48360"/>
                </a:lnTo>
                <a:lnTo>
                  <a:pt x="85760" y="48370"/>
                </a:lnTo>
                <a:lnTo>
                  <a:pt x="85770" y="48390"/>
                </a:lnTo>
                <a:lnTo>
                  <a:pt x="85800" y="48410"/>
                </a:lnTo>
                <a:lnTo>
                  <a:pt x="85820" y="48430"/>
                </a:lnTo>
                <a:lnTo>
                  <a:pt x="85830" y="48430"/>
                </a:lnTo>
                <a:lnTo>
                  <a:pt x="85860" y="48450"/>
                </a:lnTo>
                <a:lnTo>
                  <a:pt x="85900" y="48490"/>
                </a:lnTo>
                <a:lnTo>
                  <a:pt x="85910" y="48500"/>
                </a:lnTo>
                <a:lnTo>
                  <a:pt x="85930" y="48520"/>
                </a:lnTo>
                <a:lnTo>
                  <a:pt x="85930" y="48530"/>
                </a:lnTo>
                <a:lnTo>
                  <a:pt x="85930" y="48540"/>
                </a:lnTo>
                <a:lnTo>
                  <a:pt x="85940" y="48550"/>
                </a:lnTo>
                <a:lnTo>
                  <a:pt x="85950" y="48560"/>
                </a:lnTo>
                <a:lnTo>
                  <a:pt x="85950" y="48570"/>
                </a:lnTo>
                <a:lnTo>
                  <a:pt x="85950" y="48580"/>
                </a:lnTo>
                <a:lnTo>
                  <a:pt x="85950" y="48590"/>
                </a:lnTo>
                <a:lnTo>
                  <a:pt x="85950" y="48600"/>
                </a:lnTo>
                <a:lnTo>
                  <a:pt x="85950" y="48610"/>
                </a:lnTo>
                <a:lnTo>
                  <a:pt x="85950" y="48620"/>
                </a:lnTo>
                <a:lnTo>
                  <a:pt x="85950" y="48630"/>
                </a:lnTo>
                <a:lnTo>
                  <a:pt x="85950" y="48640"/>
                </a:lnTo>
                <a:lnTo>
                  <a:pt x="85940" y="48640"/>
                </a:lnTo>
                <a:lnTo>
                  <a:pt x="85930" y="48640"/>
                </a:lnTo>
                <a:lnTo>
                  <a:pt x="85920" y="48640"/>
                </a:lnTo>
                <a:lnTo>
                  <a:pt x="85910" y="48640"/>
                </a:lnTo>
                <a:lnTo>
                  <a:pt x="85910" y="48650"/>
                </a:lnTo>
                <a:lnTo>
                  <a:pt x="85890" y="48650"/>
                </a:lnTo>
                <a:lnTo>
                  <a:pt x="85880" y="48650"/>
                </a:lnTo>
                <a:lnTo>
                  <a:pt x="85870" y="48650"/>
                </a:lnTo>
                <a:lnTo>
                  <a:pt x="85870" y="48660"/>
                </a:lnTo>
                <a:lnTo>
                  <a:pt x="85860" y="48660"/>
                </a:lnTo>
                <a:lnTo>
                  <a:pt x="85850" y="48660"/>
                </a:lnTo>
                <a:lnTo>
                  <a:pt x="85840" y="48660"/>
                </a:lnTo>
                <a:lnTo>
                  <a:pt x="85830" y="48650"/>
                </a:lnTo>
                <a:lnTo>
                  <a:pt x="85830" y="48640"/>
                </a:lnTo>
                <a:lnTo>
                  <a:pt x="85820" y="48630"/>
                </a:lnTo>
                <a:lnTo>
                  <a:pt x="85820" y="48640"/>
                </a:lnTo>
                <a:lnTo>
                  <a:pt x="85820" y="48650"/>
                </a:lnTo>
                <a:lnTo>
                  <a:pt x="85820" y="48670"/>
                </a:lnTo>
                <a:lnTo>
                  <a:pt x="85830" y="48710"/>
                </a:lnTo>
                <a:lnTo>
                  <a:pt x="85830" y="48720"/>
                </a:lnTo>
                <a:lnTo>
                  <a:pt x="85840" y="48730"/>
                </a:lnTo>
                <a:lnTo>
                  <a:pt x="85840" y="48740"/>
                </a:lnTo>
                <a:lnTo>
                  <a:pt x="85860" y="48770"/>
                </a:lnTo>
                <a:lnTo>
                  <a:pt x="85870" y="48780"/>
                </a:lnTo>
                <a:lnTo>
                  <a:pt x="85880" y="48790"/>
                </a:lnTo>
                <a:lnTo>
                  <a:pt x="85890" y="48800"/>
                </a:lnTo>
                <a:lnTo>
                  <a:pt x="85890" y="48810"/>
                </a:lnTo>
                <a:lnTo>
                  <a:pt x="85890" y="48820"/>
                </a:lnTo>
                <a:lnTo>
                  <a:pt x="85900" y="48830"/>
                </a:lnTo>
                <a:lnTo>
                  <a:pt x="85900" y="48850"/>
                </a:lnTo>
                <a:lnTo>
                  <a:pt x="85900" y="48860"/>
                </a:lnTo>
                <a:lnTo>
                  <a:pt x="85910" y="48870"/>
                </a:lnTo>
                <a:lnTo>
                  <a:pt x="85910" y="48880"/>
                </a:lnTo>
                <a:lnTo>
                  <a:pt x="85910" y="48890"/>
                </a:lnTo>
                <a:lnTo>
                  <a:pt x="85910" y="48900"/>
                </a:lnTo>
                <a:lnTo>
                  <a:pt x="85910" y="48920"/>
                </a:lnTo>
                <a:lnTo>
                  <a:pt x="85910" y="48930"/>
                </a:lnTo>
                <a:lnTo>
                  <a:pt x="85910" y="48940"/>
                </a:lnTo>
                <a:lnTo>
                  <a:pt x="85910" y="48930"/>
                </a:lnTo>
                <a:lnTo>
                  <a:pt x="85910" y="48910"/>
                </a:lnTo>
                <a:lnTo>
                  <a:pt x="85900" y="48900"/>
                </a:lnTo>
                <a:lnTo>
                  <a:pt x="85900" y="48890"/>
                </a:lnTo>
                <a:lnTo>
                  <a:pt x="85890" y="48880"/>
                </a:lnTo>
                <a:lnTo>
                  <a:pt x="85890" y="48870"/>
                </a:lnTo>
                <a:lnTo>
                  <a:pt x="85880" y="48860"/>
                </a:lnTo>
                <a:lnTo>
                  <a:pt x="85880" y="48850"/>
                </a:lnTo>
                <a:lnTo>
                  <a:pt x="85870" y="48850"/>
                </a:lnTo>
                <a:lnTo>
                  <a:pt x="85870" y="48840"/>
                </a:lnTo>
                <a:lnTo>
                  <a:pt x="85860" y="48840"/>
                </a:lnTo>
                <a:lnTo>
                  <a:pt x="85860" y="48830"/>
                </a:lnTo>
                <a:lnTo>
                  <a:pt x="85850" y="48820"/>
                </a:lnTo>
                <a:lnTo>
                  <a:pt x="85850" y="48810"/>
                </a:lnTo>
                <a:lnTo>
                  <a:pt x="85830" y="48790"/>
                </a:lnTo>
                <a:lnTo>
                  <a:pt x="85820" y="48780"/>
                </a:lnTo>
                <a:lnTo>
                  <a:pt x="85810" y="48780"/>
                </a:lnTo>
                <a:lnTo>
                  <a:pt x="85810" y="48770"/>
                </a:lnTo>
                <a:lnTo>
                  <a:pt x="85800" y="48770"/>
                </a:lnTo>
                <a:lnTo>
                  <a:pt x="85790" y="48770"/>
                </a:lnTo>
                <a:lnTo>
                  <a:pt x="85780" y="48770"/>
                </a:lnTo>
                <a:lnTo>
                  <a:pt x="85760" y="48770"/>
                </a:lnTo>
                <a:lnTo>
                  <a:pt x="85750" y="48780"/>
                </a:lnTo>
                <a:lnTo>
                  <a:pt x="85730" y="48790"/>
                </a:lnTo>
                <a:lnTo>
                  <a:pt x="85720" y="48790"/>
                </a:lnTo>
                <a:lnTo>
                  <a:pt x="85710" y="48800"/>
                </a:lnTo>
                <a:lnTo>
                  <a:pt x="85700" y="48800"/>
                </a:lnTo>
                <a:lnTo>
                  <a:pt x="85700" y="48810"/>
                </a:lnTo>
                <a:lnTo>
                  <a:pt x="85700" y="48820"/>
                </a:lnTo>
                <a:lnTo>
                  <a:pt x="85700" y="48830"/>
                </a:lnTo>
                <a:lnTo>
                  <a:pt x="85710" y="48830"/>
                </a:lnTo>
                <a:lnTo>
                  <a:pt x="85710" y="48840"/>
                </a:lnTo>
                <a:lnTo>
                  <a:pt x="85720" y="48850"/>
                </a:lnTo>
                <a:lnTo>
                  <a:pt x="85720" y="48860"/>
                </a:lnTo>
                <a:lnTo>
                  <a:pt x="85720" y="48870"/>
                </a:lnTo>
                <a:lnTo>
                  <a:pt x="85720" y="48880"/>
                </a:lnTo>
                <a:lnTo>
                  <a:pt x="85720" y="48890"/>
                </a:lnTo>
                <a:lnTo>
                  <a:pt x="85720" y="48900"/>
                </a:lnTo>
                <a:lnTo>
                  <a:pt x="85720" y="48910"/>
                </a:lnTo>
                <a:lnTo>
                  <a:pt x="85730" y="48910"/>
                </a:lnTo>
                <a:lnTo>
                  <a:pt x="85730" y="48920"/>
                </a:lnTo>
                <a:lnTo>
                  <a:pt x="85730" y="48930"/>
                </a:lnTo>
                <a:lnTo>
                  <a:pt x="85730" y="48940"/>
                </a:lnTo>
                <a:lnTo>
                  <a:pt x="85730" y="48950"/>
                </a:lnTo>
                <a:lnTo>
                  <a:pt x="85740" y="48950"/>
                </a:lnTo>
                <a:lnTo>
                  <a:pt x="85730" y="48960"/>
                </a:lnTo>
                <a:lnTo>
                  <a:pt x="85740" y="48970"/>
                </a:lnTo>
                <a:lnTo>
                  <a:pt x="85740" y="48980"/>
                </a:lnTo>
                <a:lnTo>
                  <a:pt x="85740" y="48990"/>
                </a:lnTo>
                <a:lnTo>
                  <a:pt x="85750" y="49000"/>
                </a:lnTo>
                <a:lnTo>
                  <a:pt x="85750" y="49010"/>
                </a:lnTo>
                <a:lnTo>
                  <a:pt x="85750" y="49020"/>
                </a:lnTo>
                <a:lnTo>
                  <a:pt x="85760" y="49020"/>
                </a:lnTo>
                <a:lnTo>
                  <a:pt x="85760" y="49030"/>
                </a:lnTo>
                <a:lnTo>
                  <a:pt x="85770" y="49030"/>
                </a:lnTo>
                <a:lnTo>
                  <a:pt x="85770" y="49040"/>
                </a:lnTo>
                <a:lnTo>
                  <a:pt x="85770" y="49050"/>
                </a:lnTo>
                <a:lnTo>
                  <a:pt x="85780" y="49060"/>
                </a:lnTo>
                <a:lnTo>
                  <a:pt x="85780" y="49070"/>
                </a:lnTo>
                <a:lnTo>
                  <a:pt x="85790" y="49070"/>
                </a:lnTo>
                <a:lnTo>
                  <a:pt x="85790" y="49080"/>
                </a:lnTo>
                <a:lnTo>
                  <a:pt x="85800" y="49090"/>
                </a:lnTo>
                <a:lnTo>
                  <a:pt x="85810" y="49090"/>
                </a:lnTo>
                <a:lnTo>
                  <a:pt x="85810" y="49100"/>
                </a:lnTo>
                <a:lnTo>
                  <a:pt x="85810" y="49110"/>
                </a:lnTo>
                <a:lnTo>
                  <a:pt x="85820" y="49120"/>
                </a:lnTo>
                <a:lnTo>
                  <a:pt x="85830" y="49130"/>
                </a:lnTo>
                <a:lnTo>
                  <a:pt x="85840" y="49140"/>
                </a:lnTo>
                <a:lnTo>
                  <a:pt x="85840" y="49150"/>
                </a:lnTo>
                <a:lnTo>
                  <a:pt x="85830" y="49150"/>
                </a:lnTo>
                <a:lnTo>
                  <a:pt x="85830" y="49160"/>
                </a:lnTo>
                <a:lnTo>
                  <a:pt x="85830" y="49170"/>
                </a:lnTo>
                <a:lnTo>
                  <a:pt x="85840" y="49180"/>
                </a:lnTo>
                <a:lnTo>
                  <a:pt x="85840" y="49190"/>
                </a:lnTo>
                <a:lnTo>
                  <a:pt x="85850" y="49190"/>
                </a:lnTo>
                <a:lnTo>
                  <a:pt x="85850" y="49200"/>
                </a:lnTo>
                <a:lnTo>
                  <a:pt x="85860" y="49210"/>
                </a:lnTo>
                <a:lnTo>
                  <a:pt x="85850" y="49220"/>
                </a:lnTo>
                <a:lnTo>
                  <a:pt x="85840" y="49220"/>
                </a:lnTo>
                <a:lnTo>
                  <a:pt x="85840" y="49230"/>
                </a:lnTo>
                <a:lnTo>
                  <a:pt x="85840" y="49240"/>
                </a:lnTo>
                <a:lnTo>
                  <a:pt x="85840" y="49250"/>
                </a:lnTo>
                <a:lnTo>
                  <a:pt x="85850" y="49250"/>
                </a:lnTo>
                <a:lnTo>
                  <a:pt x="85850" y="49260"/>
                </a:lnTo>
                <a:lnTo>
                  <a:pt x="85850" y="49270"/>
                </a:lnTo>
                <a:lnTo>
                  <a:pt x="85850" y="49280"/>
                </a:lnTo>
                <a:lnTo>
                  <a:pt x="85850" y="49290"/>
                </a:lnTo>
                <a:lnTo>
                  <a:pt x="85860" y="49290"/>
                </a:lnTo>
                <a:lnTo>
                  <a:pt x="85860" y="49300"/>
                </a:lnTo>
                <a:lnTo>
                  <a:pt x="85860" y="49310"/>
                </a:lnTo>
                <a:lnTo>
                  <a:pt x="85870" y="49310"/>
                </a:lnTo>
                <a:lnTo>
                  <a:pt x="85870" y="49320"/>
                </a:lnTo>
                <a:lnTo>
                  <a:pt x="85870" y="49330"/>
                </a:lnTo>
                <a:lnTo>
                  <a:pt x="85860" y="49330"/>
                </a:lnTo>
                <a:lnTo>
                  <a:pt x="85850" y="49330"/>
                </a:lnTo>
                <a:lnTo>
                  <a:pt x="85860" y="49330"/>
                </a:lnTo>
                <a:lnTo>
                  <a:pt x="85860" y="49340"/>
                </a:lnTo>
                <a:lnTo>
                  <a:pt x="85850" y="49340"/>
                </a:lnTo>
                <a:lnTo>
                  <a:pt x="85850" y="49350"/>
                </a:lnTo>
                <a:lnTo>
                  <a:pt x="85840" y="49350"/>
                </a:lnTo>
                <a:lnTo>
                  <a:pt x="85840" y="49340"/>
                </a:lnTo>
                <a:lnTo>
                  <a:pt x="85830" y="49340"/>
                </a:lnTo>
                <a:lnTo>
                  <a:pt x="85820" y="49340"/>
                </a:lnTo>
                <a:lnTo>
                  <a:pt x="85820" y="49330"/>
                </a:lnTo>
                <a:lnTo>
                  <a:pt x="85810" y="49330"/>
                </a:lnTo>
                <a:lnTo>
                  <a:pt x="85800" y="49330"/>
                </a:lnTo>
                <a:lnTo>
                  <a:pt x="85800" y="49320"/>
                </a:lnTo>
                <a:lnTo>
                  <a:pt x="85790" y="49320"/>
                </a:lnTo>
                <a:lnTo>
                  <a:pt x="85780" y="49320"/>
                </a:lnTo>
                <a:lnTo>
                  <a:pt x="85770" y="49320"/>
                </a:lnTo>
                <a:lnTo>
                  <a:pt x="85760" y="49330"/>
                </a:lnTo>
                <a:lnTo>
                  <a:pt x="85750" y="49330"/>
                </a:lnTo>
                <a:lnTo>
                  <a:pt x="85740" y="49330"/>
                </a:lnTo>
                <a:lnTo>
                  <a:pt x="85730" y="49330"/>
                </a:lnTo>
                <a:lnTo>
                  <a:pt x="85730" y="49340"/>
                </a:lnTo>
                <a:lnTo>
                  <a:pt x="85720" y="49340"/>
                </a:lnTo>
                <a:lnTo>
                  <a:pt x="85710" y="49340"/>
                </a:lnTo>
                <a:lnTo>
                  <a:pt x="85710" y="49330"/>
                </a:lnTo>
                <a:lnTo>
                  <a:pt x="85700" y="49330"/>
                </a:lnTo>
                <a:lnTo>
                  <a:pt x="85690" y="49330"/>
                </a:lnTo>
                <a:lnTo>
                  <a:pt x="85680" y="49320"/>
                </a:lnTo>
                <a:lnTo>
                  <a:pt x="85670" y="49320"/>
                </a:lnTo>
                <a:lnTo>
                  <a:pt x="85660" y="49320"/>
                </a:lnTo>
                <a:lnTo>
                  <a:pt x="85660" y="49310"/>
                </a:lnTo>
                <a:lnTo>
                  <a:pt x="85650" y="49310"/>
                </a:lnTo>
                <a:lnTo>
                  <a:pt x="85640" y="49310"/>
                </a:lnTo>
                <a:lnTo>
                  <a:pt x="85640" y="49300"/>
                </a:lnTo>
                <a:lnTo>
                  <a:pt x="85630" y="49300"/>
                </a:lnTo>
                <a:lnTo>
                  <a:pt x="85640" y="49300"/>
                </a:lnTo>
                <a:lnTo>
                  <a:pt x="85640" y="49290"/>
                </a:lnTo>
                <a:lnTo>
                  <a:pt x="85630" y="49280"/>
                </a:lnTo>
                <a:lnTo>
                  <a:pt x="85620" y="49280"/>
                </a:lnTo>
                <a:lnTo>
                  <a:pt x="85620" y="49270"/>
                </a:lnTo>
                <a:lnTo>
                  <a:pt x="85620" y="49260"/>
                </a:lnTo>
                <a:lnTo>
                  <a:pt x="85610" y="49260"/>
                </a:lnTo>
                <a:lnTo>
                  <a:pt x="85600" y="49250"/>
                </a:lnTo>
                <a:lnTo>
                  <a:pt x="85590" y="49250"/>
                </a:lnTo>
                <a:lnTo>
                  <a:pt x="85590" y="49240"/>
                </a:lnTo>
                <a:lnTo>
                  <a:pt x="85580" y="49240"/>
                </a:lnTo>
                <a:lnTo>
                  <a:pt x="85580" y="49230"/>
                </a:lnTo>
                <a:lnTo>
                  <a:pt x="85580" y="49220"/>
                </a:lnTo>
                <a:lnTo>
                  <a:pt x="85580" y="49210"/>
                </a:lnTo>
                <a:lnTo>
                  <a:pt x="85570" y="49210"/>
                </a:lnTo>
                <a:lnTo>
                  <a:pt x="85570" y="49200"/>
                </a:lnTo>
                <a:lnTo>
                  <a:pt x="85560" y="49200"/>
                </a:lnTo>
                <a:lnTo>
                  <a:pt x="85550" y="49190"/>
                </a:lnTo>
                <a:lnTo>
                  <a:pt x="85550" y="49180"/>
                </a:lnTo>
                <a:lnTo>
                  <a:pt x="85540" y="49180"/>
                </a:lnTo>
                <a:lnTo>
                  <a:pt x="85540" y="49170"/>
                </a:lnTo>
                <a:lnTo>
                  <a:pt x="85530" y="49160"/>
                </a:lnTo>
                <a:lnTo>
                  <a:pt x="85530" y="49150"/>
                </a:lnTo>
                <a:lnTo>
                  <a:pt x="85520" y="49140"/>
                </a:lnTo>
                <a:lnTo>
                  <a:pt x="85520" y="49130"/>
                </a:lnTo>
                <a:lnTo>
                  <a:pt x="85510" y="49120"/>
                </a:lnTo>
                <a:lnTo>
                  <a:pt x="85510" y="49110"/>
                </a:lnTo>
                <a:lnTo>
                  <a:pt x="85500" y="49100"/>
                </a:lnTo>
                <a:lnTo>
                  <a:pt x="85490" y="49090"/>
                </a:lnTo>
                <a:lnTo>
                  <a:pt x="85490" y="49080"/>
                </a:lnTo>
                <a:lnTo>
                  <a:pt x="85490" y="49070"/>
                </a:lnTo>
                <a:lnTo>
                  <a:pt x="85480" y="49060"/>
                </a:lnTo>
                <a:lnTo>
                  <a:pt x="85480" y="49050"/>
                </a:lnTo>
                <a:lnTo>
                  <a:pt x="85470" y="49050"/>
                </a:lnTo>
                <a:lnTo>
                  <a:pt x="85470" y="49040"/>
                </a:lnTo>
                <a:lnTo>
                  <a:pt x="85470" y="49030"/>
                </a:lnTo>
                <a:lnTo>
                  <a:pt x="85460" y="49020"/>
                </a:lnTo>
                <a:lnTo>
                  <a:pt x="85460" y="49010"/>
                </a:lnTo>
                <a:lnTo>
                  <a:pt x="85460" y="49000"/>
                </a:lnTo>
                <a:lnTo>
                  <a:pt x="85460" y="48990"/>
                </a:lnTo>
                <a:lnTo>
                  <a:pt x="85450" y="48990"/>
                </a:lnTo>
                <a:lnTo>
                  <a:pt x="85460" y="48990"/>
                </a:lnTo>
                <a:lnTo>
                  <a:pt x="85450" y="48990"/>
                </a:lnTo>
                <a:lnTo>
                  <a:pt x="85450" y="48980"/>
                </a:lnTo>
                <a:lnTo>
                  <a:pt x="85450" y="48970"/>
                </a:lnTo>
                <a:lnTo>
                  <a:pt x="85450" y="48960"/>
                </a:lnTo>
                <a:lnTo>
                  <a:pt x="85450" y="48950"/>
                </a:lnTo>
                <a:lnTo>
                  <a:pt x="85440" y="48940"/>
                </a:lnTo>
                <a:lnTo>
                  <a:pt x="85430" y="48940"/>
                </a:lnTo>
                <a:lnTo>
                  <a:pt x="85430" y="48930"/>
                </a:lnTo>
                <a:lnTo>
                  <a:pt x="85420" y="48930"/>
                </a:lnTo>
                <a:lnTo>
                  <a:pt x="85420" y="48920"/>
                </a:lnTo>
                <a:lnTo>
                  <a:pt x="85420" y="48910"/>
                </a:lnTo>
                <a:lnTo>
                  <a:pt x="85410" y="48910"/>
                </a:lnTo>
                <a:lnTo>
                  <a:pt x="85400" y="48910"/>
                </a:lnTo>
                <a:lnTo>
                  <a:pt x="85390" y="48910"/>
                </a:lnTo>
                <a:lnTo>
                  <a:pt x="85380" y="48910"/>
                </a:lnTo>
                <a:lnTo>
                  <a:pt x="85370" y="48900"/>
                </a:lnTo>
                <a:lnTo>
                  <a:pt x="85370" y="48890"/>
                </a:lnTo>
                <a:lnTo>
                  <a:pt x="85360" y="48890"/>
                </a:lnTo>
                <a:lnTo>
                  <a:pt x="85360" y="48880"/>
                </a:lnTo>
                <a:lnTo>
                  <a:pt x="85350" y="48880"/>
                </a:lnTo>
                <a:lnTo>
                  <a:pt x="85340" y="48880"/>
                </a:lnTo>
                <a:lnTo>
                  <a:pt x="85330" y="48880"/>
                </a:lnTo>
                <a:lnTo>
                  <a:pt x="85320" y="48870"/>
                </a:lnTo>
                <a:lnTo>
                  <a:pt x="85320" y="48860"/>
                </a:lnTo>
                <a:lnTo>
                  <a:pt x="85300" y="48860"/>
                </a:lnTo>
                <a:lnTo>
                  <a:pt x="85300" y="48850"/>
                </a:lnTo>
                <a:lnTo>
                  <a:pt x="85310" y="48850"/>
                </a:lnTo>
                <a:lnTo>
                  <a:pt x="85300" y="48850"/>
                </a:lnTo>
                <a:lnTo>
                  <a:pt x="85300" y="48840"/>
                </a:lnTo>
                <a:lnTo>
                  <a:pt x="85290" y="48830"/>
                </a:lnTo>
                <a:lnTo>
                  <a:pt x="85280" y="48820"/>
                </a:lnTo>
                <a:lnTo>
                  <a:pt x="85270" y="48810"/>
                </a:lnTo>
                <a:lnTo>
                  <a:pt x="85260" y="48810"/>
                </a:lnTo>
                <a:lnTo>
                  <a:pt x="85260" y="48800"/>
                </a:lnTo>
                <a:lnTo>
                  <a:pt x="85260" y="48790"/>
                </a:lnTo>
                <a:lnTo>
                  <a:pt x="85250" y="48780"/>
                </a:lnTo>
                <a:lnTo>
                  <a:pt x="85240" y="48780"/>
                </a:lnTo>
                <a:lnTo>
                  <a:pt x="85230" y="48770"/>
                </a:lnTo>
                <a:lnTo>
                  <a:pt x="85220" y="48770"/>
                </a:lnTo>
                <a:lnTo>
                  <a:pt x="85210" y="48770"/>
                </a:lnTo>
                <a:lnTo>
                  <a:pt x="85200" y="48770"/>
                </a:lnTo>
                <a:lnTo>
                  <a:pt x="85190" y="48770"/>
                </a:lnTo>
                <a:lnTo>
                  <a:pt x="85180" y="48770"/>
                </a:lnTo>
                <a:lnTo>
                  <a:pt x="85170" y="48770"/>
                </a:lnTo>
                <a:lnTo>
                  <a:pt x="85160" y="48770"/>
                </a:lnTo>
                <a:lnTo>
                  <a:pt x="85160" y="48760"/>
                </a:lnTo>
                <a:lnTo>
                  <a:pt x="85150" y="48760"/>
                </a:lnTo>
                <a:lnTo>
                  <a:pt x="85150" y="48750"/>
                </a:lnTo>
                <a:lnTo>
                  <a:pt x="85140" y="48750"/>
                </a:lnTo>
                <a:lnTo>
                  <a:pt x="85140" y="48740"/>
                </a:lnTo>
                <a:lnTo>
                  <a:pt x="85130" y="48730"/>
                </a:lnTo>
                <a:lnTo>
                  <a:pt x="85140" y="48730"/>
                </a:lnTo>
                <a:lnTo>
                  <a:pt x="85130" y="48720"/>
                </a:lnTo>
                <a:lnTo>
                  <a:pt x="85140" y="48720"/>
                </a:lnTo>
                <a:lnTo>
                  <a:pt x="85140" y="48710"/>
                </a:lnTo>
                <a:lnTo>
                  <a:pt x="85140" y="48700"/>
                </a:lnTo>
                <a:lnTo>
                  <a:pt x="85140" y="48690"/>
                </a:lnTo>
                <a:lnTo>
                  <a:pt x="85140" y="48680"/>
                </a:lnTo>
                <a:lnTo>
                  <a:pt x="85140" y="48670"/>
                </a:lnTo>
                <a:lnTo>
                  <a:pt x="85140" y="48660"/>
                </a:lnTo>
                <a:lnTo>
                  <a:pt x="85140" y="48650"/>
                </a:lnTo>
                <a:lnTo>
                  <a:pt x="85140" y="48640"/>
                </a:lnTo>
                <a:lnTo>
                  <a:pt x="85130" y="48640"/>
                </a:lnTo>
                <a:lnTo>
                  <a:pt x="85130" y="48630"/>
                </a:lnTo>
                <a:lnTo>
                  <a:pt x="85120" y="48630"/>
                </a:lnTo>
                <a:lnTo>
                  <a:pt x="85120" y="48620"/>
                </a:lnTo>
                <a:lnTo>
                  <a:pt x="85110" y="48620"/>
                </a:lnTo>
                <a:lnTo>
                  <a:pt x="85110" y="48610"/>
                </a:lnTo>
                <a:lnTo>
                  <a:pt x="85110" y="48600"/>
                </a:lnTo>
                <a:lnTo>
                  <a:pt x="85110" y="48590"/>
                </a:lnTo>
                <a:lnTo>
                  <a:pt x="85110" y="48580"/>
                </a:lnTo>
                <a:lnTo>
                  <a:pt x="85110" y="48570"/>
                </a:lnTo>
                <a:lnTo>
                  <a:pt x="85110" y="48560"/>
                </a:lnTo>
                <a:lnTo>
                  <a:pt x="85110" y="48550"/>
                </a:lnTo>
                <a:lnTo>
                  <a:pt x="85100" y="48540"/>
                </a:lnTo>
                <a:lnTo>
                  <a:pt x="85090" y="48530"/>
                </a:lnTo>
                <a:lnTo>
                  <a:pt x="85080" y="48530"/>
                </a:lnTo>
                <a:lnTo>
                  <a:pt x="85060" y="48520"/>
                </a:lnTo>
                <a:lnTo>
                  <a:pt x="85050" y="48510"/>
                </a:lnTo>
                <a:lnTo>
                  <a:pt x="85040" y="48500"/>
                </a:lnTo>
                <a:lnTo>
                  <a:pt x="85030" y="48500"/>
                </a:lnTo>
                <a:lnTo>
                  <a:pt x="85030" y="48490"/>
                </a:lnTo>
                <a:lnTo>
                  <a:pt x="85040" y="48480"/>
                </a:lnTo>
                <a:lnTo>
                  <a:pt x="85060" y="48470"/>
                </a:lnTo>
                <a:lnTo>
                  <a:pt x="85060" y="48460"/>
                </a:lnTo>
                <a:lnTo>
                  <a:pt x="85060" y="48450"/>
                </a:lnTo>
                <a:lnTo>
                  <a:pt x="85050" y="48440"/>
                </a:lnTo>
                <a:lnTo>
                  <a:pt x="85040" y="48430"/>
                </a:lnTo>
                <a:lnTo>
                  <a:pt x="85040" y="48420"/>
                </a:lnTo>
                <a:lnTo>
                  <a:pt x="85040" y="48410"/>
                </a:lnTo>
                <a:lnTo>
                  <a:pt x="85040" y="48400"/>
                </a:lnTo>
                <a:lnTo>
                  <a:pt x="85040" y="48390"/>
                </a:lnTo>
                <a:lnTo>
                  <a:pt x="85040" y="48380"/>
                </a:lnTo>
                <a:lnTo>
                  <a:pt x="85040" y="48370"/>
                </a:lnTo>
                <a:lnTo>
                  <a:pt x="85050" y="48360"/>
                </a:lnTo>
                <a:lnTo>
                  <a:pt x="85060" y="48360"/>
                </a:lnTo>
                <a:lnTo>
                  <a:pt x="85070" y="48350"/>
                </a:lnTo>
                <a:lnTo>
                  <a:pt x="85080" y="48350"/>
                </a:lnTo>
                <a:lnTo>
                  <a:pt x="85080" y="48340"/>
                </a:lnTo>
                <a:lnTo>
                  <a:pt x="85090" y="48330"/>
                </a:lnTo>
                <a:lnTo>
                  <a:pt x="85090" y="48310"/>
                </a:lnTo>
                <a:lnTo>
                  <a:pt x="85090" y="48300"/>
                </a:lnTo>
                <a:lnTo>
                  <a:pt x="85090" y="48280"/>
                </a:lnTo>
                <a:lnTo>
                  <a:pt x="85090" y="48270"/>
                </a:lnTo>
                <a:lnTo>
                  <a:pt x="85090" y="48260"/>
                </a:lnTo>
                <a:lnTo>
                  <a:pt x="85090" y="48250"/>
                </a:lnTo>
                <a:lnTo>
                  <a:pt x="85090" y="48240"/>
                </a:lnTo>
                <a:lnTo>
                  <a:pt x="85080" y="48240"/>
                </a:lnTo>
                <a:lnTo>
                  <a:pt x="85080" y="48230"/>
                </a:lnTo>
                <a:lnTo>
                  <a:pt x="85080" y="48220"/>
                </a:lnTo>
                <a:lnTo>
                  <a:pt x="85080" y="48210"/>
                </a:lnTo>
                <a:lnTo>
                  <a:pt x="85070" y="48210"/>
                </a:lnTo>
                <a:lnTo>
                  <a:pt x="85070" y="48200"/>
                </a:lnTo>
                <a:lnTo>
                  <a:pt x="85060" y="48200"/>
                </a:lnTo>
                <a:lnTo>
                  <a:pt x="85060" y="48190"/>
                </a:lnTo>
                <a:lnTo>
                  <a:pt x="85060" y="48180"/>
                </a:lnTo>
                <a:lnTo>
                  <a:pt x="85050" y="48180"/>
                </a:lnTo>
                <a:lnTo>
                  <a:pt x="85050" y="48170"/>
                </a:lnTo>
                <a:lnTo>
                  <a:pt x="85040" y="48170"/>
                </a:lnTo>
                <a:lnTo>
                  <a:pt x="85040" y="48160"/>
                </a:lnTo>
                <a:lnTo>
                  <a:pt x="85040" y="48150"/>
                </a:lnTo>
                <a:lnTo>
                  <a:pt x="85030" y="48150"/>
                </a:lnTo>
                <a:lnTo>
                  <a:pt x="85030" y="48140"/>
                </a:lnTo>
                <a:lnTo>
                  <a:pt x="85020" y="48140"/>
                </a:lnTo>
                <a:lnTo>
                  <a:pt x="85010" y="48140"/>
                </a:lnTo>
                <a:lnTo>
                  <a:pt x="85010" y="48130"/>
                </a:lnTo>
                <a:lnTo>
                  <a:pt x="85000" y="48120"/>
                </a:lnTo>
                <a:lnTo>
                  <a:pt x="84990" y="48120"/>
                </a:lnTo>
                <a:lnTo>
                  <a:pt x="84990" y="48110"/>
                </a:lnTo>
                <a:lnTo>
                  <a:pt x="84980" y="48100"/>
                </a:lnTo>
                <a:lnTo>
                  <a:pt x="84970" y="48090"/>
                </a:lnTo>
                <a:lnTo>
                  <a:pt x="84960" y="48080"/>
                </a:lnTo>
                <a:lnTo>
                  <a:pt x="84950" y="48080"/>
                </a:lnTo>
                <a:lnTo>
                  <a:pt x="84950" y="48070"/>
                </a:lnTo>
                <a:lnTo>
                  <a:pt x="84950" y="48060"/>
                </a:lnTo>
                <a:lnTo>
                  <a:pt x="84940" y="48060"/>
                </a:lnTo>
                <a:lnTo>
                  <a:pt x="84930" y="48050"/>
                </a:lnTo>
                <a:lnTo>
                  <a:pt x="84930" y="48040"/>
                </a:lnTo>
                <a:lnTo>
                  <a:pt x="84930" y="48030"/>
                </a:lnTo>
                <a:lnTo>
                  <a:pt x="84920" y="48030"/>
                </a:lnTo>
                <a:lnTo>
                  <a:pt x="84910" y="48030"/>
                </a:lnTo>
                <a:lnTo>
                  <a:pt x="84910" y="48020"/>
                </a:lnTo>
                <a:lnTo>
                  <a:pt x="84910" y="48010"/>
                </a:lnTo>
                <a:lnTo>
                  <a:pt x="84920" y="48000"/>
                </a:lnTo>
                <a:lnTo>
                  <a:pt x="84930" y="48000"/>
                </a:lnTo>
                <a:lnTo>
                  <a:pt x="84930" y="47990"/>
                </a:lnTo>
                <a:lnTo>
                  <a:pt x="84940" y="47990"/>
                </a:lnTo>
                <a:lnTo>
                  <a:pt x="84950" y="47990"/>
                </a:lnTo>
                <a:lnTo>
                  <a:pt x="84950" y="47980"/>
                </a:lnTo>
                <a:lnTo>
                  <a:pt x="84960" y="47980"/>
                </a:lnTo>
                <a:lnTo>
                  <a:pt x="84960" y="47970"/>
                </a:lnTo>
                <a:lnTo>
                  <a:pt x="84960" y="47960"/>
                </a:lnTo>
                <a:lnTo>
                  <a:pt x="84960" y="47940"/>
                </a:lnTo>
                <a:lnTo>
                  <a:pt x="84970" y="47940"/>
                </a:lnTo>
                <a:lnTo>
                  <a:pt x="84970" y="47950"/>
                </a:lnTo>
                <a:lnTo>
                  <a:pt x="84980" y="47950"/>
                </a:lnTo>
                <a:lnTo>
                  <a:pt x="84990" y="47950"/>
                </a:lnTo>
                <a:lnTo>
                  <a:pt x="84990" y="47940"/>
                </a:lnTo>
                <a:lnTo>
                  <a:pt x="85000" y="47950"/>
                </a:lnTo>
                <a:lnTo>
                  <a:pt x="85010" y="47950"/>
                </a:lnTo>
                <a:lnTo>
                  <a:pt x="85020" y="47960"/>
                </a:lnTo>
                <a:lnTo>
                  <a:pt x="85030" y="47960"/>
                </a:lnTo>
                <a:lnTo>
                  <a:pt x="85040" y="47960"/>
                </a:lnTo>
                <a:lnTo>
                  <a:pt x="85050" y="47960"/>
                </a:lnTo>
                <a:lnTo>
                  <a:pt x="85050" y="47950"/>
                </a:lnTo>
                <a:lnTo>
                  <a:pt x="85050" y="47940"/>
                </a:lnTo>
                <a:lnTo>
                  <a:pt x="85040" y="47930"/>
                </a:lnTo>
                <a:lnTo>
                  <a:pt x="85030" y="47920"/>
                </a:lnTo>
                <a:lnTo>
                  <a:pt x="85030" y="47910"/>
                </a:lnTo>
                <a:lnTo>
                  <a:pt x="85040" y="47900"/>
                </a:lnTo>
                <a:lnTo>
                  <a:pt x="85050" y="47890"/>
                </a:lnTo>
                <a:lnTo>
                  <a:pt x="85050" y="47880"/>
                </a:lnTo>
                <a:lnTo>
                  <a:pt x="85060" y="47880"/>
                </a:lnTo>
                <a:lnTo>
                  <a:pt x="85070" y="47870"/>
                </a:lnTo>
                <a:lnTo>
                  <a:pt x="85070" y="47860"/>
                </a:lnTo>
                <a:lnTo>
                  <a:pt x="85080" y="47850"/>
                </a:lnTo>
                <a:lnTo>
                  <a:pt x="85090" y="47850"/>
                </a:lnTo>
                <a:lnTo>
                  <a:pt x="85090" y="47860"/>
                </a:lnTo>
                <a:lnTo>
                  <a:pt x="85100" y="47860"/>
                </a:lnTo>
                <a:lnTo>
                  <a:pt x="85100" y="47850"/>
                </a:lnTo>
                <a:lnTo>
                  <a:pt x="85100" y="47840"/>
                </a:lnTo>
                <a:lnTo>
                  <a:pt x="85110" y="47830"/>
                </a:lnTo>
                <a:lnTo>
                  <a:pt x="85110" y="47820"/>
                </a:lnTo>
                <a:lnTo>
                  <a:pt x="85120" y="47810"/>
                </a:lnTo>
                <a:lnTo>
                  <a:pt x="85120" y="47800"/>
                </a:lnTo>
                <a:lnTo>
                  <a:pt x="85130" y="47790"/>
                </a:lnTo>
                <a:lnTo>
                  <a:pt x="85140" y="47780"/>
                </a:lnTo>
                <a:lnTo>
                  <a:pt x="85140" y="47770"/>
                </a:lnTo>
                <a:lnTo>
                  <a:pt x="85150" y="47760"/>
                </a:lnTo>
                <a:lnTo>
                  <a:pt x="85150" y="47750"/>
                </a:lnTo>
                <a:lnTo>
                  <a:pt x="85150" y="47740"/>
                </a:lnTo>
                <a:lnTo>
                  <a:pt x="85150" y="47730"/>
                </a:lnTo>
                <a:lnTo>
                  <a:pt x="85150" y="47720"/>
                </a:lnTo>
                <a:lnTo>
                  <a:pt x="85150" y="47710"/>
                </a:lnTo>
                <a:lnTo>
                  <a:pt x="85150" y="47700"/>
                </a:lnTo>
                <a:lnTo>
                  <a:pt x="85150" y="47690"/>
                </a:lnTo>
                <a:lnTo>
                  <a:pt x="85140" y="47680"/>
                </a:lnTo>
                <a:lnTo>
                  <a:pt x="85140" y="47670"/>
                </a:lnTo>
                <a:lnTo>
                  <a:pt x="85130" y="47660"/>
                </a:lnTo>
                <a:lnTo>
                  <a:pt x="85130" y="47650"/>
                </a:lnTo>
                <a:lnTo>
                  <a:pt x="85120" y="47650"/>
                </a:lnTo>
                <a:lnTo>
                  <a:pt x="85120" y="47640"/>
                </a:lnTo>
                <a:lnTo>
                  <a:pt x="85120" y="47630"/>
                </a:lnTo>
                <a:lnTo>
                  <a:pt x="85120" y="47620"/>
                </a:lnTo>
                <a:lnTo>
                  <a:pt x="85130" y="47620"/>
                </a:lnTo>
                <a:lnTo>
                  <a:pt x="85130" y="47610"/>
                </a:lnTo>
                <a:lnTo>
                  <a:pt x="85130" y="47600"/>
                </a:lnTo>
                <a:lnTo>
                  <a:pt x="85140" y="47590"/>
                </a:lnTo>
                <a:lnTo>
                  <a:pt x="85140" y="47580"/>
                </a:lnTo>
                <a:lnTo>
                  <a:pt x="85140" y="47570"/>
                </a:lnTo>
                <a:lnTo>
                  <a:pt x="85140" y="47560"/>
                </a:lnTo>
                <a:lnTo>
                  <a:pt x="85150" y="47550"/>
                </a:lnTo>
                <a:lnTo>
                  <a:pt x="85150" y="47530"/>
                </a:lnTo>
                <a:lnTo>
                  <a:pt x="85150" y="47520"/>
                </a:lnTo>
                <a:lnTo>
                  <a:pt x="85150" y="47510"/>
                </a:lnTo>
                <a:lnTo>
                  <a:pt x="85150" y="47500"/>
                </a:lnTo>
                <a:lnTo>
                  <a:pt x="85150" y="47490"/>
                </a:lnTo>
                <a:lnTo>
                  <a:pt x="85160" y="47490"/>
                </a:lnTo>
                <a:lnTo>
                  <a:pt x="85160" y="47480"/>
                </a:lnTo>
                <a:lnTo>
                  <a:pt x="85160" y="47470"/>
                </a:lnTo>
                <a:lnTo>
                  <a:pt x="85160" y="47460"/>
                </a:lnTo>
                <a:lnTo>
                  <a:pt x="85160" y="47450"/>
                </a:lnTo>
                <a:lnTo>
                  <a:pt x="85160" y="47440"/>
                </a:lnTo>
                <a:lnTo>
                  <a:pt x="85160" y="47430"/>
                </a:lnTo>
                <a:lnTo>
                  <a:pt x="85160" y="47420"/>
                </a:lnTo>
                <a:lnTo>
                  <a:pt x="85160" y="47410"/>
                </a:lnTo>
                <a:lnTo>
                  <a:pt x="85150" y="47400"/>
                </a:lnTo>
                <a:lnTo>
                  <a:pt x="85160" y="47390"/>
                </a:lnTo>
                <a:lnTo>
                  <a:pt x="85150" y="47390"/>
                </a:lnTo>
                <a:lnTo>
                  <a:pt x="85150" y="47380"/>
                </a:lnTo>
                <a:lnTo>
                  <a:pt x="85150" y="47360"/>
                </a:lnTo>
                <a:lnTo>
                  <a:pt x="85150" y="47350"/>
                </a:lnTo>
                <a:lnTo>
                  <a:pt x="85150" y="47340"/>
                </a:lnTo>
                <a:lnTo>
                  <a:pt x="85140" y="47340"/>
                </a:lnTo>
                <a:lnTo>
                  <a:pt x="85140" y="47320"/>
                </a:lnTo>
                <a:lnTo>
                  <a:pt x="85140" y="47310"/>
                </a:lnTo>
                <a:lnTo>
                  <a:pt x="85130" y="47300"/>
                </a:lnTo>
                <a:lnTo>
                  <a:pt x="85130" y="47290"/>
                </a:lnTo>
                <a:lnTo>
                  <a:pt x="85130" y="47280"/>
                </a:lnTo>
                <a:lnTo>
                  <a:pt x="85130" y="47270"/>
                </a:lnTo>
                <a:lnTo>
                  <a:pt x="85120" y="47260"/>
                </a:lnTo>
                <a:lnTo>
                  <a:pt x="85120" y="47250"/>
                </a:lnTo>
                <a:lnTo>
                  <a:pt x="85110" y="47240"/>
                </a:lnTo>
                <a:lnTo>
                  <a:pt x="85110" y="47230"/>
                </a:lnTo>
                <a:lnTo>
                  <a:pt x="85100" y="47230"/>
                </a:lnTo>
                <a:lnTo>
                  <a:pt x="85100" y="47220"/>
                </a:lnTo>
                <a:lnTo>
                  <a:pt x="85100" y="47210"/>
                </a:lnTo>
                <a:lnTo>
                  <a:pt x="85090" y="47200"/>
                </a:lnTo>
                <a:lnTo>
                  <a:pt x="85090" y="47190"/>
                </a:lnTo>
                <a:lnTo>
                  <a:pt x="85080" y="47180"/>
                </a:lnTo>
                <a:lnTo>
                  <a:pt x="85080" y="47170"/>
                </a:lnTo>
                <a:lnTo>
                  <a:pt x="85080" y="47160"/>
                </a:lnTo>
                <a:lnTo>
                  <a:pt x="85070" y="47160"/>
                </a:lnTo>
                <a:lnTo>
                  <a:pt x="85070" y="47150"/>
                </a:lnTo>
                <a:lnTo>
                  <a:pt x="85070" y="47140"/>
                </a:lnTo>
                <a:lnTo>
                  <a:pt x="85070" y="47130"/>
                </a:lnTo>
                <a:lnTo>
                  <a:pt x="85060" y="47120"/>
                </a:lnTo>
                <a:lnTo>
                  <a:pt x="85060" y="47110"/>
                </a:lnTo>
                <a:lnTo>
                  <a:pt x="85050" y="47110"/>
                </a:lnTo>
                <a:lnTo>
                  <a:pt x="85050" y="47100"/>
                </a:lnTo>
                <a:lnTo>
                  <a:pt x="85060" y="47090"/>
                </a:lnTo>
                <a:lnTo>
                  <a:pt x="85050" y="47080"/>
                </a:lnTo>
                <a:lnTo>
                  <a:pt x="85050" y="47070"/>
                </a:lnTo>
                <a:lnTo>
                  <a:pt x="85060" y="47070"/>
                </a:lnTo>
                <a:lnTo>
                  <a:pt x="85050" y="47060"/>
                </a:lnTo>
                <a:lnTo>
                  <a:pt x="85050" y="47050"/>
                </a:lnTo>
                <a:lnTo>
                  <a:pt x="85060" y="47050"/>
                </a:lnTo>
                <a:lnTo>
                  <a:pt x="85050" y="47040"/>
                </a:lnTo>
                <a:lnTo>
                  <a:pt x="85060" y="47040"/>
                </a:lnTo>
                <a:lnTo>
                  <a:pt x="85060" y="47030"/>
                </a:lnTo>
                <a:lnTo>
                  <a:pt x="85060" y="47040"/>
                </a:lnTo>
                <a:lnTo>
                  <a:pt x="85060" y="47030"/>
                </a:lnTo>
                <a:lnTo>
                  <a:pt x="85060" y="47020"/>
                </a:lnTo>
                <a:lnTo>
                  <a:pt x="85070" y="47020"/>
                </a:lnTo>
                <a:lnTo>
                  <a:pt x="85070" y="47010"/>
                </a:lnTo>
                <a:lnTo>
                  <a:pt x="85070" y="47000"/>
                </a:lnTo>
                <a:lnTo>
                  <a:pt x="85070" y="46990"/>
                </a:lnTo>
                <a:lnTo>
                  <a:pt x="85070" y="46980"/>
                </a:lnTo>
                <a:lnTo>
                  <a:pt x="85070" y="46960"/>
                </a:lnTo>
                <a:lnTo>
                  <a:pt x="85070" y="46950"/>
                </a:lnTo>
                <a:lnTo>
                  <a:pt x="85070" y="4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