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Mbeya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Mbey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38730" y="76920"/>
                </a:moveTo>
                <a:lnTo>
                  <a:pt x="38730" y="76910"/>
                </a:lnTo>
                <a:lnTo>
                  <a:pt x="38730" y="76860"/>
                </a:lnTo>
                <a:lnTo>
                  <a:pt x="38720" y="76810"/>
                </a:lnTo>
                <a:lnTo>
                  <a:pt x="38710" y="76780"/>
                </a:lnTo>
                <a:lnTo>
                  <a:pt x="38710" y="76730"/>
                </a:lnTo>
                <a:lnTo>
                  <a:pt x="38710" y="76710"/>
                </a:lnTo>
                <a:lnTo>
                  <a:pt x="38710" y="76700"/>
                </a:lnTo>
                <a:lnTo>
                  <a:pt x="38700" y="76660"/>
                </a:lnTo>
                <a:lnTo>
                  <a:pt x="38700" y="76630"/>
                </a:lnTo>
                <a:lnTo>
                  <a:pt x="38730" y="76620"/>
                </a:lnTo>
                <a:lnTo>
                  <a:pt x="38760" y="76610"/>
                </a:lnTo>
                <a:lnTo>
                  <a:pt x="38780" y="76600"/>
                </a:lnTo>
                <a:lnTo>
                  <a:pt x="38790" y="76600"/>
                </a:lnTo>
                <a:lnTo>
                  <a:pt x="38810" y="76590"/>
                </a:lnTo>
                <a:lnTo>
                  <a:pt x="38820" y="76590"/>
                </a:lnTo>
                <a:lnTo>
                  <a:pt x="38850" y="76570"/>
                </a:lnTo>
                <a:lnTo>
                  <a:pt x="38870" y="76560"/>
                </a:lnTo>
                <a:lnTo>
                  <a:pt x="38880" y="76550"/>
                </a:lnTo>
                <a:lnTo>
                  <a:pt x="38890" y="76550"/>
                </a:lnTo>
                <a:lnTo>
                  <a:pt x="38890" y="76540"/>
                </a:lnTo>
                <a:lnTo>
                  <a:pt x="38880" y="76540"/>
                </a:lnTo>
                <a:lnTo>
                  <a:pt x="38860" y="76530"/>
                </a:lnTo>
                <a:lnTo>
                  <a:pt x="38860" y="76520"/>
                </a:lnTo>
                <a:lnTo>
                  <a:pt x="38850" y="76520"/>
                </a:lnTo>
                <a:lnTo>
                  <a:pt x="38850" y="76510"/>
                </a:lnTo>
                <a:lnTo>
                  <a:pt x="38850" y="76520"/>
                </a:lnTo>
                <a:lnTo>
                  <a:pt x="38840" y="76520"/>
                </a:lnTo>
                <a:lnTo>
                  <a:pt x="38830" y="76510"/>
                </a:lnTo>
                <a:lnTo>
                  <a:pt x="38820" y="76500"/>
                </a:lnTo>
                <a:lnTo>
                  <a:pt x="38810" y="76500"/>
                </a:lnTo>
                <a:lnTo>
                  <a:pt x="38810" y="76490"/>
                </a:lnTo>
                <a:lnTo>
                  <a:pt x="38800" y="76490"/>
                </a:lnTo>
                <a:lnTo>
                  <a:pt x="38800" y="76480"/>
                </a:lnTo>
                <a:lnTo>
                  <a:pt x="38790" y="76480"/>
                </a:lnTo>
                <a:lnTo>
                  <a:pt x="38780" y="76470"/>
                </a:lnTo>
                <a:lnTo>
                  <a:pt x="38780" y="76460"/>
                </a:lnTo>
                <a:lnTo>
                  <a:pt x="38790" y="76460"/>
                </a:lnTo>
                <a:lnTo>
                  <a:pt x="38790" y="76440"/>
                </a:lnTo>
                <a:lnTo>
                  <a:pt x="38790" y="76430"/>
                </a:lnTo>
                <a:lnTo>
                  <a:pt x="38800" y="76430"/>
                </a:lnTo>
                <a:lnTo>
                  <a:pt x="38800" y="76420"/>
                </a:lnTo>
                <a:lnTo>
                  <a:pt x="38800" y="76410"/>
                </a:lnTo>
                <a:lnTo>
                  <a:pt x="38800" y="76400"/>
                </a:lnTo>
                <a:lnTo>
                  <a:pt x="38800" y="76390"/>
                </a:lnTo>
                <a:lnTo>
                  <a:pt x="38790" y="76390"/>
                </a:lnTo>
                <a:lnTo>
                  <a:pt x="38790" y="76380"/>
                </a:lnTo>
                <a:lnTo>
                  <a:pt x="38800" y="76380"/>
                </a:lnTo>
                <a:lnTo>
                  <a:pt x="38800" y="76370"/>
                </a:lnTo>
                <a:lnTo>
                  <a:pt x="38790" y="76370"/>
                </a:lnTo>
                <a:lnTo>
                  <a:pt x="38800" y="76370"/>
                </a:lnTo>
                <a:lnTo>
                  <a:pt x="38800" y="76360"/>
                </a:lnTo>
                <a:lnTo>
                  <a:pt x="38790" y="76360"/>
                </a:lnTo>
                <a:lnTo>
                  <a:pt x="38790" y="76350"/>
                </a:lnTo>
                <a:lnTo>
                  <a:pt x="38800" y="76350"/>
                </a:lnTo>
                <a:lnTo>
                  <a:pt x="38800" y="76340"/>
                </a:lnTo>
                <a:lnTo>
                  <a:pt x="38800" y="76330"/>
                </a:lnTo>
                <a:lnTo>
                  <a:pt x="38800" y="76320"/>
                </a:lnTo>
                <a:lnTo>
                  <a:pt x="38810" y="76320"/>
                </a:lnTo>
                <a:lnTo>
                  <a:pt x="38800" y="76320"/>
                </a:lnTo>
                <a:lnTo>
                  <a:pt x="38800" y="76310"/>
                </a:lnTo>
                <a:lnTo>
                  <a:pt x="38800" y="76300"/>
                </a:lnTo>
                <a:lnTo>
                  <a:pt x="38800" y="76290"/>
                </a:lnTo>
                <a:lnTo>
                  <a:pt x="38800" y="76280"/>
                </a:lnTo>
                <a:lnTo>
                  <a:pt x="38800" y="76270"/>
                </a:lnTo>
                <a:lnTo>
                  <a:pt x="38810" y="76270"/>
                </a:lnTo>
                <a:lnTo>
                  <a:pt x="38810" y="76250"/>
                </a:lnTo>
                <a:lnTo>
                  <a:pt x="38830" y="76260"/>
                </a:lnTo>
                <a:lnTo>
                  <a:pt x="38860" y="76250"/>
                </a:lnTo>
                <a:lnTo>
                  <a:pt x="38880" y="76250"/>
                </a:lnTo>
                <a:lnTo>
                  <a:pt x="38870" y="76240"/>
                </a:lnTo>
                <a:lnTo>
                  <a:pt x="38850" y="76230"/>
                </a:lnTo>
                <a:lnTo>
                  <a:pt x="38830" y="76220"/>
                </a:lnTo>
                <a:lnTo>
                  <a:pt x="38820" y="76220"/>
                </a:lnTo>
                <a:lnTo>
                  <a:pt x="38800" y="76200"/>
                </a:lnTo>
                <a:lnTo>
                  <a:pt x="38790" y="76190"/>
                </a:lnTo>
                <a:lnTo>
                  <a:pt x="38780" y="76180"/>
                </a:lnTo>
                <a:lnTo>
                  <a:pt x="38770" y="76180"/>
                </a:lnTo>
                <a:lnTo>
                  <a:pt x="38770" y="76170"/>
                </a:lnTo>
                <a:lnTo>
                  <a:pt x="38760" y="76160"/>
                </a:lnTo>
                <a:lnTo>
                  <a:pt x="38760" y="76150"/>
                </a:lnTo>
                <a:lnTo>
                  <a:pt x="38750" y="76140"/>
                </a:lnTo>
                <a:lnTo>
                  <a:pt x="38750" y="76130"/>
                </a:lnTo>
                <a:lnTo>
                  <a:pt x="38750" y="76120"/>
                </a:lnTo>
                <a:lnTo>
                  <a:pt x="38740" y="76110"/>
                </a:lnTo>
                <a:lnTo>
                  <a:pt x="38760" y="76110"/>
                </a:lnTo>
                <a:lnTo>
                  <a:pt x="38760" y="76100"/>
                </a:lnTo>
                <a:lnTo>
                  <a:pt x="38750" y="76090"/>
                </a:lnTo>
                <a:lnTo>
                  <a:pt x="38750" y="76080"/>
                </a:lnTo>
                <a:lnTo>
                  <a:pt x="38750" y="76070"/>
                </a:lnTo>
                <a:lnTo>
                  <a:pt x="38750" y="76050"/>
                </a:lnTo>
                <a:lnTo>
                  <a:pt x="38740" y="76020"/>
                </a:lnTo>
                <a:lnTo>
                  <a:pt x="38740" y="76000"/>
                </a:lnTo>
                <a:lnTo>
                  <a:pt x="38720" y="75990"/>
                </a:lnTo>
                <a:lnTo>
                  <a:pt x="38720" y="75980"/>
                </a:lnTo>
                <a:lnTo>
                  <a:pt x="38720" y="75970"/>
                </a:lnTo>
                <a:lnTo>
                  <a:pt x="38720" y="75960"/>
                </a:lnTo>
                <a:lnTo>
                  <a:pt x="38720" y="75940"/>
                </a:lnTo>
                <a:lnTo>
                  <a:pt x="38720" y="75930"/>
                </a:lnTo>
                <a:lnTo>
                  <a:pt x="38710" y="75890"/>
                </a:lnTo>
                <a:lnTo>
                  <a:pt x="38710" y="75880"/>
                </a:lnTo>
                <a:lnTo>
                  <a:pt x="38710" y="75860"/>
                </a:lnTo>
                <a:lnTo>
                  <a:pt x="38670" y="75830"/>
                </a:lnTo>
                <a:lnTo>
                  <a:pt x="38660" y="75820"/>
                </a:lnTo>
                <a:lnTo>
                  <a:pt x="38640" y="75800"/>
                </a:lnTo>
                <a:lnTo>
                  <a:pt x="38630" y="75800"/>
                </a:lnTo>
                <a:lnTo>
                  <a:pt x="38620" y="75800"/>
                </a:lnTo>
                <a:lnTo>
                  <a:pt x="38610" y="75810"/>
                </a:lnTo>
                <a:lnTo>
                  <a:pt x="38600" y="75810"/>
                </a:lnTo>
                <a:lnTo>
                  <a:pt x="38590" y="75820"/>
                </a:lnTo>
                <a:lnTo>
                  <a:pt x="38580" y="75820"/>
                </a:lnTo>
                <a:lnTo>
                  <a:pt x="38560" y="75820"/>
                </a:lnTo>
                <a:lnTo>
                  <a:pt x="38550" y="75820"/>
                </a:lnTo>
                <a:lnTo>
                  <a:pt x="38540" y="75820"/>
                </a:lnTo>
                <a:lnTo>
                  <a:pt x="38530" y="75820"/>
                </a:lnTo>
                <a:lnTo>
                  <a:pt x="38510" y="75820"/>
                </a:lnTo>
                <a:lnTo>
                  <a:pt x="38500" y="75810"/>
                </a:lnTo>
                <a:lnTo>
                  <a:pt x="38480" y="75800"/>
                </a:lnTo>
                <a:lnTo>
                  <a:pt x="38460" y="75780"/>
                </a:lnTo>
                <a:lnTo>
                  <a:pt x="38450" y="75790"/>
                </a:lnTo>
                <a:lnTo>
                  <a:pt x="38450" y="75800"/>
                </a:lnTo>
                <a:lnTo>
                  <a:pt x="38440" y="75810"/>
                </a:lnTo>
                <a:lnTo>
                  <a:pt x="38430" y="75810"/>
                </a:lnTo>
                <a:lnTo>
                  <a:pt x="38420" y="75820"/>
                </a:lnTo>
                <a:lnTo>
                  <a:pt x="38410" y="75820"/>
                </a:lnTo>
                <a:lnTo>
                  <a:pt x="38380" y="75820"/>
                </a:lnTo>
                <a:lnTo>
                  <a:pt x="38360" y="75810"/>
                </a:lnTo>
                <a:lnTo>
                  <a:pt x="38340" y="75800"/>
                </a:lnTo>
                <a:lnTo>
                  <a:pt x="38330" y="75790"/>
                </a:lnTo>
                <a:lnTo>
                  <a:pt x="38330" y="75780"/>
                </a:lnTo>
                <a:lnTo>
                  <a:pt x="38320" y="75760"/>
                </a:lnTo>
                <a:lnTo>
                  <a:pt x="38320" y="75750"/>
                </a:lnTo>
                <a:lnTo>
                  <a:pt x="38300" y="75730"/>
                </a:lnTo>
                <a:lnTo>
                  <a:pt x="38290" y="75710"/>
                </a:lnTo>
                <a:lnTo>
                  <a:pt x="38290" y="75700"/>
                </a:lnTo>
                <a:lnTo>
                  <a:pt x="38280" y="75680"/>
                </a:lnTo>
                <a:lnTo>
                  <a:pt x="38290" y="75650"/>
                </a:lnTo>
                <a:lnTo>
                  <a:pt x="38290" y="75630"/>
                </a:lnTo>
                <a:lnTo>
                  <a:pt x="38300" y="75630"/>
                </a:lnTo>
                <a:lnTo>
                  <a:pt x="38290" y="75610"/>
                </a:lnTo>
                <a:lnTo>
                  <a:pt x="38290" y="75600"/>
                </a:lnTo>
                <a:lnTo>
                  <a:pt x="38280" y="75600"/>
                </a:lnTo>
                <a:lnTo>
                  <a:pt x="38270" y="75590"/>
                </a:lnTo>
                <a:lnTo>
                  <a:pt x="38260" y="75580"/>
                </a:lnTo>
                <a:lnTo>
                  <a:pt x="38250" y="75570"/>
                </a:lnTo>
                <a:lnTo>
                  <a:pt x="38240" y="75540"/>
                </a:lnTo>
                <a:lnTo>
                  <a:pt x="38240" y="75530"/>
                </a:lnTo>
                <a:lnTo>
                  <a:pt x="38240" y="75510"/>
                </a:lnTo>
                <a:lnTo>
                  <a:pt x="38240" y="75500"/>
                </a:lnTo>
                <a:lnTo>
                  <a:pt x="38230" y="75490"/>
                </a:lnTo>
                <a:lnTo>
                  <a:pt x="38230" y="75480"/>
                </a:lnTo>
                <a:lnTo>
                  <a:pt x="38220" y="75470"/>
                </a:lnTo>
                <a:lnTo>
                  <a:pt x="38220" y="75460"/>
                </a:lnTo>
                <a:lnTo>
                  <a:pt x="38220" y="75430"/>
                </a:lnTo>
                <a:lnTo>
                  <a:pt x="38220" y="75410"/>
                </a:lnTo>
                <a:lnTo>
                  <a:pt x="38220" y="75390"/>
                </a:lnTo>
                <a:lnTo>
                  <a:pt x="38200" y="75370"/>
                </a:lnTo>
                <a:lnTo>
                  <a:pt x="38180" y="75350"/>
                </a:lnTo>
                <a:lnTo>
                  <a:pt x="38180" y="75340"/>
                </a:lnTo>
                <a:lnTo>
                  <a:pt x="38160" y="75320"/>
                </a:lnTo>
                <a:lnTo>
                  <a:pt x="38150" y="75310"/>
                </a:lnTo>
                <a:lnTo>
                  <a:pt x="38150" y="75300"/>
                </a:lnTo>
                <a:lnTo>
                  <a:pt x="38140" y="75290"/>
                </a:lnTo>
                <a:lnTo>
                  <a:pt x="38110" y="75270"/>
                </a:lnTo>
                <a:lnTo>
                  <a:pt x="38100" y="75250"/>
                </a:lnTo>
                <a:lnTo>
                  <a:pt x="38060" y="75220"/>
                </a:lnTo>
                <a:lnTo>
                  <a:pt x="38050" y="75220"/>
                </a:lnTo>
                <a:lnTo>
                  <a:pt x="38040" y="75210"/>
                </a:lnTo>
                <a:lnTo>
                  <a:pt x="38030" y="75210"/>
                </a:lnTo>
                <a:lnTo>
                  <a:pt x="38030" y="75200"/>
                </a:lnTo>
                <a:lnTo>
                  <a:pt x="38030" y="75170"/>
                </a:lnTo>
                <a:lnTo>
                  <a:pt x="38030" y="75140"/>
                </a:lnTo>
                <a:lnTo>
                  <a:pt x="38020" y="75140"/>
                </a:lnTo>
                <a:lnTo>
                  <a:pt x="38010" y="75140"/>
                </a:lnTo>
                <a:lnTo>
                  <a:pt x="38010" y="75130"/>
                </a:lnTo>
                <a:lnTo>
                  <a:pt x="38000" y="75130"/>
                </a:lnTo>
                <a:lnTo>
                  <a:pt x="37990" y="75120"/>
                </a:lnTo>
                <a:lnTo>
                  <a:pt x="37980" y="75110"/>
                </a:lnTo>
                <a:lnTo>
                  <a:pt x="37970" y="75110"/>
                </a:lnTo>
                <a:lnTo>
                  <a:pt x="37960" y="75110"/>
                </a:lnTo>
                <a:lnTo>
                  <a:pt x="37950" y="75100"/>
                </a:lnTo>
                <a:lnTo>
                  <a:pt x="37940" y="75100"/>
                </a:lnTo>
                <a:lnTo>
                  <a:pt x="37910" y="75080"/>
                </a:lnTo>
                <a:lnTo>
                  <a:pt x="37880" y="75050"/>
                </a:lnTo>
                <a:lnTo>
                  <a:pt x="37850" y="75040"/>
                </a:lnTo>
                <a:lnTo>
                  <a:pt x="37820" y="75030"/>
                </a:lnTo>
                <a:lnTo>
                  <a:pt x="37810" y="75020"/>
                </a:lnTo>
                <a:lnTo>
                  <a:pt x="37810" y="75010"/>
                </a:lnTo>
                <a:lnTo>
                  <a:pt x="37800" y="74980"/>
                </a:lnTo>
                <a:lnTo>
                  <a:pt x="37800" y="74970"/>
                </a:lnTo>
                <a:lnTo>
                  <a:pt x="37790" y="74940"/>
                </a:lnTo>
                <a:lnTo>
                  <a:pt x="37780" y="74940"/>
                </a:lnTo>
                <a:lnTo>
                  <a:pt x="37770" y="74930"/>
                </a:lnTo>
                <a:lnTo>
                  <a:pt x="37770" y="74920"/>
                </a:lnTo>
                <a:lnTo>
                  <a:pt x="37750" y="74910"/>
                </a:lnTo>
                <a:lnTo>
                  <a:pt x="37730" y="74900"/>
                </a:lnTo>
                <a:lnTo>
                  <a:pt x="37720" y="74900"/>
                </a:lnTo>
                <a:lnTo>
                  <a:pt x="37710" y="74890"/>
                </a:lnTo>
                <a:lnTo>
                  <a:pt x="37690" y="74890"/>
                </a:lnTo>
                <a:lnTo>
                  <a:pt x="37670" y="74880"/>
                </a:lnTo>
                <a:lnTo>
                  <a:pt x="37670" y="74870"/>
                </a:lnTo>
                <a:lnTo>
                  <a:pt x="37660" y="74860"/>
                </a:lnTo>
                <a:lnTo>
                  <a:pt x="37660" y="74850"/>
                </a:lnTo>
                <a:lnTo>
                  <a:pt x="37660" y="74830"/>
                </a:lnTo>
                <a:lnTo>
                  <a:pt x="37650" y="74820"/>
                </a:lnTo>
                <a:lnTo>
                  <a:pt x="37610" y="74810"/>
                </a:lnTo>
                <a:lnTo>
                  <a:pt x="37580" y="74800"/>
                </a:lnTo>
                <a:lnTo>
                  <a:pt x="37560" y="74790"/>
                </a:lnTo>
                <a:lnTo>
                  <a:pt x="37550" y="74780"/>
                </a:lnTo>
                <a:lnTo>
                  <a:pt x="37540" y="74770"/>
                </a:lnTo>
                <a:lnTo>
                  <a:pt x="37530" y="74770"/>
                </a:lnTo>
                <a:lnTo>
                  <a:pt x="37530" y="74760"/>
                </a:lnTo>
                <a:lnTo>
                  <a:pt x="37520" y="74750"/>
                </a:lnTo>
                <a:lnTo>
                  <a:pt x="37510" y="74740"/>
                </a:lnTo>
                <a:lnTo>
                  <a:pt x="37500" y="74720"/>
                </a:lnTo>
                <a:lnTo>
                  <a:pt x="37490" y="74720"/>
                </a:lnTo>
                <a:lnTo>
                  <a:pt x="37490" y="74710"/>
                </a:lnTo>
                <a:lnTo>
                  <a:pt x="37470" y="74720"/>
                </a:lnTo>
                <a:lnTo>
                  <a:pt x="37460" y="74720"/>
                </a:lnTo>
                <a:lnTo>
                  <a:pt x="37450" y="74730"/>
                </a:lnTo>
                <a:lnTo>
                  <a:pt x="37440" y="74740"/>
                </a:lnTo>
                <a:lnTo>
                  <a:pt x="37430" y="74760"/>
                </a:lnTo>
                <a:lnTo>
                  <a:pt x="37420" y="74770"/>
                </a:lnTo>
                <a:lnTo>
                  <a:pt x="37410" y="74780"/>
                </a:lnTo>
                <a:lnTo>
                  <a:pt x="37400" y="74780"/>
                </a:lnTo>
                <a:lnTo>
                  <a:pt x="37400" y="74760"/>
                </a:lnTo>
                <a:lnTo>
                  <a:pt x="37390" y="74750"/>
                </a:lnTo>
                <a:lnTo>
                  <a:pt x="37390" y="74720"/>
                </a:lnTo>
                <a:lnTo>
                  <a:pt x="37380" y="74700"/>
                </a:lnTo>
                <a:lnTo>
                  <a:pt x="37380" y="74690"/>
                </a:lnTo>
                <a:lnTo>
                  <a:pt x="37380" y="74680"/>
                </a:lnTo>
                <a:lnTo>
                  <a:pt x="37380" y="74670"/>
                </a:lnTo>
                <a:lnTo>
                  <a:pt x="37380" y="74660"/>
                </a:lnTo>
                <a:lnTo>
                  <a:pt x="37380" y="74650"/>
                </a:lnTo>
                <a:lnTo>
                  <a:pt x="37390" y="74640"/>
                </a:lnTo>
                <a:lnTo>
                  <a:pt x="37390" y="74630"/>
                </a:lnTo>
                <a:lnTo>
                  <a:pt x="37370" y="74620"/>
                </a:lnTo>
                <a:lnTo>
                  <a:pt x="37350" y="74610"/>
                </a:lnTo>
                <a:lnTo>
                  <a:pt x="37330" y="74610"/>
                </a:lnTo>
                <a:lnTo>
                  <a:pt x="37320" y="74610"/>
                </a:lnTo>
                <a:lnTo>
                  <a:pt x="37310" y="74610"/>
                </a:lnTo>
                <a:lnTo>
                  <a:pt x="37300" y="74600"/>
                </a:lnTo>
                <a:lnTo>
                  <a:pt x="37290" y="74600"/>
                </a:lnTo>
                <a:lnTo>
                  <a:pt x="37280" y="74590"/>
                </a:lnTo>
                <a:lnTo>
                  <a:pt x="37270" y="74590"/>
                </a:lnTo>
                <a:lnTo>
                  <a:pt x="37260" y="74600"/>
                </a:lnTo>
                <a:lnTo>
                  <a:pt x="37250" y="74600"/>
                </a:lnTo>
                <a:lnTo>
                  <a:pt x="37240" y="74600"/>
                </a:lnTo>
                <a:lnTo>
                  <a:pt x="37230" y="74590"/>
                </a:lnTo>
                <a:lnTo>
                  <a:pt x="37210" y="74590"/>
                </a:lnTo>
                <a:lnTo>
                  <a:pt x="37200" y="74590"/>
                </a:lnTo>
                <a:lnTo>
                  <a:pt x="37170" y="74580"/>
                </a:lnTo>
                <a:lnTo>
                  <a:pt x="37140" y="74570"/>
                </a:lnTo>
                <a:lnTo>
                  <a:pt x="37120" y="74560"/>
                </a:lnTo>
                <a:lnTo>
                  <a:pt x="37120" y="74550"/>
                </a:lnTo>
                <a:lnTo>
                  <a:pt x="37110" y="74540"/>
                </a:lnTo>
                <a:lnTo>
                  <a:pt x="37110" y="74530"/>
                </a:lnTo>
                <a:lnTo>
                  <a:pt x="37100" y="74510"/>
                </a:lnTo>
                <a:lnTo>
                  <a:pt x="37080" y="74460"/>
                </a:lnTo>
                <a:lnTo>
                  <a:pt x="37060" y="74430"/>
                </a:lnTo>
                <a:lnTo>
                  <a:pt x="37050" y="74400"/>
                </a:lnTo>
                <a:lnTo>
                  <a:pt x="37040" y="74390"/>
                </a:lnTo>
                <a:lnTo>
                  <a:pt x="37030" y="74360"/>
                </a:lnTo>
                <a:lnTo>
                  <a:pt x="37030" y="74350"/>
                </a:lnTo>
                <a:lnTo>
                  <a:pt x="37010" y="74320"/>
                </a:lnTo>
                <a:lnTo>
                  <a:pt x="37010" y="74300"/>
                </a:lnTo>
                <a:lnTo>
                  <a:pt x="37000" y="74280"/>
                </a:lnTo>
                <a:lnTo>
                  <a:pt x="36990" y="74250"/>
                </a:lnTo>
                <a:lnTo>
                  <a:pt x="36990" y="74240"/>
                </a:lnTo>
                <a:lnTo>
                  <a:pt x="36990" y="74230"/>
                </a:lnTo>
                <a:lnTo>
                  <a:pt x="36980" y="74210"/>
                </a:lnTo>
                <a:lnTo>
                  <a:pt x="36970" y="74180"/>
                </a:lnTo>
                <a:lnTo>
                  <a:pt x="36960" y="74150"/>
                </a:lnTo>
                <a:lnTo>
                  <a:pt x="36960" y="74140"/>
                </a:lnTo>
                <a:lnTo>
                  <a:pt x="36950" y="74130"/>
                </a:lnTo>
                <a:lnTo>
                  <a:pt x="36940" y="74120"/>
                </a:lnTo>
                <a:lnTo>
                  <a:pt x="36940" y="74110"/>
                </a:lnTo>
                <a:lnTo>
                  <a:pt x="36940" y="74100"/>
                </a:lnTo>
                <a:lnTo>
                  <a:pt x="36930" y="74100"/>
                </a:lnTo>
                <a:lnTo>
                  <a:pt x="36930" y="74090"/>
                </a:lnTo>
                <a:lnTo>
                  <a:pt x="36930" y="74080"/>
                </a:lnTo>
                <a:lnTo>
                  <a:pt x="36920" y="74070"/>
                </a:lnTo>
                <a:lnTo>
                  <a:pt x="36920" y="74060"/>
                </a:lnTo>
                <a:lnTo>
                  <a:pt x="36910" y="74050"/>
                </a:lnTo>
                <a:lnTo>
                  <a:pt x="36910" y="74030"/>
                </a:lnTo>
                <a:lnTo>
                  <a:pt x="36920" y="74010"/>
                </a:lnTo>
                <a:lnTo>
                  <a:pt x="36940" y="73990"/>
                </a:lnTo>
                <a:lnTo>
                  <a:pt x="36950" y="73990"/>
                </a:lnTo>
                <a:lnTo>
                  <a:pt x="36960" y="73980"/>
                </a:lnTo>
                <a:lnTo>
                  <a:pt x="36960" y="73970"/>
                </a:lnTo>
                <a:lnTo>
                  <a:pt x="36960" y="73960"/>
                </a:lnTo>
                <a:lnTo>
                  <a:pt x="36970" y="73950"/>
                </a:lnTo>
                <a:lnTo>
                  <a:pt x="36980" y="73940"/>
                </a:lnTo>
                <a:lnTo>
                  <a:pt x="36980" y="73930"/>
                </a:lnTo>
                <a:lnTo>
                  <a:pt x="36990" y="73930"/>
                </a:lnTo>
                <a:lnTo>
                  <a:pt x="36990" y="73920"/>
                </a:lnTo>
                <a:lnTo>
                  <a:pt x="36990" y="73910"/>
                </a:lnTo>
                <a:lnTo>
                  <a:pt x="37000" y="73880"/>
                </a:lnTo>
                <a:lnTo>
                  <a:pt x="37000" y="73840"/>
                </a:lnTo>
                <a:lnTo>
                  <a:pt x="37010" y="73810"/>
                </a:lnTo>
                <a:lnTo>
                  <a:pt x="37010" y="73780"/>
                </a:lnTo>
                <a:lnTo>
                  <a:pt x="37000" y="73770"/>
                </a:lnTo>
                <a:lnTo>
                  <a:pt x="36990" y="73750"/>
                </a:lnTo>
                <a:lnTo>
                  <a:pt x="36970" y="73730"/>
                </a:lnTo>
                <a:lnTo>
                  <a:pt x="36960" y="73720"/>
                </a:lnTo>
                <a:lnTo>
                  <a:pt x="36930" y="73700"/>
                </a:lnTo>
                <a:lnTo>
                  <a:pt x="36930" y="73690"/>
                </a:lnTo>
                <a:lnTo>
                  <a:pt x="36910" y="73670"/>
                </a:lnTo>
                <a:lnTo>
                  <a:pt x="36900" y="73660"/>
                </a:lnTo>
                <a:lnTo>
                  <a:pt x="36890" y="73650"/>
                </a:lnTo>
                <a:lnTo>
                  <a:pt x="36870" y="73610"/>
                </a:lnTo>
                <a:lnTo>
                  <a:pt x="36860" y="73570"/>
                </a:lnTo>
                <a:lnTo>
                  <a:pt x="36860" y="73550"/>
                </a:lnTo>
                <a:lnTo>
                  <a:pt x="36850" y="73540"/>
                </a:lnTo>
                <a:lnTo>
                  <a:pt x="36850" y="73520"/>
                </a:lnTo>
                <a:lnTo>
                  <a:pt x="36860" y="73490"/>
                </a:lnTo>
                <a:lnTo>
                  <a:pt x="36870" y="73490"/>
                </a:lnTo>
                <a:lnTo>
                  <a:pt x="36860" y="73460"/>
                </a:lnTo>
                <a:lnTo>
                  <a:pt x="36850" y="73440"/>
                </a:lnTo>
                <a:lnTo>
                  <a:pt x="36850" y="73420"/>
                </a:lnTo>
                <a:lnTo>
                  <a:pt x="36850" y="73410"/>
                </a:lnTo>
                <a:lnTo>
                  <a:pt x="36850" y="73400"/>
                </a:lnTo>
                <a:lnTo>
                  <a:pt x="36850" y="73390"/>
                </a:lnTo>
                <a:lnTo>
                  <a:pt x="36860" y="73370"/>
                </a:lnTo>
                <a:lnTo>
                  <a:pt x="36860" y="73350"/>
                </a:lnTo>
                <a:lnTo>
                  <a:pt x="36840" y="73330"/>
                </a:lnTo>
                <a:lnTo>
                  <a:pt x="36810" y="73310"/>
                </a:lnTo>
                <a:lnTo>
                  <a:pt x="36800" y="73300"/>
                </a:lnTo>
                <a:lnTo>
                  <a:pt x="36790" y="73300"/>
                </a:lnTo>
                <a:lnTo>
                  <a:pt x="36790" y="73320"/>
                </a:lnTo>
                <a:lnTo>
                  <a:pt x="36780" y="73330"/>
                </a:lnTo>
                <a:lnTo>
                  <a:pt x="36780" y="73340"/>
                </a:lnTo>
                <a:lnTo>
                  <a:pt x="36760" y="73360"/>
                </a:lnTo>
                <a:lnTo>
                  <a:pt x="36750" y="73370"/>
                </a:lnTo>
                <a:lnTo>
                  <a:pt x="36750" y="73380"/>
                </a:lnTo>
                <a:lnTo>
                  <a:pt x="36750" y="73390"/>
                </a:lnTo>
                <a:lnTo>
                  <a:pt x="36750" y="73400"/>
                </a:lnTo>
                <a:lnTo>
                  <a:pt x="36740" y="73410"/>
                </a:lnTo>
                <a:lnTo>
                  <a:pt x="36740" y="73430"/>
                </a:lnTo>
                <a:lnTo>
                  <a:pt x="36740" y="73440"/>
                </a:lnTo>
                <a:lnTo>
                  <a:pt x="36740" y="73460"/>
                </a:lnTo>
                <a:lnTo>
                  <a:pt x="36740" y="73470"/>
                </a:lnTo>
                <a:lnTo>
                  <a:pt x="36740" y="73490"/>
                </a:lnTo>
                <a:lnTo>
                  <a:pt x="36740" y="73500"/>
                </a:lnTo>
                <a:lnTo>
                  <a:pt x="36740" y="73510"/>
                </a:lnTo>
                <a:lnTo>
                  <a:pt x="36740" y="73520"/>
                </a:lnTo>
                <a:lnTo>
                  <a:pt x="36740" y="73530"/>
                </a:lnTo>
                <a:lnTo>
                  <a:pt x="36740" y="73540"/>
                </a:lnTo>
                <a:lnTo>
                  <a:pt x="36740" y="73550"/>
                </a:lnTo>
                <a:lnTo>
                  <a:pt x="36740" y="73560"/>
                </a:lnTo>
                <a:lnTo>
                  <a:pt x="36730" y="73580"/>
                </a:lnTo>
                <a:lnTo>
                  <a:pt x="36720" y="73610"/>
                </a:lnTo>
                <a:lnTo>
                  <a:pt x="36710" y="73620"/>
                </a:lnTo>
                <a:lnTo>
                  <a:pt x="36710" y="73630"/>
                </a:lnTo>
                <a:lnTo>
                  <a:pt x="36710" y="73640"/>
                </a:lnTo>
                <a:lnTo>
                  <a:pt x="36700" y="73650"/>
                </a:lnTo>
                <a:lnTo>
                  <a:pt x="36700" y="73670"/>
                </a:lnTo>
                <a:lnTo>
                  <a:pt x="36700" y="73680"/>
                </a:lnTo>
                <a:lnTo>
                  <a:pt x="36710" y="73690"/>
                </a:lnTo>
                <a:lnTo>
                  <a:pt x="36710" y="73700"/>
                </a:lnTo>
                <a:lnTo>
                  <a:pt x="36710" y="73710"/>
                </a:lnTo>
                <a:lnTo>
                  <a:pt x="36700" y="73720"/>
                </a:lnTo>
                <a:lnTo>
                  <a:pt x="36700" y="73730"/>
                </a:lnTo>
                <a:lnTo>
                  <a:pt x="36700" y="73750"/>
                </a:lnTo>
                <a:lnTo>
                  <a:pt x="36700" y="73770"/>
                </a:lnTo>
                <a:lnTo>
                  <a:pt x="36700" y="73780"/>
                </a:lnTo>
                <a:lnTo>
                  <a:pt x="36700" y="73790"/>
                </a:lnTo>
                <a:lnTo>
                  <a:pt x="36700" y="73800"/>
                </a:lnTo>
                <a:lnTo>
                  <a:pt x="36700" y="73840"/>
                </a:lnTo>
                <a:lnTo>
                  <a:pt x="36710" y="73880"/>
                </a:lnTo>
                <a:lnTo>
                  <a:pt x="36710" y="73920"/>
                </a:lnTo>
                <a:lnTo>
                  <a:pt x="36720" y="73950"/>
                </a:lnTo>
                <a:lnTo>
                  <a:pt x="36730" y="73970"/>
                </a:lnTo>
                <a:lnTo>
                  <a:pt x="36730" y="73990"/>
                </a:lnTo>
                <a:lnTo>
                  <a:pt x="36740" y="74010"/>
                </a:lnTo>
                <a:lnTo>
                  <a:pt x="36740" y="74040"/>
                </a:lnTo>
                <a:lnTo>
                  <a:pt x="36740" y="74060"/>
                </a:lnTo>
                <a:lnTo>
                  <a:pt x="36740" y="74080"/>
                </a:lnTo>
                <a:lnTo>
                  <a:pt x="36740" y="74100"/>
                </a:lnTo>
                <a:lnTo>
                  <a:pt x="36740" y="74110"/>
                </a:lnTo>
                <a:lnTo>
                  <a:pt x="36740" y="74140"/>
                </a:lnTo>
                <a:lnTo>
                  <a:pt x="36750" y="74160"/>
                </a:lnTo>
                <a:lnTo>
                  <a:pt x="36750" y="74180"/>
                </a:lnTo>
                <a:lnTo>
                  <a:pt x="36760" y="74190"/>
                </a:lnTo>
                <a:lnTo>
                  <a:pt x="36750" y="74210"/>
                </a:lnTo>
                <a:lnTo>
                  <a:pt x="36750" y="74220"/>
                </a:lnTo>
                <a:lnTo>
                  <a:pt x="36750" y="74230"/>
                </a:lnTo>
                <a:lnTo>
                  <a:pt x="36740" y="74240"/>
                </a:lnTo>
                <a:lnTo>
                  <a:pt x="36740" y="74250"/>
                </a:lnTo>
                <a:lnTo>
                  <a:pt x="36730" y="74260"/>
                </a:lnTo>
                <a:lnTo>
                  <a:pt x="36720" y="74270"/>
                </a:lnTo>
                <a:lnTo>
                  <a:pt x="36720" y="74280"/>
                </a:lnTo>
                <a:lnTo>
                  <a:pt x="36730" y="74280"/>
                </a:lnTo>
                <a:lnTo>
                  <a:pt x="36740" y="74270"/>
                </a:lnTo>
                <a:lnTo>
                  <a:pt x="36750" y="74270"/>
                </a:lnTo>
                <a:lnTo>
                  <a:pt x="36760" y="74270"/>
                </a:lnTo>
                <a:lnTo>
                  <a:pt x="36760" y="74290"/>
                </a:lnTo>
                <a:lnTo>
                  <a:pt x="36770" y="74290"/>
                </a:lnTo>
                <a:lnTo>
                  <a:pt x="36770" y="74310"/>
                </a:lnTo>
                <a:lnTo>
                  <a:pt x="36760" y="74330"/>
                </a:lnTo>
                <a:lnTo>
                  <a:pt x="36760" y="74340"/>
                </a:lnTo>
                <a:lnTo>
                  <a:pt x="36750" y="74350"/>
                </a:lnTo>
                <a:lnTo>
                  <a:pt x="36750" y="74360"/>
                </a:lnTo>
                <a:lnTo>
                  <a:pt x="36750" y="74370"/>
                </a:lnTo>
                <a:lnTo>
                  <a:pt x="36740" y="74400"/>
                </a:lnTo>
                <a:lnTo>
                  <a:pt x="36740" y="74440"/>
                </a:lnTo>
                <a:lnTo>
                  <a:pt x="36740" y="74460"/>
                </a:lnTo>
                <a:lnTo>
                  <a:pt x="36740" y="74490"/>
                </a:lnTo>
                <a:lnTo>
                  <a:pt x="36740" y="74510"/>
                </a:lnTo>
                <a:lnTo>
                  <a:pt x="36740" y="74520"/>
                </a:lnTo>
                <a:lnTo>
                  <a:pt x="36730" y="74530"/>
                </a:lnTo>
                <a:lnTo>
                  <a:pt x="36730" y="74540"/>
                </a:lnTo>
                <a:lnTo>
                  <a:pt x="36720" y="74540"/>
                </a:lnTo>
                <a:lnTo>
                  <a:pt x="36710" y="74550"/>
                </a:lnTo>
                <a:lnTo>
                  <a:pt x="36710" y="74560"/>
                </a:lnTo>
                <a:lnTo>
                  <a:pt x="36700" y="74560"/>
                </a:lnTo>
                <a:lnTo>
                  <a:pt x="36700" y="74570"/>
                </a:lnTo>
                <a:lnTo>
                  <a:pt x="36690" y="74580"/>
                </a:lnTo>
                <a:lnTo>
                  <a:pt x="36690" y="74590"/>
                </a:lnTo>
                <a:lnTo>
                  <a:pt x="36690" y="74600"/>
                </a:lnTo>
                <a:lnTo>
                  <a:pt x="36690" y="74610"/>
                </a:lnTo>
                <a:lnTo>
                  <a:pt x="36690" y="74620"/>
                </a:lnTo>
                <a:lnTo>
                  <a:pt x="36680" y="74630"/>
                </a:lnTo>
                <a:lnTo>
                  <a:pt x="36680" y="74650"/>
                </a:lnTo>
                <a:lnTo>
                  <a:pt x="36670" y="74660"/>
                </a:lnTo>
                <a:lnTo>
                  <a:pt x="36680" y="74680"/>
                </a:lnTo>
                <a:lnTo>
                  <a:pt x="36680" y="74690"/>
                </a:lnTo>
                <a:lnTo>
                  <a:pt x="36670" y="74690"/>
                </a:lnTo>
                <a:lnTo>
                  <a:pt x="36670" y="74710"/>
                </a:lnTo>
                <a:lnTo>
                  <a:pt x="36660" y="74710"/>
                </a:lnTo>
                <a:lnTo>
                  <a:pt x="36660" y="74720"/>
                </a:lnTo>
                <a:lnTo>
                  <a:pt x="36660" y="74730"/>
                </a:lnTo>
                <a:lnTo>
                  <a:pt x="36660" y="74740"/>
                </a:lnTo>
                <a:lnTo>
                  <a:pt x="36650" y="74750"/>
                </a:lnTo>
                <a:lnTo>
                  <a:pt x="36640" y="74760"/>
                </a:lnTo>
                <a:lnTo>
                  <a:pt x="36640" y="74770"/>
                </a:lnTo>
                <a:lnTo>
                  <a:pt x="36640" y="74780"/>
                </a:lnTo>
                <a:lnTo>
                  <a:pt x="36630" y="74800"/>
                </a:lnTo>
                <a:lnTo>
                  <a:pt x="36620" y="74810"/>
                </a:lnTo>
                <a:lnTo>
                  <a:pt x="36620" y="74820"/>
                </a:lnTo>
                <a:lnTo>
                  <a:pt x="36600" y="74820"/>
                </a:lnTo>
                <a:lnTo>
                  <a:pt x="36590" y="74820"/>
                </a:lnTo>
                <a:lnTo>
                  <a:pt x="36580" y="74820"/>
                </a:lnTo>
                <a:lnTo>
                  <a:pt x="36580" y="74810"/>
                </a:lnTo>
                <a:lnTo>
                  <a:pt x="36570" y="74800"/>
                </a:lnTo>
                <a:lnTo>
                  <a:pt x="36560" y="74790"/>
                </a:lnTo>
                <a:lnTo>
                  <a:pt x="36550" y="74790"/>
                </a:lnTo>
                <a:lnTo>
                  <a:pt x="36540" y="74790"/>
                </a:lnTo>
                <a:lnTo>
                  <a:pt x="36540" y="74780"/>
                </a:lnTo>
                <a:lnTo>
                  <a:pt x="36540" y="74770"/>
                </a:lnTo>
                <a:lnTo>
                  <a:pt x="36530" y="74760"/>
                </a:lnTo>
                <a:lnTo>
                  <a:pt x="36520" y="74760"/>
                </a:lnTo>
                <a:lnTo>
                  <a:pt x="36510" y="74750"/>
                </a:lnTo>
                <a:lnTo>
                  <a:pt x="36500" y="74730"/>
                </a:lnTo>
                <a:lnTo>
                  <a:pt x="36490" y="74730"/>
                </a:lnTo>
                <a:lnTo>
                  <a:pt x="36480" y="74740"/>
                </a:lnTo>
                <a:lnTo>
                  <a:pt x="36470" y="74740"/>
                </a:lnTo>
                <a:lnTo>
                  <a:pt x="36460" y="74730"/>
                </a:lnTo>
                <a:lnTo>
                  <a:pt x="36440" y="74730"/>
                </a:lnTo>
                <a:lnTo>
                  <a:pt x="36430" y="74730"/>
                </a:lnTo>
                <a:lnTo>
                  <a:pt x="36420" y="74740"/>
                </a:lnTo>
                <a:lnTo>
                  <a:pt x="36400" y="74740"/>
                </a:lnTo>
                <a:lnTo>
                  <a:pt x="36390" y="74740"/>
                </a:lnTo>
                <a:lnTo>
                  <a:pt x="36380" y="74740"/>
                </a:lnTo>
                <a:lnTo>
                  <a:pt x="36370" y="74740"/>
                </a:lnTo>
                <a:lnTo>
                  <a:pt x="36360" y="74740"/>
                </a:lnTo>
                <a:lnTo>
                  <a:pt x="36340" y="74740"/>
                </a:lnTo>
                <a:lnTo>
                  <a:pt x="36330" y="74740"/>
                </a:lnTo>
                <a:lnTo>
                  <a:pt x="36320" y="74730"/>
                </a:lnTo>
                <a:lnTo>
                  <a:pt x="36320" y="74720"/>
                </a:lnTo>
                <a:lnTo>
                  <a:pt x="36320" y="74710"/>
                </a:lnTo>
                <a:lnTo>
                  <a:pt x="36330" y="74700"/>
                </a:lnTo>
                <a:lnTo>
                  <a:pt x="36330" y="74690"/>
                </a:lnTo>
                <a:lnTo>
                  <a:pt x="36320" y="74670"/>
                </a:lnTo>
                <a:lnTo>
                  <a:pt x="36310" y="74660"/>
                </a:lnTo>
                <a:lnTo>
                  <a:pt x="36310" y="74650"/>
                </a:lnTo>
                <a:lnTo>
                  <a:pt x="36310" y="74640"/>
                </a:lnTo>
                <a:lnTo>
                  <a:pt x="36310" y="74630"/>
                </a:lnTo>
                <a:lnTo>
                  <a:pt x="36300" y="74620"/>
                </a:lnTo>
                <a:lnTo>
                  <a:pt x="36300" y="74610"/>
                </a:lnTo>
                <a:lnTo>
                  <a:pt x="36290" y="74610"/>
                </a:lnTo>
                <a:lnTo>
                  <a:pt x="36280" y="74610"/>
                </a:lnTo>
                <a:lnTo>
                  <a:pt x="36270" y="74610"/>
                </a:lnTo>
                <a:lnTo>
                  <a:pt x="36260" y="74610"/>
                </a:lnTo>
                <a:lnTo>
                  <a:pt x="36270" y="74600"/>
                </a:lnTo>
                <a:lnTo>
                  <a:pt x="36270" y="74590"/>
                </a:lnTo>
                <a:lnTo>
                  <a:pt x="36270" y="74580"/>
                </a:lnTo>
                <a:lnTo>
                  <a:pt x="36270" y="74570"/>
                </a:lnTo>
                <a:lnTo>
                  <a:pt x="36250" y="74550"/>
                </a:lnTo>
                <a:lnTo>
                  <a:pt x="36250" y="74540"/>
                </a:lnTo>
                <a:lnTo>
                  <a:pt x="36240" y="74540"/>
                </a:lnTo>
                <a:lnTo>
                  <a:pt x="36230" y="74520"/>
                </a:lnTo>
                <a:lnTo>
                  <a:pt x="36230" y="74510"/>
                </a:lnTo>
                <a:lnTo>
                  <a:pt x="36240" y="74490"/>
                </a:lnTo>
                <a:lnTo>
                  <a:pt x="36240" y="74480"/>
                </a:lnTo>
                <a:lnTo>
                  <a:pt x="36250" y="74470"/>
                </a:lnTo>
                <a:lnTo>
                  <a:pt x="36250" y="74460"/>
                </a:lnTo>
                <a:lnTo>
                  <a:pt x="36250" y="74450"/>
                </a:lnTo>
                <a:lnTo>
                  <a:pt x="36240" y="74440"/>
                </a:lnTo>
                <a:lnTo>
                  <a:pt x="36240" y="74430"/>
                </a:lnTo>
                <a:lnTo>
                  <a:pt x="36230" y="74420"/>
                </a:lnTo>
                <a:lnTo>
                  <a:pt x="36220" y="74420"/>
                </a:lnTo>
                <a:lnTo>
                  <a:pt x="36220" y="74410"/>
                </a:lnTo>
                <a:lnTo>
                  <a:pt x="36210" y="74410"/>
                </a:lnTo>
                <a:lnTo>
                  <a:pt x="36210" y="74400"/>
                </a:lnTo>
                <a:lnTo>
                  <a:pt x="36200" y="74400"/>
                </a:lnTo>
                <a:lnTo>
                  <a:pt x="36200" y="74390"/>
                </a:lnTo>
                <a:lnTo>
                  <a:pt x="36190" y="74390"/>
                </a:lnTo>
                <a:lnTo>
                  <a:pt x="36180" y="74390"/>
                </a:lnTo>
                <a:lnTo>
                  <a:pt x="36170" y="74400"/>
                </a:lnTo>
                <a:lnTo>
                  <a:pt x="36150" y="74400"/>
                </a:lnTo>
                <a:lnTo>
                  <a:pt x="36140" y="74390"/>
                </a:lnTo>
                <a:lnTo>
                  <a:pt x="36130" y="74390"/>
                </a:lnTo>
                <a:lnTo>
                  <a:pt x="36120" y="74380"/>
                </a:lnTo>
                <a:lnTo>
                  <a:pt x="36120" y="74370"/>
                </a:lnTo>
                <a:lnTo>
                  <a:pt x="36110" y="74370"/>
                </a:lnTo>
                <a:lnTo>
                  <a:pt x="36100" y="74370"/>
                </a:lnTo>
                <a:lnTo>
                  <a:pt x="36090" y="74380"/>
                </a:lnTo>
                <a:lnTo>
                  <a:pt x="36070" y="74380"/>
                </a:lnTo>
                <a:lnTo>
                  <a:pt x="36060" y="74390"/>
                </a:lnTo>
                <a:lnTo>
                  <a:pt x="36050" y="74400"/>
                </a:lnTo>
                <a:lnTo>
                  <a:pt x="36050" y="74410"/>
                </a:lnTo>
                <a:lnTo>
                  <a:pt x="36040" y="74410"/>
                </a:lnTo>
                <a:lnTo>
                  <a:pt x="36030" y="74410"/>
                </a:lnTo>
                <a:lnTo>
                  <a:pt x="36020" y="74410"/>
                </a:lnTo>
                <a:lnTo>
                  <a:pt x="36010" y="74410"/>
                </a:lnTo>
                <a:lnTo>
                  <a:pt x="36010" y="74420"/>
                </a:lnTo>
                <a:lnTo>
                  <a:pt x="36000" y="74420"/>
                </a:lnTo>
                <a:lnTo>
                  <a:pt x="35990" y="74430"/>
                </a:lnTo>
                <a:lnTo>
                  <a:pt x="35980" y="74420"/>
                </a:lnTo>
                <a:lnTo>
                  <a:pt x="35980" y="74410"/>
                </a:lnTo>
                <a:lnTo>
                  <a:pt x="35980" y="74400"/>
                </a:lnTo>
                <a:lnTo>
                  <a:pt x="35990" y="74390"/>
                </a:lnTo>
                <a:lnTo>
                  <a:pt x="35990" y="74380"/>
                </a:lnTo>
                <a:lnTo>
                  <a:pt x="35980" y="74370"/>
                </a:lnTo>
                <a:lnTo>
                  <a:pt x="35970" y="74370"/>
                </a:lnTo>
                <a:lnTo>
                  <a:pt x="35970" y="74360"/>
                </a:lnTo>
                <a:lnTo>
                  <a:pt x="35950" y="74340"/>
                </a:lnTo>
                <a:lnTo>
                  <a:pt x="35950" y="74320"/>
                </a:lnTo>
                <a:lnTo>
                  <a:pt x="35950" y="74300"/>
                </a:lnTo>
                <a:lnTo>
                  <a:pt x="35950" y="74290"/>
                </a:lnTo>
                <a:lnTo>
                  <a:pt x="35940" y="74280"/>
                </a:lnTo>
                <a:lnTo>
                  <a:pt x="35940" y="74270"/>
                </a:lnTo>
                <a:lnTo>
                  <a:pt x="35930" y="74270"/>
                </a:lnTo>
                <a:lnTo>
                  <a:pt x="35930" y="74260"/>
                </a:lnTo>
                <a:lnTo>
                  <a:pt x="35930" y="74250"/>
                </a:lnTo>
                <a:lnTo>
                  <a:pt x="35920" y="74260"/>
                </a:lnTo>
                <a:lnTo>
                  <a:pt x="35910" y="74260"/>
                </a:lnTo>
                <a:lnTo>
                  <a:pt x="35900" y="74260"/>
                </a:lnTo>
                <a:lnTo>
                  <a:pt x="35890" y="74250"/>
                </a:lnTo>
                <a:lnTo>
                  <a:pt x="35880" y="74230"/>
                </a:lnTo>
                <a:lnTo>
                  <a:pt x="35880" y="74220"/>
                </a:lnTo>
                <a:lnTo>
                  <a:pt x="35870" y="74220"/>
                </a:lnTo>
                <a:lnTo>
                  <a:pt x="35870" y="74210"/>
                </a:lnTo>
                <a:lnTo>
                  <a:pt x="35860" y="74210"/>
                </a:lnTo>
                <a:lnTo>
                  <a:pt x="35850" y="74210"/>
                </a:lnTo>
                <a:lnTo>
                  <a:pt x="35840" y="74190"/>
                </a:lnTo>
                <a:lnTo>
                  <a:pt x="35840" y="74180"/>
                </a:lnTo>
                <a:lnTo>
                  <a:pt x="35850" y="74180"/>
                </a:lnTo>
                <a:lnTo>
                  <a:pt x="35850" y="74170"/>
                </a:lnTo>
                <a:lnTo>
                  <a:pt x="35840" y="74160"/>
                </a:lnTo>
                <a:lnTo>
                  <a:pt x="35840" y="74150"/>
                </a:lnTo>
                <a:lnTo>
                  <a:pt x="35840" y="74140"/>
                </a:lnTo>
                <a:lnTo>
                  <a:pt x="35840" y="74130"/>
                </a:lnTo>
                <a:lnTo>
                  <a:pt x="35830" y="74100"/>
                </a:lnTo>
                <a:lnTo>
                  <a:pt x="35820" y="74070"/>
                </a:lnTo>
                <a:lnTo>
                  <a:pt x="35820" y="74060"/>
                </a:lnTo>
                <a:lnTo>
                  <a:pt x="35820" y="74050"/>
                </a:lnTo>
                <a:lnTo>
                  <a:pt x="35820" y="74040"/>
                </a:lnTo>
                <a:lnTo>
                  <a:pt x="35820" y="74030"/>
                </a:lnTo>
                <a:lnTo>
                  <a:pt x="35810" y="74020"/>
                </a:lnTo>
                <a:lnTo>
                  <a:pt x="35800" y="74010"/>
                </a:lnTo>
                <a:lnTo>
                  <a:pt x="35790" y="74010"/>
                </a:lnTo>
                <a:lnTo>
                  <a:pt x="35780" y="74020"/>
                </a:lnTo>
                <a:lnTo>
                  <a:pt x="35760" y="74020"/>
                </a:lnTo>
                <a:lnTo>
                  <a:pt x="35750" y="74020"/>
                </a:lnTo>
                <a:lnTo>
                  <a:pt x="35740" y="74020"/>
                </a:lnTo>
                <a:lnTo>
                  <a:pt x="35740" y="74010"/>
                </a:lnTo>
                <a:lnTo>
                  <a:pt x="35730" y="74010"/>
                </a:lnTo>
                <a:lnTo>
                  <a:pt x="35710" y="74000"/>
                </a:lnTo>
                <a:lnTo>
                  <a:pt x="35690" y="74000"/>
                </a:lnTo>
                <a:lnTo>
                  <a:pt x="35680" y="74000"/>
                </a:lnTo>
                <a:lnTo>
                  <a:pt x="35670" y="74000"/>
                </a:lnTo>
                <a:lnTo>
                  <a:pt x="35660" y="73990"/>
                </a:lnTo>
                <a:lnTo>
                  <a:pt x="35650" y="73990"/>
                </a:lnTo>
                <a:lnTo>
                  <a:pt x="35640" y="73990"/>
                </a:lnTo>
                <a:lnTo>
                  <a:pt x="35630" y="73990"/>
                </a:lnTo>
                <a:lnTo>
                  <a:pt x="35620" y="74000"/>
                </a:lnTo>
                <a:lnTo>
                  <a:pt x="35610" y="74010"/>
                </a:lnTo>
                <a:lnTo>
                  <a:pt x="35600" y="74000"/>
                </a:lnTo>
                <a:lnTo>
                  <a:pt x="35590" y="74000"/>
                </a:lnTo>
                <a:lnTo>
                  <a:pt x="35580" y="74000"/>
                </a:lnTo>
                <a:lnTo>
                  <a:pt x="35580" y="73990"/>
                </a:lnTo>
                <a:lnTo>
                  <a:pt x="35560" y="73990"/>
                </a:lnTo>
                <a:lnTo>
                  <a:pt x="35540" y="73980"/>
                </a:lnTo>
                <a:lnTo>
                  <a:pt x="35520" y="73970"/>
                </a:lnTo>
                <a:lnTo>
                  <a:pt x="35510" y="73970"/>
                </a:lnTo>
                <a:lnTo>
                  <a:pt x="35480" y="73970"/>
                </a:lnTo>
                <a:lnTo>
                  <a:pt x="35470" y="73980"/>
                </a:lnTo>
                <a:lnTo>
                  <a:pt x="35460" y="73980"/>
                </a:lnTo>
                <a:lnTo>
                  <a:pt x="35450" y="73990"/>
                </a:lnTo>
                <a:lnTo>
                  <a:pt x="35450" y="74000"/>
                </a:lnTo>
                <a:lnTo>
                  <a:pt x="35430" y="74010"/>
                </a:lnTo>
                <a:lnTo>
                  <a:pt x="35410" y="74020"/>
                </a:lnTo>
                <a:lnTo>
                  <a:pt x="35400" y="74020"/>
                </a:lnTo>
                <a:lnTo>
                  <a:pt x="35380" y="74020"/>
                </a:lnTo>
                <a:lnTo>
                  <a:pt x="35360" y="74020"/>
                </a:lnTo>
                <a:lnTo>
                  <a:pt x="35350" y="74030"/>
                </a:lnTo>
                <a:lnTo>
                  <a:pt x="35350" y="74040"/>
                </a:lnTo>
                <a:lnTo>
                  <a:pt x="35340" y="74040"/>
                </a:lnTo>
                <a:lnTo>
                  <a:pt x="35340" y="74060"/>
                </a:lnTo>
                <a:lnTo>
                  <a:pt x="35330" y="74070"/>
                </a:lnTo>
                <a:lnTo>
                  <a:pt x="35330" y="74080"/>
                </a:lnTo>
                <a:lnTo>
                  <a:pt x="35320" y="74090"/>
                </a:lnTo>
                <a:lnTo>
                  <a:pt x="35310" y="74090"/>
                </a:lnTo>
                <a:lnTo>
                  <a:pt x="35290" y="74090"/>
                </a:lnTo>
                <a:lnTo>
                  <a:pt x="35270" y="74090"/>
                </a:lnTo>
                <a:lnTo>
                  <a:pt x="35250" y="74100"/>
                </a:lnTo>
                <a:lnTo>
                  <a:pt x="35240" y="74100"/>
                </a:lnTo>
                <a:lnTo>
                  <a:pt x="35230" y="74100"/>
                </a:lnTo>
                <a:lnTo>
                  <a:pt x="35220" y="74100"/>
                </a:lnTo>
                <a:lnTo>
                  <a:pt x="35220" y="74110"/>
                </a:lnTo>
                <a:lnTo>
                  <a:pt x="35210" y="74110"/>
                </a:lnTo>
                <a:lnTo>
                  <a:pt x="35210" y="74120"/>
                </a:lnTo>
                <a:lnTo>
                  <a:pt x="35200" y="74130"/>
                </a:lnTo>
                <a:lnTo>
                  <a:pt x="35190" y="74140"/>
                </a:lnTo>
                <a:lnTo>
                  <a:pt x="35180" y="74140"/>
                </a:lnTo>
                <a:lnTo>
                  <a:pt x="35150" y="74160"/>
                </a:lnTo>
                <a:lnTo>
                  <a:pt x="35140" y="74170"/>
                </a:lnTo>
                <a:lnTo>
                  <a:pt x="35130" y="74170"/>
                </a:lnTo>
                <a:lnTo>
                  <a:pt x="35120" y="74190"/>
                </a:lnTo>
                <a:lnTo>
                  <a:pt x="35110" y="74200"/>
                </a:lnTo>
                <a:lnTo>
                  <a:pt x="35090" y="74210"/>
                </a:lnTo>
                <a:lnTo>
                  <a:pt x="35080" y="74210"/>
                </a:lnTo>
                <a:lnTo>
                  <a:pt x="35060" y="74220"/>
                </a:lnTo>
                <a:lnTo>
                  <a:pt x="35060" y="74230"/>
                </a:lnTo>
                <a:lnTo>
                  <a:pt x="35050" y="74240"/>
                </a:lnTo>
                <a:lnTo>
                  <a:pt x="35060" y="74250"/>
                </a:lnTo>
                <a:lnTo>
                  <a:pt x="35060" y="74300"/>
                </a:lnTo>
                <a:lnTo>
                  <a:pt x="35060" y="74320"/>
                </a:lnTo>
                <a:lnTo>
                  <a:pt x="35040" y="74330"/>
                </a:lnTo>
                <a:lnTo>
                  <a:pt x="35040" y="74340"/>
                </a:lnTo>
                <a:lnTo>
                  <a:pt x="35020" y="74350"/>
                </a:lnTo>
                <a:lnTo>
                  <a:pt x="35010" y="74360"/>
                </a:lnTo>
                <a:lnTo>
                  <a:pt x="35000" y="74360"/>
                </a:lnTo>
                <a:lnTo>
                  <a:pt x="34990" y="74380"/>
                </a:lnTo>
                <a:lnTo>
                  <a:pt x="34980" y="74410"/>
                </a:lnTo>
                <a:lnTo>
                  <a:pt x="34960" y="74440"/>
                </a:lnTo>
                <a:lnTo>
                  <a:pt x="34950" y="74450"/>
                </a:lnTo>
                <a:lnTo>
                  <a:pt x="34940" y="74460"/>
                </a:lnTo>
                <a:lnTo>
                  <a:pt x="34920" y="74470"/>
                </a:lnTo>
                <a:lnTo>
                  <a:pt x="34890" y="74490"/>
                </a:lnTo>
                <a:lnTo>
                  <a:pt x="34860" y="74510"/>
                </a:lnTo>
                <a:lnTo>
                  <a:pt x="34840" y="74510"/>
                </a:lnTo>
                <a:lnTo>
                  <a:pt x="34820" y="74500"/>
                </a:lnTo>
                <a:lnTo>
                  <a:pt x="34790" y="74510"/>
                </a:lnTo>
                <a:lnTo>
                  <a:pt x="34770" y="74510"/>
                </a:lnTo>
                <a:lnTo>
                  <a:pt x="34750" y="74510"/>
                </a:lnTo>
                <a:lnTo>
                  <a:pt x="34730" y="74490"/>
                </a:lnTo>
                <a:lnTo>
                  <a:pt x="34710" y="74490"/>
                </a:lnTo>
                <a:lnTo>
                  <a:pt x="34700" y="74490"/>
                </a:lnTo>
                <a:lnTo>
                  <a:pt x="34680" y="74500"/>
                </a:lnTo>
                <a:lnTo>
                  <a:pt x="34640" y="74510"/>
                </a:lnTo>
                <a:lnTo>
                  <a:pt x="34610" y="74510"/>
                </a:lnTo>
                <a:lnTo>
                  <a:pt x="34600" y="74500"/>
                </a:lnTo>
                <a:lnTo>
                  <a:pt x="34590" y="74490"/>
                </a:lnTo>
                <a:lnTo>
                  <a:pt x="34570" y="74500"/>
                </a:lnTo>
                <a:lnTo>
                  <a:pt x="34560" y="74500"/>
                </a:lnTo>
                <a:lnTo>
                  <a:pt x="34550" y="74500"/>
                </a:lnTo>
                <a:lnTo>
                  <a:pt x="34520" y="74490"/>
                </a:lnTo>
                <a:lnTo>
                  <a:pt x="34500" y="74500"/>
                </a:lnTo>
                <a:lnTo>
                  <a:pt x="34470" y="74500"/>
                </a:lnTo>
                <a:lnTo>
                  <a:pt x="34450" y="74500"/>
                </a:lnTo>
                <a:lnTo>
                  <a:pt x="34440" y="74500"/>
                </a:lnTo>
                <a:lnTo>
                  <a:pt x="34410" y="74500"/>
                </a:lnTo>
                <a:lnTo>
                  <a:pt x="34380" y="74510"/>
                </a:lnTo>
                <a:lnTo>
                  <a:pt x="34360" y="74510"/>
                </a:lnTo>
                <a:lnTo>
                  <a:pt x="34350" y="74510"/>
                </a:lnTo>
                <a:lnTo>
                  <a:pt x="34310" y="74490"/>
                </a:lnTo>
                <a:lnTo>
                  <a:pt x="34270" y="74470"/>
                </a:lnTo>
                <a:lnTo>
                  <a:pt x="34240" y="74450"/>
                </a:lnTo>
                <a:lnTo>
                  <a:pt x="34220" y="74430"/>
                </a:lnTo>
                <a:lnTo>
                  <a:pt x="34190" y="74410"/>
                </a:lnTo>
                <a:lnTo>
                  <a:pt x="34170" y="74380"/>
                </a:lnTo>
                <a:lnTo>
                  <a:pt x="34170" y="74370"/>
                </a:lnTo>
                <a:lnTo>
                  <a:pt x="34120" y="74320"/>
                </a:lnTo>
                <a:lnTo>
                  <a:pt x="34100" y="74290"/>
                </a:lnTo>
                <a:lnTo>
                  <a:pt x="34090" y="74270"/>
                </a:lnTo>
                <a:lnTo>
                  <a:pt x="34120" y="74200"/>
                </a:lnTo>
                <a:lnTo>
                  <a:pt x="34120" y="74190"/>
                </a:lnTo>
                <a:lnTo>
                  <a:pt x="34130" y="74160"/>
                </a:lnTo>
                <a:lnTo>
                  <a:pt x="34140" y="74130"/>
                </a:lnTo>
                <a:lnTo>
                  <a:pt x="34170" y="74080"/>
                </a:lnTo>
                <a:lnTo>
                  <a:pt x="34190" y="74040"/>
                </a:lnTo>
                <a:lnTo>
                  <a:pt x="34200" y="74030"/>
                </a:lnTo>
                <a:lnTo>
                  <a:pt x="34230" y="74030"/>
                </a:lnTo>
                <a:lnTo>
                  <a:pt x="34270" y="74040"/>
                </a:lnTo>
                <a:lnTo>
                  <a:pt x="34300" y="74050"/>
                </a:lnTo>
                <a:lnTo>
                  <a:pt x="34320" y="74050"/>
                </a:lnTo>
                <a:lnTo>
                  <a:pt x="34330" y="74060"/>
                </a:lnTo>
                <a:lnTo>
                  <a:pt x="34340" y="74060"/>
                </a:lnTo>
                <a:lnTo>
                  <a:pt x="34370" y="74000"/>
                </a:lnTo>
                <a:lnTo>
                  <a:pt x="34390" y="73950"/>
                </a:lnTo>
                <a:lnTo>
                  <a:pt x="34440" y="73890"/>
                </a:lnTo>
                <a:lnTo>
                  <a:pt x="34450" y="73880"/>
                </a:lnTo>
                <a:lnTo>
                  <a:pt x="34470" y="73860"/>
                </a:lnTo>
                <a:lnTo>
                  <a:pt x="34480" y="73800"/>
                </a:lnTo>
                <a:lnTo>
                  <a:pt x="34490" y="73770"/>
                </a:lnTo>
                <a:lnTo>
                  <a:pt x="34490" y="73750"/>
                </a:lnTo>
                <a:lnTo>
                  <a:pt x="34500" y="73740"/>
                </a:lnTo>
                <a:lnTo>
                  <a:pt x="34500" y="73730"/>
                </a:lnTo>
                <a:lnTo>
                  <a:pt x="34520" y="73710"/>
                </a:lnTo>
                <a:lnTo>
                  <a:pt x="34570" y="73700"/>
                </a:lnTo>
                <a:lnTo>
                  <a:pt x="34610" y="73680"/>
                </a:lnTo>
                <a:lnTo>
                  <a:pt x="34620" y="73670"/>
                </a:lnTo>
                <a:lnTo>
                  <a:pt x="34660" y="73650"/>
                </a:lnTo>
                <a:lnTo>
                  <a:pt x="34670" y="73640"/>
                </a:lnTo>
                <a:lnTo>
                  <a:pt x="34680" y="73640"/>
                </a:lnTo>
                <a:lnTo>
                  <a:pt x="34710" y="73630"/>
                </a:lnTo>
                <a:lnTo>
                  <a:pt x="34710" y="73620"/>
                </a:lnTo>
                <a:lnTo>
                  <a:pt x="34760" y="73610"/>
                </a:lnTo>
                <a:lnTo>
                  <a:pt x="34770" y="73610"/>
                </a:lnTo>
                <a:lnTo>
                  <a:pt x="34830" y="73600"/>
                </a:lnTo>
                <a:lnTo>
                  <a:pt x="34910" y="73590"/>
                </a:lnTo>
                <a:lnTo>
                  <a:pt x="34930" y="73580"/>
                </a:lnTo>
                <a:lnTo>
                  <a:pt x="34980" y="73580"/>
                </a:lnTo>
                <a:lnTo>
                  <a:pt x="34990" y="73580"/>
                </a:lnTo>
                <a:lnTo>
                  <a:pt x="35010" y="73580"/>
                </a:lnTo>
                <a:lnTo>
                  <a:pt x="35020" y="73580"/>
                </a:lnTo>
                <a:lnTo>
                  <a:pt x="35060" y="73570"/>
                </a:lnTo>
                <a:lnTo>
                  <a:pt x="35100" y="73570"/>
                </a:lnTo>
                <a:lnTo>
                  <a:pt x="35150" y="73580"/>
                </a:lnTo>
                <a:lnTo>
                  <a:pt x="35200" y="73580"/>
                </a:lnTo>
                <a:lnTo>
                  <a:pt x="35230" y="73590"/>
                </a:lnTo>
                <a:lnTo>
                  <a:pt x="35240" y="73580"/>
                </a:lnTo>
                <a:lnTo>
                  <a:pt x="35250" y="73550"/>
                </a:lnTo>
                <a:lnTo>
                  <a:pt x="35260" y="73510"/>
                </a:lnTo>
                <a:lnTo>
                  <a:pt x="35270" y="73470"/>
                </a:lnTo>
                <a:lnTo>
                  <a:pt x="35280" y="73450"/>
                </a:lnTo>
                <a:lnTo>
                  <a:pt x="35290" y="73440"/>
                </a:lnTo>
                <a:lnTo>
                  <a:pt x="35310" y="73440"/>
                </a:lnTo>
                <a:lnTo>
                  <a:pt x="35330" y="73440"/>
                </a:lnTo>
                <a:lnTo>
                  <a:pt x="35340" y="73420"/>
                </a:lnTo>
                <a:lnTo>
                  <a:pt x="35340" y="73390"/>
                </a:lnTo>
                <a:lnTo>
                  <a:pt x="35330" y="73370"/>
                </a:lnTo>
                <a:lnTo>
                  <a:pt x="35330" y="73340"/>
                </a:lnTo>
                <a:lnTo>
                  <a:pt x="35340" y="73300"/>
                </a:lnTo>
                <a:lnTo>
                  <a:pt x="35310" y="73290"/>
                </a:lnTo>
                <a:lnTo>
                  <a:pt x="35310" y="73280"/>
                </a:lnTo>
                <a:lnTo>
                  <a:pt x="35270" y="73280"/>
                </a:lnTo>
                <a:lnTo>
                  <a:pt x="35260" y="73280"/>
                </a:lnTo>
                <a:lnTo>
                  <a:pt x="35250" y="73270"/>
                </a:lnTo>
                <a:lnTo>
                  <a:pt x="35240" y="73270"/>
                </a:lnTo>
                <a:lnTo>
                  <a:pt x="35220" y="73270"/>
                </a:lnTo>
                <a:lnTo>
                  <a:pt x="35190" y="73250"/>
                </a:lnTo>
                <a:lnTo>
                  <a:pt x="35150" y="73220"/>
                </a:lnTo>
                <a:lnTo>
                  <a:pt x="35120" y="73210"/>
                </a:lnTo>
                <a:lnTo>
                  <a:pt x="35110" y="73210"/>
                </a:lnTo>
                <a:lnTo>
                  <a:pt x="35110" y="73200"/>
                </a:lnTo>
                <a:lnTo>
                  <a:pt x="35090" y="73200"/>
                </a:lnTo>
                <a:lnTo>
                  <a:pt x="35080" y="73200"/>
                </a:lnTo>
                <a:lnTo>
                  <a:pt x="35060" y="73180"/>
                </a:lnTo>
                <a:lnTo>
                  <a:pt x="35060" y="73170"/>
                </a:lnTo>
                <a:lnTo>
                  <a:pt x="35050" y="73170"/>
                </a:lnTo>
                <a:lnTo>
                  <a:pt x="35040" y="73160"/>
                </a:lnTo>
                <a:lnTo>
                  <a:pt x="35020" y="73150"/>
                </a:lnTo>
                <a:lnTo>
                  <a:pt x="35000" y="73150"/>
                </a:lnTo>
                <a:lnTo>
                  <a:pt x="34970" y="73140"/>
                </a:lnTo>
                <a:lnTo>
                  <a:pt x="34950" y="73130"/>
                </a:lnTo>
                <a:lnTo>
                  <a:pt x="34940" y="73130"/>
                </a:lnTo>
                <a:lnTo>
                  <a:pt x="34930" y="73120"/>
                </a:lnTo>
                <a:lnTo>
                  <a:pt x="34920" y="73120"/>
                </a:lnTo>
                <a:lnTo>
                  <a:pt x="34900" y="73120"/>
                </a:lnTo>
                <a:lnTo>
                  <a:pt x="34880" y="73110"/>
                </a:lnTo>
                <a:lnTo>
                  <a:pt x="34880" y="73100"/>
                </a:lnTo>
                <a:lnTo>
                  <a:pt x="34870" y="73100"/>
                </a:lnTo>
                <a:lnTo>
                  <a:pt x="34870" y="73070"/>
                </a:lnTo>
                <a:lnTo>
                  <a:pt x="34880" y="72980"/>
                </a:lnTo>
                <a:lnTo>
                  <a:pt x="34890" y="72960"/>
                </a:lnTo>
                <a:lnTo>
                  <a:pt x="34900" y="72950"/>
                </a:lnTo>
                <a:lnTo>
                  <a:pt x="34920" y="72930"/>
                </a:lnTo>
                <a:lnTo>
                  <a:pt x="34940" y="72920"/>
                </a:lnTo>
                <a:lnTo>
                  <a:pt x="34940" y="72910"/>
                </a:lnTo>
                <a:lnTo>
                  <a:pt x="34950" y="72900"/>
                </a:lnTo>
                <a:lnTo>
                  <a:pt x="34980" y="72870"/>
                </a:lnTo>
                <a:lnTo>
                  <a:pt x="35010" y="72850"/>
                </a:lnTo>
                <a:lnTo>
                  <a:pt x="35020" y="72840"/>
                </a:lnTo>
                <a:lnTo>
                  <a:pt x="35020" y="72830"/>
                </a:lnTo>
                <a:lnTo>
                  <a:pt x="35030" y="72820"/>
                </a:lnTo>
                <a:lnTo>
                  <a:pt x="35030" y="72800"/>
                </a:lnTo>
                <a:lnTo>
                  <a:pt x="35030" y="72790"/>
                </a:lnTo>
                <a:lnTo>
                  <a:pt x="35040" y="72780"/>
                </a:lnTo>
                <a:lnTo>
                  <a:pt x="35050" y="72770"/>
                </a:lnTo>
                <a:lnTo>
                  <a:pt x="35070" y="72750"/>
                </a:lnTo>
                <a:lnTo>
                  <a:pt x="35070" y="72740"/>
                </a:lnTo>
                <a:lnTo>
                  <a:pt x="35070" y="72730"/>
                </a:lnTo>
                <a:lnTo>
                  <a:pt x="35060" y="72690"/>
                </a:lnTo>
                <a:lnTo>
                  <a:pt x="35060" y="72680"/>
                </a:lnTo>
                <a:lnTo>
                  <a:pt x="35050" y="72660"/>
                </a:lnTo>
                <a:lnTo>
                  <a:pt x="35050" y="72650"/>
                </a:lnTo>
                <a:lnTo>
                  <a:pt x="35040" y="72650"/>
                </a:lnTo>
                <a:lnTo>
                  <a:pt x="35030" y="72640"/>
                </a:lnTo>
                <a:lnTo>
                  <a:pt x="35010" y="72640"/>
                </a:lnTo>
                <a:lnTo>
                  <a:pt x="35010" y="72630"/>
                </a:lnTo>
                <a:lnTo>
                  <a:pt x="35010" y="72620"/>
                </a:lnTo>
                <a:lnTo>
                  <a:pt x="35010" y="72600"/>
                </a:lnTo>
                <a:lnTo>
                  <a:pt x="35020" y="72580"/>
                </a:lnTo>
                <a:lnTo>
                  <a:pt x="35010" y="72560"/>
                </a:lnTo>
                <a:lnTo>
                  <a:pt x="35010" y="72550"/>
                </a:lnTo>
                <a:lnTo>
                  <a:pt x="35010" y="72530"/>
                </a:lnTo>
                <a:lnTo>
                  <a:pt x="35000" y="72510"/>
                </a:lnTo>
                <a:lnTo>
                  <a:pt x="34990" y="72500"/>
                </a:lnTo>
                <a:lnTo>
                  <a:pt x="34990" y="72490"/>
                </a:lnTo>
                <a:lnTo>
                  <a:pt x="34980" y="72460"/>
                </a:lnTo>
                <a:lnTo>
                  <a:pt x="34970" y="72430"/>
                </a:lnTo>
                <a:lnTo>
                  <a:pt x="34960" y="72420"/>
                </a:lnTo>
                <a:lnTo>
                  <a:pt x="34950" y="72410"/>
                </a:lnTo>
                <a:lnTo>
                  <a:pt x="34960" y="72400"/>
                </a:lnTo>
                <a:lnTo>
                  <a:pt x="34960" y="72390"/>
                </a:lnTo>
                <a:lnTo>
                  <a:pt x="34960" y="72380"/>
                </a:lnTo>
                <a:lnTo>
                  <a:pt x="34950" y="72380"/>
                </a:lnTo>
                <a:lnTo>
                  <a:pt x="34950" y="72370"/>
                </a:lnTo>
                <a:lnTo>
                  <a:pt x="34940" y="72370"/>
                </a:lnTo>
                <a:lnTo>
                  <a:pt x="34930" y="72360"/>
                </a:lnTo>
                <a:lnTo>
                  <a:pt x="34920" y="72360"/>
                </a:lnTo>
                <a:lnTo>
                  <a:pt x="34910" y="72360"/>
                </a:lnTo>
                <a:lnTo>
                  <a:pt x="34900" y="72360"/>
                </a:lnTo>
                <a:lnTo>
                  <a:pt x="34900" y="72330"/>
                </a:lnTo>
                <a:lnTo>
                  <a:pt x="34890" y="72320"/>
                </a:lnTo>
                <a:lnTo>
                  <a:pt x="34900" y="72320"/>
                </a:lnTo>
                <a:lnTo>
                  <a:pt x="34900" y="72310"/>
                </a:lnTo>
                <a:lnTo>
                  <a:pt x="34910" y="72290"/>
                </a:lnTo>
                <a:lnTo>
                  <a:pt x="34920" y="72290"/>
                </a:lnTo>
                <a:lnTo>
                  <a:pt x="34920" y="72280"/>
                </a:lnTo>
                <a:lnTo>
                  <a:pt x="34930" y="72250"/>
                </a:lnTo>
                <a:lnTo>
                  <a:pt x="34920" y="72220"/>
                </a:lnTo>
                <a:lnTo>
                  <a:pt x="34930" y="72200"/>
                </a:lnTo>
                <a:lnTo>
                  <a:pt x="34920" y="72180"/>
                </a:lnTo>
                <a:lnTo>
                  <a:pt x="34930" y="72180"/>
                </a:lnTo>
                <a:lnTo>
                  <a:pt x="34930" y="72170"/>
                </a:lnTo>
                <a:lnTo>
                  <a:pt x="34920" y="72170"/>
                </a:lnTo>
                <a:lnTo>
                  <a:pt x="34920" y="72160"/>
                </a:lnTo>
                <a:lnTo>
                  <a:pt x="34920" y="72150"/>
                </a:lnTo>
                <a:lnTo>
                  <a:pt x="34930" y="72120"/>
                </a:lnTo>
                <a:lnTo>
                  <a:pt x="34940" y="72100"/>
                </a:lnTo>
                <a:lnTo>
                  <a:pt x="34940" y="72080"/>
                </a:lnTo>
                <a:lnTo>
                  <a:pt x="34950" y="72030"/>
                </a:lnTo>
                <a:lnTo>
                  <a:pt x="34950" y="72010"/>
                </a:lnTo>
                <a:lnTo>
                  <a:pt x="34960" y="71980"/>
                </a:lnTo>
                <a:lnTo>
                  <a:pt x="34970" y="71950"/>
                </a:lnTo>
                <a:lnTo>
                  <a:pt x="34980" y="71950"/>
                </a:lnTo>
                <a:lnTo>
                  <a:pt x="34970" y="71920"/>
                </a:lnTo>
                <a:lnTo>
                  <a:pt x="34950" y="71880"/>
                </a:lnTo>
                <a:lnTo>
                  <a:pt x="34940" y="71880"/>
                </a:lnTo>
                <a:lnTo>
                  <a:pt x="34940" y="71870"/>
                </a:lnTo>
                <a:lnTo>
                  <a:pt x="34930" y="71860"/>
                </a:lnTo>
                <a:lnTo>
                  <a:pt x="34930" y="71840"/>
                </a:lnTo>
                <a:lnTo>
                  <a:pt x="34920" y="71840"/>
                </a:lnTo>
                <a:lnTo>
                  <a:pt x="34920" y="71830"/>
                </a:lnTo>
                <a:lnTo>
                  <a:pt x="34920" y="71820"/>
                </a:lnTo>
                <a:lnTo>
                  <a:pt x="34920" y="71810"/>
                </a:lnTo>
                <a:lnTo>
                  <a:pt x="34940" y="71800"/>
                </a:lnTo>
                <a:lnTo>
                  <a:pt x="34940" y="71790"/>
                </a:lnTo>
                <a:lnTo>
                  <a:pt x="34960" y="71770"/>
                </a:lnTo>
                <a:lnTo>
                  <a:pt x="34970" y="71760"/>
                </a:lnTo>
                <a:lnTo>
                  <a:pt x="34980" y="71760"/>
                </a:lnTo>
                <a:lnTo>
                  <a:pt x="34980" y="71740"/>
                </a:lnTo>
                <a:lnTo>
                  <a:pt x="34990" y="71720"/>
                </a:lnTo>
                <a:lnTo>
                  <a:pt x="35000" y="71710"/>
                </a:lnTo>
                <a:lnTo>
                  <a:pt x="35000" y="71700"/>
                </a:lnTo>
                <a:lnTo>
                  <a:pt x="35010" y="71690"/>
                </a:lnTo>
                <a:lnTo>
                  <a:pt x="35000" y="71680"/>
                </a:lnTo>
                <a:lnTo>
                  <a:pt x="35000" y="71660"/>
                </a:lnTo>
                <a:lnTo>
                  <a:pt x="35000" y="71650"/>
                </a:lnTo>
                <a:lnTo>
                  <a:pt x="35000" y="71640"/>
                </a:lnTo>
                <a:lnTo>
                  <a:pt x="34990" y="71640"/>
                </a:lnTo>
                <a:lnTo>
                  <a:pt x="34990" y="71630"/>
                </a:lnTo>
                <a:lnTo>
                  <a:pt x="35000" y="71620"/>
                </a:lnTo>
                <a:lnTo>
                  <a:pt x="35000" y="71610"/>
                </a:lnTo>
                <a:lnTo>
                  <a:pt x="35000" y="71600"/>
                </a:lnTo>
                <a:lnTo>
                  <a:pt x="35010" y="71590"/>
                </a:lnTo>
                <a:lnTo>
                  <a:pt x="35000" y="71580"/>
                </a:lnTo>
                <a:lnTo>
                  <a:pt x="34990" y="71570"/>
                </a:lnTo>
                <a:lnTo>
                  <a:pt x="34990" y="71560"/>
                </a:lnTo>
                <a:lnTo>
                  <a:pt x="34970" y="71550"/>
                </a:lnTo>
                <a:lnTo>
                  <a:pt x="34970" y="71540"/>
                </a:lnTo>
                <a:lnTo>
                  <a:pt x="34970" y="71520"/>
                </a:lnTo>
                <a:lnTo>
                  <a:pt x="34960" y="71500"/>
                </a:lnTo>
                <a:lnTo>
                  <a:pt x="34960" y="71490"/>
                </a:lnTo>
                <a:lnTo>
                  <a:pt x="34950" y="71480"/>
                </a:lnTo>
                <a:lnTo>
                  <a:pt x="34960" y="71480"/>
                </a:lnTo>
                <a:lnTo>
                  <a:pt x="34950" y="71480"/>
                </a:lnTo>
                <a:lnTo>
                  <a:pt x="34940" y="71470"/>
                </a:lnTo>
                <a:lnTo>
                  <a:pt x="34930" y="71460"/>
                </a:lnTo>
                <a:lnTo>
                  <a:pt x="34920" y="71450"/>
                </a:lnTo>
                <a:lnTo>
                  <a:pt x="34920" y="71440"/>
                </a:lnTo>
                <a:lnTo>
                  <a:pt x="34920" y="71430"/>
                </a:lnTo>
                <a:lnTo>
                  <a:pt x="34910" y="71430"/>
                </a:lnTo>
                <a:lnTo>
                  <a:pt x="34910" y="71420"/>
                </a:lnTo>
                <a:lnTo>
                  <a:pt x="34910" y="71410"/>
                </a:lnTo>
                <a:lnTo>
                  <a:pt x="34910" y="71400"/>
                </a:lnTo>
                <a:lnTo>
                  <a:pt x="34920" y="71400"/>
                </a:lnTo>
                <a:lnTo>
                  <a:pt x="34920" y="71390"/>
                </a:lnTo>
                <a:lnTo>
                  <a:pt x="34910" y="71370"/>
                </a:lnTo>
                <a:lnTo>
                  <a:pt x="34900" y="71360"/>
                </a:lnTo>
                <a:lnTo>
                  <a:pt x="34900" y="71350"/>
                </a:lnTo>
                <a:lnTo>
                  <a:pt x="34900" y="71340"/>
                </a:lnTo>
                <a:lnTo>
                  <a:pt x="34890" y="71330"/>
                </a:lnTo>
                <a:lnTo>
                  <a:pt x="34900" y="71310"/>
                </a:lnTo>
                <a:lnTo>
                  <a:pt x="34890" y="71300"/>
                </a:lnTo>
                <a:lnTo>
                  <a:pt x="34900" y="71280"/>
                </a:lnTo>
                <a:lnTo>
                  <a:pt x="34900" y="71270"/>
                </a:lnTo>
                <a:lnTo>
                  <a:pt x="34880" y="71260"/>
                </a:lnTo>
                <a:lnTo>
                  <a:pt x="34870" y="71240"/>
                </a:lnTo>
                <a:lnTo>
                  <a:pt x="34860" y="71220"/>
                </a:lnTo>
                <a:lnTo>
                  <a:pt x="34870" y="71210"/>
                </a:lnTo>
                <a:lnTo>
                  <a:pt x="34870" y="71200"/>
                </a:lnTo>
                <a:lnTo>
                  <a:pt x="34890" y="71200"/>
                </a:lnTo>
                <a:lnTo>
                  <a:pt x="34890" y="71190"/>
                </a:lnTo>
                <a:lnTo>
                  <a:pt x="34890" y="71180"/>
                </a:lnTo>
                <a:lnTo>
                  <a:pt x="34900" y="71170"/>
                </a:lnTo>
                <a:lnTo>
                  <a:pt x="34900" y="71150"/>
                </a:lnTo>
                <a:lnTo>
                  <a:pt x="34920" y="71140"/>
                </a:lnTo>
                <a:lnTo>
                  <a:pt x="34950" y="71130"/>
                </a:lnTo>
                <a:lnTo>
                  <a:pt x="34970" y="71130"/>
                </a:lnTo>
                <a:lnTo>
                  <a:pt x="34980" y="71140"/>
                </a:lnTo>
                <a:lnTo>
                  <a:pt x="34990" y="71150"/>
                </a:lnTo>
                <a:lnTo>
                  <a:pt x="35000" y="71150"/>
                </a:lnTo>
                <a:lnTo>
                  <a:pt x="35010" y="71140"/>
                </a:lnTo>
                <a:lnTo>
                  <a:pt x="35020" y="71130"/>
                </a:lnTo>
                <a:lnTo>
                  <a:pt x="35020" y="71120"/>
                </a:lnTo>
                <a:lnTo>
                  <a:pt x="35020" y="71110"/>
                </a:lnTo>
                <a:lnTo>
                  <a:pt x="35010" y="71110"/>
                </a:lnTo>
                <a:lnTo>
                  <a:pt x="34990" y="71110"/>
                </a:lnTo>
                <a:lnTo>
                  <a:pt x="34990" y="71100"/>
                </a:lnTo>
                <a:lnTo>
                  <a:pt x="34990" y="71090"/>
                </a:lnTo>
                <a:lnTo>
                  <a:pt x="34980" y="71080"/>
                </a:lnTo>
                <a:lnTo>
                  <a:pt x="34970" y="71070"/>
                </a:lnTo>
                <a:lnTo>
                  <a:pt x="34980" y="71070"/>
                </a:lnTo>
                <a:lnTo>
                  <a:pt x="34990" y="71060"/>
                </a:lnTo>
                <a:lnTo>
                  <a:pt x="34980" y="71050"/>
                </a:lnTo>
                <a:lnTo>
                  <a:pt x="34970" y="71050"/>
                </a:lnTo>
                <a:lnTo>
                  <a:pt x="34960" y="71050"/>
                </a:lnTo>
                <a:lnTo>
                  <a:pt x="34950" y="71050"/>
                </a:lnTo>
                <a:lnTo>
                  <a:pt x="34940" y="71050"/>
                </a:lnTo>
                <a:lnTo>
                  <a:pt x="34940" y="71030"/>
                </a:lnTo>
                <a:lnTo>
                  <a:pt x="34940" y="71020"/>
                </a:lnTo>
                <a:lnTo>
                  <a:pt x="34920" y="71020"/>
                </a:lnTo>
                <a:lnTo>
                  <a:pt x="34900" y="71020"/>
                </a:lnTo>
                <a:lnTo>
                  <a:pt x="34890" y="71020"/>
                </a:lnTo>
                <a:lnTo>
                  <a:pt x="34880" y="71010"/>
                </a:lnTo>
                <a:lnTo>
                  <a:pt x="34870" y="70990"/>
                </a:lnTo>
                <a:lnTo>
                  <a:pt x="34850" y="70980"/>
                </a:lnTo>
                <a:lnTo>
                  <a:pt x="34820" y="70980"/>
                </a:lnTo>
                <a:lnTo>
                  <a:pt x="34810" y="70980"/>
                </a:lnTo>
                <a:lnTo>
                  <a:pt x="34790" y="70970"/>
                </a:lnTo>
                <a:lnTo>
                  <a:pt x="34790" y="70980"/>
                </a:lnTo>
                <a:lnTo>
                  <a:pt x="34780" y="70980"/>
                </a:lnTo>
                <a:lnTo>
                  <a:pt x="34770" y="70980"/>
                </a:lnTo>
                <a:lnTo>
                  <a:pt x="34770" y="70970"/>
                </a:lnTo>
                <a:lnTo>
                  <a:pt x="34760" y="70970"/>
                </a:lnTo>
                <a:lnTo>
                  <a:pt x="34740" y="70970"/>
                </a:lnTo>
                <a:lnTo>
                  <a:pt x="34730" y="70980"/>
                </a:lnTo>
                <a:lnTo>
                  <a:pt x="34720" y="70960"/>
                </a:lnTo>
                <a:lnTo>
                  <a:pt x="34710" y="70950"/>
                </a:lnTo>
                <a:lnTo>
                  <a:pt x="34710" y="70940"/>
                </a:lnTo>
                <a:lnTo>
                  <a:pt x="34710" y="70930"/>
                </a:lnTo>
                <a:lnTo>
                  <a:pt x="34700" y="70920"/>
                </a:lnTo>
                <a:lnTo>
                  <a:pt x="34690" y="70910"/>
                </a:lnTo>
                <a:lnTo>
                  <a:pt x="34690" y="70900"/>
                </a:lnTo>
                <a:lnTo>
                  <a:pt x="34680" y="70900"/>
                </a:lnTo>
                <a:lnTo>
                  <a:pt x="34660" y="70900"/>
                </a:lnTo>
                <a:lnTo>
                  <a:pt x="34650" y="70890"/>
                </a:lnTo>
                <a:lnTo>
                  <a:pt x="34650" y="70880"/>
                </a:lnTo>
                <a:lnTo>
                  <a:pt x="34660" y="70870"/>
                </a:lnTo>
                <a:lnTo>
                  <a:pt x="34660" y="70860"/>
                </a:lnTo>
                <a:lnTo>
                  <a:pt x="34660" y="70850"/>
                </a:lnTo>
                <a:lnTo>
                  <a:pt x="34640" y="70840"/>
                </a:lnTo>
                <a:lnTo>
                  <a:pt x="34640" y="70830"/>
                </a:lnTo>
                <a:lnTo>
                  <a:pt x="34630" y="70810"/>
                </a:lnTo>
                <a:lnTo>
                  <a:pt x="34640" y="70790"/>
                </a:lnTo>
                <a:lnTo>
                  <a:pt x="34640" y="70780"/>
                </a:lnTo>
                <a:lnTo>
                  <a:pt x="34630" y="70780"/>
                </a:lnTo>
                <a:lnTo>
                  <a:pt x="34620" y="70770"/>
                </a:lnTo>
                <a:lnTo>
                  <a:pt x="34610" y="70750"/>
                </a:lnTo>
                <a:lnTo>
                  <a:pt x="34620" y="70740"/>
                </a:lnTo>
                <a:lnTo>
                  <a:pt x="34630" y="70730"/>
                </a:lnTo>
                <a:lnTo>
                  <a:pt x="34620" y="70730"/>
                </a:lnTo>
                <a:lnTo>
                  <a:pt x="34610" y="70730"/>
                </a:lnTo>
                <a:lnTo>
                  <a:pt x="34590" y="70730"/>
                </a:lnTo>
                <a:lnTo>
                  <a:pt x="34580" y="70720"/>
                </a:lnTo>
                <a:lnTo>
                  <a:pt x="34580" y="70710"/>
                </a:lnTo>
                <a:lnTo>
                  <a:pt x="34580" y="70690"/>
                </a:lnTo>
                <a:lnTo>
                  <a:pt x="34580" y="70670"/>
                </a:lnTo>
                <a:lnTo>
                  <a:pt x="34580" y="70660"/>
                </a:lnTo>
                <a:lnTo>
                  <a:pt x="34570" y="70650"/>
                </a:lnTo>
                <a:lnTo>
                  <a:pt x="34560" y="70650"/>
                </a:lnTo>
                <a:lnTo>
                  <a:pt x="34550" y="70650"/>
                </a:lnTo>
                <a:lnTo>
                  <a:pt x="34530" y="70640"/>
                </a:lnTo>
                <a:lnTo>
                  <a:pt x="34520" y="70630"/>
                </a:lnTo>
                <a:lnTo>
                  <a:pt x="34520" y="70620"/>
                </a:lnTo>
                <a:lnTo>
                  <a:pt x="34510" y="70610"/>
                </a:lnTo>
                <a:lnTo>
                  <a:pt x="34500" y="70600"/>
                </a:lnTo>
                <a:lnTo>
                  <a:pt x="34500" y="70590"/>
                </a:lnTo>
                <a:lnTo>
                  <a:pt x="34500" y="70580"/>
                </a:lnTo>
                <a:lnTo>
                  <a:pt x="34510" y="70560"/>
                </a:lnTo>
                <a:lnTo>
                  <a:pt x="34510" y="70540"/>
                </a:lnTo>
                <a:lnTo>
                  <a:pt x="34520" y="70540"/>
                </a:lnTo>
                <a:lnTo>
                  <a:pt x="34540" y="70530"/>
                </a:lnTo>
                <a:lnTo>
                  <a:pt x="34550" y="70530"/>
                </a:lnTo>
                <a:lnTo>
                  <a:pt x="34550" y="70520"/>
                </a:lnTo>
                <a:lnTo>
                  <a:pt x="34550" y="70510"/>
                </a:lnTo>
                <a:lnTo>
                  <a:pt x="34550" y="70500"/>
                </a:lnTo>
                <a:lnTo>
                  <a:pt x="34540" y="70500"/>
                </a:lnTo>
                <a:lnTo>
                  <a:pt x="34540" y="70480"/>
                </a:lnTo>
                <a:lnTo>
                  <a:pt x="34530" y="70460"/>
                </a:lnTo>
                <a:lnTo>
                  <a:pt x="34520" y="70460"/>
                </a:lnTo>
                <a:lnTo>
                  <a:pt x="34510" y="70450"/>
                </a:lnTo>
                <a:lnTo>
                  <a:pt x="34500" y="70450"/>
                </a:lnTo>
                <a:lnTo>
                  <a:pt x="34490" y="70430"/>
                </a:lnTo>
                <a:lnTo>
                  <a:pt x="34480" y="70430"/>
                </a:lnTo>
                <a:lnTo>
                  <a:pt x="34460" y="70440"/>
                </a:lnTo>
                <a:lnTo>
                  <a:pt x="34450" y="70440"/>
                </a:lnTo>
                <a:lnTo>
                  <a:pt x="34430" y="70450"/>
                </a:lnTo>
                <a:lnTo>
                  <a:pt x="34410" y="70450"/>
                </a:lnTo>
                <a:lnTo>
                  <a:pt x="34390" y="70450"/>
                </a:lnTo>
                <a:lnTo>
                  <a:pt x="34370" y="70440"/>
                </a:lnTo>
                <a:lnTo>
                  <a:pt x="34370" y="70450"/>
                </a:lnTo>
                <a:lnTo>
                  <a:pt x="34350" y="70440"/>
                </a:lnTo>
                <a:lnTo>
                  <a:pt x="34340" y="70440"/>
                </a:lnTo>
                <a:lnTo>
                  <a:pt x="34320" y="70430"/>
                </a:lnTo>
                <a:lnTo>
                  <a:pt x="34290" y="70420"/>
                </a:lnTo>
                <a:lnTo>
                  <a:pt x="34270" y="70400"/>
                </a:lnTo>
                <a:lnTo>
                  <a:pt x="34230" y="70370"/>
                </a:lnTo>
                <a:lnTo>
                  <a:pt x="34200" y="70350"/>
                </a:lnTo>
                <a:lnTo>
                  <a:pt x="34170" y="70320"/>
                </a:lnTo>
                <a:lnTo>
                  <a:pt x="34160" y="70310"/>
                </a:lnTo>
                <a:lnTo>
                  <a:pt x="34150" y="70300"/>
                </a:lnTo>
                <a:lnTo>
                  <a:pt x="34140" y="70290"/>
                </a:lnTo>
                <a:lnTo>
                  <a:pt x="34040" y="70240"/>
                </a:lnTo>
                <a:lnTo>
                  <a:pt x="34030" y="70230"/>
                </a:lnTo>
                <a:lnTo>
                  <a:pt x="34020" y="70230"/>
                </a:lnTo>
                <a:lnTo>
                  <a:pt x="34000" y="70220"/>
                </a:lnTo>
                <a:lnTo>
                  <a:pt x="33990" y="70220"/>
                </a:lnTo>
                <a:lnTo>
                  <a:pt x="33940" y="70200"/>
                </a:lnTo>
                <a:lnTo>
                  <a:pt x="33930" y="70190"/>
                </a:lnTo>
                <a:lnTo>
                  <a:pt x="33920" y="70180"/>
                </a:lnTo>
                <a:lnTo>
                  <a:pt x="33910" y="70170"/>
                </a:lnTo>
                <a:lnTo>
                  <a:pt x="33900" y="70170"/>
                </a:lnTo>
                <a:lnTo>
                  <a:pt x="33880" y="70140"/>
                </a:lnTo>
                <a:lnTo>
                  <a:pt x="33870" y="70140"/>
                </a:lnTo>
                <a:lnTo>
                  <a:pt x="33840" y="70110"/>
                </a:lnTo>
                <a:lnTo>
                  <a:pt x="33800" y="70080"/>
                </a:lnTo>
                <a:lnTo>
                  <a:pt x="33760" y="70050"/>
                </a:lnTo>
                <a:lnTo>
                  <a:pt x="33730" y="70040"/>
                </a:lnTo>
                <a:lnTo>
                  <a:pt x="33710" y="70020"/>
                </a:lnTo>
                <a:lnTo>
                  <a:pt x="33680" y="70000"/>
                </a:lnTo>
                <a:lnTo>
                  <a:pt x="33630" y="69960"/>
                </a:lnTo>
                <a:lnTo>
                  <a:pt x="33620" y="69960"/>
                </a:lnTo>
                <a:lnTo>
                  <a:pt x="33610" y="69950"/>
                </a:lnTo>
                <a:lnTo>
                  <a:pt x="33600" y="69940"/>
                </a:lnTo>
                <a:lnTo>
                  <a:pt x="33580" y="69930"/>
                </a:lnTo>
                <a:lnTo>
                  <a:pt x="33580" y="69920"/>
                </a:lnTo>
                <a:lnTo>
                  <a:pt x="33540" y="69890"/>
                </a:lnTo>
                <a:lnTo>
                  <a:pt x="33530" y="69880"/>
                </a:lnTo>
                <a:lnTo>
                  <a:pt x="33520" y="69870"/>
                </a:lnTo>
                <a:lnTo>
                  <a:pt x="33520" y="69860"/>
                </a:lnTo>
                <a:lnTo>
                  <a:pt x="33510" y="69840"/>
                </a:lnTo>
                <a:lnTo>
                  <a:pt x="33500" y="69820"/>
                </a:lnTo>
                <a:lnTo>
                  <a:pt x="33490" y="69800"/>
                </a:lnTo>
                <a:lnTo>
                  <a:pt x="33480" y="69800"/>
                </a:lnTo>
                <a:lnTo>
                  <a:pt x="33480" y="69790"/>
                </a:lnTo>
                <a:lnTo>
                  <a:pt x="33450" y="69790"/>
                </a:lnTo>
                <a:lnTo>
                  <a:pt x="33420" y="69790"/>
                </a:lnTo>
                <a:lnTo>
                  <a:pt x="33390" y="69780"/>
                </a:lnTo>
                <a:lnTo>
                  <a:pt x="33380" y="69780"/>
                </a:lnTo>
                <a:lnTo>
                  <a:pt x="33360" y="69750"/>
                </a:lnTo>
                <a:lnTo>
                  <a:pt x="33340" y="69710"/>
                </a:lnTo>
                <a:lnTo>
                  <a:pt x="33320" y="69680"/>
                </a:lnTo>
                <a:lnTo>
                  <a:pt x="33310" y="69660"/>
                </a:lnTo>
                <a:lnTo>
                  <a:pt x="33300" y="69630"/>
                </a:lnTo>
                <a:lnTo>
                  <a:pt x="33280" y="69600"/>
                </a:lnTo>
                <a:lnTo>
                  <a:pt x="33270" y="69570"/>
                </a:lnTo>
                <a:lnTo>
                  <a:pt x="33260" y="69550"/>
                </a:lnTo>
                <a:lnTo>
                  <a:pt x="33250" y="69550"/>
                </a:lnTo>
                <a:lnTo>
                  <a:pt x="33210" y="69530"/>
                </a:lnTo>
                <a:lnTo>
                  <a:pt x="33190" y="69520"/>
                </a:lnTo>
                <a:lnTo>
                  <a:pt x="33200" y="69510"/>
                </a:lnTo>
                <a:lnTo>
                  <a:pt x="33240" y="69410"/>
                </a:lnTo>
                <a:lnTo>
                  <a:pt x="33320" y="69260"/>
                </a:lnTo>
                <a:lnTo>
                  <a:pt x="33370" y="69170"/>
                </a:lnTo>
                <a:lnTo>
                  <a:pt x="33370" y="69160"/>
                </a:lnTo>
                <a:lnTo>
                  <a:pt x="33380" y="69140"/>
                </a:lnTo>
                <a:lnTo>
                  <a:pt x="33390" y="69120"/>
                </a:lnTo>
                <a:lnTo>
                  <a:pt x="33400" y="69100"/>
                </a:lnTo>
                <a:lnTo>
                  <a:pt x="33410" y="69080"/>
                </a:lnTo>
                <a:lnTo>
                  <a:pt x="33420" y="69070"/>
                </a:lnTo>
                <a:lnTo>
                  <a:pt x="33440" y="69030"/>
                </a:lnTo>
                <a:lnTo>
                  <a:pt x="33480" y="68970"/>
                </a:lnTo>
                <a:lnTo>
                  <a:pt x="33550" y="68850"/>
                </a:lnTo>
                <a:lnTo>
                  <a:pt x="33560" y="68840"/>
                </a:lnTo>
                <a:lnTo>
                  <a:pt x="33610" y="68770"/>
                </a:lnTo>
                <a:lnTo>
                  <a:pt x="33630" y="68740"/>
                </a:lnTo>
                <a:lnTo>
                  <a:pt x="33670" y="68700"/>
                </a:lnTo>
                <a:lnTo>
                  <a:pt x="33680" y="68690"/>
                </a:lnTo>
                <a:lnTo>
                  <a:pt x="33690" y="68680"/>
                </a:lnTo>
                <a:lnTo>
                  <a:pt x="33700" y="68680"/>
                </a:lnTo>
                <a:lnTo>
                  <a:pt x="33710" y="68670"/>
                </a:lnTo>
                <a:lnTo>
                  <a:pt x="33780" y="68690"/>
                </a:lnTo>
                <a:lnTo>
                  <a:pt x="33810" y="68700"/>
                </a:lnTo>
                <a:lnTo>
                  <a:pt x="33820" y="68700"/>
                </a:lnTo>
                <a:lnTo>
                  <a:pt x="33830" y="68700"/>
                </a:lnTo>
                <a:lnTo>
                  <a:pt x="33830" y="68690"/>
                </a:lnTo>
                <a:lnTo>
                  <a:pt x="33820" y="68690"/>
                </a:lnTo>
                <a:lnTo>
                  <a:pt x="33820" y="68680"/>
                </a:lnTo>
                <a:lnTo>
                  <a:pt x="33810" y="68680"/>
                </a:lnTo>
                <a:lnTo>
                  <a:pt x="33830" y="68670"/>
                </a:lnTo>
                <a:lnTo>
                  <a:pt x="33850" y="68670"/>
                </a:lnTo>
                <a:lnTo>
                  <a:pt x="33860" y="68680"/>
                </a:lnTo>
                <a:lnTo>
                  <a:pt x="33870" y="68680"/>
                </a:lnTo>
                <a:lnTo>
                  <a:pt x="33870" y="68690"/>
                </a:lnTo>
                <a:lnTo>
                  <a:pt x="33880" y="68700"/>
                </a:lnTo>
                <a:lnTo>
                  <a:pt x="33890" y="68700"/>
                </a:lnTo>
                <a:lnTo>
                  <a:pt x="33890" y="68710"/>
                </a:lnTo>
                <a:lnTo>
                  <a:pt x="33900" y="68710"/>
                </a:lnTo>
                <a:lnTo>
                  <a:pt x="33900" y="68720"/>
                </a:lnTo>
                <a:lnTo>
                  <a:pt x="33910" y="68720"/>
                </a:lnTo>
                <a:lnTo>
                  <a:pt x="33920" y="68730"/>
                </a:lnTo>
                <a:lnTo>
                  <a:pt x="33930" y="68740"/>
                </a:lnTo>
                <a:lnTo>
                  <a:pt x="33950" y="68750"/>
                </a:lnTo>
                <a:lnTo>
                  <a:pt x="33960" y="68750"/>
                </a:lnTo>
                <a:lnTo>
                  <a:pt x="33970" y="68760"/>
                </a:lnTo>
                <a:lnTo>
                  <a:pt x="33980" y="68760"/>
                </a:lnTo>
                <a:lnTo>
                  <a:pt x="33990" y="68760"/>
                </a:lnTo>
                <a:lnTo>
                  <a:pt x="34000" y="68780"/>
                </a:lnTo>
                <a:lnTo>
                  <a:pt x="34000" y="68790"/>
                </a:lnTo>
                <a:lnTo>
                  <a:pt x="34020" y="68820"/>
                </a:lnTo>
                <a:lnTo>
                  <a:pt x="34030" y="68830"/>
                </a:lnTo>
                <a:lnTo>
                  <a:pt x="34040" y="68840"/>
                </a:lnTo>
                <a:lnTo>
                  <a:pt x="34060" y="68860"/>
                </a:lnTo>
                <a:lnTo>
                  <a:pt x="34070" y="68870"/>
                </a:lnTo>
                <a:lnTo>
                  <a:pt x="34090" y="68890"/>
                </a:lnTo>
                <a:lnTo>
                  <a:pt x="34100" y="68900"/>
                </a:lnTo>
                <a:lnTo>
                  <a:pt x="34140" y="68940"/>
                </a:lnTo>
                <a:lnTo>
                  <a:pt x="34170" y="68980"/>
                </a:lnTo>
                <a:lnTo>
                  <a:pt x="34180" y="69010"/>
                </a:lnTo>
                <a:lnTo>
                  <a:pt x="34200" y="69060"/>
                </a:lnTo>
                <a:lnTo>
                  <a:pt x="34210" y="69080"/>
                </a:lnTo>
                <a:lnTo>
                  <a:pt x="34210" y="69100"/>
                </a:lnTo>
                <a:lnTo>
                  <a:pt x="34220" y="69130"/>
                </a:lnTo>
                <a:lnTo>
                  <a:pt x="34230" y="69150"/>
                </a:lnTo>
                <a:lnTo>
                  <a:pt x="34240" y="69170"/>
                </a:lnTo>
                <a:lnTo>
                  <a:pt x="34250" y="69170"/>
                </a:lnTo>
                <a:lnTo>
                  <a:pt x="34250" y="69180"/>
                </a:lnTo>
                <a:lnTo>
                  <a:pt x="34260" y="69200"/>
                </a:lnTo>
                <a:lnTo>
                  <a:pt x="34260" y="69190"/>
                </a:lnTo>
                <a:lnTo>
                  <a:pt x="34260" y="69200"/>
                </a:lnTo>
                <a:lnTo>
                  <a:pt x="34270" y="69220"/>
                </a:lnTo>
                <a:lnTo>
                  <a:pt x="34270" y="69230"/>
                </a:lnTo>
                <a:lnTo>
                  <a:pt x="34280" y="69240"/>
                </a:lnTo>
                <a:lnTo>
                  <a:pt x="34280" y="69270"/>
                </a:lnTo>
                <a:lnTo>
                  <a:pt x="34280" y="69300"/>
                </a:lnTo>
                <a:lnTo>
                  <a:pt x="34290" y="69310"/>
                </a:lnTo>
                <a:lnTo>
                  <a:pt x="34290" y="69320"/>
                </a:lnTo>
                <a:lnTo>
                  <a:pt x="34300" y="69340"/>
                </a:lnTo>
                <a:lnTo>
                  <a:pt x="34310" y="69360"/>
                </a:lnTo>
                <a:lnTo>
                  <a:pt x="34330" y="69370"/>
                </a:lnTo>
                <a:lnTo>
                  <a:pt x="34340" y="69380"/>
                </a:lnTo>
                <a:lnTo>
                  <a:pt x="34370" y="69410"/>
                </a:lnTo>
                <a:lnTo>
                  <a:pt x="34400" y="69430"/>
                </a:lnTo>
                <a:lnTo>
                  <a:pt x="34500" y="69480"/>
                </a:lnTo>
                <a:lnTo>
                  <a:pt x="34510" y="69480"/>
                </a:lnTo>
                <a:lnTo>
                  <a:pt x="34600" y="69510"/>
                </a:lnTo>
                <a:lnTo>
                  <a:pt x="34670" y="69530"/>
                </a:lnTo>
                <a:lnTo>
                  <a:pt x="34700" y="69530"/>
                </a:lnTo>
                <a:lnTo>
                  <a:pt x="34740" y="69550"/>
                </a:lnTo>
                <a:lnTo>
                  <a:pt x="34770" y="69560"/>
                </a:lnTo>
                <a:lnTo>
                  <a:pt x="34790" y="69570"/>
                </a:lnTo>
                <a:lnTo>
                  <a:pt x="34830" y="69580"/>
                </a:lnTo>
                <a:lnTo>
                  <a:pt x="34880" y="69590"/>
                </a:lnTo>
                <a:lnTo>
                  <a:pt x="34980" y="69640"/>
                </a:lnTo>
                <a:lnTo>
                  <a:pt x="35000" y="69650"/>
                </a:lnTo>
                <a:lnTo>
                  <a:pt x="35010" y="69630"/>
                </a:lnTo>
                <a:lnTo>
                  <a:pt x="35010" y="69620"/>
                </a:lnTo>
                <a:lnTo>
                  <a:pt x="35010" y="69610"/>
                </a:lnTo>
                <a:lnTo>
                  <a:pt x="35000" y="69580"/>
                </a:lnTo>
                <a:lnTo>
                  <a:pt x="35000" y="69550"/>
                </a:lnTo>
                <a:lnTo>
                  <a:pt x="35010" y="69530"/>
                </a:lnTo>
                <a:lnTo>
                  <a:pt x="35030" y="69510"/>
                </a:lnTo>
                <a:lnTo>
                  <a:pt x="35040" y="69500"/>
                </a:lnTo>
                <a:lnTo>
                  <a:pt x="35050" y="69480"/>
                </a:lnTo>
                <a:lnTo>
                  <a:pt x="35050" y="69460"/>
                </a:lnTo>
                <a:lnTo>
                  <a:pt x="35040" y="69450"/>
                </a:lnTo>
                <a:lnTo>
                  <a:pt x="35030" y="69440"/>
                </a:lnTo>
                <a:lnTo>
                  <a:pt x="35020" y="69440"/>
                </a:lnTo>
                <a:lnTo>
                  <a:pt x="35000" y="69440"/>
                </a:lnTo>
                <a:lnTo>
                  <a:pt x="34990" y="69440"/>
                </a:lnTo>
                <a:lnTo>
                  <a:pt x="34980" y="69430"/>
                </a:lnTo>
                <a:lnTo>
                  <a:pt x="34970" y="69410"/>
                </a:lnTo>
                <a:lnTo>
                  <a:pt x="34940" y="69410"/>
                </a:lnTo>
                <a:lnTo>
                  <a:pt x="34920" y="69400"/>
                </a:lnTo>
                <a:lnTo>
                  <a:pt x="34890" y="69380"/>
                </a:lnTo>
                <a:lnTo>
                  <a:pt x="34880" y="69370"/>
                </a:lnTo>
                <a:lnTo>
                  <a:pt x="34860" y="69340"/>
                </a:lnTo>
                <a:lnTo>
                  <a:pt x="34860" y="69330"/>
                </a:lnTo>
                <a:lnTo>
                  <a:pt x="34860" y="69280"/>
                </a:lnTo>
                <a:lnTo>
                  <a:pt x="34860" y="69170"/>
                </a:lnTo>
                <a:lnTo>
                  <a:pt x="34860" y="69140"/>
                </a:lnTo>
                <a:lnTo>
                  <a:pt x="34860" y="69120"/>
                </a:lnTo>
                <a:lnTo>
                  <a:pt x="34840" y="69090"/>
                </a:lnTo>
                <a:lnTo>
                  <a:pt x="34790" y="69040"/>
                </a:lnTo>
                <a:lnTo>
                  <a:pt x="34780" y="69020"/>
                </a:lnTo>
                <a:lnTo>
                  <a:pt x="34720" y="68990"/>
                </a:lnTo>
                <a:lnTo>
                  <a:pt x="34690" y="68950"/>
                </a:lnTo>
                <a:lnTo>
                  <a:pt x="34660" y="68880"/>
                </a:lnTo>
                <a:lnTo>
                  <a:pt x="34650" y="68860"/>
                </a:lnTo>
                <a:lnTo>
                  <a:pt x="34640" y="68850"/>
                </a:lnTo>
                <a:lnTo>
                  <a:pt x="34630" y="68830"/>
                </a:lnTo>
                <a:lnTo>
                  <a:pt x="34620" y="68820"/>
                </a:lnTo>
                <a:lnTo>
                  <a:pt x="34610" y="68800"/>
                </a:lnTo>
                <a:lnTo>
                  <a:pt x="34600" y="68780"/>
                </a:lnTo>
                <a:lnTo>
                  <a:pt x="34590" y="68770"/>
                </a:lnTo>
                <a:lnTo>
                  <a:pt x="34590" y="68760"/>
                </a:lnTo>
                <a:lnTo>
                  <a:pt x="34570" y="68750"/>
                </a:lnTo>
                <a:lnTo>
                  <a:pt x="34540" y="68730"/>
                </a:lnTo>
                <a:lnTo>
                  <a:pt x="34520" y="68700"/>
                </a:lnTo>
                <a:lnTo>
                  <a:pt x="34500" y="68680"/>
                </a:lnTo>
                <a:lnTo>
                  <a:pt x="34470" y="68660"/>
                </a:lnTo>
                <a:lnTo>
                  <a:pt x="34430" y="68650"/>
                </a:lnTo>
                <a:lnTo>
                  <a:pt x="34400" y="68640"/>
                </a:lnTo>
                <a:lnTo>
                  <a:pt x="34370" y="68620"/>
                </a:lnTo>
                <a:lnTo>
                  <a:pt x="34360" y="68590"/>
                </a:lnTo>
                <a:lnTo>
                  <a:pt x="34340" y="68560"/>
                </a:lnTo>
                <a:lnTo>
                  <a:pt x="34310" y="68540"/>
                </a:lnTo>
                <a:lnTo>
                  <a:pt x="34280" y="68530"/>
                </a:lnTo>
                <a:lnTo>
                  <a:pt x="34260" y="68510"/>
                </a:lnTo>
                <a:lnTo>
                  <a:pt x="34260" y="68490"/>
                </a:lnTo>
                <a:lnTo>
                  <a:pt x="34270" y="68470"/>
                </a:lnTo>
                <a:lnTo>
                  <a:pt x="34270" y="68450"/>
                </a:lnTo>
                <a:lnTo>
                  <a:pt x="34250" y="68440"/>
                </a:lnTo>
                <a:lnTo>
                  <a:pt x="34250" y="68420"/>
                </a:lnTo>
                <a:lnTo>
                  <a:pt x="34230" y="68400"/>
                </a:lnTo>
                <a:lnTo>
                  <a:pt x="34220" y="68400"/>
                </a:lnTo>
                <a:lnTo>
                  <a:pt x="34200" y="68400"/>
                </a:lnTo>
                <a:lnTo>
                  <a:pt x="34200" y="68340"/>
                </a:lnTo>
                <a:lnTo>
                  <a:pt x="34190" y="68250"/>
                </a:lnTo>
                <a:lnTo>
                  <a:pt x="34180" y="68140"/>
                </a:lnTo>
                <a:lnTo>
                  <a:pt x="34180" y="68010"/>
                </a:lnTo>
                <a:lnTo>
                  <a:pt x="34180" y="67900"/>
                </a:lnTo>
                <a:lnTo>
                  <a:pt x="34180" y="67800"/>
                </a:lnTo>
                <a:lnTo>
                  <a:pt x="34170" y="67760"/>
                </a:lnTo>
                <a:lnTo>
                  <a:pt x="34170" y="67720"/>
                </a:lnTo>
                <a:lnTo>
                  <a:pt x="34160" y="67700"/>
                </a:lnTo>
                <a:lnTo>
                  <a:pt x="34140" y="67680"/>
                </a:lnTo>
                <a:lnTo>
                  <a:pt x="34110" y="67680"/>
                </a:lnTo>
                <a:lnTo>
                  <a:pt x="34030" y="67680"/>
                </a:lnTo>
                <a:lnTo>
                  <a:pt x="33990" y="67680"/>
                </a:lnTo>
                <a:lnTo>
                  <a:pt x="33970" y="67680"/>
                </a:lnTo>
                <a:lnTo>
                  <a:pt x="33930" y="67670"/>
                </a:lnTo>
                <a:lnTo>
                  <a:pt x="33880" y="67660"/>
                </a:lnTo>
                <a:lnTo>
                  <a:pt x="33880" y="67650"/>
                </a:lnTo>
                <a:lnTo>
                  <a:pt x="33880" y="67640"/>
                </a:lnTo>
                <a:lnTo>
                  <a:pt x="33880" y="67620"/>
                </a:lnTo>
                <a:lnTo>
                  <a:pt x="33870" y="67600"/>
                </a:lnTo>
                <a:lnTo>
                  <a:pt x="33860" y="67570"/>
                </a:lnTo>
                <a:lnTo>
                  <a:pt x="33840" y="67540"/>
                </a:lnTo>
                <a:lnTo>
                  <a:pt x="33820" y="67530"/>
                </a:lnTo>
                <a:lnTo>
                  <a:pt x="33790" y="67510"/>
                </a:lnTo>
                <a:lnTo>
                  <a:pt x="33760" y="67480"/>
                </a:lnTo>
                <a:lnTo>
                  <a:pt x="33730" y="67440"/>
                </a:lnTo>
                <a:lnTo>
                  <a:pt x="33720" y="67440"/>
                </a:lnTo>
                <a:lnTo>
                  <a:pt x="33700" y="67430"/>
                </a:lnTo>
                <a:lnTo>
                  <a:pt x="33670" y="67420"/>
                </a:lnTo>
                <a:lnTo>
                  <a:pt x="33640" y="67410"/>
                </a:lnTo>
                <a:lnTo>
                  <a:pt x="33600" y="67400"/>
                </a:lnTo>
                <a:lnTo>
                  <a:pt x="33550" y="67390"/>
                </a:lnTo>
                <a:lnTo>
                  <a:pt x="33500" y="67380"/>
                </a:lnTo>
                <a:lnTo>
                  <a:pt x="33490" y="67360"/>
                </a:lnTo>
                <a:lnTo>
                  <a:pt x="33490" y="67340"/>
                </a:lnTo>
                <a:lnTo>
                  <a:pt x="33480" y="67320"/>
                </a:lnTo>
                <a:lnTo>
                  <a:pt x="33490" y="67290"/>
                </a:lnTo>
                <a:lnTo>
                  <a:pt x="33490" y="67270"/>
                </a:lnTo>
                <a:lnTo>
                  <a:pt x="33500" y="67260"/>
                </a:lnTo>
                <a:lnTo>
                  <a:pt x="33510" y="67240"/>
                </a:lnTo>
                <a:lnTo>
                  <a:pt x="33530" y="67240"/>
                </a:lnTo>
                <a:lnTo>
                  <a:pt x="33550" y="67230"/>
                </a:lnTo>
                <a:lnTo>
                  <a:pt x="33560" y="67210"/>
                </a:lnTo>
                <a:lnTo>
                  <a:pt x="33570" y="67200"/>
                </a:lnTo>
                <a:lnTo>
                  <a:pt x="33570" y="67180"/>
                </a:lnTo>
                <a:lnTo>
                  <a:pt x="33560" y="67160"/>
                </a:lnTo>
                <a:lnTo>
                  <a:pt x="33560" y="67140"/>
                </a:lnTo>
                <a:lnTo>
                  <a:pt x="33570" y="67130"/>
                </a:lnTo>
                <a:lnTo>
                  <a:pt x="33570" y="67110"/>
                </a:lnTo>
                <a:lnTo>
                  <a:pt x="33570" y="67090"/>
                </a:lnTo>
                <a:lnTo>
                  <a:pt x="33570" y="67080"/>
                </a:lnTo>
                <a:lnTo>
                  <a:pt x="33570" y="67060"/>
                </a:lnTo>
                <a:lnTo>
                  <a:pt x="33570" y="67050"/>
                </a:lnTo>
                <a:lnTo>
                  <a:pt x="33570" y="67040"/>
                </a:lnTo>
                <a:lnTo>
                  <a:pt x="33580" y="67030"/>
                </a:lnTo>
                <a:lnTo>
                  <a:pt x="33580" y="67020"/>
                </a:lnTo>
                <a:lnTo>
                  <a:pt x="33570" y="67000"/>
                </a:lnTo>
                <a:lnTo>
                  <a:pt x="33570" y="66990"/>
                </a:lnTo>
                <a:lnTo>
                  <a:pt x="33580" y="66970"/>
                </a:lnTo>
                <a:lnTo>
                  <a:pt x="33580" y="66950"/>
                </a:lnTo>
                <a:lnTo>
                  <a:pt x="33590" y="66930"/>
                </a:lnTo>
                <a:lnTo>
                  <a:pt x="33590" y="66920"/>
                </a:lnTo>
                <a:lnTo>
                  <a:pt x="33590" y="66910"/>
                </a:lnTo>
                <a:lnTo>
                  <a:pt x="33590" y="66900"/>
                </a:lnTo>
                <a:lnTo>
                  <a:pt x="33600" y="66880"/>
                </a:lnTo>
                <a:lnTo>
                  <a:pt x="33600" y="66850"/>
                </a:lnTo>
                <a:lnTo>
                  <a:pt x="33610" y="66840"/>
                </a:lnTo>
                <a:lnTo>
                  <a:pt x="33610" y="66830"/>
                </a:lnTo>
                <a:lnTo>
                  <a:pt x="33620" y="66810"/>
                </a:lnTo>
                <a:lnTo>
                  <a:pt x="33630" y="66800"/>
                </a:lnTo>
                <a:lnTo>
                  <a:pt x="33630" y="66780"/>
                </a:lnTo>
                <a:lnTo>
                  <a:pt x="33650" y="66770"/>
                </a:lnTo>
                <a:lnTo>
                  <a:pt x="33670" y="66760"/>
                </a:lnTo>
                <a:lnTo>
                  <a:pt x="33700" y="66750"/>
                </a:lnTo>
                <a:lnTo>
                  <a:pt x="33750" y="66740"/>
                </a:lnTo>
                <a:lnTo>
                  <a:pt x="33790" y="66730"/>
                </a:lnTo>
                <a:lnTo>
                  <a:pt x="33810" y="66720"/>
                </a:lnTo>
                <a:lnTo>
                  <a:pt x="33850" y="66720"/>
                </a:lnTo>
                <a:lnTo>
                  <a:pt x="33870" y="66710"/>
                </a:lnTo>
                <a:lnTo>
                  <a:pt x="33900" y="66710"/>
                </a:lnTo>
                <a:lnTo>
                  <a:pt x="33930" y="66710"/>
                </a:lnTo>
                <a:lnTo>
                  <a:pt x="33950" y="66700"/>
                </a:lnTo>
                <a:lnTo>
                  <a:pt x="33960" y="66690"/>
                </a:lnTo>
                <a:lnTo>
                  <a:pt x="33980" y="66680"/>
                </a:lnTo>
                <a:lnTo>
                  <a:pt x="34000" y="66660"/>
                </a:lnTo>
                <a:lnTo>
                  <a:pt x="34020" y="66650"/>
                </a:lnTo>
                <a:lnTo>
                  <a:pt x="34030" y="66630"/>
                </a:lnTo>
                <a:lnTo>
                  <a:pt x="34060" y="66560"/>
                </a:lnTo>
                <a:lnTo>
                  <a:pt x="34060" y="66540"/>
                </a:lnTo>
                <a:lnTo>
                  <a:pt x="34070" y="66530"/>
                </a:lnTo>
                <a:lnTo>
                  <a:pt x="34070" y="66520"/>
                </a:lnTo>
                <a:lnTo>
                  <a:pt x="34100" y="66480"/>
                </a:lnTo>
                <a:lnTo>
                  <a:pt x="34120" y="66450"/>
                </a:lnTo>
                <a:lnTo>
                  <a:pt x="34140" y="66450"/>
                </a:lnTo>
                <a:lnTo>
                  <a:pt x="34170" y="66430"/>
                </a:lnTo>
                <a:lnTo>
                  <a:pt x="34200" y="66420"/>
                </a:lnTo>
                <a:lnTo>
                  <a:pt x="34240" y="66400"/>
                </a:lnTo>
                <a:lnTo>
                  <a:pt x="34270" y="66390"/>
                </a:lnTo>
                <a:lnTo>
                  <a:pt x="34280" y="66380"/>
                </a:lnTo>
                <a:lnTo>
                  <a:pt x="34290" y="66360"/>
                </a:lnTo>
                <a:lnTo>
                  <a:pt x="34300" y="66310"/>
                </a:lnTo>
                <a:lnTo>
                  <a:pt x="34320" y="66280"/>
                </a:lnTo>
                <a:lnTo>
                  <a:pt x="34340" y="66240"/>
                </a:lnTo>
                <a:lnTo>
                  <a:pt x="34350" y="66230"/>
                </a:lnTo>
                <a:lnTo>
                  <a:pt x="34370" y="66230"/>
                </a:lnTo>
                <a:lnTo>
                  <a:pt x="34400" y="66220"/>
                </a:lnTo>
                <a:lnTo>
                  <a:pt x="34420" y="66210"/>
                </a:lnTo>
                <a:lnTo>
                  <a:pt x="34450" y="66200"/>
                </a:lnTo>
                <a:lnTo>
                  <a:pt x="34460" y="66180"/>
                </a:lnTo>
                <a:lnTo>
                  <a:pt x="34470" y="66160"/>
                </a:lnTo>
                <a:lnTo>
                  <a:pt x="34470" y="66140"/>
                </a:lnTo>
                <a:lnTo>
                  <a:pt x="34470" y="66110"/>
                </a:lnTo>
                <a:lnTo>
                  <a:pt x="34460" y="66090"/>
                </a:lnTo>
                <a:lnTo>
                  <a:pt x="34460" y="66040"/>
                </a:lnTo>
                <a:lnTo>
                  <a:pt x="34460" y="66010"/>
                </a:lnTo>
                <a:lnTo>
                  <a:pt x="34460" y="65970"/>
                </a:lnTo>
                <a:lnTo>
                  <a:pt x="34470" y="65960"/>
                </a:lnTo>
                <a:lnTo>
                  <a:pt x="34440" y="65940"/>
                </a:lnTo>
                <a:lnTo>
                  <a:pt x="34420" y="65910"/>
                </a:lnTo>
                <a:lnTo>
                  <a:pt x="34410" y="65880"/>
                </a:lnTo>
                <a:lnTo>
                  <a:pt x="34400" y="65860"/>
                </a:lnTo>
                <a:lnTo>
                  <a:pt x="34390" y="65840"/>
                </a:lnTo>
                <a:lnTo>
                  <a:pt x="34380" y="65810"/>
                </a:lnTo>
                <a:lnTo>
                  <a:pt x="34370" y="65800"/>
                </a:lnTo>
                <a:lnTo>
                  <a:pt x="34350" y="65780"/>
                </a:lnTo>
                <a:lnTo>
                  <a:pt x="34320" y="65780"/>
                </a:lnTo>
                <a:lnTo>
                  <a:pt x="34280" y="65770"/>
                </a:lnTo>
                <a:lnTo>
                  <a:pt x="34250" y="65770"/>
                </a:lnTo>
                <a:lnTo>
                  <a:pt x="34230" y="65770"/>
                </a:lnTo>
                <a:lnTo>
                  <a:pt x="34210" y="65760"/>
                </a:lnTo>
                <a:lnTo>
                  <a:pt x="34180" y="65730"/>
                </a:lnTo>
                <a:lnTo>
                  <a:pt x="34160" y="65720"/>
                </a:lnTo>
                <a:lnTo>
                  <a:pt x="34130" y="65700"/>
                </a:lnTo>
                <a:lnTo>
                  <a:pt x="34110" y="65690"/>
                </a:lnTo>
                <a:lnTo>
                  <a:pt x="34090" y="65690"/>
                </a:lnTo>
                <a:lnTo>
                  <a:pt x="34080" y="65700"/>
                </a:lnTo>
                <a:lnTo>
                  <a:pt x="34060" y="65720"/>
                </a:lnTo>
                <a:lnTo>
                  <a:pt x="34040" y="65720"/>
                </a:lnTo>
                <a:lnTo>
                  <a:pt x="34030" y="65740"/>
                </a:lnTo>
                <a:lnTo>
                  <a:pt x="34020" y="65730"/>
                </a:lnTo>
                <a:lnTo>
                  <a:pt x="34000" y="65730"/>
                </a:lnTo>
                <a:lnTo>
                  <a:pt x="33980" y="65730"/>
                </a:lnTo>
                <a:lnTo>
                  <a:pt x="33950" y="65730"/>
                </a:lnTo>
                <a:lnTo>
                  <a:pt x="33930" y="65730"/>
                </a:lnTo>
                <a:lnTo>
                  <a:pt x="33920" y="65730"/>
                </a:lnTo>
                <a:lnTo>
                  <a:pt x="33890" y="65730"/>
                </a:lnTo>
                <a:lnTo>
                  <a:pt x="33870" y="65720"/>
                </a:lnTo>
                <a:lnTo>
                  <a:pt x="33850" y="65710"/>
                </a:lnTo>
                <a:lnTo>
                  <a:pt x="33830" y="65710"/>
                </a:lnTo>
                <a:lnTo>
                  <a:pt x="33810" y="65680"/>
                </a:lnTo>
                <a:lnTo>
                  <a:pt x="33790" y="65680"/>
                </a:lnTo>
                <a:lnTo>
                  <a:pt x="33790" y="65670"/>
                </a:lnTo>
                <a:lnTo>
                  <a:pt x="33770" y="65680"/>
                </a:lnTo>
                <a:lnTo>
                  <a:pt x="33760" y="65680"/>
                </a:lnTo>
                <a:lnTo>
                  <a:pt x="33750" y="65690"/>
                </a:lnTo>
                <a:lnTo>
                  <a:pt x="33730" y="65690"/>
                </a:lnTo>
                <a:lnTo>
                  <a:pt x="33720" y="65690"/>
                </a:lnTo>
                <a:lnTo>
                  <a:pt x="33710" y="65690"/>
                </a:lnTo>
                <a:lnTo>
                  <a:pt x="33690" y="65680"/>
                </a:lnTo>
                <a:lnTo>
                  <a:pt x="33670" y="65680"/>
                </a:lnTo>
                <a:lnTo>
                  <a:pt x="33650" y="65670"/>
                </a:lnTo>
                <a:lnTo>
                  <a:pt x="33620" y="65660"/>
                </a:lnTo>
                <a:lnTo>
                  <a:pt x="33600" y="65660"/>
                </a:lnTo>
                <a:lnTo>
                  <a:pt x="33580" y="65650"/>
                </a:lnTo>
                <a:lnTo>
                  <a:pt x="33570" y="65660"/>
                </a:lnTo>
                <a:lnTo>
                  <a:pt x="33560" y="65650"/>
                </a:lnTo>
                <a:lnTo>
                  <a:pt x="33530" y="65640"/>
                </a:lnTo>
                <a:lnTo>
                  <a:pt x="33500" y="65650"/>
                </a:lnTo>
                <a:lnTo>
                  <a:pt x="33480" y="65650"/>
                </a:lnTo>
                <a:lnTo>
                  <a:pt x="33470" y="65660"/>
                </a:lnTo>
                <a:lnTo>
                  <a:pt x="33440" y="65670"/>
                </a:lnTo>
                <a:lnTo>
                  <a:pt x="33410" y="65670"/>
                </a:lnTo>
                <a:lnTo>
                  <a:pt x="33390" y="65670"/>
                </a:lnTo>
                <a:lnTo>
                  <a:pt x="33370" y="65690"/>
                </a:lnTo>
                <a:lnTo>
                  <a:pt x="33340" y="65760"/>
                </a:lnTo>
                <a:lnTo>
                  <a:pt x="33320" y="65780"/>
                </a:lnTo>
                <a:lnTo>
                  <a:pt x="33300" y="65790"/>
                </a:lnTo>
                <a:lnTo>
                  <a:pt x="33290" y="65830"/>
                </a:lnTo>
                <a:lnTo>
                  <a:pt x="33280" y="65840"/>
                </a:lnTo>
                <a:lnTo>
                  <a:pt x="33250" y="65850"/>
                </a:lnTo>
                <a:lnTo>
                  <a:pt x="33230" y="65860"/>
                </a:lnTo>
                <a:lnTo>
                  <a:pt x="33200" y="65870"/>
                </a:lnTo>
                <a:lnTo>
                  <a:pt x="33170" y="65890"/>
                </a:lnTo>
                <a:lnTo>
                  <a:pt x="33150" y="65900"/>
                </a:lnTo>
                <a:lnTo>
                  <a:pt x="33140" y="65920"/>
                </a:lnTo>
                <a:lnTo>
                  <a:pt x="33110" y="65940"/>
                </a:lnTo>
                <a:lnTo>
                  <a:pt x="33100" y="65960"/>
                </a:lnTo>
                <a:lnTo>
                  <a:pt x="33090" y="65970"/>
                </a:lnTo>
                <a:lnTo>
                  <a:pt x="33070" y="65980"/>
                </a:lnTo>
                <a:lnTo>
                  <a:pt x="33040" y="65980"/>
                </a:lnTo>
                <a:lnTo>
                  <a:pt x="33040" y="65970"/>
                </a:lnTo>
                <a:lnTo>
                  <a:pt x="33030" y="65960"/>
                </a:lnTo>
                <a:lnTo>
                  <a:pt x="33020" y="65970"/>
                </a:lnTo>
                <a:lnTo>
                  <a:pt x="33000" y="65960"/>
                </a:lnTo>
                <a:lnTo>
                  <a:pt x="32990" y="65970"/>
                </a:lnTo>
                <a:lnTo>
                  <a:pt x="32980" y="65980"/>
                </a:lnTo>
                <a:lnTo>
                  <a:pt x="32960" y="65990"/>
                </a:lnTo>
                <a:lnTo>
                  <a:pt x="32940" y="65990"/>
                </a:lnTo>
                <a:lnTo>
                  <a:pt x="32920" y="66000"/>
                </a:lnTo>
                <a:lnTo>
                  <a:pt x="32900" y="65990"/>
                </a:lnTo>
                <a:lnTo>
                  <a:pt x="32890" y="65980"/>
                </a:lnTo>
                <a:lnTo>
                  <a:pt x="32880" y="65970"/>
                </a:lnTo>
                <a:lnTo>
                  <a:pt x="32890" y="65960"/>
                </a:lnTo>
                <a:lnTo>
                  <a:pt x="32900" y="65960"/>
                </a:lnTo>
                <a:lnTo>
                  <a:pt x="32910" y="65950"/>
                </a:lnTo>
                <a:lnTo>
                  <a:pt x="32910" y="65930"/>
                </a:lnTo>
                <a:lnTo>
                  <a:pt x="32900" y="65920"/>
                </a:lnTo>
                <a:lnTo>
                  <a:pt x="32910" y="65910"/>
                </a:lnTo>
                <a:lnTo>
                  <a:pt x="32910" y="65900"/>
                </a:lnTo>
                <a:lnTo>
                  <a:pt x="32900" y="65900"/>
                </a:lnTo>
                <a:lnTo>
                  <a:pt x="32890" y="65900"/>
                </a:lnTo>
                <a:lnTo>
                  <a:pt x="32880" y="65890"/>
                </a:lnTo>
                <a:lnTo>
                  <a:pt x="32870" y="65880"/>
                </a:lnTo>
                <a:lnTo>
                  <a:pt x="32870" y="65870"/>
                </a:lnTo>
                <a:lnTo>
                  <a:pt x="32870" y="65860"/>
                </a:lnTo>
                <a:lnTo>
                  <a:pt x="32860" y="65850"/>
                </a:lnTo>
                <a:lnTo>
                  <a:pt x="32850" y="65840"/>
                </a:lnTo>
                <a:lnTo>
                  <a:pt x="32870" y="65830"/>
                </a:lnTo>
                <a:lnTo>
                  <a:pt x="32880" y="65830"/>
                </a:lnTo>
                <a:lnTo>
                  <a:pt x="32880" y="65820"/>
                </a:lnTo>
                <a:lnTo>
                  <a:pt x="32880" y="65810"/>
                </a:lnTo>
                <a:lnTo>
                  <a:pt x="32880" y="65800"/>
                </a:lnTo>
                <a:lnTo>
                  <a:pt x="32880" y="65780"/>
                </a:lnTo>
                <a:lnTo>
                  <a:pt x="32860" y="65780"/>
                </a:lnTo>
                <a:lnTo>
                  <a:pt x="32850" y="65790"/>
                </a:lnTo>
                <a:lnTo>
                  <a:pt x="32860" y="65770"/>
                </a:lnTo>
                <a:lnTo>
                  <a:pt x="32860" y="65750"/>
                </a:lnTo>
                <a:lnTo>
                  <a:pt x="32870" y="65740"/>
                </a:lnTo>
                <a:lnTo>
                  <a:pt x="32860" y="65740"/>
                </a:lnTo>
                <a:lnTo>
                  <a:pt x="32860" y="65730"/>
                </a:lnTo>
                <a:lnTo>
                  <a:pt x="32870" y="65710"/>
                </a:lnTo>
                <a:lnTo>
                  <a:pt x="32860" y="65710"/>
                </a:lnTo>
                <a:lnTo>
                  <a:pt x="32840" y="65710"/>
                </a:lnTo>
                <a:lnTo>
                  <a:pt x="32840" y="65700"/>
                </a:lnTo>
                <a:lnTo>
                  <a:pt x="32850" y="65690"/>
                </a:lnTo>
                <a:lnTo>
                  <a:pt x="32850" y="65680"/>
                </a:lnTo>
                <a:lnTo>
                  <a:pt x="32860" y="65680"/>
                </a:lnTo>
                <a:lnTo>
                  <a:pt x="32870" y="65680"/>
                </a:lnTo>
                <a:lnTo>
                  <a:pt x="32890" y="65660"/>
                </a:lnTo>
                <a:lnTo>
                  <a:pt x="32900" y="65650"/>
                </a:lnTo>
                <a:lnTo>
                  <a:pt x="32910" y="65640"/>
                </a:lnTo>
                <a:lnTo>
                  <a:pt x="32920" y="65630"/>
                </a:lnTo>
                <a:lnTo>
                  <a:pt x="32930" y="65630"/>
                </a:lnTo>
                <a:lnTo>
                  <a:pt x="32940" y="65620"/>
                </a:lnTo>
                <a:lnTo>
                  <a:pt x="32940" y="65610"/>
                </a:lnTo>
                <a:lnTo>
                  <a:pt x="32930" y="65600"/>
                </a:lnTo>
                <a:lnTo>
                  <a:pt x="32930" y="65590"/>
                </a:lnTo>
                <a:lnTo>
                  <a:pt x="32930" y="65580"/>
                </a:lnTo>
                <a:lnTo>
                  <a:pt x="32920" y="65580"/>
                </a:lnTo>
                <a:lnTo>
                  <a:pt x="32910" y="65570"/>
                </a:lnTo>
                <a:lnTo>
                  <a:pt x="32920" y="65560"/>
                </a:lnTo>
                <a:lnTo>
                  <a:pt x="32930" y="65550"/>
                </a:lnTo>
                <a:lnTo>
                  <a:pt x="32950" y="65540"/>
                </a:lnTo>
                <a:lnTo>
                  <a:pt x="32950" y="65530"/>
                </a:lnTo>
                <a:lnTo>
                  <a:pt x="32940" y="65520"/>
                </a:lnTo>
                <a:lnTo>
                  <a:pt x="32930" y="65510"/>
                </a:lnTo>
                <a:lnTo>
                  <a:pt x="32940" y="65500"/>
                </a:lnTo>
                <a:lnTo>
                  <a:pt x="32940" y="65490"/>
                </a:lnTo>
                <a:lnTo>
                  <a:pt x="32930" y="65490"/>
                </a:lnTo>
                <a:lnTo>
                  <a:pt x="32920" y="65480"/>
                </a:lnTo>
                <a:lnTo>
                  <a:pt x="32920" y="65470"/>
                </a:lnTo>
                <a:lnTo>
                  <a:pt x="32920" y="65450"/>
                </a:lnTo>
                <a:lnTo>
                  <a:pt x="32930" y="65430"/>
                </a:lnTo>
                <a:lnTo>
                  <a:pt x="32920" y="65420"/>
                </a:lnTo>
                <a:lnTo>
                  <a:pt x="32910" y="65400"/>
                </a:lnTo>
                <a:lnTo>
                  <a:pt x="32910" y="65380"/>
                </a:lnTo>
                <a:lnTo>
                  <a:pt x="32900" y="65370"/>
                </a:lnTo>
                <a:lnTo>
                  <a:pt x="32890" y="65360"/>
                </a:lnTo>
                <a:lnTo>
                  <a:pt x="32890" y="65340"/>
                </a:lnTo>
                <a:lnTo>
                  <a:pt x="32890" y="65330"/>
                </a:lnTo>
                <a:lnTo>
                  <a:pt x="32880" y="65310"/>
                </a:lnTo>
                <a:lnTo>
                  <a:pt x="32860" y="65300"/>
                </a:lnTo>
                <a:lnTo>
                  <a:pt x="32870" y="65280"/>
                </a:lnTo>
                <a:lnTo>
                  <a:pt x="32880" y="65280"/>
                </a:lnTo>
                <a:lnTo>
                  <a:pt x="32900" y="65260"/>
                </a:lnTo>
                <a:lnTo>
                  <a:pt x="32900" y="65240"/>
                </a:lnTo>
                <a:lnTo>
                  <a:pt x="32910" y="65230"/>
                </a:lnTo>
                <a:lnTo>
                  <a:pt x="32920" y="65210"/>
                </a:lnTo>
                <a:lnTo>
                  <a:pt x="32920" y="65200"/>
                </a:lnTo>
                <a:lnTo>
                  <a:pt x="32920" y="65180"/>
                </a:lnTo>
                <a:lnTo>
                  <a:pt x="32920" y="65170"/>
                </a:lnTo>
                <a:lnTo>
                  <a:pt x="32910" y="65150"/>
                </a:lnTo>
                <a:lnTo>
                  <a:pt x="32910" y="65140"/>
                </a:lnTo>
                <a:lnTo>
                  <a:pt x="32900" y="65140"/>
                </a:lnTo>
                <a:lnTo>
                  <a:pt x="32880" y="65130"/>
                </a:lnTo>
                <a:lnTo>
                  <a:pt x="32880" y="65110"/>
                </a:lnTo>
                <a:lnTo>
                  <a:pt x="32890" y="65070"/>
                </a:lnTo>
                <a:lnTo>
                  <a:pt x="32900" y="65060"/>
                </a:lnTo>
                <a:lnTo>
                  <a:pt x="32890" y="65040"/>
                </a:lnTo>
                <a:lnTo>
                  <a:pt x="32880" y="65040"/>
                </a:lnTo>
                <a:lnTo>
                  <a:pt x="32870" y="65040"/>
                </a:lnTo>
                <a:lnTo>
                  <a:pt x="32860" y="65030"/>
                </a:lnTo>
                <a:lnTo>
                  <a:pt x="32860" y="65020"/>
                </a:lnTo>
                <a:lnTo>
                  <a:pt x="32860" y="65010"/>
                </a:lnTo>
                <a:lnTo>
                  <a:pt x="32870" y="65000"/>
                </a:lnTo>
                <a:lnTo>
                  <a:pt x="32880" y="64990"/>
                </a:lnTo>
                <a:lnTo>
                  <a:pt x="32890" y="64970"/>
                </a:lnTo>
                <a:lnTo>
                  <a:pt x="32910" y="64970"/>
                </a:lnTo>
                <a:lnTo>
                  <a:pt x="32920" y="64950"/>
                </a:lnTo>
                <a:lnTo>
                  <a:pt x="32920" y="64930"/>
                </a:lnTo>
                <a:lnTo>
                  <a:pt x="32930" y="64920"/>
                </a:lnTo>
                <a:lnTo>
                  <a:pt x="32940" y="64890"/>
                </a:lnTo>
                <a:lnTo>
                  <a:pt x="32950" y="64880"/>
                </a:lnTo>
                <a:lnTo>
                  <a:pt x="32960" y="64860"/>
                </a:lnTo>
                <a:lnTo>
                  <a:pt x="32980" y="64840"/>
                </a:lnTo>
                <a:lnTo>
                  <a:pt x="33000" y="64810"/>
                </a:lnTo>
                <a:lnTo>
                  <a:pt x="33010" y="64790"/>
                </a:lnTo>
                <a:lnTo>
                  <a:pt x="33030" y="64770"/>
                </a:lnTo>
                <a:lnTo>
                  <a:pt x="33030" y="64740"/>
                </a:lnTo>
                <a:lnTo>
                  <a:pt x="33030" y="64720"/>
                </a:lnTo>
                <a:lnTo>
                  <a:pt x="33020" y="64690"/>
                </a:lnTo>
                <a:lnTo>
                  <a:pt x="33030" y="64630"/>
                </a:lnTo>
                <a:lnTo>
                  <a:pt x="33040" y="64600"/>
                </a:lnTo>
                <a:lnTo>
                  <a:pt x="33050" y="64570"/>
                </a:lnTo>
                <a:lnTo>
                  <a:pt x="33060" y="64550"/>
                </a:lnTo>
                <a:lnTo>
                  <a:pt x="33060" y="64520"/>
                </a:lnTo>
                <a:lnTo>
                  <a:pt x="33050" y="64510"/>
                </a:lnTo>
                <a:lnTo>
                  <a:pt x="33050" y="64480"/>
                </a:lnTo>
                <a:lnTo>
                  <a:pt x="33040" y="64430"/>
                </a:lnTo>
                <a:lnTo>
                  <a:pt x="33040" y="64410"/>
                </a:lnTo>
                <a:lnTo>
                  <a:pt x="33060" y="64340"/>
                </a:lnTo>
                <a:lnTo>
                  <a:pt x="33090" y="64290"/>
                </a:lnTo>
                <a:lnTo>
                  <a:pt x="33110" y="64240"/>
                </a:lnTo>
                <a:lnTo>
                  <a:pt x="33120" y="64200"/>
                </a:lnTo>
                <a:lnTo>
                  <a:pt x="33120" y="64160"/>
                </a:lnTo>
                <a:lnTo>
                  <a:pt x="33130" y="64130"/>
                </a:lnTo>
                <a:lnTo>
                  <a:pt x="33160" y="64100"/>
                </a:lnTo>
                <a:lnTo>
                  <a:pt x="33190" y="64080"/>
                </a:lnTo>
                <a:lnTo>
                  <a:pt x="33220" y="64060"/>
                </a:lnTo>
                <a:lnTo>
                  <a:pt x="33260" y="64020"/>
                </a:lnTo>
                <a:lnTo>
                  <a:pt x="33260" y="63970"/>
                </a:lnTo>
                <a:lnTo>
                  <a:pt x="33260" y="63940"/>
                </a:lnTo>
                <a:lnTo>
                  <a:pt x="33270" y="63910"/>
                </a:lnTo>
                <a:lnTo>
                  <a:pt x="33290" y="63870"/>
                </a:lnTo>
                <a:lnTo>
                  <a:pt x="33300" y="63850"/>
                </a:lnTo>
                <a:lnTo>
                  <a:pt x="33310" y="63820"/>
                </a:lnTo>
                <a:lnTo>
                  <a:pt x="33320" y="63800"/>
                </a:lnTo>
                <a:lnTo>
                  <a:pt x="33330" y="63770"/>
                </a:lnTo>
                <a:lnTo>
                  <a:pt x="33350" y="63740"/>
                </a:lnTo>
                <a:lnTo>
                  <a:pt x="33350" y="63700"/>
                </a:lnTo>
                <a:lnTo>
                  <a:pt x="33340" y="63670"/>
                </a:lnTo>
                <a:lnTo>
                  <a:pt x="33340" y="63650"/>
                </a:lnTo>
                <a:lnTo>
                  <a:pt x="33340" y="63610"/>
                </a:lnTo>
                <a:lnTo>
                  <a:pt x="33350" y="63590"/>
                </a:lnTo>
                <a:lnTo>
                  <a:pt x="33350" y="63580"/>
                </a:lnTo>
                <a:lnTo>
                  <a:pt x="33330" y="63530"/>
                </a:lnTo>
                <a:lnTo>
                  <a:pt x="33330" y="63510"/>
                </a:lnTo>
                <a:lnTo>
                  <a:pt x="33320" y="63490"/>
                </a:lnTo>
                <a:lnTo>
                  <a:pt x="33300" y="63460"/>
                </a:lnTo>
                <a:lnTo>
                  <a:pt x="33280" y="63440"/>
                </a:lnTo>
                <a:lnTo>
                  <a:pt x="33270" y="63410"/>
                </a:lnTo>
                <a:lnTo>
                  <a:pt x="33270" y="63380"/>
                </a:lnTo>
                <a:lnTo>
                  <a:pt x="33290" y="63360"/>
                </a:lnTo>
                <a:lnTo>
                  <a:pt x="33310" y="63330"/>
                </a:lnTo>
                <a:lnTo>
                  <a:pt x="33340" y="63300"/>
                </a:lnTo>
                <a:lnTo>
                  <a:pt x="33350" y="63270"/>
                </a:lnTo>
                <a:lnTo>
                  <a:pt x="33380" y="63220"/>
                </a:lnTo>
                <a:lnTo>
                  <a:pt x="33390" y="63190"/>
                </a:lnTo>
                <a:lnTo>
                  <a:pt x="33410" y="63160"/>
                </a:lnTo>
                <a:lnTo>
                  <a:pt x="33430" y="63150"/>
                </a:lnTo>
                <a:lnTo>
                  <a:pt x="33470" y="63080"/>
                </a:lnTo>
                <a:lnTo>
                  <a:pt x="33500" y="63050"/>
                </a:lnTo>
                <a:lnTo>
                  <a:pt x="33510" y="63020"/>
                </a:lnTo>
                <a:lnTo>
                  <a:pt x="33520" y="62980"/>
                </a:lnTo>
                <a:lnTo>
                  <a:pt x="33540" y="62940"/>
                </a:lnTo>
                <a:lnTo>
                  <a:pt x="33550" y="62920"/>
                </a:lnTo>
                <a:lnTo>
                  <a:pt x="33580" y="62860"/>
                </a:lnTo>
                <a:lnTo>
                  <a:pt x="33600" y="62830"/>
                </a:lnTo>
                <a:lnTo>
                  <a:pt x="33610" y="62800"/>
                </a:lnTo>
                <a:lnTo>
                  <a:pt x="33630" y="62750"/>
                </a:lnTo>
                <a:lnTo>
                  <a:pt x="33640" y="62720"/>
                </a:lnTo>
                <a:lnTo>
                  <a:pt x="33640" y="62690"/>
                </a:lnTo>
                <a:lnTo>
                  <a:pt x="33680" y="62640"/>
                </a:lnTo>
                <a:lnTo>
                  <a:pt x="33700" y="62600"/>
                </a:lnTo>
                <a:lnTo>
                  <a:pt x="33730" y="62570"/>
                </a:lnTo>
                <a:lnTo>
                  <a:pt x="33740" y="62560"/>
                </a:lnTo>
                <a:lnTo>
                  <a:pt x="33750" y="62560"/>
                </a:lnTo>
                <a:lnTo>
                  <a:pt x="33770" y="62520"/>
                </a:lnTo>
                <a:lnTo>
                  <a:pt x="33780" y="62490"/>
                </a:lnTo>
                <a:lnTo>
                  <a:pt x="33800" y="62470"/>
                </a:lnTo>
                <a:lnTo>
                  <a:pt x="33820" y="62440"/>
                </a:lnTo>
                <a:lnTo>
                  <a:pt x="33830" y="62410"/>
                </a:lnTo>
                <a:lnTo>
                  <a:pt x="33760" y="62420"/>
                </a:lnTo>
                <a:lnTo>
                  <a:pt x="33720" y="62420"/>
                </a:lnTo>
                <a:lnTo>
                  <a:pt x="33690" y="62420"/>
                </a:lnTo>
                <a:lnTo>
                  <a:pt x="33600" y="62430"/>
                </a:lnTo>
                <a:lnTo>
                  <a:pt x="33480" y="62430"/>
                </a:lnTo>
                <a:lnTo>
                  <a:pt x="33320" y="62420"/>
                </a:lnTo>
                <a:lnTo>
                  <a:pt x="33190" y="62410"/>
                </a:lnTo>
                <a:lnTo>
                  <a:pt x="33130" y="62420"/>
                </a:lnTo>
                <a:lnTo>
                  <a:pt x="33090" y="62430"/>
                </a:lnTo>
                <a:lnTo>
                  <a:pt x="33040" y="62430"/>
                </a:lnTo>
                <a:lnTo>
                  <a:pt x="32980" y="62430"/>
                </a:lnTo>
                <a:lnTo>
                  <a:pt x="32920" y="62430"/>
                </a:lnTo>
                <a:lnTo>
                  <a:pt x="32880" y="62440"/>
                </a:lnTo>
                <a:lnTo>
                  <a:pt x="32840" y="62440"/>
                </a:lnTo>
                <a:lnTo>
                  <a:pt x="32760" y="62430"/>
                </a:lnTo>
                <a:lnTo>
                  <a:pt x="32720" y="62440"/>
                </a:lnTo>
                <a:lnTo>
                  <a:pt x="32670" y="62440"/>
                </a:lnTo>
                <a:lnTo>
                  <a:pt x="32620" y="62430"/>
                </a:lnTo>
                <a:lnTo>
                  <a:pt x="32590" y="62430"/>
                </a:lnTo>
                <a:lnTo>
                  <a:pt x="32560" y="62440"/>
                </a:lnTo>
                <a:lnTo>
                  <a:pt x="32540" y="62450"/>
                </a:lnTo>
                <a:lnTo>
                  <a:pt x="32540" y="62430"/>
                </a:lnTo>
                <a:lnTo>
                  <a:pt x="32550" y="62410"/>
                </a:lnTo>
                <a:lnTo>
                  <a:pt x="32580" y="62350"/>
                </a:lnTo>
                <a:lnTo>
                  <a:pt x="32590" y="62320"/>
                </a:lnTo>
                <a:lnTo>
                  <a:pt x="32610" y="62260"/>
                </a:lnTo>
                <a:lnTo>
                  <a:pt x="32640" y="62220"/>
                </a:lnTo>
                <a:lnTo>
                  <a:pt x="32660" y="62170"/>
                </a:lnTo>
                <a:lnTo>
                  <a:pt x="32690" y="62130"/>
                </a:lnTo>
                <a:lnTo>
                  <a:pt x="32700" y="62090"/>
                </a:lnTo>
                <a:lnTo>
                  <a:pt x="32730" y="62010"/>
                </a:lnTo>
                <a:lnTo>
                  <a:pt x="32750" y="61980"/>
                </a:lnTo>
                <a:lnTo>
                  <a:pt x="32770" y="61940"/>
                </a:lnTo>
                <a:lnTo>
                  <a:pt x="32780" y="61880"/>
                </a:lnTo>
                <a:lnTo>
                  <a:pt x="32800" y="61840"/>
                </a:lnTo>
                <a:lnTo>
                  <a:pt x="32860" y="61720"/>
                </a:lnTo>
                <a:lnTo>
                  <a:pt x="32870" y="61700"/>
                </a:lnTo>
                <a:lnTo>
                  <a:pt x="32890" y="61670"/>
                </a:lnTo>
                <a:lnTo>
                  <a:pt x="32920" y="61650"/>
                </a:lnTo>
                <a:lnTo>
                  <a:pt x="32950" y="61600"/>
                </a:lnTo>
                <a:lnTo>
                  <a:pt x="33040" y="61440"/>
                </a:lnTo>
                <a:lnTo>
                  <a:pt x="33060" y="61440"/>
                </a:lnTo>
                <a:lnTo>
                  <a:pt x="33070" y="61440"/>
                </a:lnTo>
                <a:lnTo>
                  <a:pt x="33100" y="61440"/>
                </a:lnTo>
                <a:lnTo>
                  <a:pt x="33130" y="61440"/>
                </a:lnTo>
                <a:lnTo>
                  <a:pt x="33140" y="61440"/>
                </a:lnTo>
                <a:lnTo>
                  <a:pt x="33170" y="61440"/>
                </a:lnTo>
                <a:lnTo>
                  <a:pt x="33200" y="61450"/>
                </a:lnTo>
                <a:lnTo>
                  <a:pt x="33260" y="61450"/>
                </a:lnTo>
                <a:lnTo>
                  <a:pt x="33310" y="61450"/>
                </a:lnTo>
                <a:lnTo>
                  <a:pt x="33360" y="61450"/>
                </a:lnTo>
                <a:lnTo>
                  <a:pt x="33370" y="61450"/>
                </a:lnTo>
                <a:lnTo>
                  <a:pt x="33380" y="61450"/>
                </a:lnTo>
                <a:lnTo>
                  <a:pt x="33440" y="61450"/>
                </a:lnTo>
                <a:lnTo>
                  <a:pt x="33420" y="61430"/>
                </a:lnTo>
                <a:lnTo>
                  <a:pt x="33410" y="61420"/>
                </a:lnTo>
                <a:lnTo>
                  <a:pt x="33410" y="61410"/>
                </a:lnTo>
                <a:lnTo>
                  <a:pt x="33390" y="61400"/>
                </a:lnTo>
                <a:lnTo>
                  <a:pt x="33380" y="61390"/>
                </a:lnTo>
                <a:lnTo>
                  <a:pt x="33370" y="61370"/>
                </a:lnTo>
                <a:lnTo>
                  <a:pt x="33370" y="61350"/>
                </a:lnTo>
                <a:lnTo>
                  <a:pt x="33380" y="61330"/>
                </a:lnTo>
                <a:lnTo>
                  <a:pt x="33370" y="61310"/>
                </a:lnTo>
                <a:lnTo>
                  <a:pt x="33370" y="61270"/>
                </a:lnTo>
                <a:lnTo>
                  <a:pt x="33360" y="61230"/>
                </a:lnTo>
                <a:lnTo>
                  <a:pt x="33360" y="61220"/>
                </a:lnTo>
                <a:lnTo>
                  <a:pt x="33370" y="60950"/>
                </a:lnTo>
                <a:lnTo>
                  <a:pt x="33360" y="60730"/>
                </a:lnTo>
                <a:lnTo>
                  <a:pt x="33360" y="60630"/>
                </a:lnTo>
                <a:lnTo>
                  <a:pt x="33370" y="60450"/>
                </a:lnTo>
                <a:lnTo>
                  <a:pt x="33360" y="60350"/>
                </a:lnTo>
                <a:lnTo>
                  <a:pt x="33370" y="60180"/>
                </a:lnTo>
                <a:lnTo>
                  <a:pt x="33370" y="60060"/>
                </a:lnTo>
                <a:lnTo>
                  <a:pt x="33400" y="59950"/>
                </a:lnTo>
                <a:lnTo>
                  <a:pt x="33420" y="59860"/>
                </a:lnTo>
                <a:lnTo>
                  <a:pt x="33410" y="59780"/>
                </a:lnTo>
                <a:lnTo>
                  <a:pt x="33430" y="59720"/>
                </a:lnTo>
                <a:lnTo>
                  <a:pt x="33430" y="59690"/>
                </a:lnTo>
                <a:lnTo>
                  <a:pt x="33430" y="59670"/>
                </a:lnTo>
                <a:lnTo>
                  <a:pt x="33430" y="59590"/>
                </a:lnTo>
                <a:lnTo>
                  <a:pt x="33420" y="59580"/>
                </a:lnTo>
                <a:lnTo>
                  <a:pt x="33230" y="59520"/>
                </a:lnTo>
                <a:lnTo>
                  <a:pt x="33100" y="59520"/>
                </a:lnTo>
                <a:lnTo>
                  <a:pt x="32980" y="59530"/>
                </a:lnTo>
                <a:lnTo>
                  <a:pt x="32870" y="59540"/>
                </a:lnTo>
                <a:lnTo>
                  <a:pt x="32790" y="59580"/>
                </a:lnTo>
                <a:lnTo>
                  <a:pt x="32710" y="59630"/>
                </a:lnTo>
                <a:lnTo>
                  <a:pt x="32620" y="59680"/>
                </a:lnTo>
                <a:lnTo>
                  <a:pt x="32430" y="59690"/>
                </a:lnTo>
                <a:lnTo>
                  <a:pt x="32430" y="59660"/>
                </a:lnTo>
                <a:lnTo>
                  <a:pt x="32420" y="59570"/>
                </a:lnTo>
                <a:lnTo>
                  <a:pt x="32400" y="59500"/>
                </a:lnTo>
                <a:lnTo>
                  <a:pt x="32400" y="59470"/>
                </a:lnTo>
                <a:lnTo>
                  <a:pt x="32380" y="59310"/>
                </a:lnTo>
                <a:lnTo>
                  <a:pt x="32330" y="59200"/>
                </a:lnTo>
                <a:lnTo>
                  <a:pt x="32310" y="59160"/>
                </a:lnTo>
                <a:lnTo>
                  <a:pt x="32300" y="59130"/>
                </a:lnTo>
                <a:lnTo>
                  <a:pt x="32280" y="59070"/>
                </a:lnTo>
                <a:lnTo>
                  <a:pt x="32260" y="59010"/>
                </a:lnTo>
                <a:lnTo>
                  <a:pt x="32250" y="59000"/>
                </a:lnTo>
                <a:lnTo>
                  <a:pt x="32250" y="58980"/>
                </a:lnTo>
                <a:lnTo>
                  <a:pt x="32230" y="58860"/>
                </a:lnTo>
                <a:lnTo>
                  <a:pt x="32230" y="58800"/>
                </a:lnTo>
                <a:lnTo>
                  <a:pt x="32240" y="58690"/>
                </a:lnTo>
                <a:lnTo>
                  <a:pt x="32240" y="58400"/>
                </a:lnTo>
                <a:lnTo>
                  <a:pt x="32220" y="58040"/>
                </a:lnTo>
                <a:lnTo>
                  <a:pt x="32230" y="57960"/>
                </a:lnTo>
                <a:lnTo>
                  <a:pt x="32230" y="57910"/>
                </a:lnTo>
                <a:lnTo>
                  <a:pt x="32230" y="57880"/>
                </a:lnTo>
                <a:lnTo>
                  <a:pt x="32220" y="57840"/>
                </a:lnTo>
                <a:lnTo>
                  <a:pt x="32220" y="57780"/>
                </a:lnTo>
                <a:lnTo>
                  <a:pt x="32230" y="57600"/>
                </a:lnTo>
                <a:lnTo>
                  <a:pt x="32230" y="57030"/>
                </a:lnTo>
                <a:lnTo>
                  <a:pt x="32240" y="56320"/>
                </a:lnTo>
                <a:lnTo>
                  <a:pt x="32240" y="56250"/>
                </a:lnTo>
                <a:lnTo>
                  <a:pt x="32240" y="56130"/>
                </a:lnTo>
                <a:lnTo>
                  <a:pt x="32240" y="55820"/>
                </a:lnTo>
                <a:lnTo>
                  <a:pt x="32240" y="55450"/>
                </a:lnTo>
                <a:lnTo>
                  <a:pt x="32230" y="55340"/>
                </a:lnTo>
                <a:lnTo>
                  <a:pt x="32240" y="55070"/>
                </a:lnTo>
                <a:lnTo>
                  <a:pt x="32240" y="55010"/>
                </a:lnTo>
                <a:lnTo>
                  <a:pt x="32240" y="54980"/>
                </a:lnTo>
                <a:lnTo>
                  <a:pt x="32230" y="54720"/>
                </a:lnTo>
                <a:lnTo>
                  <a:pt x="32230" y="54520"/>
                </a:lnTo>
                <a:lnTo>
                  <a:pt x="32230" y="54470"/>
                </a:lnTo>
                <a:lnTo>
                  <a:pt x="32230" y="54440"/>
                </a:lnTo>
                <a:lnTo>
                  <a:pt x="32240" y="54410"/>
                </a:lnTo>
                <a:lnTo>
                  <a:pt x="32260" y="54380"/>
                </a:lnTo>
                <a:lnTo>
                  <a:pt x="32260" y="54370"/>
                </a:lnTo>
                <a:lnTo>
                  <a:pt x="32260" y="54350"/>
                </a:lnTo>
                <a:lnTo>
                  <a:pt x="32270" y="54330"/>
                </a:lnTo>
                <a:lnTo>
                  <a:pt x="32270" y="54300"/>
                </a:lnTo>
                <a:lnTo>
                  <a:pt x="32290" y="54270"/>
                </a:lnTo>
                <a:lnTo>
                  <a:pt x="32320" y="54250"/>
                </a:lnTo>
                <a:lnTo>
                  <a:pt x="32360" y="54250"/>
                </a:lnTo>
                <a:lnTo>
                  <a:pt x="32380" y="54260"/>
                </a:lnTo>
                <a:lnTo>
                  <a:pt x="32400" y="54250"/>
                </a:lnTo>
                <a:lnTo>
                  <a:pt x="32410" y="54230"/>
                </a:lnTo>
                <a:lnTo>
                  <a:pt x="32420" y="54180"/>
                </a:lnTo>
                <a:lnTo>
                  <a:pt x="32450" y="54190"/>
                </a:lnTo>
                <a:lnTo>
                  <a:pt x="32480" y="54200"/>
                </a:lnTo>
                <a:lnTo>
                  <a:pt x="32510" y="54200"/>
                </a:lnTo>
                <a:lnTo>
                  <a:pt x="32540" y="54220"/>
                </a:lnTo>
                <a:lnTo>
                  <a:pt x="32570" y="54210"/>
                </a:lnTo>
                <a:lnTo>
                  <a:pt x="32590" y="54200"/>
                </a:lnTo>
                <a:lnTo>
                  <a:pt x="32620" y="54200"/>
                </a:lnTo>
                <a:lnTo>
                  <a:pt x="32650" y="54180"/>
                </a:lnTo>
                <a:lnTo>
                  <a:pt x="32670" y="54170"/>
                </a:lnTo>
                <a:lnTo>
                  <a:pt x="32700" y="54140"/>
                </a:lnTo>
                <a:lnTo>
                  <a:pt x="32730" y="54120"/>
                </a:lnTo>
                <a:lnTo>
                  <a:pt x="32760" y="54090"/>
                </a:lnTo>
                <a:lnTo>
                  <a:pt x="32810" y="54080"/>
                </a:lnTo>
                <a:lnTo>
                  <a:pt x="32840" y="54050"/>
                </a:lnTo>
                <a:lnTo>
                  <a:pt x="32890" y="54030"/>
                </a:lnTo>
                <a:lnTo>
                  <a:pt x="32900" y="54010"/>
                </a:lnTo>
                <a:lnTo>
                  <a:pt x="32920" y="53980"/>
                </a:lnTo>
                <a:lnTo>
                  <a:pt x="32950" y="53950"/>
                </a:lnTo>
                <a:lnTo>
                  <a:pt x="32980" y="53950"/>
                </a:lnTo>
                <a:lnTo>
                  <a:pt x="33010" y="53950"/>
                </a:lnTo>
                <a:lnTo>
                  <a:pt x="33030" y="53930"/>
                </a:lnTo>
                <a:lnTo>
                  <a:pt x="33050" y="53930"/>
                </a:lnTo>
                <a:lnTo>
                  <a:pt x="33070" y="53930"/>
                </a:lnTo>
                <a:lnTo>
                  <a:pt x="33080" y="53950"/>
                </a:lnTo>
                <a:lnTo>
                  <a:pt x="33100" y="53970"/>
                </a:lnTo>
                <a:lnTo>
                  <a:pt x="33120" y="53980"/>
                </a:lnTo>
                <a:lnTo>
                  <a:pt x="33160" y="53990"/>
                </a:lnTo>
                <a:lnTo>
                  <a:pt x="33190" y="54000"/>
                </a:lnTo>
                <a:lnTo>
                  <a:pt x="33230" y="54000"/>
                </a:lnTo>
                <a:lnTo>
                  <a:pt x="33260" y="53980"/>
                </a:lnTo>
                <a:lnTo>
                  <a:pt x="33280" y="53970"/>
                </a:lnTo>
                <a:lnTo>
                  <a:pt x="33310" y="53940"/>
                </a:lnTo>
                <a:lnTo>
                  <a:pt x="33330" y="53930"/>
                </a:lnTo>
                <a:lnTo>
                  <a:pt x="33360" y="53950"/>
                </a:lnTo>
                <a:lnTo>
                  <a:pt x="33400" y="53960"/>
                </a:lnTo>
                <a:lnTo>
                  <a:pt x="33440" y="53960"/>
                </a:lnTo>
                <a:lnTo>
                  <a:pt x="33460" y="53960"/>
                </a:lnTo>
                <a:lnTo>
                  <a:pt x="33480" y="53970"/>
                </a:lnTo>
                <a:lnTo>
                  <a:pt x="33500" y="53970"/>
                </a:lnTo>
                <a:lnTo>
                  <a:pt x="33510" y="53970"/>
                </a:lnTo>
                <a:lnTo>
                  <a:pt x="33550" y="53950"/>
                </a:lnTo>
                <a:lnTo>
                  <a:pt x="33570" y="53950"/>
                </a:lnTo>
                <a:lnTo>
                  <a:pt x="33610" y="53950"/>
                </a:lnTo>
                <a:lnTo>
                  <a:pt x="33660" y="53940"/>
                </a:lnTo>
                <a:lnTo>
                  <a:pt x="33680" y="53940"/>
                </a:lnTo>
                <a:lnTo>
                  <a:pt x="33710" y="53950"/>
                </a:lnTo>
                <a:lnTo>
                  <a:pt x="33740" y="53960"/>
                </a:lnTo>
                <a:lnTo>
                  <a:pt x="33760" y="54000"/>
                </a:lnTo>
                <a:lnTo>
                  <a:pt x="33770" y="54020"/>
                </a:lnTo>
                <a:lnTo>
                  <a:pt x="33790" y="54050"/>
                </a:lnTo>
                <a:lnTo>
                  <a:pt x="33810" y="54060"/>
                </a:lnTo>
                <a:lnTo>
                  <a:pt x="33820" y="54080"/>
                </a:lnTo>
                <a:lnTo>
                  <a:pt x="33860" y="54080"/>
                </a:lnTo>
                <a:lnTo>
                  <a:pt x="33890" y="54090"/>
                </a:lnTo>
                <a:lnTo>
                  <a:pt x="33910" y="54100"/>
                </a:lnTo>
                <a:lnTo>
                  <a:pt x="33910" y="54120"/>
                </a:lnTo>
                <a:lnTo>
                  <a:pt x="33950" y="54150"/>
                </a:lnTo>
                <a:lnTo>
                  <a:pt x="33990" y="54180"/>
                </a:lnTo>
                <a:lnTo>
                  <a:pt x="34020" y="54210"/>
                </a:lnTo>
                <a:lnTo>
                  <a:pt x="34030" y="54230"/>
                </a:lnTo>
                <a:lnTo>
                  <a:pt x="34030" y="54250"/>
                </a:lnTo>
                <a:lnTo>
                  <a:pt x="34060" y="54250"/>
                </a:lnTo>
                <a:lnTo>
                  <a:pt x="34080" y="54260"/>
                </a:lnTo>
                <a:lnTo>
                  <a:pt x="34100" y="54290"/>
                </a:lnTo>
                <a:lnTo>
                  <a:pt x="34110" y="54320"/>
                </a:lnTo>
                <a:lnTo>
                  <a:pt x="34130" y="54320"/>
                </a:lnTo>
                <a:lnTo>
                  <a:pt x="34140" y="54340"/>
                </a:lnTo>
                <a:lnTo>
                  <a:pt x="34180" y="54340"/>
                </a:lnTo>
                <a:lnTo>
                  <a:pt x="34230" y="54350"/>
                </a:lnTo>
                <a:lnTo>
                  <a:pt x="34290" y="54350"/>
                </a:lnTo>
                <a:lnTo>
                  <a:pt x="34340" y="54360"/>
                </a:lnTo>
                <a:lnTo>
                  <a:pt x="34390" y="54370"/>
                </a:lnTo>
                <a:lnTo>
                  <a:pt x="34440" y="54420"/>
                </a:lnTo>
                <a:lnTo>
                  <a:pt x="34470" y="54440"/>
                </a:lnTo>
                <a:lnTo>
                  <a:pt x="34480" y="54440"/>
                </a:lnTo>
                <a:lnTo>
                  <a:pt x="34500" y="54470"/>
                </a:lnTo>
                <a:lnTo>
                  <a:pt x="34530" y="54490"/>
                </a:lnTo>
                <a:lnTo>
                  <a:pt x="34540" y="54490"/>
                </a:lnTo>
                <a:lnTo>
                  <a:pt x="34570" y="54480"/>
                </a:lnTo>
                <a:lnTo>
                  <a:pt x="34590" y="54500"/>
                </a:lnTo>
                <a:lnTo>
                  <a:pt x="34610" y="54530"/>
                </a:lnTo>
                <a:lnTo>
                  <a:pt x="34620" y="54560"/>
                </a:lnTo>
                <a:lnTo>
                  <a:pt x="34630" y="54590"/>
                </a:lnTo>
                <a:lnTo>
                  <a:pt x="34650" y="54630"/>
                </a:lnTo>
                <a:lnTo>
                  <a:pt x="34670" y="54630"/>
                </a:lnTo>
                <a:lnTo>
                  <a:pt x="34710" y="54630"/>
                </a:lnTo>
                <a:lnTo>
                  <a:pt x="34750" y="54640"/>
                </a:lnTo>
                <a:lnTo>
                  <a:pt x="34780" y="54660"/>
                </a:lnTo>
                <a:lnTo>
                  <a:pt x="34820" y="54670"/>
                </a:lnTo>
                <a:lnTo>
                  <a:pt x="34860" y="54660"/>
                </a:lnTo>
                <a:lnTo>
                  <a:pt x="34880" y="54660"/>
                </a:lnTo>
                <a:lnTo>
                  <a:pt x="34900" y="54660"/>
                </a:lnTo>
                <a:lnTo>
                  <a:pt x="34930" y="54660"/>
                </a:lnTo>
                <a:lnTo>
                  <a:pt x="34940" y="54660"/>
                </a:lnTo>
                <a:lnTo>
                  <a:pt x="34980" y="54670"/>
                </a:lnTo>
                <a:lnTo>
                  <a:pt x="34990" y="54670"/>
                </a:lnTo>
                <a:lnTo>
                  <a:pt x="35020" y="54690"/>
                </a:lnTo>
                <a:lnTo>
                  <a:pt x="35050" y="54700"/>
                </a:lnTo>
                <a:lnTo>
                  <a:pt x="35070" y="54680"/>
                </a:lnTo>
                <a:lnTo>
                  <a:pt x="35100" y="54680"/>
                </a:lnTo>
                <a:lnTo>
                  <a:pt x="35110" y="54670"/>
                </a:lnTo>
                <a:lnTo>
                  <a:pt x="35140" y="54660"/>
                </a:lnTo>
                <a:lnTo>
                  <a:pt x="35170" y="54640"/>
                </a:lnTo>
                <a:lnTo>
                  <a:pt x="35180" y="54640"/>
                </a:lnTo>
                <a:lnTo>
                  <a:pt x="35210" y="54640"/>
                </a:lnTo>
                <a:lnTo>
                  <a:pt x="35240" y="54640"/>
                </a:lnTo>
                <a:lnTo>
                  <a:pt x="35290" y="54630"/>
                </a:lnTo>
                <a:lnTo>
                  <a:pt x="35330" y="54620"/>
                </a:lnTo>
                <a:lnTo>
                  <a:pt x="35360" y="54620"/>
                </a:lnTo>
                <a:lnTo>
                  <a:pt x="35380" y="54620"/>
                </a:lnTo>
                <a:lnTo>
                  <a:pt x="35420" y="54600"/>
                </a:lnTo>
                <a:lnTo>
                  <a:pt x="35450" y="54590"/>
                </a:lnTo>
                <a:lnTo>
                  <a:pt x="35460" y="54590"/>
                </a:lnTo>
                <a:lnTo>
                  <a:pt x="35490" y="54580"/>
                </a:lnTo>
                <a:lnTo>
                  <a:pt x="35520" y="54580"/>
                </a:lnTo>
                <a:lnTo>
                  <a:pt x="35550" y="54590"/>
                </a:lnTo>
                <a:lnTo>
                  <a:pt x="35580" y="54610"/>
                </a:lnTo>
                <a:lnTo>
                  <a:pt x="35590" y="54630"/>
                </a:lnTo>
                <a:lnTo>
                  <a:pt x="35620" y="54630"/>
                </a:lnTo>
                <a:lnTo>
                  <a:pt x="35650" y="54600"/>
                </a:lnTo>
                <a:lnTo>
                  <a:pt x="35660" y="54600"/>
                </a:lnTo>
                <a:lnTo>
                  <a:pt x="35670" y="54610"/>
                </a:lnTo>
                <a:lnTo>
                  <a:pt x="35690" y="54610"/>
                </a:lnTo>
                <a:lnTo>
                  <a:pt x="35700" y="54600"/>
                </a:lnTo>
                <a:lnTo>
                  <a:pt x="35730" y="54580"/>
                </a:lnTo>
                <a:lnTo>
                  <a:pt x="35740" y="54580"/>
                </a:lnTo>
                <a:lnTo>
                  <a:pt x="35760" y="54610"/>
                </a:lnTo>
                <a:lnTo>
                  <a:pt x="35790" y="54630"/>
                </a:lnTo>
                <a:lnTo>
                  <a:pt x="35820" y="54650"/>
                </a:lnTo>
                <a:lnTo>
                  <a:pt x="35860" y="54650"/>
                </a:lnTo>
                <a:lnTo>
                  <a:pt x="35890" y="54670"/>
                </a:lnTo>
                <a:lnTo>
                  <a:pt x="35900" y="54660"/>
                </a:lnTo>
                <a:lnTo>
                  <a:pt x="35920" y="54640"/>
                </a:lnTo>
                <a:lnTo>
                  <a:pt x="35940" y="54650"/>
                </a:lnTo>
                <a:lnTo>
                  <a:pt x="35950" y="54660"/>
                </a:lnTo>
                <a:lnTo>
                  <a:pt x="35980" y="54670"/>
                </a:lnTo>
                <a:lnTo>
                  <a:pt x="36000" y="54680"/>
                </a:lnTo>
                <a:lnTo>
                  <a:pt x="36020" y="54690"/>
                </a:lnTo>
                <a:lnTo>
                  <a:pt x="36060" y="54700"/>
                </a:lnTo>
                <a:lnTo>
                  <a:pt x="36080" y="54700"/>
                </a:lnTo>
                <a:lnTo>
                  <a:pt x="36100" y="54700"/>
                </a:lnTo>
                <a:lnTo>
                  <a:pt x="36130" y="54700"/>
                </a:lnTo>
                <a:lnTo>
                  <a:pt x="36160" y="54720"/>
                </a:lnTo>
                <a:lnTo>
                  <a:pt x="36190" y="54720"/>
                </a:lnTo>
                <a:lnTo>
                  <a:pt x="36210" y="54710"/>
                </a:lnTo>
                <a:lnTo>
                  <a:pt x="36220" y="54670"/>
                </a:lnTo>
                <a:lnTo>
                  <a:pt x="36250" y="54650"/>
                </a:lnTo>
                <a:lnTo>
                  <a:pt x="36260" y="54650"/>
                </a:lnTo>
                <a:lnTo>
                  <a:pt x="36280" y="54650"/>
                </a:lnTo>
                <a:lnTo>
                  <a:pt x="36300" y="54650"/>
                </a:lnTo>
                <a:lnTo>
                  <a:pt x="36330" y="54640"/>
                </a:lnTo>
                <a:lnTo>
                  <a:pt x="36360" y="54620"/>
                </a:lnTo>
                <a:lnTo>
                  <a:pt x="36400" y="54620"/>
                </a:lnTo>
                <a:lnTo>
                  <a:pt x="36420" y="54630"/>
                </a:lnTo>
                <a:lnTo>
                  <a:pt x="36450" y="54630"/>
                </a:lnTo>
                <a:lnTo>
                  <a:pt x="36500" y="54640"/>
                </a:lnTo>
                <a:lnTo>
                  <a:pt x="36530" y="54620"/>
                </a:lnTo>
                <a:lnTo>
                  <a:pt x="36570" y="54630"/>
                </a:lnTo>
                <a:lnTo>
                  <a:pt x="36580" y="54650"/>
                </a:lnTo>
                <a:lnTo>
                  <a:pt x="36600" y="54680"/>
                </a:lnTo>
                <a:lnTo>
                  <a:pt x="36630" y="54690"/>
                </a:lnTo>
                <a:lnTo>
                  <a:pt x="36650" y="54700"/>
                </a:lnTo>
                <a:lnTo>
                  <a:pt x="36680" y="54690"/>
                </a:lnTo>
                <a:lnTo>
                  <a:pt x="36710" y="54660"/>
                </a:lnTo>
                <a:lnTo>
                  <a:pt x="36740" y="54650"/>
                </a:lnTo>
                <a:lnTo>
                  <a:pt x="36770" y="54640"/>
                </a:lnTo>
                <a:lnTo>
                  <a:pt x="36780" y="54620"/>
                </a:lnTo>
                <a:lnTo>
                  <a:pt x="36800" y="54600"/>
                </a:lnTo>
                <a:lnTo>
                  <a:pt x="36850" y="54580"/>
                </a:lnTo>
                <a:lnTo>
                  <a:pt x="36860" y="54580"/>
                </a:lnTo>
                <a:lnTo>
                  <a:pt x="36890" y="54570"/>
                </a:lnTo>
                <a:lnTo>
                  <a:pt x="36900" y="54580"/>
                </a:lnTo>
                <a:lnTo>
                  <a:pt x="36940" y="54590"/>
                </a:lnTo>
                <a:lnTo>
                  <a:pt x="36950" y="54600"/>
                </a:lnTo>
                <a:lnTo>
                  <a:pt x="36980" y="54610"/>
                </a:lnTo>
                <a:lnTo>
                  <a:pt x="37020" y="54600"/>
                </a:lnTo>
                <a:lnTo>
                  <a:pt x="37060" y="54570"/>
                </a:lnTo>
                <a:lnTo>
                  <a:pt x="37090" y="54570"/>
                </a:lnTo>
                <a:lnTo>
                  <a:pt x="37120" y="54570"/>
                </a:lnTo>
                <a:lnTo>
                  <a:pt x="37160" y="54570"/>
                </a:lnTo>
                <a:lnTo>
                  <a:pt x="37180" y="54590"/>
                </a:lnTo>
                <a:lnTo>
                  <a:pt x="37190" y="54590"/>
                </a:lnTo>
                <a:lnTo>
                  <a:pt x="37200" y="54610"/>
                </a:lnTo>
                <a:lnTo>
                  <a:pt x="37230" y="54630"/>
                </a:lnTo>
                <a:lnTo>
                  <a:pt x="37260" y="54650"/>
                </a:lnTo>
                <a:lnTo>
                  <a:pt x="37300" y="54660"/>
                </a:lnTo>
                <a:lnTo>
                  <a:pt x="37360" y="54680"/>
                </a:lnTo>
                <a:lnTo>
                  <a:pt x="37400" y="54700"/>
                </a:lnTo>
                <a:lnTo>
                  <a:pt x="37410" y="54710"/>
                </a:lnTo>
                <a:lnTo>
                  <a:pt x="37420" y="54700"/>
                </a:lnTo>
                <a:lnTo>
                  <a:pt x="37440" y="54700"/>
                </a:lnTo>
                <a:lnTo>
                  <a:pt x="37470" y="54690"/>
                </a:lnTo>
                <a:lnTo>
                  <a:pt x="37490" y="54690"/>
                </a:lnTo>
                <a:lnTo>
                  <a:pt x="37530" y="54690"/>
                </a:lnTo>
                <a:lnTo>
                  <a:pt x="37560" y="54700"/>
                </a:lnTo>
                <a:lnTo>
                  <a:pt x="37610" y="54690"/>
                </a:lnTo>
                <a:lnTo>
                  <a:pt x="37640" y="54680"/>
                </a:lnTo>
                <a:lnTo>
                  <a:pt x="37660" y="54690"/>
                </a:lnTo>
                <a:lnTo>
                  <a:pt x="37680" y="54690"/>
                </a:lnTo>
                <a:lnTo>
                  <a:pt x="37700" y="54690"/>
                </a:lnTo>
                <a:lnTo>
                  <a:pt x="37710" y="54710"/>
                </a:lnTo>
                <a:lnTo>
                  <a:pt x="37710" y="54730"/>
                </a:lnTo>
                <a:lnTo>
                  <a:pt x="37730" y="54750"/>
                </a:lnTo>
                <a:lnTo>
                  <a:pt x="37760" y="54780"/>
                </a:lnTo>
                <a:lnTo>
                  <a:pt x="37770" y="54810"/>
                </a:lnTo>
                <a:lnTo>
                  <a:pt x="37810" y="54830"/>
                </a:lnTo>
                <a:lnTo>
                  <a:pt x="37830" y="54870"/>
                </a:lnTo>
                <a:lnTo>
                  <a:pt x="37830" y="54900"/>
                </a:lnTo>
                <a:lnTo>
                  <a:pt x="37850" y="54920"/>
                </a:lnTo>
                <a:lnTo>
                  <a:pt x="37890" y="54960"/>
                </a:lnTo>
                <a:lnTo>
                  <a:pt x="37910" y="55010"/>
                </a:lnTo>
                <a:lnTo>
                  <a:pt x="37950" y="55010"/>
                </a:lnTo>
                <a:lnTo>
                  <a:pt x="37980" y="55030"/>
                </a:lnTo>
                <a:lnTo>
                  <a:pt x="38000" y="55050"/>
                </a:lnTo>
                <a:lnTo>
                  <a:pt x="38000" y="55070"/>
                </a:lnTo>
                <a:lnTo>
                  <a:pt x="38010" y="55070"/>
                </a:lnTo>
                <a:lnTo>
                  <a:pt x="38040" y="55080"/>
                </a:lnTo>
                <a:lnTo>
                  <a:pt x="38060" y="55100"/>
                </a:lnTo>
                <a:lnTo>
                  <a:pt x="38100" y="55110"/>
                </a:lnTo>
                <a:lnTo>
                  <a:pt x="38130" y="55130"/>
                </a:lnTo>
                <a:lnTo>
                  <a:pt x="38180" y="55150"/>
                </a:lnTo>
                <a:lnTo>
                  <a:pt x="38210" y="55160"/>
                </a:lnTo>
                <a:lnTo>
                  <a:pt x="38260" y="55190"/>
                </a:lnTo>
                <a:lnTo>
                  <a:pt x="38290" y="55220"/>
                </a:lnTo>
                <a:lnTo>
                  <a:pt x="38320" y="55230"/>
                </a:lnTo>
                <a:lnTo>
                  <a:pt x="38350" y="55240"/>
                </a:lnTo>
                <a:lnTo>
                  <a:pt x="38370" y="55250"/>
                </a:lnTo>
                <a:lnTo>
                  <a:pt x="38390" y="55260"/>
                </a:lnTo>
                <a:lnTo>
                  <a:pt x="38420" y="55250"/>
                </a:lnTo>
                <a:lnTo>
                  <a:pt x="38450" y="55250"/>
                </a:lnTo>
                <a:lnTo>
                  <a:pt x="38480" y="55250"/>
                </a:lnTo>
                <a:lnTo>
                  <a:pt x="38500" y="55270"/>
                </a:lnTo>
                <a:lnTo>
                  <a:pt x="38520" y="55280"/>
                </a:lnTo>
                <a:lnTo>
                  <a:pt x="38530" y="55300"/>
                </a:lnTo>
                <a:lnTo>
                  <a:pt x="38540" y="55310"/>
                </a:lnTo>
                <a:lnTo>
                  <a:pt x="38560" y="55320"/>
                </a:lnTo>
                <a:lnTo>
                  <a:pt x="38580" y="55320"/>
                </a:lnTo>
                <a:lnTo>
                  <a:pt x="38600" y="55330"/>
                </a:lnTo>
                <a:lnTo>
                  <a:pt x="38600" y="55350"/>
                </a:lnTo>
                <a:lnTo>
                  <a:pt x="38610" y="55370"/>
                </a:lnTo>
                <a:lnTo>
                  <a:pt x="38630" y="55380"/>
                </a:lnTo>
                <a:lnTo>
                  <a:pt x="38650" y="55390"/>
                </a:lnTo>
                <a:lnTo>
                  <a:pt x="38650" y="55410"/>
                </a:lnTo>
                <a:lnTo>
                  <a:pt x="38660" y="55430"/>
                </a:lnTo>
                <a:lnTo>
                  <a:pt x="38680" y="55430"/>
                </a:lnTo>
                <a:lnTo>
                  <a:pt x="38690" y="55440"/>
                </a:lnTo>
                <a:lnTo>
                  <a:pt x="38700" y="55450"/>
                </a:lnTo>
                <a:lnTo>
                  <a:pt x="38720" y="55460"/>
                </a:lnTo>
                <a:lnTo>
                  <a:pt x="38730" y="55450"/>
                </a:lnTo>
                <a:lnTo>
                  <a:pt x="38760" y="55440"/>
                </a:lnTo>
                <a:lnTo>
                  <a:pt x="38760" y="55430"/>
                </a:lnTo>
                <a:lnTo>
                  <a:pt x="38770" y="55450"/>
                </a:lnTo>
                <a:lnTo>
                  <a:pt x="38770" y="55460"/>
                </a:lnTo>
                <a:lnTo>
                  <a:pt x="38790" y="55480"/>
                </a:lnTo>
                <a:lnTo>
                  <a:pt x="38810" y="55490"/>
                </a:lnTo>
                <a:lnTo>
                  <a:pt x="38820" y="55500"/>
                </a:lnTo>
                <a:lnTo>
                  <a:pt x="38830" y="55520"/>
                </a:lnTo>
                <a:lnTo>
                  <a:pt x="38840" y="55550"/>
                </a:lnTo>
                <a:lnTo>
                  <a:pt x="38840" y="55570"/>
                </a:lnTo>
                <a:lnTo>
                  <a:pt x="38860" y="55600"/>
                </a:lnTo>
                <a:lnTo>
                  <a:pt x="38880" y="55650"/>
                </a:lnTo>
                <a:lnTo>
                  <a:pt x="38900" y="55690"/>
                </a:lnTo>
                <a:lnTo>
                  <a:pt x="38910" y="55720"/>
                </a:lnTo>
                <a:lnTo>
                  <a:pt x="38930" y="55760"/>
                </a:lnTo>
                <a:lnTo>
                  <a:pt x="38970" y="55780"/>
                </a:lnTo>
                <a:lnTo>
                  <a:pt x="39000" y="55780"/>
                </a:lnTo>
                <a:lnTo>
                  <a:pt x="39030" y="55790"/>
                </a:lnTo>
                <a:lnTo>
                  <a:pt x="39050" y="55800"/>
                </a:lnTo>
                <a:lnTo>
                  <a:pt x="39080" y="55790"/>
                </a:lnTo>
                <a:lnTo>
                  <a:pt x="39090" y="55780"/>
                </a:lnTo>
                <a:lnTo>
                  <a:pt x="39110" y="55800"/>
                </a:lnTo>
                <a:lnTo>
                  <a:pt x="39130" y="55810"/>
                </a:lnTo>
                <a:lnTo>
                  <a:pt x="39150" y="55830"/>
                </a:lnTo>
                <a:lnTo>
                  <a:pt x="39190" y="55860"/>
                </a:lnTo>
                <a:lnTo>
                  <a:pt x="39210" y="55880"/>
                </a:lnTo>
                <a:lnTo>
                  <a:pt x="39220" y="55910"/>
                </a:lnTo>
                <a:lnTo>
                  <a:pt x="39270" y="55950"/>
                </a:lnTo>
                <a:lnTo>
                  <a:pt x="39280" y="55980"/>
                </a:lnTo>
                <a:lnTo>
                  <a:pt x="39310" y="55980"/>
                </a:lnTo>
                <a:lnTo>
                  <a:pt x="39340" y="55980"/>
                </a:lnTo>
                <a:lnTo>
                  <a:pt x="39360" y="55980"/>
                </a:lnTo>
                <a:lnTo>
                  <a:pt x="39390" y="55990"/>
                </a:lnTo>
                <a:lnTo>
                  <a:pt x="39410" y="56000"/>
                </a:lnTo>
                <a:lnTo>
                  <a:pt x="39440" y="56000"/>
                </a:lnTo>
                <a:lnTo>
                  <a:pt x="39480" y="56000"/>
                </a:lnTo>
                <a:lnTo>
                  <a:pt x="39510" y="56010"/>
                </a:lnTo>
                <a:lnTo>
                  <a:pt x="39560" y="56040"/>
                </a:lnTo>
                <a:lnTo>
                  <a:pt x="39650" y="56050"/>
                </a:lnTo>
                <a:lnTo>
                  <a:pt x="39730" y="56050"/>
                </a:lnTo>
                <a:lnTo>
                  <a:pt x="39760" y="56070"/>
                </a:lnTo>
                <a:lnTo>
                  <a:pt x="39790" y="56100"/>
                </a:lnTo>
                <a:lnTo>
                  <a:pt x="39820" y="56130"/>
                </a:lnTo>
                <a:lnTo>
                  <a:pt x="39840" y="56150"/>
                </a:lnTo>
                <a:lnTo>
                  <a:pt x="39850" y="56170"/>
                </a:lnTo>
                <a:lnTo>
                  <a:pt x="39860" y="56210"/>
                </a:lnTo>
                <a:lnTo>
                  <a:pt x="39870" y="56230"/>
                </a:lnTo>
                <a:lnTo>
                  <a:pt x="39870" y="56260"/>
                </a:lnTo>
                <a:lnTo>
                  <a:pt x="39870" y="56290"/>
                </a:lnTo>
                <a:lnTo>
                  <a:pt x="39860" y="56320"/>
                </a:lnTo>
                <a:lnTo>
                  <a:pt x="39850" y="56410"/>
                </a:lnTo>
                <a:lnTo>
                  <a:pt x="39820" y="56590"/>
                </a:lnTo>
                <a:lnTo>
                  <a:pt x="39800" y="56800"/>
                </a:lnTo>
                <a:lnTo>
                  <a:pt x="39790" y="57000"/>
                </a:lnTo>
                <a:lnTo>
                  <a:pt x="39770" y="57110"/>
                </a:lnTo>
                <a:lnTo>
                  <a:pt x="39770" y="57160"/>
                </a:lnTo>
                <a:lnTo>
                  <a:pt x="39750" y="57200"/>
                </a:lnTo>
                <a:lnTo>
                  <a:pt x="39720" y="57300"/>
                </a:lnTo>
                <a:lnTo>
                  <a:pt x="39710" y="57380"/>
                </a:lnTo>
                <a:lnTo>
                  <a:pt x="39710" y="57480"/>
                </a:lnTo>
                <a:lnTo>
                  <a:pt x="39680" y="57580"/>
                </a:lnTo>
                <a:lnTo>
                  <a:pt x="39680" y="57640"/>
                </a:lnTo>
                <a:lnTo>
                  <a:pt x="39690" y="57690"/>
                </a:lnTo>
                <a:lnTo>
                  <a:pt x="39690" y="57740"/>
                </a:lnTo>
                <a:lnTo>
                  <a:pt x="39700" y="57790"/>
                </a:lnTo>
                <a:lnTo>
                  <a:pt x="39720" y="57820"/>
                </a:lnTo>
                <a:lnTo>
                  <a:pt x="39760" y="57860"/>
                </a:lnTo>
                <a:lnTo>
                  <a:pt x="39780" y="57900"/>
                </a:lnTo>
                <a:lnTo>
                  <a:pt x="39780" y="57940"/>
                </a:lnTo>
                <a:lnTo>
                  <a:pt x="39780" y="57990"/>
                </a:lnTo>
                <a:lnTo>
                  <a:pt x="39770" y="58020"/>
                </a:lnTo>
                <a:lnTo>
                  <a:pt x="39780" y="58050"/>
                </a:lnTo>
                <a:lnTo>
                  <a:pt x="39790" y="58080"/>
                </a:lnTo>
                <a:lnTo>
                  <a:pt x="39820" y="58190"/>
                </a:lnTo>
                <a:lnTo>
                  <a:pt x="39820" y="58240"/>
                </a:lnTo>
                <a:lnTo>
                  <a:pt x="39820" y="58270"/>
                </a:lnTo>
                <a:lnTo>
                  <a:pt x="39830" y="58310"/>
                </a:lnTo>
                <a:lnTo>
                  <a:pt x="39860" y="58350"/>
                </a:lnTo>
                <a:lnTo>
                  <a:pt x="39870" y="58380"/>
                </a:lnTo>
                <a:lnTo>
                  <a:pt x="39890" y="58430"/>
                </a:lnTo>
                <a:lnTo>
                  <a:pt x="39900" y="58460"/>
                </a:lnTo>
                <a:lnTo>
                  <a:pt x="39920" y="58500"/>
                </a:lnTo>
                <a:lnTo>
                  <a:pt x="39930" y="58550"/>
                </a:lnTo>
                <a:lnTo>
                  <a:pt x="39910" y="58670"/>
                </a:lnTo>
                <a:lnTo>
                  <a:pt x="39910" y="58710"/>
                </a:lnTo>
                <a:lnTo>
                  <a:pt x="39920" y="58750"/>
                </a:lnTo>
                <a:lnTo>
                  <a:pt x="39940" y="58810"/>
                </a:lnTo>
                <a:lnTo>
                  <a:pt x="39950" y="58870"/>
                </a:lnTo>
                <a:lnTo>
                  <a:pt x="39960" y="58900"/>
                </a:lnTo>
                <a:lnTo>
                  <a:pt x="39950" y="58960"/>
                </a:lnTo>
                <a:lnTo>
                  <a:pt x="39910" y="59030"/>
                </a:lnTo>
                <a:lnTo>
                  <a:pt x="39870" y="59080"/>
                </a:lnTo>
                <a:lnTo>
                  <a:pt x="39850" y="59120"/>
                </a:lnTo>
                <a:lnTo>
                  <a:pt x="39820" y="59210"/>
                </a:lnTo>
                <a:lnTo>
                  <a:pt x="39790" y="59310"/>
                </a:lnTo>
                <a:lnTo>
                  <a:pt x="39790" y="59350"/>
                </a:lnTo>
                <a:lnTo>
                  <a:pt x="39780" y="59370"/>
                </a:lnTo>
                <a:lnTo>
                  <a:pt x="39780" y="59380"/>
                </a:lnTo>
                <a:lnTo>
                  <a:pt x="39770" y="59390"/>
                </a:lnTo>
                <a:lnTo>
                  <a:pt x="39780" y="59410"/>
                </a:lnTo>
                <a:lnTo>
                  <a:pt x="39780" y="59430"/>
                </a:lnTo>
                <a:lnTo>
                  <a:pt x="39780" y="59460"/>
                </a:lnTo>
                <a:lnTo>
                  <a:pt x="39820" y="59490"/>
                </a:lnTo>
                <a:lnTo>
                  <a:pt x="39880" y="59510"/>
                </a:lnTo>
                <a:lnTo>
                  <a:pt x="39900" y="59520"/>
                </a:lnTo>
                <a:lnTo>
                  <a:pt x="39970" y="59510"/>
                </a:lnTo>
                <a:lnTo>
                  <a:pt x="40040" y="59510"/>
                </a:lnTo>
                <a:lnTo>
                  <a:pt x="40130" y="59500"/>
                </a:lnTo>
                <a:lnTo>
                  <a:pt x="40250" y="59510"/>
                </a:lnTo>
                <a:lnTo>
                  <a:pt x="40330" y="59530"/>
                </a:lnTo>
                <a:lnTo>
                  <a:pt x="40390" y="59520"/>
                </a:lnTo>
                <a:lnTo>
                  <a:pt x="40470" y="59550"/>
                </a:lnTo>
                <a:lnTo>
                  <a:pt x="40540" y="59550"/>
                </a:lnTo>
                <a:lnTo>
                  <a:pt x="40590" y="59540"/>
                </a:lnTo>
                <a:lnTo>
                  <a:pt x="40670" y="59510"/>
                </a:lnTo>
                <a:lnTo>
                  <a:pt x="40720" y="59500"/>
                </a:lnTo>
                <a:lnTo>
                  <a:pt x="40770" y="59500"/>
                </a:lnTo>
                <a:lnTo>
                  <a:pt x="40810" y="59520"/>
                </a:lnTo>
                <a:lnTo>
                  <a:pt x="40860" y="59560"/>
                </a:lnTo>
                <a:lnTo>
                  <a:pt x="40950" y="59580"/>
                </a:lnTo>
                <a:lnTo>
                  <a:pt x="41010" y="59570"/>
                </a:lnTo>
                <a:lnTo>
                  <a:pt x="41100" y="59560"/>
                </a:lnTo>
                <a:lnTo>
                  <a:pt x="41180" y="59560"/>
                </a:lnTo>
                <a:lnTo>
                  <a:pt x="41250" y="59560"/>
                </a:lnTo>
                <a:lnTo>
                  <a:pt x="41300" y="59550"/>
                </a:lnTo>
                <a:lnTo>
                  <a:pt x="41340" y="59530"/>
                </a:lnTo>
                <a:lnTo>
                  <a:pt x="41360" y="59480"/>
                </a:lnTo>
                <a:lnTo>
                  <a:pt x="41400" y="59430"/>
                </a:lnTo>
                <a:lnTo>
                  <a:pt x="41430" y="59370"/>
                </a:lnTo>
                <a:lnTo>
                  <a:pt x="41450" y="59340"/>
                </a:lnTo>
                <a:lnTo>
                  <a:pt x="41460" y="59300"/>
                </a:lnTo>
                <a:lnTo>
                  <a:pt x="41500" y="59270"/>
                </a:lnTo>
                <a:lnTo>
                  <a:pt x="41540" y="59190"/>
                </a:lnTo>
                <a:lnTo>
                  <a:pt x="41570" y="59140"/>
                </a:lnTo>
                <a:lnTo>
                  <a:pt x="41590" y="59110"/>
                </a:lnTo>
                <a:lnTo>
                  <a:pt x="41610" y="59070"/>
                </a:lnTo>
                <a:lnTo>
                  <a:pt x="41600" y="59040"/>
                </a:lnTo>
                <a:lnTo>
                  <a:pt x="41570" y="59010"/>
                </a:lnTo>
                <a:lnTo>
                  <a:pt x="41550" y="58950"/>
                </a:lnTo>
                <a:lnTo>
                  <a:pt x="41520" y="58880"/>
                </a:lnTo>
                <a:lnTo>
                  <a:pt x="41530" y="58840"/>
                </a:lnTo>
                <a:lnTo>
                  <a:pt x="41530" y="58790"/>
                </a:lnTo>
                <a:lnTo>
                  <a:pt x="41520" y="58740"/>
                </a:lnTo>
                <a:lnTo>
                  <a:pt x="41550" y="58690"/>
                </a:lnTo>
                <a:lnTo>
                  <a:pt x="41560" y="58640"/>
                </a:lnTo>
                <a:lnTo>
                  <a:pt x="41600" y="58600"/>
                </a:lnTo>
                <a:lnTo>
                  <a:pt x="41630" y="58570"/>
                </a:lnTo>
                <a:lnTo>
                  <a:pt x="41670" y="58540"/>
                </a:lnTo>
                <a:lnTo>
                  <a:pt x="41700" y="58530"/>
                </a:lnTo>
                <a:lnTo>
                  <a:pt x="41740" y="58520"/>
                </a:lnTo>
                <a:lnTo>
                  <a:pt x="41860" y="58520"/>
                </a:lnTo>
                <a:lnTo>
                  <a:pt x="41890" y="58500"/>
                </a:lnTo>
                <a:lnTo>
                  <a:pt x="41910" y="58480"/>
                </a:lnTo>
                <a:lnTo>
                  <a:pt x="41980" y="58450"/>
                </a:lnTo>
                <a:lnTo>
                  <a:pt x="42010" y="58450"/>
                </a:lnTo>
                <a:lnTo>
                  <a:pt x="42030" y="58440"/>
                </a:lnTo>
                <a:lnTo>
                  <a:pt x="42100" y="58430"/>
                </a:lnTo>
                <a:lnTo>
                  <a:pt x="42130" y="58420"/>
                </a:lnTo>
                <a:lnTo>
                  <a:pt x="42170" y="58420"/>
                </a:lnTo>
                <a:lnTo>
                  <a:pt x="42250" y="58410"/>
                </a:lnTo>
                <a:lnTo>
                  <a:pt x="42320" y="58410"/>
                </a:lnTo>
                <a:lnTo>
                  <a:pt x="42370" y="58390"/>
                </a:lnTo>
                <a:lnTo>
                  <a:pt x="42440" y="58360"/>
                </a:lnTo>
                <a:lnTo>
                  <a:pt x="42460" y="58350"/>
                </a:lnTo>
                <a:lnTo>
                  <a:pt x="42490" y="58350"/>
                </a:lnTo>
                <a:lnTo>
                  <a:pt x="42560" y="58340"/>
                </a:lnTo>
                <a:lnTo>
                  <a:pt x="42620" y="58340"/>
                </a:lnTo>
                <a:lnTo>
                  <a:pt x="42680" y="58310"/>
                </a:lnTo>
                <a:lnTo>
                  <a:pt x="42750" y="58280"/>
                </a:lnTo>
                <a:lnTo>
                  <a:pt x="42820" y="58270"/>
                </a:lnTo>
                <a:lnTo>
                  <a:pt x="43100" y="58200"/>
                </a:lnTo>
                <a:lnTo>
                  <a:pt x="43100" y="58210"/>
                </a:lnTo>
                <a:lnTo>
                  <a:pt x="43100" y="58280"/>
                </a:lnTo>
                <a:lnTo>
                  <a:pt x="43150" y="59240"/>
                </a:lnTo>
                <a:lnTo>
                  <a:pt x="43490" y="59730"/>
                </a:lnTo>
                <a:lnTo>
                  <a:pt x="43720" y="60050"/>
                </a:lnTo>
                <a:lnTo>
                  <a:pt x="43740" y="60280"/>
                </a:lnTo>
                <a:lnTo>
                  <a:pt x="43750" y="60290"/>
                </a:lnTo>
                <a:lnTo>
                  <a:pt x="43780" y="60320"/>
                </a:lnTo>
                <a:lnTo>
                  <a:pt x="43810" y="60340"/>
                </a:lnTo>
                <a:lnTo>
                  <a:pt x="43820" y="60350"/>
                </a:lnTo>
                <a:lnTo>
                  <a:pt x="43840" y="60370"/>
                </a:lnTo>
                <a:lnTo>
                  <a:pt x="43860" y="60400"/>
                </a:lnTo>
                <a:lnTo>
                  <a:pt x="43880" y="60430"/>
                </a:lnTo>
                <a:lnTo>
                  <a:pt x="43910" y="60460"/>
                </a:lnTo>
                <a:lnTo>
                  <a:pt x="43920" y="60470"/>
                </a:lnTo>
                <a:lnTo>
                  <a:pt x="43920" y="60480"/>
                </a:lnTo>
                <a:lnTo>
                  <a:pt x="43930" y="60490"/>
                </a:lnTo>
                <a:lnTo>
                  <a:pt x="43940" y="60510"/>
                </a:lnTo>
                <a:lnTo>
                  <a:pt x="43960" y="60540"/>
                </a:lnTo>
                <a:lnTo>
                  <a:pt x="43980" y="60570"/>
                </a:lnTo>
                <a:lnTo>
                  <a:pt x="43980" y="60580"/>
                </a:lnTo>
                <a:lnTo>
                  <a:pt x="44000" y="60600"/>
                </a:lnTo>
                <a:lnTo>
                  <a:pt x="44030" y="60630"/>
                </a:lnTo>
                <a:lnTo>
                  <a:pt x="44050" y="60670"/>
                </a:lnTo>
                <a:lnTo>
                  <a:pt x="44060" y="60690"/>
                </a:lnTo>
                <a:lnTo>
                  <a:pt x="44070" y="60710"/>
                </a:lnTo>
                <a:lnTo>
                  <a:pt x="44090" y="60750"/>
                </a:lnTo>
                <a:lnTo>
                  <a:pt x="44120" y="60790"/>
                </a:lnTo>
                <a:lnTo>
                  <a:pt x="44140" y="60810"/>
                </a:lnTo>
                <a:lnTo>
                  <a:pt x="44170" y="60850"/>
                </a:lnTo>
                <a:lnTo>
                  <a:pt x="44180" y="60870"/>
                </a:lnTo>
                <a:lnTo>
                  <a:pt x="44190" y="60890"/>
                </a:lnTo>
                <a:lnTo>
                  <a:pt x="44190" y="60900"/>
                </a:lnTo>
                <a:lnTo>
                  <a:pt x="44200" y="60910"/>
                </a:lnTo>
                <a:lnTo>
                  <a:pt x="44220" y="60930"/>
                </a:lnTo>
                <a:lnTo>
                  <a:pt x="44240" y="60970"/>
                </a:lnTo>
                <a:lnTo>
                  <a:pt x="44270" y="61020"/>
                </a:lnTo>
                <a:lnTo>
                  <a:pt x="44290" y="61050"/>
                </a:lnTo>
                <a:lnTo>
                  <a:pt x="44300" y="61060"/>
                </a:lnTo>
                <a:lnTo>
                  <a:pt x="44330" y="61090"/>
                </a:lnTo>
                <a:lnTo>
                  <a:pt x="44360" y="61130"/>
                </a:lnTo>
                <a:lnTo>
                  <a:pt x="44380" y="61170"/>
                </a:lnTo>
                <a:lnTo>
                  <a:pt x="44420" y="61210"/>
                </a:lnTo>
                <a:lnTo>
                  <a:pt x="44440" y="61230"/>
                </a:lnTo>
                <a:lnTo>
                  <a:pt x="44450" y="61240"/>
                </a:lnTo>
                <a:lnTo>
                  <a:pt x="44470" y="61240"/>
                </a:lnTo>
                <a:lnTo>
                  <a:pt x="44490" y="61250"/>
                </a:lnTo>
                <a:lnTo>
                  <a:pt x="44530" y="61260"/>
                </a:lnTo>
                <a:lnTo>
                  <a:pt x="44540" y="61270"/>
                </a:lnTo>
                <a:lnTo>
                  <a:pt x="44580" y="61260"/>
                </a:lnTo>
                <a:lnTo>
                  <a:pt x="44620" y="61260"/>
                </a:lnTo>
                <a:lnTo>
                  <a:pt x="44670" y="61260"/>
                </a:lnTo>
                <a:lnTo>
                  <a:pt x="44720" y="61260"/>
                </a:lnTo>
                <a:lnTo>
                  <a:pt x="44760" y="61260"/>
                </a:lnTo>
                <a:lnTo>
                  <a:pt x="44800" y="61250"/>
                </a:lnTo>
                <a:lnTo>
                  <a:pt x="44840" y="61240"/>
                </a:lnTo>
                <a:lnTo>
                  <a:pt x="44860" y="61230"/>
                </a:lnTo>
                <a:lnTo>
                  <a:pt x="44880" y="61230"/>
                </a:lnTo>
                <a:lnTo>
                  <a:pt x="44890" y="61220"/>
                </a:lnTo>
                <a:lnTo>
                  <a:pt x="44910" y="61220"/>
                </a:lnTo>
                <a:lnTo>
                  <a:pt x="44950" y="61220"/>
                </a:lnTo>
                <a:lnTo>
                  <a:pt x="44990" y="61210"/>
                </a:lnTo>
                <a:lnTo>
                  <a:pt x="45000" y="61210"/>
                </a:lnTo>
                <a:lnTo>
                  <a:pt x="45020" y="61210"/>
                </a:lnTo>
                <a:lnTo>
                  <a:pt x="45030" y="61210"/>
                </a:lnTo>
                <a:lnTo>
                  <a:pt x="45070" y="61200"/>
                </a:lnTo>
                <a:lnTo>
                  <a:pt x="45110" y="61190"/>
                </a:lnTo>
                <a:lnTo>
                  <a:pt x="45150" y="61190"/>
                </a:lnTo>
                <a:lnTo>
                  <a:pt x="45180" y="61190"/>
                </a:lnTo>
                <a:lnTo>
                  <a:pt x="45170" y="61190"/>
                </a:lnTo>
                <a:lnTo>
                  <a:pt x="45180" y="61190"/>
                </a:lnTo>
                <a:lnTo>
                  <a:pt x="45230" y="61180"/>
                </a:lnTo>
                <a:lnTo>
                  <a:pt x="45270" y="61180"/>
                </a:lnTo>
                <a:lnTo>
                  <a:pt x="45290" y="61170"/>
                </a:lnTo>
                <a:lnTo>
                  <a:pt x="45320" y="61170"/>
                </a:lnTo>
                <a:lnTo>
                  <a:pt x="45350" y="61160"/>
                </a:lnTo>
                <a:lnTo>
                  <a:pt x="45380" y="61150"/>
                </a:lnTo>
                <a:lnTo>
                  <a:pt x="45420" y="61140"/>
                </a:lnTo>
                <a:lnTo>
                  <a:pt x="45480" y="61120"/>
                </a:lnTo>
                <a:lnTo>
                  <a:pt x="45540" y="61110"/>
                </a:lnTo>
                <a:lnTo>
                  <a:pt x="45580" y="61100"/>
                </a:lnTo>
                <a:lnTo>
                  <a:pt x="45610" y="61100"/>
                </a:lnTo>
                <a:lnTo>
                  <a:pt x="45630" y="61090"/>
                </a:lnTo>
                <a:lnTo>
                  <a:pt x="45640" y="61090"/>
                </a:lnTo>
                <a:lnTo>
                  <a:pt x="45670" y="61090"/>
                </a:lnTo>
                <a:lnTo>
                  <a:pt x="45750" y="61080"/>
                </a:lnTo>
                <a:lnTo>
                  <a:pt x="45980" y="61110"/>
                </a:lnTo>
                <a:lnTo>
                  <a:pt x="46020" y="61120"/>
                </a:lnTo>
                <a:lnTo>
                  <a:pt x="46240" y="61150"/>
                </a:lnTo>
                <a:lnTo>
                  <a:pt x="46470" y="61150"/>
                </a:lnTo>
                <a:lnTo>
                  <a:pt x="46750" y="61180"/>
                </a:lnTo>
                <a:lnTo>
                  <a:pt x="46850" y="61200"/>
                </a:lnTo>
                <a:lnTo>
                  <a:pt x="46960" y="61230"/>
                </a:lnTo>
                <a:lnTo>
                  <a:pt x="47070" y="61270"/>
                </a:lnTo>
                <a:lnTo>
                  <a:pt x="47100" y="61280"/>
                </a:lnTo>
                <a:lnTo>
                  <a:pt x="47190" y="61320"/>
                </a:lnTo>
                <a:lnTo>
                  <a:pt x="47240" y="61360"/>
                </a:lnTo>
                <a:lnTo>
                  <a:pt x="47270" y="61400"/>
                </a:lnTo>
                <a:lnTo>
                  <a:pt x="47310" y="61450"/>
                </a:lnTo>
                <a:lnTo>
                  <a:pt x="47350" y="61500"/>
                </a:lnTo>
                <a:lnTo>
                  <a:pt x="47360" y="61510"/>
                </a:lnTo>
                <a:lnTo>
                  <a:pt x="47380" y="61520"/>
                </a:lnTo>
                <a:lnTo>
                  <a:pt x="47420" y="61570"/>
                </a:lnTo>
                <a:lnTo>
                  <a:pt x="47430" y="61590"/>
                </a:lnTo>
                <a:lnTo>
                  <a:pt x="47450" y="61610"/>
                </a:lnTo>
                <a:lnTo>
                  <a:pt x="47480" y="61640"/>
                </a:lnTo>
                <a:lnTo>
                  <a:pt x="47500" y="61650"/>
                </a:lnTo>
                <a:lnTo>
                  <a:pt x="47510" y="61680"/>
                </a:lnTo>
                <a:lnTo>
                  <a:pt x="47530" y="61720"/>
                </a:lnTo>
                <a:lnTo>
                  <a:pt x="47550" y="61730"/>
                </a:lnTo>
                <a:lnTo>
                  <a:pt x="47550" y="61740"/>
                </a:lnTo>
                <a:lnTo>
                  <a:pt x="47560" y="61750"/>
                </a:lnTo>
                <a:lnTo>
                  <a:pt x="47590" y="61780"/>
                </a:lnTo>
                <a:lnTo>
                  <a:pt x="47600" y="61790"/>
                </a:lnTo>
                <a:lnTo>
                  <a:pt x="47610" y="61810"/>
                </a:lnTo>
                <a:lnTo>
                  <a:pt x="47630" y="61830"/>
                </a:lnTo>
                <a:lnTo>
                  <a:pt x="47640" y="61840"/>
                </a:lnTo>
                <a:lnTo>
                  <a:pt x="47650" y="61850"/>
                </a:lnTo>
                <a:lnTo>
                  <a:pt x="47650" y="61860"/>
                </a:lnTo>
                <a:lnTo>
                  <a:pt x="47660" y="61880"/>
                </a:lnTo>
                <a:lnTo>
                  <a:pt x="47670" y="61890"/>
                </a:lnTo>
                <a:lnTo>
                  <a:pt x="47690" y="61910"/>
                </a:lnTo>
                <a:lnTo>
                  <a:pt x="47690" y="61920"/>
                </a:lnTo>
                <a:lnTo>
                  <a:pt x="47710" y="61940"/>
                </a:lnTo>
                <a:lnTo>
                  <a:pt x="47730" y="61970"/>
                </a:lnTo>
                <a:lnTo>
                  <a:pt x="47740" y="61990"/>
                </a:lnTo>
                <a:lnTo>
                  <a:pt x="47750" y="62010"/>
                </a:lnTo>
                <a:lnTo>
                  <a:pt x="47760" y="62020"/>
                </a:lnTo>
                <a:lnTo>
                  <a:pt x="47760" y="62030"/>
                </a:lnTo>
                <a:lnTo>
                  <a:pt x="47780" y="62040"/>
                </a:lnTo>
                <a:lnTo>
                  <a:pt x="47790" y="62050"/>
                </a:lnTo>
                <a:lnTo>
                  <a:pt x="47810" y="62060"/>
                </a:lnTo>
                <a:lnTo>
                  <a:pt x="47820" y="62070"/>
                </a:lnTo>
                <a:lnTo>
                  <a:pt x="47850" y="62090"/>
                </a:lnTo>
                <a:lnTo>
                  <a:pt x="47870" y="62110"/>
                </a:lnTo>
                <a:lnTo>
                  <a:pt x="47890" y="62130"/>
                </a:lnTo>
                <a:lnTo>
                  <a:pt x="47910" y="62150"/>
                </a:lnTo>
                <a:lnTo>
                  <a:pt x="47950" y="62170"/>
                </a:lnTo>
                <a:lnTo>
                  <a:pt x="47970" y="62190"/>
                </a:lnTo>
                <a:lnTo>
                  <a:pt x="48000" y="62220"/>
                </a:lnTo>
                <a:lnTo>
                  <a:pt x="48030" y="62250"/>
                </a:lnTo>
                <a:lnTo>
                  <a:pt x="48070" y="62280"/>
                </a:lnTo>
                <a:lnTo>
                  <a:pt x="48090" y="62300"/>
                </a:lnTo>
                <a:lnTo>
                  <a:pt x="48110" y="62320"/>
                </a:lnTo>
                <a:lnTo>
                  <a:pt x="48140" y="62340"/>
                </a:lnTo>
                <a:lnTo>
                  <a:pt x="48180" y="62360"/>
                </a:lnTo>
                <a:lnTo>
                  <a:pt x="48190" y="62370"/>
                </a:lnTo>
                <a:lnTo>
                  <a:pt x="48210" y="62380"/>
                </a:lnTo>
                <a:lnTo>
                  <a:pt x="48230" y="62390"/>
                </a:lnTo>
                <a:lnTo>
                  <a:pt x="48250" y="62400"/>
                </a:lnTo>
                <a:lnTo>
                  <a:pt x="48300" y="62440"/>
                </a:lnTo>
                <a:lnTo>
                  <a:pt x="48320" y="62440"/>
                </a:lnTo>
                <a:lnTo>
                  <a:pt x="48330" y="62450"/>
                </a:lnTo>
                <a:lnTo>
                  <a:pt x="48340" y="62460"/>
                </a:lnTo>
                <a:lnTo>
                  <a:pt x="48360" y="62470"/>
                </a:lnTo>
                <a:lnTo>
                  <a:pt x="48390" y="62500"/>
                </a:lnTo>
                <a:lnTo>
                  <a:pt x="48420" y="62520"/>
                </a:lnTo>
                <a:lnTo>
                  <a:pt x="48440" y="62540"/>
                </a:lnTo>
                <a:lnTo>
                  <a:pt x="48470" y="62560"/>
                </a:lnTo>
                <a:lnTo>
                  <a:pt x="48470" y="62570"/>
                </a:lnTo>
                <a:lnTo>
                  <a:pt x="48480" y="62580"/>
                </a:lnTo>
                <a:lnTo>
                  <a:pt x="48490" y="62580"/>
                </a:lnTo>
                <a:lnTo>
                  <a:pt x="48520" y="62600"/>
                </a:lnTo>
                <a:lnTo>
                  <a:pt x="48560" y="62640"/>
                </a:lnTo>
                <a:lnTo>
                  <a:pt x="48580" y="62650"/>
                </a:lnTo>
                <a:lnTo>
                  <a:pt x="48600" y="62670"/>
                </a:lnTo>
                <a:lnTo>
                  <a:pt x="48610" y="62680"/>
                </a:lnTo>
                <a:lnTo>
                  <a:pt x="48610" y="62690"/>
                </a:lnTo>
                <a:lnTo>
                  <a:pt x="48610" y="62700"/>
                </a:lnTo>
                <a:lnTo>
                  <a:pt x="48610" y="62710"/>
                </a:lnTo>
                <a:lnTo>
                  <a:pt x="48610" y="62730"/>
                </a:lnTo>
                <a:lnTo>
                  <a:pt x="48600" y="62740"/>
                </a:lnTo>
                <a:lnTo>
                  <a:pt x="48600" y="62750"/>
                </a:lnTo>
                <a:lnTo>
                  <a:pt x="48600" y="62760"/>
                </a:lnTo>
                <a:lnTo>
                  <a:pt x="48610" y="62780"/>
                </a:lnTo>
                <a:lnTo>
                  <a:pt x="48630" y="62810"/>
                </a:lnTo>
                <a:lnTo>
                  <a:pt x="48630" y="62820"/>
                </a:lnTo>
                <a:lnTo>
                  <a:pt x="48640" y="62830"/>
                </a:lnTo>
                <a:lnTo>
                  <a:pt x="48640" y="62850"/>
                </a:lnTo>
                <a:lnTo>
                  <a:pt x="48640" y="62880"/>
                </a:lnTo>
                <a:lnTo>
                  <a:pt x="48650" y="62880"/>
                </a:lnTo>
                <a:lnTo>
                  <a:pt x="48660" y="62910"/>
                </a:lnTo>
                <a:lnTo>
                  <a:pt x="48660" y="62920"/>
                </a:lnTo>
                <a:lnTo>
                  <a:pt x="48670" y="62930"/>
                </a:lnTo>
                <a:lnTo>
                  <a:pt x="48680" y="62940"/>
                </a:lnTo>
                <a:lnTo>
                  <a:pt x="48690" y="62950"/>
                </a:lnTo>
                <a:lnTo>
                  <a:pt x="48700" y="62960"/>
                </a:lnTo>
                <a:lnTo>
                  <a:pt x="48710" y="62970"/>
                </a:lnTo>
                <a:lnTo>
                  <a:pt x="48710" y="62980"/>
                </a:lnTo>
                <a:lnTo>
                  <a:pt x="48720" y="62980"/>
                </a:lnTo>
                <a:lnTo>
                  <a:pt x="48720" y="62990"/>
                </a:lnTo>
                <a:lnTo>
                  <a:pt x="48720" y="63000"/>
                </a:lnTo>
                <a:lnTo>
                  <a:pt x="48720" y="63010"/>
                </a:lnTo>
                <a:lnTo>
                  <a:pt x="48730" y="63020"/>
                </a:lnTo>
                <a:lnTo>
                  <a:pt x="48730" y="63040"/>
                </a:lnTo>
                <a:lnTo>
                  <a:pt x="48730" y="63060"/>
                </a:lnTo>
                <a:lnTo>
                  <a:pt x="48740" y="63090"/>
                </a:lnTo>
                <a:lnTo>
                  <a:pt x="48760" y="63110"/>
                </a:lnTo>
                <a:lnTo>
                  <a:pt x="48770" y="63110"/>
                </a:lnTo>
                <a:lnTo>
                  <a:pt x="48780" y="63120"/>
                </a:lnTo>
                <a:lnTo>
                  <a:pt x="48790" y="63130"/>
                </a:lnTo>
                <a:lnTo>
                  <a:pt x="48800" y="63130"/>
                </a:lnTo>
                <a:lnTo>
                  <a:pt x="48810" y="63140"/>
                </a:lnTo>
                <a:lnTo>
                  <a:pt x="48810" y="63150"/>
                </a:lnTo>
                <a:lnTo>
                  <a:pt x="48820" y="63170"/>
                </a:lnTo>
                <a:lnTo>
                  <a:pt x="48820" y="63180"/>
                </a:lnTo>
                <a:lnTo>
                  <a:pt x="48820" y="63190"/>
                </a:lnTo>
                <a:lnTo>
                  <a:pt x="48820" y="63200"/>
                </a:lnTo>
                <a:lnTo>
                  <a:pt x="48820" y="63210"/>
                </a:lnTo>
                <a:lnTo>
                  <a:pt x="48830" y="63230"/>
                </a:lnTo>
                <a:lnTo>
                  <a:pt x="48840" y="63260"/>
                </a:lnTo>
                <a:lnTo>
                  <a:pt x="48850" y="63270"/>
                </a:lnTo>
                <a:lnTo>
                  <a:pt x="48850" y="63280"/>
                </a:lnTo>
                <a:lnTo>
                  <a:pt x="48870" y="63300"/>
                </a:lnTo>
                <a:lnTo>
                  <a:pt x="48900" y="63330"/>
                </a:lnTo>
                <a:lnTo>
                  <a:pt x="48910" y="63360"/>
                </a:lnTo>
                <a:lnTo>
                  <a:pt x="48920" y="63390"/>
                </a:lnTo>
                <a:lnTo>
                  <a:pt x="48940" y="63410"/>
                </a:lnTo>
                <a:lnTo>
                  <a:pt x="48950" y="63430"/>
                </a:lnTo>
                <a:lnTo>
                  <a:pt x="48960" y="63440"/>
                </a:lnTo>
                <a:lnTo>
                  <a:pt x="48970" y="63460"/>
                </a:lnTo>
                <a:lnTo>
                  <a:pt x="48980" y="63480"/>
                </a:lnTo>
                <a:lnTo>
                  <a:pt x="48990" y="63500"/>
                </a:lnTo>
                <a:lnTo>
                  <a:pt x="49000" y="63510"/>
                </a:lnTo>
                <a:lnTo>
                  <a:pt x="49000" y="63520"/>
                </a:lnTo>
                <a:lnTo>
                  <a:pt x="49010" y="63540"/>
                </a:lnTo>
                <a:lnTo>
                  <a:pt x="49020" y="63560"/>
                </a:lnTo>
                <a:lnTo>
                  <a:pt x="49030" y="63580"/>
                </a:lnTo>
                <a:lnTo>
                  <a:pt x="49040" y="63600"/>
                </a:lnTo>
                <a:lnTo>
                  <a:pt x="49040" y="63630"/>
                </a:lnTo>
                <a:lnTo>
                  <a:pt x="49050" y="63650"/>
                </a:lnTo>
                <a:lnTo>
                  <a:pt x="49060" y="63670"/>
                </a:lnTo>
                <a:lnTo>
                  <a:pt x="49060" y="63680"/>
                </a:lnTo>
                <a:lnTo>
                  <a:pt x="49070" y="63690"/>
                </a:lnTo>
                <a:lnTo>
                  <a:pt x="49090" y="63710"/>
                </a:lnTo>
                <a:lnTo>
                  <a:pt x="49110" y="63740"/>
                </a:lnTo>
                <a:lnTo>
                  <a:pt x="49110" y="63770"/>
                </a:lnTo>
                <a:lnTo>
                  <a:pt x="49130" y="63800"/>
                </a:lnTo>
                <a:lnTo>
                  <a:pt x="49130" y="63820"/>
                </a:lnTo>
                <a:lnTo>
                  <a:pt x="49150" y="63840"/>
                </a:lnTo>
                <a:lnTo>
                  <a:pt x="49150" y="63850"/>
                </a:lnTo>
                <a:lnTo>
                  <a:pt x="49160" y="63870"/>
                </a:lnTo>
                <a:lnTo>
                  <a:pt x="49170" y="63890"/>
                </a:lnTo>
                <a:lnTo>
                  <a:pt x="49170" y="63900"/>
                </a:lnTo>
                <a:lnTo>
                  <a:pt x="49180" y="63930"/>
                </a:lnTo>
                <a:lnTo>
                  <a:pt x="49180" y="63940"/>
                </a:lnTo>
                <a:lnTo>
                  <a:pt x="49200" y="63970"/>
                </a:lnTo>
                <a:lnTo>
                  <a:pt x="49220" y="63990"/>
                </a:lnTo>
                <a:lnTo>
                  <a:pt x="49230" y="64000"/>
                </a:lnTo>
                <a:lnTo>
                  <a:pt x="49240" y="64020"/>
                </a:lnTo>
                <a:lnTo>
                  <a:pt x="49250" y="64060"/>
                </a:lnTo>
                <a:lnTo>
                  <a:pt x="49270" y="64090"/>
                </a:lnTo>
                <a:lnTo>
                  <a:pt x="49280" y="64110"/>
                </a:lnTo>
                <a:lnTo>
                  <a:pt x="49290" y="64110"/>
                </a:lnTo>
                <a:lnTo>
                  <a:pt x="49310" y="64130"/>
                </a:lnTo>
                <a:lnTo>
                  <a:pt x="49330" y="64150"/>
                </a:lnTo>
                <a:lnTo>
                  <a:pt x="49350" y="64180"/>
                </a:lnTo>
                <a:lnTo>
                  <a:pt x="49360" y="64200"/>
                </a:lnTo>
                <a:lnTo>
                  <a:pt x="49360" y="64230"/>
                </a:lnTo>
                <a:lnTo>
                  <a:pt x="49380" y="64250"/>
                </a:lnTo>
                <a:lnTo>
                  <a:pt x="49400" y="64260"/>
                </a:lnTo>
                <a:lnTo>
                  <a:pt x="49420" y="64270"/>
                </a:lnTo>
                <a:lnTo>
                  <a:pt x="49430" y="64300"/>
                </a:lnTo>
                <a:lnTo>
                  <a:pt x="49450" y="64320"/>
                </a:lnTo>
                <a:lnTo>
                  <a:pt x="49480" y="64330"/>
                </a:lnTo>
                <a:lnTo>
                  <a:pt x="49500" y="64340"/>
                </a:lnTo>
                <a:lnTo>
                  <a:pt x="49530" y="64350"/>
                </a:lnTo>
                <a:lnTo>
                  <a:pt x="49560" y="64360"/>
                </a:lnTo>
                <a:lnTo>
                  <a:pt x="49580" y="64360"/>
                </a:lnTo>
                <a:lnTo>
                  <a:pt x="49590" y="64360"/>
                </a:lnTo>
                <a:lnTo>
                  <a:pt x="49580" y="64370"/>
                </a:lnTo>
                <a:lnTo>
                  <a:pt x="49560" y="64380"/>
                </a:lnTo>
                <a:lnTo>
                  <a:pt x="49540" y="64400"/>
                </a:lnTo>
                <a:lnTo>
                  <a:pt x="49520" y="64420"/>
                </a:lnTo>
                <a:lnTo>
                  <a:pt x="49500" y="64450"/>
                </a:lnTo>
                <a:lnTo>
                  <a:pt x="49480" y="64470"/>
                </a:lnTo>
                <a:lnTo>
                  <a:pt x="49470" y="64490"/>
                </a:lnTo>
                <a:lnTo>
                  <a:pt x="49450" y="64520"/>
                </a:lnTo>
                <a:lnTo>
                  <a:pt x="49450" y="64540"/>
                </a:lnTo>
                <a:lnTo>
                  <a:pt x="49430" y="64570"/>
                </a:lnTo>
                <a:lnTo>
                  <a:pt x="49420" y="64600"/>
                </a:lnTo>
                <a:lnTo>
                  <a:pt x="49410" y="64630"/>
                </a:lnTo>
                <a:lnTo>
                  <a:pt x="49400" y="64640"/>
                </a:lnTo>
                <a:lnTo>
                  <a:pt x="49390" y="64670"/>
                </a:lnTo>
                <a:lnTo>
                  <a:pt x="49380" y="64680"/>
                </a:lnTo>
                <a:lnTo>
                  <a:pt x="49380" y="64690"/>
                </a:lnTo>
                <a:lnTo>
                  <a:pt x="49370" y="64710"/>
                </a:lnTo>
                <a:lnTo>
                  <a:pt x="49360" y="64730"/>
                </a:lnTo>
                <a:lnTo>
                  <a:pt x="49350" y="64740"/>
                </a:lnTo>
                <a:lnTo>
                  <a:pt x="49330" y="64760"/>
                </a:lnTo>
                <a:lnTo>
                  <a:pt x="49320" y="64760"/>
                </a:lnTo>
                <a:lnTo>
                  <a:pt x="49310" y="64770"/>
                </a:lnTo>
                <a:lnTo>
                  <a:pt x="49300" y="64770"/>
                </a:lnTo>
                <a:lnTo>
                  <a:pt x="49290" y="64780"/>
                </a:lnTo>
                <a:lnTo>
                  <a:pt x="49280" y="64780"/>
                </a:lnTo>
                <a:lnTo>
                  <a:pt x="49270" y="64790"/>
                </a:lnTo>
                <a:lnTo>
                  <a:pt x="49250" y="64790"/>
                </a:lnTo>
                <a:lnTo>
                  <a:pt x="49240" y="64810"/>
                </a:lnTo>
                <a:lnTo>
                  <a:pt x="49230" y="64820"/>
                </a:lnTo>
                <a:lnTo>
                  <a:pt x="49210" y="64830"/>
                </a:lnTo>
                <a:lnTo>
                  <a:pt x="49190" y="64830"/>
                </a:lnTo>
                <a:lnTo>
                  <a:pt x="49170" y="64840"/>
                </a:lnTo>
                <a:lnTo>
                  <a:pt x="49160" y="64850"/>
                </a:lnTo>
                <a:lnTo>
                  <a:pt x="49150" y="64860"/>
                </a:lnTo>
                <a:lnTo>
                  <a:pt x="49140" y="64870"/>
                </a:lnTo>
                <a:lnTo>
                  <a:pt x="49130" y="64880"/>
                </a:lnTo>
                <a:lnTo>
                  <a:pt x="49110" y="64890"/>
                </a:lnTo>
                <a:lnTo>
                  <a:pt x="49090" y="64900"/>
                </a:lnTo>
                <a:lnTo>
                  <a:pt x="49070" y="64930"/>
                </a:lnTo>
                <a:lnTo>
                  <a:pt x="49060" y="64950"/>
                </a:lnTo>
                <a:lnTo>
                  <a:pt x="49050" y="64950"/>
                </a:lnTo>
                <a:lnTo>
                  <a:pt x="49040" y="64970"/>
                </a:lnTo>
                <a:lnTo>
                  <a:pt x="49040" y="64980"/>
                </a:lnTo>
                <a:lnTo>
                  <a:pt x="49030" y="65000"/>
                </a:lnTo>
                <a:lnTo>
                  <a:pt x="49020" y="65010"/>
                </a:lnTo>
                <a:lnTo>
                  <a:pt x="49000" y="65030"/>
                </a:lnTo>
                <a:lnTo>
                  <a:pt x="48990" y="65050"/>
                </a:lnTo>
                <a:lnTo>
                  <a:pt x="48970" y="65080"/>
                </a:lnTo>
                <a:lnTo>
                  <a:pt x="48950" y="65100"/>
                </a:lnTo>
                <a:lnTo>
                  <a:pt x="48930" y="65130"/>
                </a:lnTo>
                <a:lnTo>
                  <a:pt x="48910" y="65150"/>
                </a:lnTo>
                <a:lnTo>
                  <a:pt x="48900" y="65160"/>
                </a:lnTo>
                <a:lnTo>
                  <a:pt x="48860" y="65200"/>
                </a:lnTo>
                <a:lnTo>
                  <a:pt x="48840" y="65220"/>
                </a:lnTo>
                <a:lnTo>
                  <a:pt x="48820" y="65250"/>
                </a:lnTo>
                <a:lnTo>
                  <a:pt x="48810" y="65270"/>
                </a:lnTo>
                <a:lnTo>
                  <a:pt x="48790" y="65290"/>
                </a:lnTo>
                <a:lnTo>
                  <a:pt x="48790" y="65300"/>
                </a:lnTo>
                <a:lnTo>
                  <a:pt x="48780" y="65310"/>
                </a:lnTo>
                <a:lnTo>
                  <a:pt x="48760" y="65340"/>
                </a:lnTo>
                <a:lnTo>
                  <a:pt x="48750" y="65350"/>
                </a:lnTo>
                <a:lnTo>
                  <a:pt x="48740" y="65370"/>
                </a:lnTo>
                <a:lnTo>
                  <a:pt x="48730" y="65390"/>
                </a:lnTo>
                <a:lnTo>
                  <a:pt x="48720" y="65400"/>
                </a:lnTo>
                <a:lnTo>
                  <a:pt x="48700" y="65420"/>
                </a:lnTo>
                <a:lnTo>
                  <a:pt x="48690" y="65430"/>
                </a:lnTo>
                <a:lnTo>
                  <a:pt x="48660" y="65460"/>
                </a:lnTo>
                <a:lnTo>
                  <a:pt x="48650" y="65470"/>
                </a:lnTo>
                <a:lnTo>
                  <a:pt x="48640" y="65480"/>
                </a:lnTo>
                <a:lnTo>
                  <a:pt x="48630" y="65490"/>
                </a:lnTo>
                <a:lnTo>
                  <a:pt x="48620" y="65500"/>
                </a:lnTo>
                <a:lnTo>
                  <a:pt x="48610" y="65500"/>
                </a:lnTo>
                <a:lnTo>
                  <a:pt x="48590" y="65520"/>
                </a:lnTo>
                <a:lnTo>
                  <a:pt x="48580" y="65530"/>
                </a:lnTo>
                <a:lnTo>
                  <a:pt x="48570" y="65540"/>
                </a:lnTo>
                <a:lnTo>
                  <a:pt x="48560" y="65540"/>
                </a:lnTo>
                <a:lnTo>
                  <a:pt x="48540" y="65550"/>
                </a:lnTo>
                <a:lnTo>
                  <a:pt x="48530" y="65570"/>
                </a:lnTo>
                <a:lnTo>
                  <a:pt x="48510" y="65590"/>
                </a:lnTo>
                <a:lnTo>
                  <a:pt x="48490" y="65600"/>
                </a:lnTo>
                <a:lnTo>
                  <a:pt x="48480" y="65610"/>
                </a:lnTo>
                <a:lnTo>
                  <a:pt x="48480" y="65630"/>
                </a:lnTo>
                <a:lnTo>
                  <a:pt x="48470" y="65630"/>
                </a:lnTo>
                <a:lnTo>
                  <a:pt x="48470" y="65640"/>
                </a:lnTo>
                <a:lnTo>
                  <a:pt x="48460" y="65650"/>
                </a:lnTo>
                <a:lnTo>
                  <a:pt x="48450" y="65650"/>
                </a:lnTo>
                <a:lnTo>
                  <a:pt x="48450" y="65660"/>
                </a:lnTo>
                <a:lnTo>
                  <a:pt x="48440" y="65670"/>
                </a:lnTo>
                <a:lnTo>
                  <a:pt x="48440" y="65680"/>
                </a:lnTo>
                <a:lnTo>
                  <a:pt x="48440" y="65690"/>
                </a:lnTo>
                <a:lnTo>
                  <a:pt x="48430" y="65700"/>
                </a:lnTo>
                <a:lnTo>
                  <a:pt x="48430" y="65720"/>
                </a:lnTo>
                <a:lnTo>
                  <a:pt x="48430" y="65740"/>
                </a:lnTo>
                <a:lnTo>
                  <a:pt x="48420" y="65750"/>
                </a:lnTo>
                <a:lnTo>
                  <a:pt x="48420" y="65760"/>
                </a:lnTo>
                <a:lnTo>
                  <a:pt x="48420" y="65770"/>
                </a:lnTo>
                <a:lnTo>
                  <a:pt x="48410" y="65770"/>
                </a:lnTo>
                <a:lnTo>
                  <a:pt x="48400" y="65780"/>
                </a:lnTo>
                <a:lnTo>
                  <a:pt x="48390" y="65790"/>
                </a:lnTo>
                <a:lnTo>
                  <a:pt x="48380" y="65800"/>
                </a:lnTo>
                <a:lnTo>
                  <a:pt x="48370" y="65800"/>
                </a:lnTo>
                <a:lnTo>
                  <a:pt x="48350" y="65810"/>
                </a:lnTo>
                <a:lnTo>
                  <a:pt x="48330" y="65820"/>
                </a:lnTo>
                <a:lnTo>
                  <a:pt x="48310" y="65830"/>
                </a:lnTo>
                <a:lnTo>
                  <a:pt x="48300" y="65850"/>
                </a:lnTo>
                <a:lnTo>
                  <a:pt x="48290" y="65860"/>
                </a:lnTo>
                <a:lnTo>
                  <a:pt x="48280" y="65880"/>
                </a:lnTo>
                <a:lnTo>
                  <a:pt x="48270" y="65890"/>
                </a:lnTo>
                <a:lnTo>
                  <a:pt x="48270" y="65900"/>
                </a:lnTo>
                <a:lnTo>
                  <a:pt x="48260" y="65920"/>
                </a:lnTo>
                <a:lnTo>
                  <a:pt x="48250" y="65930"/>
                </a:lnTo>
                <a:lnTo>
                  <a:pt x="48250" y="65940"/>
                </a:lnTo>
                <a:lnTo>
                  <a:pt x="48230" y="65960"/>
                </a:lnTo>
                <a:lnTo>
                  <a:pt x="48220" y="65970"/>
                </a:lnTo>
                <a:lnTo>
                  <a:pt x="48210" y="65980"/>
                </a:lnTo>
                <a:lnTo>
                  <a:pt x="48190" y="65990"/>
                </a:lnTo>
                <a:lnTo>
                  <a:pt x="48180" y="66010"/>
                </a:lnTo>
                <a:lnTo>
                  <a:pt x="48170" y="66030"/>
                </a:lnTo>
                <a:lnTo>
                  <a:pt x="48160" y="66060"/>
                </a:lnTo>
                <a:lnTo>
                  <a:pt x="48160" y="66070"/>
                </a:lnTo>
                <a:lnTo>
                  <a:pt x="48150" y="66080"/>
                </a:lnTo>
                <a:lnTo>
                  <a:pt x="48130" y="66100"/>
                </a:lnTo>
                <a:lnTo>
                  <a:pt x="48100" y="66110"/>
                </a:lnTo>
                <a:lnTo>
                  <a:pt x="48080" y="66130"/>
                </a:lnTo>
                <a:lnTo>
                  <a:pt x="48070" y="66140"/>
                </a:lnTo>
                <a:lnTo>
                  <a:pt x="48050" y="66150"/>
                </a:lnTo>
                <a:lnTo>
                  <a:pt x="48050" y="66160"/>
                </a:lnTo>
                <a:lnTo>
                  <a:pt x="48030" y="66170"/>
                </a:lnTo>
                <a:lnTo>
                  <a:pt x="48010" y="66210"/>
                </a:lnTo>
                <a:lnTo>
                  <a:pt x="47980" y="66230"/>
                </a:lnTo>
                <a:lnTo>
                  <a:pt x="47980" y="66250"/>
                </a:lnTo>
                <a:lnTo>
                  <a:pt x="47970" y="66250"/>
                </a:lnTo>
                <a:lnTo>
                  <a:pt x="47960" y="66270"/>
                </a:lnTo>
                <a:lnTo>
                  <a:pt x="47950" y="66290"/>
                </a:lnTo>
                <a:lnTo>
                  <a:pt x="47920" y="66320"/>
                </a:lnTo>
                <a:lnTo>
                  <a:pt x="47910" y="66330"/>
                </a:lnTo>
                <a:lnTo>
                  <a:pt x="47900" y="66340"/>
                </a:lnTo>
                <a:lnTo>
                  <a:pt x="47900" y="66350"/>
                </a:lnTo>
                <a:lnTo>
                  <a:pt x="47880" y="66380"/>
                </a:lnTo>
                <a:lnTo>
                  <a:pt x="47860" y="66400"/>
                </a:lnTo>
                <a:lnTo>
                  <a:pt x="47850" y="66410"/>
                </a:lnTo>
                <a:lnTo>
                  <a:pt x="47840" y="66420"/>
                </a:lnTo>
                <a:lnTo>
                  <a:pt x="47830" y="66440"/>
                </a:lnTo>
                <a:lnTo>
                  <a:pt x="47830" y="66450"/>
                </a:lnTo>
                <a:lnTo>
                  <a:pt x="47830" y="66460"/>
                </a:lnTo>
                <a:lnTo>
                  <a:pt x="47820" y="66480"/>
                </a:lnTo>
                <a:lnTo>
                  <a:pt x="47820" y="66490"/>
                </a:lnTo>
                <a:lnTo>
                  <a:pt x="47810" y="66500"/>
                </a:lnTo>
                <a:lnTo>
                  <a:pt x="47800" y="66500"/>
                </a:lnTo>
                <a:lnTo>
                  <a:pt x="47790" y="66510"/>
                </a:lnTo>
                <a:lnTo>
                  <a:pt x="47780" y="66510"/>
                </a:lnTo>
                <a:lnTo>
                  <a:pt x="47760" y="66520"/>
                </a:lnTo>
                <a:lnTo>
                  <a:pt x="47750" y="66530"/>
                </a:lnTo>
                <a:lnTo>
                  <a:pt x="47740" y="66540"/>
                </a:lnTo>
                <a:lnTo>
                  <a:pt x="47730" y="66550"/>
                </a:lnTo>
                <a:lnTo>
                  <a:pt x="47730" y="66560"/>
                </a:lnTo>
                <a:lnTo>
                  <a:pt x="47720" y="66580"/>
                </a:lnTo>
                <a:lnTo>
                  <a:pt x="47720" y="66590"/>
                </a:lnTo>
                <a:lnTo>
                  <a:pt x="47710" y="66600"/>
                </a:lnTo>
                <a:lnTo>
                  <a:pt x="47710" y="66610"/>
                </a:lnTo>
                <a:lnTo>
                  <a:pt x="47710" y="66620"/>
                </a:lnTo>
                <a:lnTo>
                  <a:pt x="47710" y="66630"/>
                </a:lnTo>
                <a:lnTo>
                  <a:pt x="47700" y="66640"/>
                </a:lnTo>
                <a:lnTo>
                  <a:pt x="47700" y="66650"/>
                </a:lnTo>
                <a:lnTo>
                  <a:pt x="47700" y="66660"/>
                </a:lnTo>
                <a:lnTo>
                  <a:pt x="47690" y="66670"/>
                </a:lnTo>
                <a:lnTo>
                  <a:pt x="47690" y="66680"/>
                </a:lnTo>
                <a:lnTo>
                  <a:pt x="47680" y="66700"/>
                </a:lnTo>
                <a:lnTo>
                  <a:pt x="47670" y="66710"/>
                </a:lnTo>
                <a:lnTo>
                  <a:pt x="47650" y="66730"/>
                </a:lnTo>
                <a:lnTo>
                  <a:pt x="47640" y="66750"/>
                </a:lnTo>
                <a:lnTo>
                  <a:pt x="47630" y="66760"/>
                </a:lnTo>
                <a:lnTo>
                  <a:pt x="47620" y="66770"/>
                </a:lnTo>
                <a:lnTo>
                  <a:pt x="47610" y="66770"/>
                </a:lnTo>
                <a:lnTo>
                  <a:pt x="47600" y="66790"/>
                </a:lnTo>
                <a:lnTo>
                  <a:pt x="47590" y="66810"/>
                </a:lnTo>
                <a:lnTo>
                  <a:pt x="47570" y="66830"/>
                </a:lnTo>
                <a:lnTo>
                  <a:pt x="47550" y="66840"/>
                </a:lnTo>
                <a:lnTo>
                  <a:pt x="47520" y="66850"/>
                </a:lnTo>
                <a:lnTo>
                  <a:pt x="47500" y="66860"/>
                </a:lnTo>
                <a:lnTo>
                  <a:pt x="47490" y="66870"/>
                </a:lnTo>
                <a:lnTo>
                  <a:pt x="47480" y="66880"/>
                </a:lnTo>
                <a:lnTo>
                  <a:pt x="47470" y="66880"/>
                </a:lnTo>
                <a:lnTo>
                  <a:pt x="47460" y="66890"/>
                </a:lnTo>
                <a:lnTo>
                  <a:pt x="47450" y="66890"/>
                </a:lnTo>
                <a:lnTo>
                  <a:pt x="47450" y="66900"/>
                </a:lnTo>
                <a:lnTo>
                  <a:pt x="47440" y="66900"/>
                </a:lnTo>
                <a:lnTo>
                  <a:pt x="47430" y="66910"/>
                </a:lnTo>
                <a:lnTo>
                  <a:pt x="47420" y="66920"/>
                </a:lnTo>
                <a:lnTo>
                  <a:pt x="47410" y="66920"/>
                </a:lnTo>
                <a:lnTo>
                  <a:pt x="47390" y="66930"/>
                </a:lnTo>
                <a:lnTo>
                  <a:pt x="47380" y="66930"/>
                </a:lnTo>
                <a:lnTo>
                  <a:pt x="47360" y="66940"/>
                </a:lnTo>
                <a:lnTo>
                  <a:pt x="47350" y="66950"/>
                </a:lnTo>
                <a:lnTo>
                  <a:pt x="47340" y="66960"/>
                </a:lnTo>
                <a:lnTo>
                  <a:pt x="47330" y="66970"/>
                </a:lnTo>
                <a:lnTo>
                  <a:pt x="47330" y="66990"/>
                </a:lnTo>
                <a:lnTo>
                  <a:pt x="47330" y="67010"/>
                </a:lnTo>
                <a:lnTo>
                  <a:pt x="47330" y="67030"/>
                </a:lnTo>
                <a:lnTo>
                  <a:pt x="47320" y="67050"/>
                </a:lnTo>
                <a:lnTo>
                  <a:pt x="47320" y="67070"/>
                </a:lnTo>
                <a:lnTo>
                  <a:pt x="47310" y="67090"/>
                </a:lnTo>
                <a:lnTo>
                  <a:pt x="47300" y="67100"/>
                </a:lnTo>
                <a:lnTo>
                  <a:pt x="47300" y="67110"/>
                </a:lnTo>
                <a:lnTo>
                  <a:pt x="47290" y="67120"/>
                </a:lnTo>
                <a:lnTo>
                  <a:pt x="47290" y="67130"/>
                </a:lnTo>
                <a:lnTo>
                  <a:pt x="47280" y="67150"/>
                </a:lnTo>
                <a:lnTo>
                  <a:pt x="47250" y="67180"/>
                </a:lnTo>
                <a:lnTo>
                  <a:pt x="47240" y="67190"/>
                </a:lnTo>
                <a:lnTo>
                  <a:pt x="47230" y="67200"/>
                </a:lnTo>
                <a:lnTo>
                  <a:pt x="47230" y="67220"/>
                </a:lnTo>
                <a:lnTo>
                  <a:pt x="47240" y="67240"/>
                </a:lnTo>
                <a:lnTo>
                  <a:pt x="47240" y="67250"/>
                </a:lnTo>
                <a:lnTo>
                  <a:pt x="47230" y="67260"/>
                </a:lnTo>
                <a:lnTo>
                  <a:pt x="47230" y="67280"/>
                </a:lnTo>
                <a:lnTo>
                  <a:pt x="47210" y="67290"/>
                </a:lnTo>
                <a:lnTo>
                  <a:pt x="47210" y="67310"/>
                </a:lnTo>
                <a:lnTo>
                  <a:pt x="47200" y="67320"/>
                </a:lnTo>
                <a:lnTo>
                  <a:pt x="47210" y="67340"/>
                </a:lnTo>
                <a:lnTo>
                  <a:pt x="47230" y="67360"/>
                </a:lnTo>
                <a:lnTo>
                  <a:pt x="47250" y="67370"/>
                </a:lnTo>
                <a:lnTo>
                  <a:pt x="47260" y="67390"/>
                </a:lnTo>
                <a:lnTo>
                  <a:pt x="47270" y="67400"/>
                </a:lnTo>
                <a:lnTo>
                  <a:pt x="47290" y="67410"/>
                </a:lnTo>
                <a:lnTo>
                  <a:pt x="47300" y="67420"/>
                </a:lnTo>
                <a:lnTo>
                  <a:pt x="47310" y="67430"/>
                </a:lnTo>
                <a:lnTo>
                  <a:pt x="47310" y="67440"/>
                </a:lnTo>
                <a:lnTo>
                  <a:pt x="47310" y="67460"/>
                </a:lnTo>
                <a:lnTo>
                  <a:pt x="47330" y="67460"/>
                </a:lnTo>
                <a:lnTo>
                  <a:pt x="47350" y="67480"/>
                </a:lnTo>
                <a:lnTo>
                  <a:pt x="47380" y="67490"/>
                </a:lnTo>
                <a:lnTo>
                  <a:pt x="47400" y="67500"/>
                </a:lnTo>
                <a:lnTo>
                  <a:pt x="47410" y="67510"/>
                </a:lnTo>
                <a:lnTo>
                  <a:pt x="47420" y="67520"/>
                </a:lnTo>
                <a:lnTo>
                  <a:pt x="47420" y="67540"/>
                </a:lnTo>
                <a:lnTo>
                  <a:pt x="47430" y="67540"/>
                </a:lnTo>
                <a:lnTo>
                  <a:pt x="47440" y="67550"/>
                </a:lnTo>
                <a:lnTo>
                  <a:pt x="47450" y="67560"/>
                </a:lnTo>
                <a:lnTo>
                  <a:pt x="47460" y="67570"/>
                </a:lnTo>
                <a:lnTo>
                  <a:pt x="47460" y="67580"/>
                </a:lnTo>
                <a:lnTo>
                  <a:pt x="47470" y="67590"/>
                </a:lnTo>
                <a:lnTo>
                  <a:pt x="47480" y="67610"/>
                </a:lnTo>
                <a:lnTo>
                  <a:pt x="47480" y="67620"/>
                </a:lnTo>
                <a:lnTo>
                  <a:pt x="47480" y="67630"/>
                </a:lnTo>
                <a:lnTo>
                  <a:pt x="47480" y="67650"/>
                </a:lnTo>
                <a:lnTo>
                  <a:pt x="47480" y="67660"/>
                </a:lnTo>
                <a:lnTo>
                  <a:pt x="47480" y="67690"/>
                </a:lnTo>
                <a:lnTo>
                  <a:pt x="47490" y="67710"/>
                </a:lnTo>
                <a:lnTo>
                  <a:pt x="47490" y="67720"/>
                </a:lnTo>
                <a:lnTo>
                  <a:pt x="47500" y="67730"/>
                </a:lnTo>
                <a:lnTo>
                  <a:pt x="47500" y="67740"/>
                </a:lnTo>
                <a:lnTo>
                  <a:pt x="47500" y="67750"/>
                </a:lnTo>
                <a:lnTo>
                  <a:pt x="47510" y="67770"/>
                </a:lnTo>
                <a:lnTo>
                  <a:pt x="47510" y="67780"/>
                </a:lnTo>
                <a:lnTo>
                  <a:pt x="47530" y="67790"/>
                </a:lnTo>
                <a:lnTo>
                  <a:pt x="47540" y="67800"/>
                </a:lnTo>
                <a:lnTo>
                  <a:pt x="47540" y="67820"/>
                </a:lnTo>
                <a:lnTo>
                  <a:pt x="47550" y="67830"/>
                </a:lnTo>
                <a:lnTo>
                  <a:pt x="47550" y="67840"/>
                </a:lnTo>
                <a:lnTo>
                  <a:pt x="47550" y="67850"/>
                </a:lnTo>
                <a:lnTo>
                  <a:pt x="47550" y="67860"/>
                </a:lnTo>
                <a:lnTo>
                  <a:pt x="47550" y="67880"/>
                </a:lnTo>
                <a:lnTo>
                  <a:pt x="47550" y="67890"/>
                </a:lnTo>
                <a:lnTo>
                  <a:pt x="47550" y="67900"/>
                </a:lnTo>
                <a:lnTo>
                  <a:pt x="47550" y="67910"/>
                </a:lnTo>
                <a:lnTo>
                  <a:pt x="47550" y="67940"/>
                </a:lnTo>
                <a:lnTo>
                  <a:pt x="47540" y="67960"/>
                </a:lnTo>
                <a:lnTo>
                  <a:pt x="47530" y="68000"/>
                </a:lnTo>
                <a:lnTo>
                  <a:pt x="47530" y="68010"/>
                </a:lnTo>
                <a:lnTo>
                  <a:pt x="47520" y="68020"/>
                </a:lnTo>
                <a:lnTo>
                  <a:pt x="47520" y="68030"/>
                </a:lnTo>
                <a:lnTo>
                  <a:pt x="47520" y="68050"/>
                </a:lnTo>
                <a:lnTo>
                  <a:pt x="47520" y="68080"/>
                </a:lnTo>
                <a:lnTo>
                  <a:pt x="47510" y="68120"/>
                </a:lnTo>
                <a:lnTo>
                  <a:pt x="47510" y="68150"/>
                </a:lnTo>
                <a:lnTo>
                  <a:pt x="47510" y="68170"/>
                </a:lnTo>
                <a:lnTo>
                  <a:pt x="47510" y="68200"/>
                </a:lnTo>
                <a:lnTo>
                  <a:pt x="47500" y="68220"/>
                </a:lnTo>
                <a:lnTo>
                  <a:pt x="47500" y="68240"/>
                </a:lnTo>
                <a:lnTo>
                  <a:pt x="47490" y="68250"/>
                </a:lnTo>
                <a:lnTo>
                  <a:pt x="47490" y="68260"/>
                </a:lnTo>
                <a:lnTo>
                  <a:pt x="47490" y="68290"/>
                </a:lnTo>
                <a:lnTo>
                  <a:pt x="47480" y="68340"/>
                </a:lnTo>
                <a:lnTo>
                  <a:pt x="47470" y="68360"/>
                </a:lnTo>
                <a:lnTo>
                  <a:pt x="47460" y="68390"/>
                </a:lnTo>
                <a:lnTo>
                  <a:pt x="47450" y="68410"/>
                </a:lnTo>
                <a:lnTo>
                  <a:pt x="47450" y="68420"/>
                </a:lnTo>
                <a:lnTo>
                  <a:pt x="47450" y="68430"/>
                </a:lnTo>
                <a:lnTo>
                  <a:pt x="47450" y="68440"/>
                </a:lnTo>
                <a:lnTo>
                  <a:pt x="47450" y="68460"/>
                </a:lnTo>
                <a:lnTo>
                  <a:pt x="47450" y="68470"/>
                </a:lnTo>
                <a:lnTo>
                  <a:pt x="47460" y="68490"/>
                </a:lnTo>
                <a:lnTo>
                  <a:pt x="47460" y="68500"/>
                </a:lnTo>
                <a:lnTo>
                  <a:pt x="47470" y="68510"/>
                </a:lnTo>
                <a:lnTo>
                  <a:pt x="47480" y="68540"/>
                </a:lnTo>
                <a:lnTo>
                  <a:pt x="47490" y="68550"/>
                </a:lnTo>
                <a:lnTo>
                  <a:pt x="47490" y="68570"/>
                </a:lnTo>
                <a:lnTo>
                  <a:pt x="47490" y="68580"/>
                </a:lnTo>
                <a:lnTo>
                  <a:pt x="47490" y="68590"/>
                </a:lnTo>
                <a:lnTo>
                  <a:pt x="47490" y="68600"/>
                </a:lnTo>
                <a:lnTo>
                  <a:pt x="47490" y="68620"/>
                </a:lnTo>
                <a:lnTo>
                  <a:pt x="47480" y="68630"/>
                </a:lnTo>
                <a:lnTo>
                  <a:pt x="47480" y="68640"/>
                </a:lnTo>
                <a:lnTo>
                  <a:pt x="47480" y="68650"/>
                </a:lnTo>
                <a:lnTo>
                  <a:pt x="47480" y="68670"/>
                </a:lnTo>
                <a:lnTo>
                  <a:pt x="47490" y="68710"/>
                </a:lnTo>
                <a:lnTo>
                  <a:pt x="47490" y="68730"/>
                </a:lnTo>
                <a:lnTo>
                  <a:pt x="47490" y="68750"/>
                </a:lnTo>
                <a:lnTo>
                  <a:pt x="47490" y="68780"/>
                </a:lnTo>
                <a:lnTo>
                  <a:pt x="47490" y="68800"/>
                </a:lnTo>
                <a:lnTo>
                  <a:pt x="47490" y="68820"/>
                </a:lnTo>
                <a:lnTo>
                  <a:pt x="47500" y="68850"/>
                </a:lnTo>
                <a:lnTo>
                  <a:pt x="47500" y="68860"/>
                </a:lnTo>
                <a:lnTo>
                  <a:pt x="47500" y="68870"/>
                </a:lnTo>
                <a:lnTo>
                  <a:pt x="47490" y="68900"/>
                </a:lnTo>
                <a:lnTo>
                  <a:pt x="47470" y="68910"/>
                </a:lnTo>
                <a:lnTo>
                  <a:pt x="47450" y="68920"/>
                </a:lnTo>
                <a:lnTo>
                  <a:pt x="47430" y="68930"/>
                </a:lnTo>
                <a:lnTo>
                  <a:pt x="47410" y="68960"/>
                </a:lnTo>
                <a:lnTo>
                  <a:pt x="47410" y="68980"/>
                </a:lnTo>
                <a:lnTo>
                  <a:pt x="47400" y="68980"/>
                </a:lnTo>
                <a:lnTo>
                  <a:pt x="47400" y="68990"/>
                </a:lnTo>
                <a:lnTo>
                  <a:pt x="47390" y="69010"/>
                </a:lnTo>
                <a:lnTo>
                  <a:pt x="47370" y="69040"/>
                </a:lnTo>
                <a:lnTo>
                  <a:pt x="47360" y="69070"/>
                </a:lnTo>
                <a:lnTo>
                  <a:pt x="47350" y="69100"/>
                </a:lnTo>
                <a:lnTo>
                  <a:pt x="47340" y="69120"/>
                </a:lnTo>
                <a:lnTo>
                  <a:pt x="47340" y="69130"/>
                </a:lnTo>
                <a:lnTo>
                  <a:pt x="47340" y="69140"/>
                </a:lnTo>
                <a:lnTo>
                  <a:pt x="47330" y="69140"/>
                </a:lnTo>
                <a:lnTo>
                  <a:pt x="47310" y="69140"/>
                </a:lnTo>
                <a:lnTo>
                  <a:pt x="47290" y="69130"/>
                </a:lnTo>
                <a:lnTo>
                  <a:pt x="47260" y="69140"/>
                </a:lnTo>
                <a:lnTo>
                  <a:pt x="47230" y="69140"/>
                </a:lnTo>
                <a:lnTo>
                  <a:pt x="47200" y="69140"/>
                </a:lnTo>
                <a:lnTo>
                  <a:pt x="47180" y="69140"/>
                </a:lnTo>
                <a:lnTo>
                  <a:pt x="47150" y="69140"/>
                </a:lnTo>
                <a:lnTo>
                  <a:pt x="47130" y="69150"/>
                </a:lnTo>
                <a:lnTo>
                  <a:pt x="47100" y="69150"/>
                </a:lnTo>
                <a:lnTo>
                  <a:pt x="47080" y="69160"/>
                </a:lnTo>
                <a:lnTo>
                  <a:pt x="47070" y="69160"/>
                </a:lnTo>
                <a:lnTo>
                  <a:pt x="47060" y="69160"/>
                </a:lnTo>
                <a:lnTo>
                  <a:pt x="47040" y="69170"/>
                </a:lnTo>
                <a:lnTo>
                  <a:pt x="47030" y="69170"/>
                </a:lnTo>
                <a:lnTo>
                  <a:pt x="47010" y="69180"/>
                </a:lnTo>
                <a:lnTo>
                  <a:pt x="47000" y="69180"/>
                </a:lnTo>
                <a:lnTo>
                  <a:pt x="46990" y="69190"/>
                </a:lnTo>
                <a:lnTo>
                  <a:pt x="46970" y="69190"/>
                </a:lnTo>
                <a:lnTo>
                  <a:pt x="46950" y="69200"/>
                </a:lnTo>
                <a:lnTo>
                  <a:pt x="46930" y="69210"/>
                </a:lnTo>
                <a:lnTo>
                  <a:pt x="46920" y="69210"/>
                </a:lnTo>
                <a:lnTo>
                  <a:pt x="46910" y="69220"/>
                </a:lnTo>
                <a:lnTo>
                  <a:pt x="46900" y="69220"/>
                </a:lnTo>
                <a:lnTo>
                  <a:pt x="46880" y="69220"/>
                </a:lnTo>
                <a:lnTo>
                  <a:pt x="46870" y="69230"/>
                </a:lnTo>
                <a:lnTo>
                  <a:pt x="46860" y="69230"/>
                </a:lnTo>
                <a:lnTo>
                  <a:pt x="46850" y="69230"/>
                </a:lnTo>
                <a:lnTo>
                  <a:pt x="46840" y="69240"/>
                </a:lnTo>
                <a:lnTo>
                  <a:pt x="46820" y="69250"/>
                </a:lnTo>
                <a:lnTo>
                  <a:pt x="46810" y="69250"/>
                </a:lnTo>
                <a:lnTo>
                  <a:pt x="46790" y="69250"/>
                </a:lnTo>
                <a:lnTo>
                  <a:pt x="46780" y="69260"/>
                </a:lnTo>
                <a:lnTo>
                  <a:pt x="46770" y="69260"/>
                </a:lnTo>
                <a:lnTo>
                  <a:pt x="46760" y="69260"/>
                </a:lnTo>
                <a:lnTo>
                  <a:pt x="46740" y="69270"/>
                </a:lnTo>
                <a:lnTo>
                  <a:pt x="46720" y="69270"/>
                </a:lnTo>
                <a:lnTo>
                  <a:pt x="46710" y="69270"/>
                </a:lnTo>
                <a:lnTo>
                  <a:pt x="46700" y="69270"/>
                </a:lnTo>
                <a:lnTo>
                  <a:pt x="46690" y="69270"/>
                </a:lnTo>
                <a:lnTo>
                  <a:pt x="46680" y="69280"/>
                </a:lnTo>
                <a:lnTo>
                  <a:pt x="46660" y="69280"/>
                </a:lnTo>
                <a:lnTo>
                  <a:pt x="46640" y="69290"/>
                </a:lnTo>
                <a:lnTo>
                  <a:pt x="46610" y="69290"/>
                </a:lnTo>
                <a:lnTo>
                  <a:pt x="46580" y="69300"/>
                </a:lnTo>
                <a:lnTo>
                  <a:pt x="46560" y="69310"/>
                </a:lnTo>
                <a:lnTo>
                  <a:pt x="46540" y="69310"/>
                </a:lnTo>
                <a:lnTo>
                  <a:pt x="46510" y="69330"/>
                </a:lnTo>
                <a:lnTo>
                  <a:pt x="46500" y="69330"/>
                </a:lnTo>
                <a:lnTo>
                  <a:pt x="46490" y="69340"/>
                </a:lnTo>
                <a:lnTo>
                  <a:pt x="46470" y="69340"/>
                </a:lnTo>
                <a:lnTo>
                  <a:pt x="46470" y="69350"/>
                </a:lnTo>
                <a:lnTo>
                  <a:pt x="46440" y="69350"/>
                </a:lnTo>
                <a:lnTo>
                  <a:pt x="46420" y="69360"/>
                </a:lnTo>
                <a:lnTo>
                  <a:pt x="46400" y="69380"/>
                </a:lnTo>
                <a:lnTo>
                  <a:pt x="46380" y="69410"/>
                </a:lnTo>
                <a:lnTo>
                  <a:pt x="46380" y="69420"/>
                </a:lnTo>
                <a:lnTo>
                  <a:pt x="46370" y="69430"/>
                </a:lnTo>
                <a:lnTo>
                  <a:pt x="46370" y="69440"/>
                </a:lnTo>
                <a:lnTo>
                  <a:pt x="46360" y="69450"/>
                </a:lnTo>
                <a:lnTo>
                  <a:pt x="46350" y="69480"/>
                </a:lnTo>
                <a:lnTo>
                  <a:pt x="46350" y="69500"/>
                </a:lnTo>
                <a:lnTo>
                  <a:pt x="46340" y="69520"/>
                </a:lnTo>
                <a:lnTo>
                  <a:pt x="46320" y="69550"/>
                </a:lnTo>
                <a:lnTo>
                  <a:pt x="46310" y="69590"/>
                </a:lnTo>
                <a:lnTo>
                  <a:pt x="46290" y="69610"/>
                </a:lnTo>
                <a:lnTo>
                  <a:pt x="46290" y="69620"/>
                </a:lnTo>
                <a:lnTo>
                  <a:pt x="46280" y="69640"/>
                </a:lnTo>
                <a:lnTo>
                  <a:pt x="46270" y="69640"/>
                </a:lnTo>
                <a:lnTo>
                  <a:pt x="46270" y="69650"/>
                </a:lnTo>
                <a:lnTo>
                  <a:pt x="46260" y="69660"/>
                </a:lnTo>
                <a:lnTo>
                  <a:pt x="46250" y="69670"/>
                </a:lnTo>
                <a:lnTo>
                  <a:pt x="46250" y="69680"/>
                </a:lnTo>
                <a:lnTo>
                  <a:pt x="46230" y="69700"/>
                </a:lnTo>
                <a:lnTo>
                  <a:pt x="46220" y="69720"/>
                </a:lnTo>
                <a:lnTo>
                  <a:pt x="46220" y="69730"/>
                </a:lnTo>
                <a:lnTo>
                  <a:pt x="46210" y="69740"/>
                </a:lnTo>
                <a:lnTo>
                  <a:pt x="46200" y="69750"/>
                </a:lnTo>
                <a:lnTo>
                  <a:pt x="46180" y="69770"/>
                </a:lnTo>
                <a:lnTo>
                  <a:pt x="46160" y="69790"/>
                </a:lnTo>
                <a:lnTo>
                  <a:pt x="46160" y="69800"/>
                </a:lnTo>
                <a:lnTo>
                  <a:pt x="46150" y="69800"/>
                </a:lnTo>
                <a:lnTo>
                  <a:pt x="46140" y="69820"/>
                </a:lnTo>
                <a:lnTo>
                  <a:pt x="46140" y="69840"/>
                </a:lnTo>
                <a:lnTo>
                  <a:pt x="46120" y="69900"/>
                </a:lnTo>
                <a:lnTo>
                  <a:pt x="46110" y="69950"/>
                </a:lnTo>
                <a:lnTo>
                  <a:pt x="46060" y="70140"/>
                </a:lnTo>
                <a:lnTo>
                  <a:pt x="46060" y="70170"/>
                </a:lnTo>
                <a:lnTo>
                  <a:pt x="46050" y="70180"/>
                </a:lnTo>
                <a:lnTo>
                  <a:pt x="45970" y="70240"/>
                </a:lnTo>
                <a:lnTo>
                  <a:pt x="45930" y="70260"/>
                </a:lnTo>
                <a:lnTo>
                  <a:pt x="45770" y="70370"/>
                </a:lnTo>
                <a:lnTo>
                  <a:pt x="45760" y="70380"/>
                </a:lnTo>
                <a:lnTo>
                  <a:pt x="45710" y="70340"/>
                </a:lnTo>
                <a:lnTo>
                  <a:pt x="45710" y="70330"/>
                </a:lnTo>
                <a:lnTo>
                  <a:pt x="45610" y="70350"/>
                </a:lnTo>
                <a:lnTo>
                  <a:pt x="45550" y="70380"/>
                </a:lnTo>
                <a:lnTo>
                  <a:pt x="45530" y="70370"/>
                </a:lnTo>
                <a:lnTo>
                  <a:pt x="45510" y="70370"/>
                </a:lnTo>
                <a:lnTo>
                  <a:pt x="45480" y="70380"/>
                </a:lnTo>
                <a:lnTo>
                  <a:pt x="45400" y="70380"/>
                </a:lnTo>
                <a:lnTo>
                  <a:pt x="45320" y="70380"/>
                </a:lnTo>
                <a:lnTo>
                  <a:pt x="45220" y="70400"/>
                </a:lnTo>
                <a:lnTo>
                  <a:pt x="45120" y="70450"/>
                </a:lnTo>
                <a:lnTo>
                  <a:pt x="45070" y="70470"/>
                </a:lnTo>
                <a:lnTo>
                  <a:pt x="44990" y="70500"/>
                </a:lnTo>
                <a:lnTo>
                  <a:pt x="44900" y="70510"/>
                </a:lnTo>
                <a:lnTo>
                  <a:pt x="44800" y="70510"/>
                </a:lnTo>
                <a:lnTo>
                  <a:pt x="44760" y="70530"/>
                </a:lnTo>
                <a:lnTo>
                  <a:pt x="44740" y="70530"/>
                </a:lnTo>
                <a:lnTo>
                  <a:pt x="44680" y="70520"/>
                </a:lnTo>
                <a:lnTo>
                  <a:pt x="44520" y="70510"/>
                </a:lnTo>
                <a:lnTo>
                  <a:pt x="44340" y="70500"/>
                </a:lnTo>
                <a:lnTo>
                  <a:pt x="44310" y="70500"/>
                </a:lnTo>
                <a:lnTo>
                  <a:pt x="44040" y="70490"/>
                </a:lnTo>
                <a:lnTo>
                  <a:pt x="43960" y="70490"/>
                </a:lnTo>
                <a:lnTo>
                  <a:pt x="43940" y="70500"/>
                </a:lnTo>
                <a:lnTo>
                  <a:pt x="43930" y="70560"/>
                </a:lnTo>
                <a:lnTo>
                  <a:pt x="43930" y="70630"/>
                </a:lnTo>
                <a:lnTo>
                  <a:pt x="43930" y="70710"/>
                </a:lnTo>
                <a:lnTo>
                  <a:pt x="43930" y="70780"/>
                </a:lnTo>
                <a:lnTo>
                  <a:pt x="43930" y="70800"/>
                </a:lnTo>
                <a:lnTo>
                  <a:pt x="43930" y="70830"/>
                </a:lnTo>
                <a:lnTo>
                  <a:pt x="43910" y="70870"/>
                </a:lnTo>
                <a:lnTo>
                  <a:pt x="43910" y="70920"/>
                </a:lnTo>
                <a:lnTo>
                  <a:pt x="43900" y="71000"/>
                </a:lnTo>
                <a:lnTo>
                  <a:pt x="43900" y="71040"/>
                </a:lnTo>
                <a:lnTo>
                  <a:pt x="43900" y="71120"/>
                </a:lnTo>
                <a:lnTo>
                  <a:pt x="43890" y="71210"/>
                </a:lnTo>
                <a:lnTo>
                  <a:pt x="43880" y="71260"/>
                </a:lnTo>
                <a:lnTo>
                  <a:pt x="43870" y="71300"/>
                </a:lnTo>
                <a:lnTo>
                  <a:pt x="43840" y="71310"/>
                </a:lnTo>
                <a:lnTo>
                  <a:pt x="43460" y="71440"/>
                </a:lnTo>
                <a:lnTo>
                  <a:pt x="43170" y="71460"/>
                </a:lnTo>
                <a:lnTo>
                  <a:pt x="43160" y="71460"/>
                </a:lnTo>
                <a:lnTo>
                  <a:pt x="43160" y="71440"/>
                </a:lnTo>
                <a:lnTo>
                  <a:pt x="43140" y="71420"/>
                </a:lnTo>
                <a:lnTo>
                  <a:pt x="43130" y="71400"/>
                </a:lnTo>
                <a:lnTo>
                  <a:pt x="43120" y="71380"/>
                </a:lnTo>
                <a:lnTo>
                  <a:pt x="43110" y="71370"/>
                </a:lnTo>
                <a:lnTo>
                  <a:pt x="43100" y="71350"/>
                </a:lnTo>
                <a:lnTo>
                  <a:pt x="43080" y="71330"/>
                </a:lnTo>
                <a:lnTo>
                  <a:pt x="43070" y="71320"/>
                </a:lnTo>
                <a:lnTo>
                  <a:pt x="43060" y="71310"/>
                </a:lnTo>
                <a:lnTo>
                  <a:pt x="43050" y="71310"/>
                </a:lnTo>
                <a:lnTo>
                  <a:pt x="43050" y="71290"/>
                </a:lnTo>
                <a:lnTo>
                  <a:pt x="43040" y="71280"/>
                </a:lnTo>
                <a:lnTo>
                  <a:pt x="43030" y="71270"/>
                </a:lnTo>
                <a:lnTo>
                  <a:pt x="43020" y="71260"/>
                </a:lnTo>
                <a:lnTo>
                  <a:pt x="43020" y="71240"/>
                </a:lnTo>
                <a:lnTo>
                  <a:pt x="43010" y="71230"/>
                </a:lnTo>
                <a:lnTo>
                  <a:pt x="43010" y="71220"/>
                </a:lnTo>
                <a:lnTo>
                  <a:pt x="43000" y="71220"/>
                </a:lnTo>
                <a:lnTo>
                  <a:pt x="42990" y="71200"/>
                </a:lnTo>
                <a:lnTo>
                  <a:pt x="42980" y="71180"/>
                </a:lnTo>
                <a:lnTo>
                  <a:pt x="42980" y="71170"/>
                </a:lnTo>
                <a:lnTo>
                  <a:pt x="42980" y="71160"/>
                </a:lnTo>
                <a:lnTo>
                  <a:pt x="42980" y="71150"/>
                </a:lnTo>
                <a:lnTo>
                  <a:pt x="42970" y="71140"/>
                </a:lnTo>
                <a:lnTo>
                  <a:pt x="42960" y="71130"/>
                </a:lnTo>
                <a:lnTo>
                  <a:pt x="42960" y="71120"/>
                </a:lnTo>
                <a:lnTo>
                  <a:pt x="42950" y="71110"/>
                </a:lnTo>
                <a:lnTo>
                  <a:pt x="42950" y="71090"/>
                </a:lnTo>
                <a:lnTo>
                  <a:pt x="42940" y="71080"/>
                </a:lnTo>
                <a:lnTo>
                  <a:pt x="42940" y="71070"/>
                </a:lnTo>
                <a:lnTo>
                  <a:pt x="42930" y="71050"/>
                </a:lnTo>
                <a:lnTo>
                  <a:pt x="42930" y="71040"/>
                </a:lnTo>
                <a:lnTo>
                  <a:pt x="42920" y="71030"/>
                </a:lnTo>
                <a:lnTo>
                  <a:pt x="42910" y="71020"/>
                </a:lnTo>
                <a:lnTo>
                  <a:pt x="42910" y="71000"/>
                </a:lnTo>
                <a:lnTo>
                  <a:pt x="42900" y="70990"/>
                </a:lnTo>
                <a:lnTo>
                  <a:pt x="42890" y="70980"/>
                </a:lnTo>
                <a:lnTo>
                  <a:pt x="42880" y="70950"/>
                </a:lnTo>
                <a:lnTo>
                  <a:pt x="42870" y="70940"/>
                </a:lnTo>
                <a:lnTo>
                  <a:pt x="42860" y="70920"/>
                </a:lnTo>
                <a:lnTo>
                  <a:pt x="42850" y="70910"/>
                </a:lnTo>
                <a:lnTo>
                  <a:pt x="42840" y="70890"/>
                </a:lnTo>
                <a:lnTo>
                  <a:pt x="42830" y="70870"/>
                </a:lnTo>
                <a:lnTo>
                  <a:pt x="42830" y="70860"/>
                </a:lnTo>
                <a:lnTo>
                  <a:pt x="42820" y="70850"/>
                </a:lnTo>
                <a:lnTo>
                  <a:pt x="42820" y="70840"/>
                </a:lnTo>
                <a:lnTo>
                  <a:pt x="42810" y="70820"/>
                </a:lnTo>
                <a:lnTo>
                  <a:pt x="42810" y="70800"/>
                </a:lnTo>
                <a:lnTo>
                  <a:pt x="42810" y="70790"/>
                </a:lnTo>
                <a:lnTo>
                  <a:pt x="42800" y="70790"/>
                </a:lnTo>
                <a:lnTo>
                  <a:pt x="42790" y="70780"/>
                </a:lnTo>
                <a:lnTo>
                  <a:pt x="42750" y="70760"/>
                </a:lnTo>
                <a:lnTo>
                  <a:pt x="42700" y="70730"/>
                </a:lnTo>
                <a:lnTo>
                  <a:pt x="42700" y="70720"/>
                </a:lnTo>
                <a:lnTo>
                  <a:pt x="42670" y="70700"/>
                </a:lnTo>
                <a:lnTo>
                  <a:pt x="42600" y="70670"/>
                </a:lnTo>
                <a:lnTo>
                  <a:pt x="42580" y="70670"/>
                </a:lnTo>
                <a:lnTo>
                  <a:pt x="42570" y="70670"/>
                </a:lnTo>
                <a:lnTo>
                  <a:pt x="42530" y="70640"/>
                </a:lnTo>
                <a:lnTo>
                  <a:pt x="42520" y="70620"/>
                </a:lnTo>
                <a:lnTo>
                  <a:pt x="42500" y="70620"/>
                </a:lnTo>
                <a:lnTo>
                  <a:pt x="42490" y="70630"/>
                </a:lnTo>
                <a:lnTo>
                  <a:pt x="42480" y="70630"/>
                </a:lnTo>
                <a:lnTo>
                  <a:pt x="42470" y="70640"/>
                </a:lnTo>
                <a:lnTo>
                  <a:pt x="42450" y="70640"/>
                </a:lnTo>
                <a:lnTo>
                  <a:pt x="42430" y="70640"/>
                </a:lnTo>
                <a:lnTo>
                  <a:pt x="42390" y="70640"/>
                </a:lnTo>
                <a:lnTo>
                  <a:pt x="42360" y="70640"/>
                </a:lnTo>
                <a:lnTo>
                  <a:pt x="42350" y="70640"/>
                </a:lnTo>
                <a:lnTo>
                  <a:pt x="42340" y="70630"/>
                </a:lnTo>
                <a:lnTo>
                  <a:pt x="42320" y="70630"/>
                </a:lnTo>
                <a:lnTo>
                  <a:pt x="42310" y="70630"/>
                </a:lnTo>
                <a:lnTo>
                  <a:pt x="42310" y="70620"/>
                </a:lnTo>
                <a:lnTo>
                  <a:pt x="42300" y="70620"/>
                </a:lnTo>
                <a:lnTo>
                  <a:pt x="42290" y="70620"/>
                </a:lnTo>
                <a:lnTo>
                  <a:pt x="42270" y="70620"/>
                </a:lnTo>
                <a:lnTo>
                  <a:pt x="42250" y="70620"/>
                </a:lnTo>
                <a:lnTo>
                  <a:pt x="42230" y="70620"/>
                </a:lnTo>
                <a:lnTo>
                  <a:pt x="42220" y="70620"/>
                </a:lnTo>
                <a:lnTo>
                  <a:pt x="42200" y="70620"/>
                </a:lnTo>
                <a:lnTo>
                  <a:pt x="42190" y="70620"/>
                </a:lnTo>
                <a:lnTo>
                  <a:pt x="42190" y="70630"/>
                </a:lnTo>
                <a:lnTo>
                  <a:pt x="42170" y="70630"/>
                </a:lnTo>
                <a:lnTo>
                  <a:pt x="42140" y="70630"/>
                </a:lnTo>
                <a:lnTo>
                  <a:pt x="42110" y="70630"/>
                </a:lnTo>
                <a:lnTo>
                  <a:pt x="42100" y="70630"/>
                </a:lnTo>
                <a:lnTo>
                  <a:pt x="42080" y="70630"/>
                </a:lnTo>
                <a:lnTo>
                  <a:pt x="42070" y="70630"/>
                </a:lnTo>
                <a:lnTo>
                  <a:pt x="42050" y="70640"/>
                </a:lnTo>
                <a:lnTo>
                  <a:pt x="42020" y="70630"/>
                </a:lnTo>
                <a:lnTo>
                  <a:pt x="42000" y="70640"/>
                </a:lnTo>
                <a:lnTo>
                  <a:pt x="41980" y="70640"/>
                </a:lnTo>
                <a:lnTo>
                  <a:pt x="41970" y="70640"/>
                </a:lnTo>
                <a:lnTo>
                  <a:pt x="41960" y="70640"/>
                </a:lnTo>
                <a:lnTo>
                  <a:pt x="41950" y="70650"/>
                </a:lnTo>
                <a:lnTo>
                  <a:pt x="41950" y="70660"/>
                </a:lnTo>
                <a:lnTo>
                  <a:pt x="41950" y="70670"/>
                </a:lnTo>
                <a:lnTo>
                  <a:pt x="41950" y="70680"/>
                </a:lnTo>
                <a:lnTo>
                  <a:pt x="41950" y="70690"/>
                </a:lnTo>
                <a:lnTo>
                  <a:pt x="41950" y="70700"/>
                </a:lnTo>
                <a:lnTo>
                  <a:pt x="41950" y="70710"/>
                </a:lnTo>
                <a:lnTo>
                  <a:pt x="41950" y="70720"/>
                </a:lnTo>
                <a:lnTo>
                  <a:pt x="41950" y="70730"/>
                </a:lnTo>
                <a:lnTo>
                  <a:pt x="41950" y="70750"/>
                </a:lnTo>
                <a:lnTo>
                  <a:pt x="41940" y="70770"/>
                </a:lnTo>
                <a:lnTo>
                  <a:pt x="41940" y="70790"/>
                </a:lnTo>
                <a:lnTo>
                  <a:pt x="41950" y="70810"/>
                </a:lnTo>
                <a:lnTo>
                  <a:pt x="41940" y="70850"/>
                </a:lnTo>
                <a:lnTo>
                  <a:pt x="41950" y="70940"/>
                </a:lnTo>
                <a:lnTo>
                  <a:pt x="41950" y="70950"/>
                </a:lnTo>
                <a:lnTo>
                  <a:pt x="41870" y="70970"/>
                </a:lnTo>
                <a:lnTo>
                  <a:pt x="41860" y="70970"/>
                </a:lnTo>
                <a:lnTo>
                  <a:pt x="41870" y="70970"/>
                </a:lnTo>
                <a:lnTo>
                  <a:pt x="41860" y="71010"/>
                </a:lnTo>
                <a:lnTo>
                  <a:pt x="41850" y="71010"/>
                </a:lnTo>
                <a:lnTo>
                  <a:pt x="41840" y="71010"/>
                </a:lnTo>
                <a:lnTo>
                  <a:pt x="41840" y="71030"/>
                </a:lnTo>
                <a:lnTo>
                  <a:pt x="41840" y="71050"/>
                </a:lnTo>
                <a:lnTo>
                  <a:pt x="41840" y="71060"/>
                </a:lnTo>
                <a:lnTo>
                  <a:pt x="41830" y="71090"/>
                </a:lnTo>
                <a:lnTo>
                  <a:pt x="41800" y="71130"/>
                </a:lnTo>
                <a:lnTo>
                  <a:pt x="41750" y="71120"/>
                </a:lnTo>
                <a:lnTo>
                  <a:pt x="41730" y="71120"/>
                </a:lnTo>
                <a:lnTo>
                  <a:pt x="41700" y="71120"/>
                </a:lnTo>
                <a:lnTo>
                  <a:pt x="41680" y="71120"/>
                </a:lnTo>
                <a:lnTo>
                  <a:pt x="41670" y="71110"/>
                </a:lnTo>
                <a:lnTo>
                  <a:pt x="41650" y="71110"/>
                </a:lnTo>
                <a:lnTo>
                  <a:pt x="41640" y="71100"/>
                </a:lnTo>
                <a:lnTo>
                  <a:pt x="41630" y="71100"/>
                </a:lnTo>
                <a:lnTo>
                  <a:pt x="41620" y="71100"/>
                </a:lnTo>
                <a:lnTo>
                  <a:pt x="41610" y="71090"/>
                </a:lnTo>
                <a:lnTo>
                  <a:pt x="41600" y="71090"/>
                </a:lnTo>
                <a:lnTo>
                  <a:pt x="41590" y="71090"/>
                </a:lnTo>
                <a:lnTo>
                  <a:pt x="41590" y="71080"/>
                </a:lnTo>
                <a:lnTo>
                  <a:pt x="41580" y="71080"/>
                </a:lnTo>
                <a:lnTo>
                  <a:pt x="41570" y="71080"/>
                </a:lnTo>
                <a:lnTo>
                  <a:pt x="41560" y="71080"/>
                </a:lnTo>
                <a:lnTo>
                  <a:pt x="41550" y="71080"/>
                </a:lnTo>
                <a:lnTo>
                  <a:pt x="41540" y="71080"/>
                </a:lnTo>
                <a:lnTo>
                  <a:pt x="41530" y="71070"/>
                </a:lnTo>
                <a:lnTo>
                  <a:pt x="41510" y="71070"/>
                </a:lnTo>
                <a:lnTo>
                  <a:pt x="41510" y="71060"/>
                </a:lnTo>
                <a:lnTo>
                  <a:pt x="41500" y="71060"/>
                </a:lnTo>
                <a:lnTo>
                  <a:pt x="41480" y="71050"/>
                </a:lnTo>
                <a:lnTo>
                  <a:pt x="41460" y="71040"/>
                </a:lnTo>
                <a:lnTo>
                  <a:pt x="41460" y="71030"/>
                </a:lnTo>
                <a:lnTo>
                  <a:pt x="41450" y="71030"/>
                </a:lnTo>
                <a:lnTo>
                  <a:pt x="41440" y="71020"/>
                </a:lnTo>
                <a:lnTo>
                  <a:pt x="41420" y="71020"/>
                </a:lnTo>
                <a:lnTo>
                  <a:pt x="41420" y="71000"/>
                </a:lnTo>
                <a:lnTo>
                  <a:pt x="41420" y="70980"/>
                </a:lnTo>
                <a:lnTo>
                  <a:pt x="41420" y="70960"/>
                </a:lnTo>
                <a:lnTo>
                  <a:pt x="41420" y="70930"/>
                </a:lnTo>
                <a:lnTo>
                  <a:pt x="41420" y="70920"/>
                </a:lnTo>
                <a:lnTo>
                  <a:pt x="41420" y="70890"/>
                </a:lnTo>
                <a:lnTo>
                  <a:pt x="41420" y="70880"/>
                </a:lnTo>
                <a:lnTo>
                  <a:pt x="41420" y="70860"/>
                </a:lnTo>
                <a:lnTo>
                  <a:pt x="41410" y="70860"/>
                </a:lnTo>
                <a:lnTo>
                  <a:pt x="41390" y="70860"/>
                </a:lnTo>
                <a:lnTo>
                  <a:pt x="41350" y="70860"/>
                </a:lnTo>
                <a:lnTo>
                  <a:pt x="41280" y="70860"/>
                </a:lnTo>
                <a:lnTo>
                  <a:pt x="41210" y="70880"/>
                </a:lnTo>
                <a:lnTo>
                  <a:pt x="41210" y="70890"/>
                </a:lnTo>
                <a:lnTo>
                  <a:pt x="41160" y="70890"/>
                </a:lnTo>
                <a:lnTo>
                  <a:pt x="41110" y="70900"/>
                </a:lnTo>
                <a:lnTo>
                  <a:pt x="41080" y="70900"/>
                </a:lnTo>
                <a:lnTo>
                  <a:pt x="41050" y="70900"/>
                </a:lnTo>
                <a:lnTo>
                  <a:pt x="41010" y="70900"/>
                </a:lnTo>
                <a:lnTo>
                  <a:pt x="40970" y="70890"/>
                </a:lnTo>
                <a:lnTo>
                  <a:pt x="40960" y="70890"/>
                </a:lnTo>
                <a:lnTo>
                  <a:pt x="40900" y="70900"/>
                </a:lnTo>
                <a:lnTo>
                  <a:pt x="40850" y="70900"/>
                </a:lnTo>
                <a:lnTo>
                  <a:pt x="40800" y="70910"/>
                </a:lnTo>
                <a:lnTo>
                  <a:pt x="40790" y="70920"/>
                </a:lnTo>
                <a:lnTo>
                  <a:pt x="40740" y="70930"/>
                </a:lnTo>
                <a:lnTo>
                  <a:pt x="40720" y="70930"/>
                </a:lnTo>
                <a:lnTo>
                  <a:pt x="40710" y="70920"/>
                </a:lnTo>
                <a:lnTo>
                  <a:pt x="40680" y="70920"/>
                </a:lnTo>
                <a:lnTo>
                  <a:pt x="40650" y="70920"/>
                </a:lnTo>
                <a:lnTo>
                  <a:pt x="40650" y="70910"/>
                </a:lnTo>
                <a:lnTo>
                  <a:pt x="40640" y="70850"/>
                </a:lnTo>
                <a:lnTo>
                  <a:pt x="40630" y="70820"/>
                </a:lnTo>
                <a:lnTo>
                  <a:pt x="40640" y="70760"/>
                </a:lnTo>
                <a:lnTo>
                  <a:pt x="40640" y="70720"/>
                </a:lnTo>
                <a:lnTo>
                  <a:pt x="40630" y="70690"/>
                </a:lnTo>
                <a:lnTo>
                  <a:pt x="40640" y="70650"/>
                </a:lnTo>
                <a:lnTo>
                  <a:pt x="40640" y="70630"/>
                </a:lnTo>
                <a:lnTo>
                  <a:pt x="40610" y="70630"/>
                </a:lnTo>
                <a:lnTo>
                  <a:pt x="40580" y="70630"/>
                </a:lnTo>
                <a:lnTo>
                  <a:pt x="40560" y="70630"/>
                </a:lnTo>
                <a:lnTo>
                  <a:pt x="40540" y="70630"/>
                </a:lnTo>
                <a:lnTo>
                  <a:pt x="40520" y="70640"/>
                </a:lnTo>
                <a:lnTo>
                  <a:pt x="40500" y="70640"/>
                </a:lnTo>
                <a:lnTo>
                  <a:pt x="40480" y="70640"/>
                </a:lnTo>
                <a:lnTo>
                  <a:pt x="40460" y="70640"/>
                </a:lnTo>
                <a:lnTo>
                  <a:pt x="40440" y="70640"/>
                </a:lnTo>
                <a:lnTo>
                  <a:pt x="40410" y="70640"/>
                </a:lnTo>
                <a:lnTo>
                  <a:pt x="40390" y="70640"/>
                </a:lnTo>
                <a:lnTo>
                  <a:pt x="40360" y="70640"/>
                </a:lnTo>
                <a:lnTo>
                  <a:pt x="40340" y="70640"/>
                </a:lnTo>
                <a:lnTo>
                  <a:pt x="40310" y="70640"/>
                </a:lnTo>
                <a:lnTo>
                  <a:pt x="40300" y="70640"/>
                </a:lnTo>
                <a:lnTo>
                  <a:pt x="40290" y="70640"/>
                </a:lnTo>
                <a:lnTo>
                  <a:pt x="40260" y="70640"/>
                </a:lnTo>
                <a:lnTo>
                  <a:pt x="40250" y="70650"/>
                </a:lnTo>
                <a:lnTo>
                  <a:pt x="40230" y="70650"/>
                </a:lnTo>
                <a:lnTo>
                  <a:pt x="40220" y="70650"/>
                </a:lnTo>
                <a:lnTo>
                  <a:pt x="40210" y="70650"/>
                </a:lnTo>
                <a:lnTo>
                  <a:pt x="40200" y="70650"/>
                </a:lnTo>
                <a:lnTo>
                  <a:pt x="40190" y="70660"/>
                </a:lnTo>
                <a:lnTo>
                  <a:pt x="40170" y="70700"/>
                </a:lnTo>
                <a:lnTo>
                  <a:pt x="40160" y="70720"/>
                </a:lnTo>
                <a:lnTo>
                  <a:pt x="40150" y="70760"/>
                </a:lnTo>
                <a:lnTo>
                  <a:pt x="40130" y="70810"/>
                </a:lnTo>
                <a:lnTo>
                  <a:pt x="40120" y="70840"/>
                </a:lnTo>
                <a:lnTo>
                  <a:pt x="40110" y="70890"/>
                </a:lnTo>
                <a:lnTo>
                  <a:pt x="40090" y="70950"/>
                </a:lnTo>
                <a:lnTo>
                  <a:pt x="40080" y="71010"/>
                </a:lnTo>
                <a:lnTo>
                  <a:pt x="40070" y="71060"/>
                </a:lnTo>
                <a:lnTo>
                  <a:pt x="40070" y="71070"/>
                </a:lnTo>
                <a:lnTo>
                  <a:pt x="40070" y="71100"/>
                </a:lnTo>
                <a:lnTo>
                  <a:pt x="40060" y="71140"/>
                </a:lnTo>
                <a:lnTo>
                  <a:pt x="40060" y="71180"/>
                </a:lnTo>
                <a:lnTo>
                  <a:pt x="40040" y="71220"/>
                </a:lnTo>
                <a:lnTo>
                  <a:pt x="40040" y="71230"/>
                </a:lnTo>
                <a:lnTo>
                  <a:pt x="40030" y="71230"/>
                </a:lnTo>
                <a:lnTo>
                  <a:pt x="40000" y="71230"/>
                </a:lnTo>
                <a:lnTo>
                  <a:pt x="39960" y="71210"/>
                </a:lnTo>
                <a:lnTo>
                  <a:pt x="39960" y="71250"/>
                </a:lnTo>
                <a:lnTo>
                  <a:pt x="40000" y="71480"/>
                </a:lnTo>
                <a:lnTo>
                  <a:pt x="40010" y="71610"/>
                </a:lnTo>
                <a:lnTo>
                  <a:pt x="40020" y="71650"/>
                </a:lnTo>
                <a:lnTo>
                  <a:pt x="40020" y="71660"/>
                </a:lnTo>
                <a:lnTo>
                  <a:pt x="40020" y="71920"/>
                </a:lnTo>
                <a:lnTo>
                  <a:pt x="40020" y="71930"/>
                </a:lnTo>
                <a:lnTo>
                  <a:pt x="40020" y="72000"/>
                </a:lnTo>
                <a:lnTo>
                  <a:pt x="40020" y="72050"/>
                </a:lnTo>
                <a:lnTo>
                  <a:pt x="40030" y="72080"/>
                </a:lnTo>
                <a:lnTo>
                  <a:pt x="40040" y="72180"/>
                </a:lnTo>
                <a:lnTo>
                  <a:pt x="40040" y="72240"/>
                </a:lnTo>
                <a:lnTo>
                  <a:pt x="40030" y="72310"/>
                </a:lnTo>
                <a:lnTo>
                  <a:pt x="40030" y="72320"/>
                </a:lnTo>
                <a:lnTo>
                  <a:pt x="40020" y="72360"/>
                </a:lnTo>
                <a:lnTo>
                  <a:pt x="40000" y="72390"/>
                </a:lnTo>
                <a:lnTo>
                  <a:pt x="39960" y="72420"/>
                </a:lnTo>
                <a:lnTo>
                  <a:pt x="39920" y="72450"/>
                </a:lnTo>
                <a:lnTo>
                  <a:pt x="39900" y="72480"/>
                </a:lnTo>
                <a:lnTo>
                  <a:pt x="39900" y="72500"/>
                </a:lnTo>
                <a:lnTo>
                  <a:pt x="39900" y="72530"/>
                </a:lnTo>
                <a:lnTo>
                  <a:pt x="39910" y="72550"/>
                </a:lnTo>
                <a:lnTo>
                  <a:pt x="39940" y="72560"/>
                </a:lnTo>
                <a:lnTo>
                  <a:pt x="39970" y="72580"/>
                </a:lnTo>
                <a:lnTo>
                  <a:pt x="39980" y="72600"/>
                </a:lnTo>
                <a:lnTo>
                  <a:pt x="39990" y="72610"/>
                </a:lnTo>
                <a:lnTo>
                  <a:pt x="39990" y="72620"/>
                </a:lnTo>
                <a:lnTo>
                  <a:pt x="40000" y="72640"/>
                </a:lnTo>
                <a:lnTo>
                  <a:pt x="40010" y="72660"/>
                </a:lnTo>
                <a:lnTo>
                  <a:pt x="40010" y="72670"/>
                </a:lnTo>
                <a:lnTo>
                  <a:pt x="40030" y="72720"/>
                </a:lnTo>
                <a:lnTo>
                  <a:pt x="40040" y="72740"/>
                </a:lnTo>
                <a:lnTo>
                  <a:pt x="40060" y="72760"/>
                </a:lnTo>
                <a:lnTo>
                  <a:pt x="40080" y="72770"/>
                </a:lnTo>
                <a:lnTo>
                  <a:pt x="40080" y="72780"/>
                </a:lnTo>
                <a:lnTo>
                  <a:pt x="40100" y="72780"/>
                </a:lnTo>
                <a:lnTo>
                  <a:pt x="40130" y="72790"/>
                </a:lnTo>
                <a:lnTo>
                  <a:pt x="40150" y="72790"/>
                </a:lnTo>
                <a:lnTo>
                  <a:pt x="40170" y="72800"/>
                </a:lnTo>
                <a:lnTo>
                  <a:pt x="40180" y="72810"/>
                </a:lnTo>
                <a:lnTo>
                  <a:pt x="40190" y="72820"/>
                </a:lnTo>
                <a:lnTo>
                  <a:pt x="40190" y="72830"/>
                </a:lnTo>
                <a:lnTo>
                  <a:pt x="40200" y="72840"/>
                </a:lnTo>
                <a:lnTo>
                  <a:pt x="40200" y="72850"/>
                </a:lnTo>
                <a:lnTo>
                  <a:pt x="40210" y="72850"/>
                </a:lnTo>
                <a:lnTo>
                  <a:pt x="40210" y="72860"/>
                </a:lnTo>
                <a:lnTo>
                  <a:pt x="40210" y="72870"/>
                </a:lnTo>
                <a:lnTo>
                  <a:pt x="40220" y="72890"/>
                </a:lnTo>
                <a:lnTo>
                  <a:pt x="40220" y="72900"/>
                </a:lnTo>
                <a:lnTo>
                  <a:pt x="40220" y="72930"/>
                </a:lnTo>
                <a:lnTo>
                  <a:pt x="40210" y="72970"/>
                </a:lnTo>
                <a:lnTo>
                  <a:pt x="40210" y="73040"/>
                </a:lnTo>
                <a:lnTo>
                  <a:pt x="40200" y="73040"/>
                </a:lnTo>
                <a:lnTo>
                  <a:pt x="40210" y="73060"/>
                </a:lnTo>
                <a:lnTo>
                  <a:pt x="40210" y="73080"/>
                </a:lnTo>
                <a:lnTo>
                  <a:pt x="40210" y="73090"/>
                </a:lnTo>
                <a:lnTo>
                  <a:pt x="40200" y="73090"/>
                </a:lnTo>
                <a:lnTo>
                  <a:pt x="40200" y="73130"/>
                </a:lnTo>
                <a:lnTo>
                  <a:pt x="40200" y="73160"/>
                </a:lnTo>
                <a:lnTo>
                  <a:pt x="40200" y="73190"/>
                </a:lnTo>
                <a:lnTo>
                  <a:pt x="40200" y="73210"/>
                </a:lnTo>
                <a:lnTo>
                  <a:pt x="40210" y="73210"/>
                </a:lnTo>
                <a:lnTo>
                  <a:pt x="40220" y="73230"/>
                </a:lnTo>
                <a:lnTo>
                  <a:pt x="40230" y="73240"/>
                </a:lnTo>
                <a:lnTo>
                  <a:pt x="40260" y="73260"/>
                </a:lnTo>
                <a:lnTo>
                  <a:pt x="40270" y="73280"/>
                </a:lnTo>
                <a:lnTo>
                  <a:pt x="40280" y="73280"/>
                </a:lnTo>
                <a:lnTo>
                  <a:pt x="40280" y="73290"/>
                </a:lnTo>
                <a:lnTo>
                  <a:pt x="40290" y="73310"/>
                </a:lnTo>
                <a:lnTo>
                  <a:pt x="40300" y="73320"/>
                </a:lnTo>
                <a:lnTo>
                  <a:pt x="40300" y="73330"/>
                </a:lnTo>
                <a:lnTo>
                  <a:pt x="40300" y="73340"/>
                </a:lnTo>
                <a:lnTo>
                  <a:pt x="40270" y="73360"/>
                </a:lnTo>
                <a:lnTo>
                  <a:pt x="40260" y="73370"/>
                </a:lnTo>
                <a:lnTo>
                  <a:pt x="40250" y="73380"/>
                </a:lnTo>
                <a:lnTo>
                  <a:pt x="40240" y="73390"/>
                </a:lnTo>
                <a:lnTo>
                  <a:pt x="40220" y="73410"/>
                </a:lnTo>
                <a:lnTo>
                  <a:pt x="40210" y="73410"/>
                </a:lnTo>
                <a:lnTo>
                  <a:pt x="40200" y="73430"/>
                </a:lnTo>
                <a:lnTo>
                  <a:pt x="40170" y="73480"/>
                </a:lnTo>
                <a:lnTo>
                  <a:pt x="40150" y="73510"/>
                </a:lnTo>
                <a:lnTo>
                  <a:pt x="40140" y="73540"/>
                </a:lnTo>
                <a:lnTo>
                  <a:pt x="40130" y="73550"/>
                </a:lnTo>
                <a:lnTo>
                  <a:pt x="40120" y="73590"/>
                </a:lnTo>
                <a:lnTo>
                  <a:pt x="40120" y="73610"/>
                </a:lnTo>
                <a:lnTo>
                  <a:pt x="40120" y="73620"/>
                </a:lnTo>
                <a:lnTo>
                  <a:pt x="40110" y="73620"/>
                </a:lnTo>
                <a:lnTo>
                  <a:pt x="40120" y="73620"/>
                </a:lnTo>
                <a:lnTo>
                  <a:pt x="40120" y="73640"/>
                </a:lnTo>
                <a:lnTo>
                  <a:pt x="40130" y="73650"/>
                </a:lnTo>
                <a:lnTo>
                  <a:pt x="40140" y="73650"/>
                </a:lnTo>
                <a:lnTo>
                  <a:pt x="40170" y="73690"/>
                </a:lnTo>
                <a:lnTo>
                  <a:pt x="40170" y="73700"/>
                </a:lnTo>
                <a:lnTo>
                  <a:pt x="40200" y="73730"/>
                </a:lnTo>
                <a:lnTo>
                  <a:pt x="40210" y="73750"/>
                </a:lnTo>
                <a:lnTo>
                  <a:pt x="40230" y="73770"/>
                </a:lnTo>
                <a:lnTo>
                  <a:pt x="40250" y="73810"/>
                </a:lnTo>
                <a:lnTo>
                  <a:pt x="40270" y="73840"/>
                </a:lnTo>
                <a:lnTo>
                  <a:pt x="40290" y="73860"/>
                </a:lnTo>
                <a:lnTo>
                  <a:pt x="40320" y="73890"/>
                </a:lnTo>
                <a:lnTo>
                  <a:pt x="40340" y="73910"/>
                </a:lnTo>
                <a:lnTo>
                  <a:pt x="40360" y="73940"/>
                </a:lnTo>
                <a:lnTo>
                  <a:pt x="40370" y="73950"/>
                </a:lnTo>
                <a:lnTo>
                  <a:pt x="40380" y="73960"/>
                </a:lnTo>
                <a:lnTo>
                  <a:pt x="40400" y="73970"/>
                </a:lnTo>
                <a:lnTo>
                  <a:pt x="40410" y="73970"/>
                </a:lnTo>
                <a:lnTo>
                  <a:pt x="40410" y="73980"/>
                </a:lnTo>
                <a:lnTo>
                  <a:pt x="40420" y="73980"/>
                </a:lnTo>
                <a:lnTo>
                  <a:pt x="40460" y="74000"/>
                </a:lnTo>
                <a:lnTo>
                  <a:pt x="40480" y="74000"/>
                </a:lnTo>
                <a:lnTo>
                  <a:pt x="40520" y="74020"/>
                </a:lnTo>
                <a:lnTo>
                  <a:pt x="40570" y="74040"/>
                </a:lnTo>
                <a:lnTo>
                  <a:pt x="40590" y="74040"/>
                </a:lnTo>
                <a:lnTo>
                  <a:pt x="40620" y="74060"/>
                </a:lnTo>
                <a:lnTo>
                  <a:pt x="40640" y="74070"/>
                </a:lnTo>
                <a:lnTo>
                  <a:pt x="40680" y="74070"/>
                </a:lnTo>
                <a:lnTo>
                  <a:pt x="40720" y="74080"/>
                </a:lnTo>
                <a:lnTo>
                  <a:pt x="40760" y="74090"/>
                </a:lnTo>
                <a:lnTo>
                  <a:pt x="40780" y="74100"/>
                </a:lnTo>
                <a:lnTo>
                  <a:pt x="40800" y="74100"/>
                </a:lnTo>
                <a:lnTo>
                  <a:pt x="40820" y="74110"/>
                </a:lnTo>
                <a:lnTo>
                  <a:pt x="40830" y="74120"/>
                </a:lnTo>
                <a:lnTo>
                  <a:pt x="40850" y="74160"/>
                </a:lnTo>
                <a:lnTo>
                  <a:pt x="40860" y="74170"/>
                </a:lnTo>
                <a:lnTo>
                  <a:pt x="40880" y="74200"/>
                </a:lnTo>
                <a:lnTo>
                  <a:pt x="40890" y="74220"/>
                </a:lnTo>
                <a:lnTo>
                  <a:pt x="40910" y="74260"/>
                </a:lnTo>
                <a:lnTo>
                  <a:pt x="40950" y="74300"/>
                </a:lnTo>
                <a:lnTo>
                  <a:pt x="40970" y="74330"/>
                </a:lnTo>
                <a:lnTo>
                  <a:pt x="40990" y="74350"/>
                </a:lnTo>
                <a:lnTo>
                  <a:pt x="41040" y="74400"/>
                </a:lnTo>
                <a:lnTo>
                  <a:pt x="41050" y="74420"/>
                </a:lnTo>
                <a:lnTo>
                  <a:pt x="41080" y="74440"/>
                </a:lnTo>
                <a:lnTo>
                  <a:pt x="41090" y="74460"/>
                </a:lnTo>
                <a:lnTo>
                  <a:pt x="41110" y="74470"/>
                </a:lnTo>
                <a:lnTo>
                  <a:pt x="41140" y="74480"/>
                </a:lnTo>
                <a:lnTo>
                  <a:pt x="41160" y="74500"/>
                </a:lnTo>
                <a:lnTo>
                  <a:pt x="41180" y="74510"/>
                </a:lnTo>
                <a:lnTo>
                  <a:pt x="41190" y="74520"/>
                </a:lnTo>
                <a:lnTo>
                  <a:pt x="41230" y="74570"/>
                </a:lnTo>
                <a:lnTo>
                  <a:pt x="41260" y="74620"/>
                </a:lnTo>
                <a:lnTo>
                  <a:pt x="41270" y="74630"/>
                </a:lnTo>
                <a:lnTo>
                  <a:pt x="41290" y="74660"/>
                </a:lnTo>
                <a:lnTo>
                  <a:pt x="41290" y="74670"/>
                </a:lnTo>
                <a:lnTo>
                  <a:pt x="41300" y="74680"/>
                </a:lnTo>
                <a:lnTo>
                  <a:pt x="41320" y="74720"/>
                </a:lnTo>
                <a:lnTo>
                  <a:pt x="41330" y="74760"/>
                </a:lnTo>
                <a:lnTo>
                  <a:pt x="41330" y="74770"/>
                </a:lnTo>
                <a:lnTo>
                  <a:pt x="41340" y="74820"/>
                </a:lnTo>
                <a:lnTo>
                  <a:pt x="41340" y="74890"/>
                </a:lnTo>
                <a:lnTo>
                  <a:pt x="41350" y="74980"/>
                </a:lnTo>
                <a:lnTo>
                  <a:pt x="41350" y="75030"/>
                </a:lnTo>
                <a:lnTo>
                  <a:pt x="41330" y="75080"/>
                </a:lnTo>
                <a:lnTo>
                  <a:pt x="41320" y="75100"/>
                </a:lnTo>
                <a:lnTo>
                  <a:pt x="41310" y="75110"/>
                </a:lnTo>
                <a:lnTo>
                  <a:pt x="41310" y="75130"/>
                </a:lnTo>
                <a:lnTo>
                  <a:pt x="41320" y="75180"/>
                </a:lnTo>
                <a:lnTo>
                  <a:pt x="41320" y="75190"/>
                </a:lnTo>
                <a:lnTo>
                  <a:pt x="41320" y="75200"/>
                </a:lnTo>
                <a:lnTo>
                  <a:pt x="41350" y="75260"/>
                </a:lnTo>
                <a:lnTo>
                  <a:pt x="41360" y="75280"/>
                </a:lnTo>
                <a:lnTo>
                  <a:pt x="41370" y="75290"/>
                </a:lnTo>
                <a:lnTo>
                  <a:pt x="41390" y="75330"/>
                </a:lnTo>
                <a:lnTo>
                  <a:pt x="41430" y="75370"/>
                </a:lnTo>
                <a:lnTo>
                  <a:pt x="41440" y="75380"/>
                </a:lnTo>
                <a:lnTo>
                  <a:pt x="41510" y="75420"/>
                </a:lnTo>
                <a:lnTo>
                  <a:pt x="41530" y="75430"/>
                </a:lnTo>
                <a:lnTo>
                  <a:pt x="41540" y="75430"/>
                </a:lnTo>
                <a:lnTo>
                  <a:pt x="41560" y="75450"/>
                </a:lnTo>
                <a:lnTo>
                  <a:pt x="41580" y="75470"/>
                </a:lnTo>
                <a:lnTo>
                  <a:pt x="41580" y="75480"/>
                </a:lnTo>
                <a:lnTo>
                  <a:pt x="41600" y="75500"/>
                </a:lnTo>
                <a:lnTo>
                  <a:pt x="41620" y="75530"/>
                </a:lnTo>
                <a:lnTo>
                  <a:pt x="41620" y="75550"/>
                </a:lnTo>
                <a:lnTo>
                  <a:pt x="41640" y="75570"/>
                </a:lnTo>
                <a:lnTo>
                  <a:pt x="41670" y="75620"/>
                </a:lnTo>
                <a:lnTo>
                  <a:pt x="41700" y="75680"/>
                </a:lnTo>
                <a:lnTo>
                  <a:pt x="41730" y="75730"/>
                </a:lnTo>
                <a:lnTo>
                  <a:pt x="41770" y="75790"/>
                </a:lnTo>
                <a:lnTo>
                  <a:pt x="41800" y="75830"/>
                </a:lnTo>
                <a:lnTo>
                  <a:pt x="41820" y="75870"/>
                </a:lnTo>
                <a:lnTo>
                  <a:pt x="41830" y="75890"/>
                </a:lnTo>
                <a:lnTo>
                  <a:pt x="41830" y="75900"/>
                </a:lnTo>
                <a:lnTo>
                  <a:pt x="41840" y="75900"/>
                </a:lnTo>
                <a:lnTo>
                  <a:pt x="41860" y="75930"/>
                </a:lnTo>
                <a:lnTo>
                  <a:pt x="41890" y="75970"/>
                </a:lnTo>
                <a:lnTo>
                  <a:pt x="41910" y="76000"/>
                </a:lnTo>
                <a:lnTo>
                  <a:pt x="41920" y="76010"/>
                </a:lnTo>
                <a:lnTo>
                  <a:pt x="41930" y="76030"/>
                </a:lnTo>
                <a:lnTo>
                  <a:pt x="41940" y="76040"/>
                </a:lnTo>
                <a:lnTo>
                  <a:pt x="41950" y="76060"/>
                </a:lnTo>
                <a:lnTo>
                  <a:pt x="41980" y="76090"/>
                </a:lnTo>
                <a:lnTo>
                  <a:pt x="42000" y="76120"/>
                </a:lnTo>
                <a:lnTo>
                  <a:pt x="42010" y="76140"/>
                </a:lnTo>
                <a:lnTo>
                  <a:pt x="42020" y="76140"/>
                </a:lnTo>
                <a:lnTo>
                  <a:pt x="42020" y="76160"/>
                </a:lnTo>
                <a:lnTo>
                  <a:pt x="42040" y="76180"/>
                </a:lnTo>
                <a:lnTo>
                  <a:pt x="42050" y="76200"/>
                </a:lnTo>
                <a:lnTo>
                  <a:pt x="42070" y="76210"/>
                </a:lnTo>
                <a:lnTo>
                  <a:pt x="42090" y="76220"/>
                </a:lnTo>
                <a:lnTo>
                  <a:pt x="42100" y="76220"/>
                </a:lnTo>
                <a:lnTo>
                  <a:pt x="42110" y="76230"/>
                </a:lnTo>
                <a:lnTo>
                  <a:pt x="42120" y="76230"/>
                </a:lnTo>
                <a:lnTo>
                  <a:pt x="42130" y="76240"/>
                </a:lnTo>
                <a:lnTo>
                  <a:pt x="42140" y="76240"/>
                </a:lnTo>
                <a:lnTo>
                  <a:pt x="42140" y="76250"/>
                </a:lnTo>
                <a:lnTo>
                  <a:pt x="42160" y="76250"/>
                </a:lnTo>
                <a:lnTo>
                  <a:pt x="42160" y="76260"/>
                </a:lnTo>
                <a:lnTo>
                  <a:pt x="42180" y="76270"/>
                </a:lnTo>
                <a:lnTo>
                  <a:pt x="42190" y="76270"/>
                </a:lnTo>
                <a:lnTo>
                  <a:pt x="42210" y="76280"/>
                </a:lnTo>
                <a:lnTo>
                  <a:pt x="42220" y="76290"/>
                </a:lnTo>
                <a:lnTo>
                  <a:pt x="42230" y="76290"/>
                </a:lnTo>
                <a:lnTo>
                  <a:pt x="42220" y="76330"/>
                </a:lnTo>
                <a:lnTo>
                  <a:pt x="42210" y="76350"/>
                </a:lnTo>
                <a:lnTo>
                  <a:pt x="42200" y="76380"/>
                </a:lnTo>
                <a:lnTo>
                  <a:pt x="42190" y="76400"/>
                </a:lnTo>
                <a:lnTo>
                  <a:pt x="42150" y="76440"/>
                </a:lnTo>
                <a:lnTo>
                  <a:pt x="42090" y="76480"/>
                </a:lnTo>
                <a:lnTo>
                  <a:pt x="42080" y="76490"/>
                </a:lnTo>
                <a:lnTo>
                  <a:pt x="41980" y="76520"/>
                </a:lnTo>
                <a:lnTo>
                  <a:pt x="41980" y="76530"/>
                </a:lnTo>
                <a:lnTo>
                  <a:pt x="41890" y="76430"/>
                </a:lnTo>
                <a:lnTo>
                  <a:pt x="41860" y="76380"/>
                </a:lnTo>
                <a:lnTo>
                  <a:pt x="41830" y="76350"/>
                </a:lnTo>
                <a:lnTo>
                  <a:pt x="41770" y="76280"/>
                </a:lnTo>
                <a:lnTo>
                  <a:pt x="41700" y="76230"/>
                </a:lnTo>
                <a:lnTo>
                  <a:pt x="41650" y="76230"/>
                </a:lnTo>
                <a:lnTo>
                  <a:pt x="41580" y="76230"/>
                </a:lnTo>
                <a:lnTo>
                  <a:pt x="41450" y="76240"/>
                </a:lnTo>
                <a:lnTo>
                  <a:pt x="41430" y="76230"/>
                </a:lnTo>
                <a:lnTo>
                  <a:pt x="41430" y="76240"/>
                </a:lnTo>
                <a:lnTo>
                  <a:pt x="41430" y="76250"/>
                </a:lnTo>
                <a:lnTo>
                  <a:pt x="41430" y="76260"/>
                </a:lnTo>
                <a:lnTo>
                  <a:pt x="41420" y="76270"/>
                </a:lnTo>
                <a:lnTo>
                  <a:pt x="41400" y="76280"/>
                </a:lnTo>
                <a:lnTo>
                  <a:pt x="41390" y="76280"/>
                </a:lnTo>
                <a:lnTo>
                  <a:pt x="41380" y="76280"/>
                </a:lnTo>
                <a:lnTo>
                  <a:pt x="41370" y="76300"/>
                </a:lnTo>
                <a:lnTo>
                  <a:pt x="41350" y="76330"/>
                </a:lnTo>
                <a:lnTo>
                  <a:pt x="41340" y="76340"/>
                </a:lnTo>
                <a:lnTo>
                  <a:pt x="41330" y="76340"/>
                </a:lnTo>
                <a:lnTo>
                  <a:pt x="41330" y="76350"/>
                </a:lnTo>
                <a:lnTo>
                  <a:pt x="41320" y="76350"/>
                </a:lnTo>
                <a:lnTo>
                  <a:pt x="41310" y="76360"/>
                </a:lnTo>
                <a:lnTo>
                  <a:pt x="41300" y="76370"/>
                </a:lnTo>
                <a:lnTo>
                  <a:pt x="41290" y="76370"/>
                </a:lnTo>
                <a:lnTo>
                  <a:pt x="41280" y="76380"/>
                </a:lnTo>
                <a:lnTo>
                  <a:pt x="41270" y="76380"/>
                </a:lnTo>
                <a:lnTo>
                  <a:pt x="41270" y="76390"/>
                </a:lnTo>
                <a:lnTo>
                  <a:pt x="41260" y="76390"/>
                </a:lnTo>
                <a:lnTo>
                  <a:pt x="41250" y="76390"/>
                </a:lnTo>
                <a:lnTo>
                  <a:pt x="41240" y="76400"/>
                </a:lnTo>
                <a:lnTo>
                  <a:pt x="41230" y="76410"/>
                </a:lnTo>
                <a:lnTo>
                  <a:pt x="41220" y="76410"/>
                </a:lnTo>
                <a:lnTo>
                  <a:pt x="41190" y="76470"/>
                </a:lnTo>
                <a:lnTo>
                  <a:pt x="41150" y="76540"/>
                </a:lnTo>
                <a:lnTo>
                  <a:pt x="41140" y="76540"/>
                </a:lnTo>
                <a:lnTo>
                  <a:pt x="41130" y="76580"/>
                </a:lnTo>
                <a:lnTo>
                  <a:pt x="41110" y="76600"/>
                </a:lnTo>
                <a:lnTo>
                  <a:pt x="41100" y="76620"/>
                </a:lnTo>
                <a:lnTo>
                  <a:pt x="41080" y="76670"/>
                </a:lnTo>
                <a:lnTo>
                  <a:pt x="41080" y="76690"/>
                </a:lnTo>
                <a:lnTo>
                  <a:pt x="41060" y="76740"/>
                </a:lnTo>
                <a:lnTo>
                  <a:pt x="41040" y="76810"/>
                </a:lnTo>
                <a:lnTo>
                  <a:pt x="41020" y="76840"/>
                </a:lnTo>
                <a:lnTo>
                  <a:pt x="41030" y="76900"/>
                </a:lnTo>
                <a:lnTo>
                  <a:pt x="41030" y="76920"/>
                </a:lnTo>
                <a:lnTo>
                  <a:pt x="41040" y="76940"/>
                </a:lnTo>
                <a:lnTo>
                  <a:pt x="41060" y="76970"/>
                </a:lnTo>
                <a:lnTo>
                  <a:pt x="41090" y="77010"/>
                </a:lnTo>
                <a:lnTo>
                  <a:pt x="41090" y="77020"/>
                </a:lnTo>
                <a:lnTo>
                  <a:pt x="41090" y="77030"/>
                </a:lnTo>
                <a:lnTo>
                  <a:pt x="41090" y="77040"/>
                </a:lnTo>
                <a:lnTo>
                  <a:pt x="41090" y="77050"/>
                </a:lnTo>
                <a:lnTo>
                  <a:pt x="41090" y="77060"/>
                </a:lnTo>
                <a:lnTo>
                  <a:pt x="41080" y="77060"/>
                </a:lnTo>
                <a:lnTo>
                  <a:pt x="41080" y="77070"/>
                </a:lnTo>
                <a:lnTo>
                  <a:pt x="41080" y="77080"/>
                </a:lnTo>
                <a:lnTo>
                  <a:pt x="41080" y="77090"/>
                </a:lnTo>
                <a:lnTo>
                  <a:pt x="41080" y="77100"/>
                </a:lnTo>
                <a:lnTo>
                  <a:pt x="41090" y="77110"/>
                </a:lnTo>
                <a:lnTo>
                  <a:pt x="41090" y="77120"/>
                </a:lnTo>
                <a:lnTo>
                  <a:pt x="41090" y="77130"/>
                </a:lnTo>
                <a:lnTo>
                  <a:pt x="41100" y="77140"/>
                </a:lnTo>
                <a:lnTo>
                  <a:pt x="41100" y="77150"/>
                </a:lnTo>
                <a:lnTo>
                  <a:pt x="41100" y="77160"/>
                </a:lnTo>
                <a:lnTo>
                  <a:pt x="41100" y="77170"/>
                </a:lnTo>
                <a:lnTo>
                  <a:pt x="41110" y="77170"/>
                </a:lnTo>
                <a:lnTo>
                  <a:pt x="41110" y="77180"/>
                </a:lnTo>
                <a:lnTo>
                  <a:pt x="41110" y="77190"/>
                </a:lnTo>
                <a:lnTo>
                  <a:pt x="41110" y="77200"/>
                </a:lnTo>
                <a:lnTo>
                  <a:pt x="41120" y="77200"/>
                </a:lnTo>
                <a:lnTo>
                  <a:pt x="41120" y="77210"/>
                </a:lnTo>
                <a:lnTo>
                  <a:pt x="41130" y="77210"/>
                </a:lnTo>
                <a:lnTo>
                  <a:pt x="41140" y="77210"/>
                </a:lnTo>
                <a:lnTo>
                  <a:pt x="41140" y="77220"/>
                </a:lnTo>
                <a:lnTo>
                  <a:pt x="41150" y="77220"/>
                </a:lnTo>
                <a:lnTo>
                  <a:pt x="41170" y="77230"/>
                </a:lnTo>
                <a:lnTo>
                  <a:pt x="41180" y="77230"/>
                </a:lnTo>
                <a:lnTo>
                  <a:pt x="41190" y="77230"/>
                </a:lnTo>
                <a:lnTo>
                  <a:pt x="41190" y="77260"/>
                </a:lnTo>
                <a:lnTo>
                  <a:pt x="41190" y="77270"/>
                </a:lnTo>
                <a:lnTo>
                  <a:pt x="41170" y="77280"/>
                </a:lnTo>
                <a:lnTo>
                  <a:pt x="41160" y="77290"/>
                </a:lnTo>
                <a:lnTo>
                  <a:pt x="41150" y="77300"/>
                </a:lnTo>
                <a:lnTo>
                  <a:pt x="41130" y="77320"/>
                </a:lnTo>
                <a:lnTo>
                  <a:pt x="41130" y="77330"/>
                </a:lnTo>
                <a:lnTo>
                  <a:pt x="41120" y="77340"/>
                </a:lnTo>
                <a:lnTo>
                  <a:pt x="41100" y="77360"/>
                </a:lnTo>
                <a:lnTo>
                  <a:pt x="41100" y="77370"/>
                </a:lnTo>
                <a:lnTo>
                  <a:pt x="41090" y="77380"/>
                </a:lnTo>
                <a:lnTo>
                  <a:pt x="41090" y="77400"/>
                </a:lnTo>
                <a:lnTo>
                  <a:pt x="41090" y="77410"/>
                </a:lnTo>
                <a:lnTo>
                  <a:pt x="41090" y="77420"/>
                </a:lnTo>
                <a:lnTo>
                  <a:pt x="41100" y="77430"/>
                </a:lnTo>
                <a:lnTo>
                  <a:pt x="41100" y="77440"/>
                </a:lnTo>
                <a:lnTo>
                  <a:pt x="41100" y="77450"/>
                </a:lnTo>
                <a:lnTo>
                  <a:pt x="41110" y="77460"/>
                </a:lnTo>
                <a:lnTo>
                  <a:pt x="41110" y="77470"/>
                </a:lnTo>
                <a:lnTo>
                  <a:pt x="41110" y="77480"/>
                </a:lnTo>
                <a:lnTo>
                  <a:pt x="41120" y="77490"/>
                </a:lnTo>
                <a:lnTo>
                  <a:pt x="41120" y="77500"/>
                </a:lnTo>
                <a:lnTo>
                  <a:pt x="41110" y="77530"/>
                </a:lnTo>
                <a:lnTo>
                  <a:pt x="41110" y="77540"/>
                </a:lnTo>
                <a:lnTo>
                  <a:pt x="41100" y="77560"/>
                </a:lnTo>
                <a:lnTo>
                  <a:pt x="41080" y="77600"/>
                </a:lnTo>
                <a:lnTo>
                  <a:pt x="41060" y="77630"/>
                </a:lnTo>
                <a:lnTo>
                  <a:pt x="41050" y="77630"/>
                </a:lnTo>
                <a:lnTo>
                  <a:pt x="41050" y="77640"/>
                </a:lnTo>
                <a:lnTo>
                  <a:pt x="41050" y="77650"/>
                </a:lnTo>
                <a:lnTo>
                  <a:pt x="41050" y="77660"/>
                </a:lnTo>
                <a:lnTo>
                  <a:pt x="41040" y="77670"/>
                </a:lnTo>
                <a:lnTo>
                  <a:pt x="41040" y="77680"/>
                </a:lnTo>
                <a:lnTo>
                  <a:pt x="41030" y="77700"/>
                </a:lnTo>
                <a:lnTo>
                  <a:pt x="41020" y="77720"/>
                </a:lnTo>
                <a:lnTo>
                  <a:pt x="41010" y="77740"/>
                </a:lnTo>
                <a:lnTo>
                  <a:pt x="41020" y="77770"/>
                </a:lnTo>
                <a:lnTo>
                  <a:pt x="41020" y="77790"/>
                </a:lnTo>
                <a:lnTo>
                  <a:pt x="41000" y="77810"/>
                </a:lnTo>
                <a:lnTo>
                  <a:pt x="41000" y="77820"/>
                </a:lnTo>
                <a:lnTo>
                  <a:pt x="40990" y="77840"/>
                </a:lnTo>
                <a:lnTo>
                  <a:pt x="40980" y="77890"/>
                </a:lnTo>
                <a:lnTo>
                  <a:pt x="40970" y="77920"/>
                </a:lnTo>
                <a:lnTo>
                  <a:pt x="40970" y="77930"/>
                </a:lnTo>
                <a:lnTo>
                  <a:pt x="40970" y="77960"/>
                </a:lnTo>
                <a:lnTo>
                  <a:pt x="40970" y="77980"/>
                </a:lnTo>
                <a:lnTo>
                  <a:pt x="40970" y="77990"/>
                </a:lnTo>
                <a:lnTo>
                  <a:pt x="40960" y="77990"/>
                </a:lnTo>
                <a:lnTo>
                  <a:pt x="40960" y="78000"/>
                </a:lnTo>
                <a:lnTo>
                  <a:pt x="40960" y="78010"/>
                </a:lnTo>
                <a:lnTo>
                  <a:pt x="40970" y="78010"/>
                </a:lnTo>
                <a:lnTo>
                  <a:pt x="40970" y="78020"/>
                </a:lnTo>
                <a:lnTo>
                  <a:pt x="40970" y="78030"/>
                </a:lnTo>
                <a:lnTo>
                  <a:pt x="40980" y="78030"/>
                </a:lnTo>
                <a:lnTo>
                  <a:pt x="40980" y="78040"/>
                </a:lnTo>
                <a:lnTo>
                  <a:pt x="40980" y="78050"/>
                </a:lnTo>
                <a:lnTo>
                  <a:pt x="40980" y="78060"/>
                </a:lnTo>
                <a:lnTo>
                  <a:pt x="40980" y="78070"/>
                </a:lnTo>
                <a:lnTo>
                  <a:pt x="40980" y="78080"/>
                </a:lnTo>
                <a:lnTo>
                  <a:pt x="40970" y="78090"/>
                </a:lnTo>
                <a:lnTo>
                  <a:pt x="40960" y="78080"/>
                </a:lnTo>
                <a:lnTo>
                  <a:pt x="40950" y="78080"/>
                </a:lnTo>
                <a:lnTo>
                  <a:pt x="40940" y="78070"/>
                </a:lnTo>
                <a:lnTo>
                  <a:pt x="40930" y="78060"/>
                </a:lnTo>
                <a:lnTo>
                  <a:pt x="40930" y="78050"/>
                </a:lnTo>
                <a:lnTo>
                  <a:pt x="40930" y="78040"/>
                </a:lnTo>
                <a:lnTo>
                  <a:pt x="40930" y="78030"/>
                </a:lnTo>
                <a:lnTo>
                  <a:pt x="40920" y="78030"/>
                </a:lnTo>
                <a:lnTo>
                  <a:pt x="40920" y="78020"/>
                </a:lnTo>
                <a:lnTo>
                  <a:pt x="40920" y="78010"/>
                </a:lnTo>
                <a:lnTo>
                  <a:pt x="40910" y="78010"/>
                </a:lnTo>
                <a:lnTo>
                  <a:pt x="40900" y="78020"/>
                </a:lnTo>
                <a:lnTo>
                  <a:pt x="40900" y="78010"/>
                </a:lnTo>
                <a:lnTo>
                  <a:pt x="40890" y="78010"/>
                </a:lnTo>
                <a:lnTo>
                  <a:pt x="40880" y="78000"/>
                </a:lnTo>
                <a:lnTo>
                  <a:pt x="40870" y="78000"/>
                </a:lnTo>
                <a:lnTo>
                  <a:pt x="40860" y="78000"/>
                </a:lnTo>
                <a:lnTo>
                  <a:pt x="40850" y="78000"/>
                </a:lnTo>
                <a:lnTo>
                  <a:pt x="40840" y="78010"/>
                </a:lnTo>
                <a:lnTo>
                  <a:pt x="40830" y="78020"/>
                </a:lnTo>
                <a:lnTo>
                  <a:pt x="40820" y="78020"/>
                </a:lnTo>
                <a:lnTo>
                  <a:pt x="40810" y="78020"/>
                </a:lnTo>
                <a:lnTo>
                  <a:pt x="40810" y="78030"/>
                </a:lnTo>
                <a:lnTo>
                  <a:pt x="40800" y="78040"/>
                </a:lnTo>
                <a:lnTo>
                  <a:pt x="40790" y="78040"/>
                </a:lnTo>
                <a:lnTo>
                  <a:pt x="40790" y="78050"/>
                </a:lnTo>
                <a:lnTo>
                  <a:pt x="40780" y="78050"/>
                </a:lnTo>
                <a:lnTo>
                  <a:pt x="40770" y="78050"/>
                </a:lnTo>
                <a:lnTo>
                  <a:pt x="40780" y="78040"/>
                </a:lnTo>
                <a:lnTo>
                  <a:pt x="40780" y="78030"/>
                </a:lnTo>
                <a:lnTo>
                  <a:pt x="40770" y="78030"/>
                </a:lnTo>
                <a:lnTo>
                  <a:pt x="40770" y="78020"/>
                </a:lnTo>
                <a:lnTo>
                  <a:pt x="40770" y="78010"/>
                </a:lnTo>
                <a:lnTo>
                  <a:pt x="40780" y="78000"/>
                </a:lnTo>
                <a:lnTo>
                  <a:pt x="40770" y="78000"/>
                </a:lnTo>
                <a:lnTo>
                  <a:pt x="40770" y="77990"/>
                </a:lnTo>
                <a:lnTo>
                  <a:pt x="40760" y="77990"/>
                </a:lnTo>
                <a:lnTo>
                  <a:pt x="40760" y="77980"/>
                </a:lnTo>
                <a:lnTo>
                  <a:pt x="40750" y="77970"/>
                </a:lnTo>
                <a:lnTo>
                  <a:pt x="40740" y="77970"/>
                </a:lnTo>
                <a:lnTo>
                  <a:pt x="40750" y="77960"/>
                </a:lnTo>
                <a:lnTo>
                  <a:pt x="40760" y="77960"/>
                </a:lnTo>
                <a:lnTo>
                  <a:pt x="40760" y="77950"/>
                </a:lnTo>
                <a:lnTo>
                  <a:pt x="40740" y="77940"/>
                </a:lnTo>
                <a:lnTo>
                  <a:pt x="40740" y="77930"/>
                </a:lnTo>
                <a:lnTo>
                  <a:pt x="40730" y="77930"/>
                </a:lnTo>
                <a:lnTo>
                  <a:pt x="40720" y="77920"/>
                </a:lnTo>
                <a:lnTo>
                  <a:pt x="40710" y="77910"/>
                </a:lnTo>
                <a:lnTo>
                  <a:pt x="40710" y="77900"/>
                </a:lnTo>
                <a:lnTo>
                  <a:pt x="40720" y="77900"/>
                </a:lnTo>
                <a:lnTo>
                  <a:pt x="40720" y="77890"/>
                </a:lnTo>
                <a:lnTo>
                  <a:pt x="40710" y="77890"/>
                </a:lnTo>
                <a:lnTo>
                  <a:pt x="40700" y="77880"/>
                </a:lnTo>
                <a:lnTo>
                  <a:pt x="40710" y="77870"/>
                </a:lnTo>
                <a:lnTo>
                  <a:pt x="40700" y="77870"/>
                </a:lnTo>
                <a:lnTo>
                  <a:pt x="40690" y="77870"/>
                </a:lnTo>
                <a:lnTo>
                  <a:pt x="40690" y="77860"/>
                </a:lnTo>
                <a:lnTo>
                  <a:pt x="40690" y="77850"/>
                </a:lnTo>
                <a:lnTo>
                  <a:pt x="40680" y="77850"/>
                </a:lnTo>
                <a:lnTo>
                  <a:pt x="40680" y="77860"/>
                </a:lnTo>
                <a:lnTo>
                  <a:pt x="40680" y="77870"/>
                </a:lnTo>
                <a:lnTo>
                  <a:pt x="40670" y="77870"/>
                </a:lnTo>
                <a:lnTo>
                  <a:pt x="40670" y="77880"/>
                </a:lnTo>
                <a:lnTo>
                  <a:pt x="40660" y="77880"/>
                </a:lnTo>
                <a:lnTo>
                  <a:pt x="40650" y="77890"/>
                </a:lnTo>
                <a:lnTo>
                  <a:pt x="40650" y="77900"/>
                </a:lnTo>
                <a:lnTo>
                  <a:pt x="40640" y="77900"/>
                </a:lnTo>
                <a:lnTo>
                  <a:pt x="40640" y="77890"/>
                </a:lnTo>
                <a:lnTo>
                  <a:pt x="40640" y="77880"/>
                </a:lnTo>
                <a:lnTo>
                  <a:pt x="40650" y="77880"/>
                </a:lnTo>
                <a:lnTo>
                  <a:pt x="40650" y="77870"/>
                </a:lnTo>
                <a:lnTo>
                  <a:pt x="40660" y="77870"/>
                </a:lnTo>
                <a:lnTo>
                  <a:pt x="40650" y="77850"/>
                </a:lnTo>
                <a:lnTo>
                  <a:pt x="40640" y="77840"/>
                </a:lnTo>
                <a:lnTo>
                  <a:pt x="40630" y="77830"/>
                </a:lnTo>
                <a:lnTo>
                  <a:pt x="40630" y="77840"/>
                </a:lnTo>
                <a:lnTo>
                  <a:pt x="40630" y="77850"/>
                </a:lnTo>
                <a:lnTo>
                  <a:pt x="40620" y="77860"/>
                </a:lnTo>
                <a:lnTo>
                  <a:pt x="40610" y="77860"/>
                </a:lnTo>
                <a:lnTo>
                  <a:pt x="40610" y="77850"/>
                </a:lnTo>
                <a:lnTo>
                  <a:pt x="40600" y="77850"/>
                </a:lnTo>
                <a:lnTo>
                  <a:pt x="40600" y="77840"/>
                </a:lnTo>
                <a:lnTo>
                  <a:pt x="40590" y="77830"/>
                </a:lnTo>
                <a:lnTo>
                  <a:pt x="40580" y="77830"/>
                </a:lnTo>
                <a:lnTo>
                  <a:pt x="40580" y="77840"/>
                </a:lnTo>
                <a:lnTo>
                  <a:pt x="40570" y="77830"/>
                </a:lnTo>
                <a:lnTo>
                  <a:pt x="40580" y="77830"/>
                </a:lnTo>
                <a:lnTo>
                  <a:pt x="40590" y="77820"/>
                </a:lnTo>
                <a:lnTo>
                  <a:pt x="40580" y="77810"/>
                </a:lnTo>
                <a:lnTo>
                  <a:pt x="40570" y="77810"/>
                </a:lnTo>
                <a:lnTo>
                  <a:pt x="40580" y="77800"/>
                </a:lnTo>
                <a:lnTo>
                  <a:pt x="40570" y="77790"/>
                </a:lnTo>
                <a:lnTo>
                  <a:pt x="40570" y="77780"/>
                </a:lnTo>
                <a:lnTo>
                  <a:pt x="40570" y="77770"/>
                </a:lnTo>
                <a:lnTo>
                  <a:pt x="40560" y="77770"/>
                </a:lnTo>
                <a:lnTo>
                  <a:pt x="40550" y="77780"/>
                </a:lnTo>
                <a:lnTo>
                  <a:pt x="40550" y="77770"/>
                </a:lnTo>
                <a:lnTo>
                  <a:pt x="40560" y="77760"/>
                </a:lnTo>
                <a:lnTo>
                  <a:pt x="40560" y="77750"/>
                </a:lnTo>
                <a:lnTo>
                  <a:pt x="40550" y="77750"/>
                </a:lnTo>
                <a:lnTo>
                  <a:pt x="40530" y="77750"/>
                </a:lnTo>
                <a:lnTo>
                  <a:pt x="40520" y="77750"/>
                </a:lnTo>
                <a:lnTo>
                  <a:pt x="40520" y="77760"/>
                </a:lnTo>
                <a:lnTo>
                  <a:pt x="40520" y="77770"/>
                </a:lnTo>
                <a:lnTo>
                  <a:pt x="40510" y="77780"/>
                </a:lnTo>
                <a:lnTo>
                  <a:pt x="40500" y="77790"/>
                </a:lnTo>
                <a:lnTo>
                  <a:pt x="40490" y="77790"/>
                </a:lnTo>
                <a:lnTo>
                  <a:pt x="40480" y="77780"/>
                </a:lnTo>
                <a:lnTo>
                  <a:pt x="40480" y="77770"/>
                </a:lnTo>
                <a:lnTo>
                  <a:pt x="40480" y="77750"/>
                </a:lnTo>
                <a:lnTo>
                  <a:pt x="40480" y="77740"/>
                </a:lnTo>
                <a:lnTo>
                  <a:pt x="40490" y="77740"/>
                </a:lnTo>
                <a:lnTo>
                  <a:pt x="40500" y="77750"/>
                </a:lnTo>
                <a:lnTo>
                  <a:pt x="40510" y="77740"/>
                </a:lnTo>
                <a:lnTo>
                  <a:pt x="40510" y="77730"/>
                </a:lnTo>
                <a:lnTo>
                  <a:pt x="40500" y="77730"/>
                </a:lnTo>
                <a:lnTo>
                  <a:pt x="40500" y="77720"/>
                </a:lnTo>
                <a:lnTo>
                  <a:pt x="40490" y="77720"/>
                </a:lnTo>
                <a:lnTo>
                  <a:pt x="40490" y="77710"/>
                </a:lnTo>
                <a:lnTo>
                  <a:pt x="40490" y="77700"/>
                </a:lnTo>
                <a:lnTo>
                  <a:pt x="40490" y="77710"/>
                </a:lnTo>
                <a:lnTo>
                  <a:pt x="40490" y="77720"/>
                </a:lnTo>
                <a:lnTo>
                  <a:pt x="40480" y="77720"/>
                </a:lnTo>
                <a:lnTo>
                  <a:pt x="40470" y="77720"/>
                </a:lnTo>
                <a:lnTo>
                  <a:pt x="40460" y="77720"/>
                </a:lnTo>
                <a:lnTo>
                  <a:pt x="40450" y="77720"/>
                </a:lnTo>
                <a:lnTo>
                  <a:pt x="40440" y="77710"/>
                </a:lnTo>
                <a:lnTo>
                  <a:pt x="40430" y="77710"/>
                </a:lnTo>
                <a:lnTo>
                  <a:pt x="40430" y="77700"/>
                </a:lnTo>
                <a:lnTo>
                  <a:pt x="40440" y="77700"/>
                </a:lnTo>
                <a:lnTo>
                  <a:pt x="40450" y="77690"/>
                </a:lnTo>
                <a:lnTo>
                  <a:pt x="40440" y="77690"/>
                </a:lnTo>
                <a:lnTo>
                  <a:pt x="40430" y="77690"/>
                </a:lnTo>
                <a:lnTo>
                  <a:pt x="40420" y="77690"/>
                </a:lnTo>
                <a:lnTo>
                  <a:pt x="40420" y="77680"/>
                </a:lnTo>
                <a:lnTo>
                  <a:pt x="40420" y="77670"/>
                </a:lnTo>
                <a:lnTo>
                  <a:pt x="40420" y="77660"/>
                </a:lnTo>
                <a:lnTo>
                  <a:pt x="40410" y="77660"/>
                </a:lnTo>
                <a:lnTo>
                  <a:pt x="40410" y="77670"/>
                </a:lnTo>
                <a:lnTo>
                  <a:pt x="40400" y="77670"/>
                </a:lnTo>
                <a:lnTo>
                  <a:pt x="40390" y="77660"/>
                </a:lnTo>
                <a:lnTo>
                  <a:pt x="40400" y="77660"/>
                </a:lnTo>
                <a:lnTo>
                  <a:pt x="40410" y="77650"/>
                </a:lnTo>
                <a:lnTo>
                  <a:pt x="40410" y="77640"/>
                </a:lnTo>
                <a:lnTo>
                  <a:pt x="40400" y="77630"/>
                </a:lnTo>
                <a:lnTo>
                  <a:pt x="40400" y="77620"/>
                </a:lnTo>
                <a:lnTo>
                  <a:pt x="40390" y="77610"/>
                </a:lnTo>
                <a:lnTo>
                  <a:pt x="40380" y="77620"/>
                </a:lnTo>
                <a:lnTo>
                  <a:pt x="40380" y="77630"/>
                </a:lnTo>
                <a:lnTo>
                  <a:pt x="40380" y="77640"/>
                </a:lnTo>
                <a:lnTo>
                  <a:pt x="40380" y="77650"/>
                </a:lnTo>
                <a:lnTo>
                  <a:pt x="40380" y="77640"/>
                </a:lnTo>
                <a:lnTo>
                  <a:pt x="40380" y="77630"/>
                </a:lnTo>
                <a:lnTo>
                  <a:pt x="40370" y="77630"/>
                </a:lnTo>
                <a:lnTo>
                  <a:pt x="40370" y="77620"/>
                </a:lnTo>
                <a:lnTo>
                  <a:pt x="40360" y="77600"/>
                </a:lnTo>
                <a:lnTo>
                  <a:pt x="40370" y="77590"/>
                </a:lnTo>
                <a:lnTo>
                  <a:pt x="40360" y="77590"/>
                </a:lnTo>
                <a:lnTo>
                  <a:pt x="40360" y="77600"/>
                </a:lnTo>
                <a:lnTo>
                  <a:pt x="40350" y="77600"/>
                </a:lnTo>
                <a:lnTo>
                  <a:pt x="40350" y="77610"/>
                </a:lnTo>
                <a:lnTo>
                  <a:pt x="40340" y="77610"/>
                </a:lnTo>
                <a:lnTo>
                  <a:pt x="40330" y="77610"/>
                </a:lnTo>
                <a:lnTo>
                  <a:pt x="40320" y="77600"/>
                </a:lnTo>
                <a:lnTo>
                  <a:pt x="40310" y="77590"/>
                </a:lnTo>
                <a:lnTo>
                  <a:pt x="40310" y="77580"/>
                </a:lnTo>
                <a:lnTo>
                  <a:pt x="40300" y="77580"/>
                </a:lnTo>
                <a:lnTo>
                  <a:pt x="40300" y="77590"/>
                </a:lnTo>
                <a:lnTo>
                  <a:pt x="40290" y="77600"/>
                </a:lnTo>
                <a:lnTo>
                  <a:pt x="40280" y="77600"/>
                </a:lnTo>
                <a:lnTo>
                  <a:pt x="40270" y="77600"/>
                </a:lnTo>
                <a:lnTo>
                  <a:pt x="40260" y="77600"/>
                </a:lnTo>
                <a:lnTo>
                  <a:pt x="40250" y="77600"/>
                </a:lnTo>
                <a:lnTo>
                  <a:pt x="40250" y="77590"/>
                </a:lnTo>
                <a:lnTo>
                  <a:pt x="40250" y="77580"/>
                </a:lnTo>
                <a:lnTo>
                  <a:pt x="40240" y="77570"/>
                </a:lnTo>
                <a:lnTo>
                  <a:pt x="40240" y="77560"/>
                </a:lnTo>
                <a:lnTo>
                  <a:pt x="40240" y="77550"/>
                </a:lnTo>
                <a:lnTo>
                  <a:pt x="40240" y="77540"/>
                </a:lnTo>
                <a:lnTo>
                  <a:pt x="40240" y="77530"/>
                </a:lnTo>
                <a:lnTo>
                  <a:pt x="40230" y="77520"/>
                </a:lnTo>
                <a:lnTo>
                  <a:pt x="40230" y="77510"/>
                </a:lnTo>
                <a:lnTo>
                  <a:pt x="40220" y="77510"/>
                </a:lnTo>
                <a:lnTo>
                  <a:pt x="40220" y="77520"/>
                </a:lnTo>
                <a:lnTo>
                  <a:pt x="40200" y="77530"/>
                </a:lnTo>
                <a:lnTo>
                  <a:pt x="40190" y="77530"/>
                </a:lnTo>
                <a:lnTo>
                  <a:pt x="40180" y="77520"/>
                </a:lnTo>
                <a:lnTo>
                  <a:pt x="40190" y="77510"/>
                </a:lnTo>
                <a:lnTo>
                  <a:pt x="40200" y="77500"/>
                </a:lnTo>
                <a:lnTo>
                  <a:pt x="40200" y="77490"/>
                </a:lnTo>
                <a:lnTo>
                  <a:pt x="40200" y="77480"/>
                </a:lnTo>
                <a:lnTo>
                  <a:pt x="40200" y="77470"/>
                </a:lnTo>
                <a:lnTo>
                  <a:pt x="40190" y="77480"/>
                </a:lnTo>
                <a:lnTo>
                  <a:pt x="40190" y="77490"/>
                </a:lnTo>
                <a:lnTo>
                  <a:pt x="40190" y="77500"/>
                </a:lnTo>
                <a:lnTo>
                  <a:pt x="40180" y="77510"/>
                </a:lnTo>
                <a:lnTo>
                  <a:pt x="40170" y="77500"/>
                </a:lnTo>
                <a:lnTo>
                  <a:pt x="40160" y="77490"/>
                </a:lnTo>
                <a:lnTo>
                  <a:pt x="40150" y="77480"/>
                </a:lnTo>
                <a:lnTo>
                  <a:pt x="40150" y="77460"/>
                </a:lnTo>
                <a:lnTo>
                  <a:pt x="40150" y="77440"/>
                </a:lnTo>
                <a:lnTo>
                  <a:pt x="40140" y="77440"/>
                </a:lnTo>
                <a:lnTo>
                  <a:pt x="40140" y="77450"/>
                </a:lnTo>
                <a:lnTo>
                  <a:pt x="40130" y="77460"/>
                </a:lnTo>
                <a:lnTo>
                  <a:pt x="40110" y="77460"/>
                </a:lnTo>
                <a:lnTo>
                  <a:pt x="40110" y="77450"/>
                </a:lnTo>
                <a:lnTo>
                  <a:pt x="40120" y="77440"/>
                </a:lnTo>
                <a:lnTo>
                  <a:pt x="40120" y="77430"/>
                </a:lnTo>
                <a:lnTo>
                  <a:pt x="40110" y="77420"/>
                </a:lnTo>
                <a:lnTo>
                  <a:pt x="40090" y="77420"/>
                </a:lnTo>
                <a:lnTo>
                  <a:pt x="40080" y="77420"/>
                </a:lnTo>
                <a:lnTo>
                  <a:pt x="40070" y="77430"/>
                </a:lnTo>
                <a:lnTo>
                  <a:pt x="40060" y="77440"/>
                </a:lnTo>
                <a:lnTo>
                  <a:pt x="40050" y="77440"/>
                </a:lnTo>
                <a:lnTo>
                  <a:pt x="40040" y="77440"/>
                </a:lnTo>
                <a:lnTo>
                  <a:pt x="40030" y="77440"/>
                </a:lnTo>
                <a:lnTo>
                  <a:pt x="40020" y="77430"/>
                </a:lnTo>
                <a:lnTo>
                  <a:pt x="40020" y="77420"/>
                </a:lnTo>
                <a:lnTo>
                  <a:pt x="40030" y="77400"/>
                </a:lnTo>
                <a:lnTo>
                  <a:pt x="40010" y="77400"/>
                </a:lnTo>
                <a:lnTo>
                  <a:pt x="39990" y="77390"/>
                </a:lnTo>
                <a:lnTo>
                  <a:pt x="39980" y="77370"/>
                </a:lnTo>
                <a:lnTo>
                  <a:pt x="39970" y="77360"/>
                </a:lnTo>
                <a:lnTo>
                  <a:pt x="39960" y="77350"/>
                </a:lnTo>
                <a:lnTo>
                  <a:pt x="39940" y="77360"/>
                </a:lnTo>
                <a:lnTo>
                  <a:pt x="39930" y="77350"/>
                </a:lnTo>
                <a:lnTo>
                  <a:pt x="39920" y="77350"/>
                </a:lnTo>
                <a:lnTo>
                  <a:pt x="39920" y="77340"/>
                </a:lnTo>
                <a:lnTo>
                  <a:pt x="39920" y="77330"/>
                </a:lnTo>
                <a:lnTo>
                  <a:pt x="39920" y="77310"/>
                </a:lnTo>
                <a:lnTo>
                  <a:pt x="39920" y="77290"/>
                </a:lnTo>
                <a:lnTo>
                  <a:pt x="39920" y="77280"/>
                </a:lnTo>
                <a:lnTo>
                  <a:pt x="39920" y="77270"/>
                </a:lnTo>
                <a:lnTo>
                  <a:pt x="39920" y="77260"/>
                </a:lnTo>
                <a:lnTo>
                  <a:pt x="39920" y="77250"/>
                </a:lnTo>
                <a:lnTo>
                  <a:pt x="39930" y="77240"/>
                </a:lnTo>
                <a:lnTo>
                  <a:pt x="39930" y="77220"/>
                </a:lnTo>
                <a:lnTo>
                  <a:pt x="39910" y="77220"/>
                </a:lnTo>
                <a:lnTo>
                  <a:pt x="39880" y="77220"/>
                </a:lnTo>
                <a:lnTo>
                  <a:pt x="39860" y="77210"/>
                </a:lnTo>
                <a:lnTo>
                  <a:pt x="39850" y="77210"/>
                </a:lnTo>
                <a:lnTo>
                  <a:pt x="39840" y="77200"/>
                </a:lnTo>
                <a:lnTo>
                  <a:pt x="39830" y="77200"/>
                </a:lnTo>
                <a:lnTo>
                  <a:pt x="39810" y="77190"/>
                </a:lnTo>
                <a:lnTo>
                  <a:pt x="39810" y="77180"/>
                </a:lnTo>
                <a:lnTo>
                  <a:pt x="39820" y="77170"/>
                </a:lnTo>
                <a:lnTo>
                  <a:pt x="39830" y="77170"/>
                </a:lnTo>
                <a:lnTo>
                  <a:pt x="39830" y="77160"/>
                </a:lnTo>
                <a:lnTo>
                  <a:pt x="39830" y="77150"/>
                </a:lnTo>
                <a:lnTo>
                  <a:pt x="39830" y="77140"/>
                </a:lnTo>
                <a:lnTo>
                  <a:pt x="39820" y="77130"/>
                </a:lnTo>
                <a:lnTo>
                  <a:pt x="39810" y="77130"/>
                </a:lnTo>
                <a:lnTo>
                  <a:pt x="39790" y="77140"/>
                </a:lnTo>
                <a:lnTo>
                  <a:pt x="39770" y="77140"/>
                </a:lnTo>
                <a:lnTo>
                  <a:pt x="39750" y="77140"/>
                </a:lnTo>
                <a:lnTo>
                  <a:pt x="39730" y="77140"/>
                </a:lnTo>
                <a:lnTo>
                  <a:pt x="39720" y="77140"/>
                </a:lnTo>
                <a:lnTo>
                  <a:pt x="39710" y="77130"/>
                </a:lnTo>
                <a:lnTo>
                  <a:pt x="39700" y="77120"/>
                </a:lnTo>
                <a:lnTo>
                  <a:pt x="39700" y="77110"/>
                </a:lnTo>
                <a:lnTo>
                  <a:pt x="39690" y="77090"/>
                </a:lnTo>
                <a:lnTo>
                  <a:pt x="39680" y="77090"/>
                </a:lnTo>
                <a:lnTo>
                  <a:pt x="39660" y="77080"/>
                </a:lnTo>
                <a:lnTo>
                  <a:pt x="39650" y="77080"/>
                </a:lnTo>
                <a:lnTo>
                  <a:pt x="39640" y="77070"/>
                </a:lnTo>
                <a:lnTo>
                  <a:pt x="39640" y="77060"/>
                </a:lnTo>
                <a:lnTo>
                  <a:pt x="39630" y="77040"/>
                </a:lnTo>
                <a:lnTo>
                  <a:pt x="39630" y="77030"/>
                </a:lnTo>
                <a:lnTo>
                  <a:pt x="39630" y="77010"/>
                </a:lnTo>
                <a:lnTo>
                  <a:pt x="39630" y="77000"/>
                </a:lnTo>
                <a:lnTo>
                  <a:pt x="39620" y="76990"/>
                </a:lnTo>
                <a:lnTo>
                  <a:pt x="39610" y="76990"/>
                </a:lnTo>
                <a:lnTo>
                  <a:pt x="39600" y="76990"/>
                </a:lnTo>
                <a:lnTo>
                  <a:pt x="39600" y="76980"/>
                </a:lnTo>
                <a:lnTo>
                  <a:pt x="39590" y="76970"/>
                </a:lnTo>
                <a:lnTo>
                  <a:pt x="39590" y="76960"/>
                </a:lnTo>
                <a:lnTo>
                  <a:pt x="39580" y="76960"/>
                </a:lnTo>
                <a:lnTo>
                  <a:pt x="39560" y="76970"/>
                </a:lnTo>
                <a:lnTo>
                  <a:pt x="39550" y="76970"/>
                </a:lnTo>
                <a:lnTo>
                  <a:pt x="39530" y="76960"/>
                </a:lnTo>
                <a:lnTo>
                  <a:pt x="39520" y="76960"/>
                </a:lnTo>
                <a:lnTo>
                  <a:pt x="39500" y="76950"/>
                </a:lnTo>
                <a:lnTo>
                  <a:pt x="39480" y="76950"/>
                </a:lnTo>
                <a:lnTo>
                  <a:pt x="39460" y="76950"/>
                </a:lnTo>
                <a:lnTo>
                  <a:pt x="39450" y="76950"/>
                </a:lnTo>
                <a:lnTo>
                  <a:pt x="39430" y="76950"/>
                </a:lnTo>
                <a:lnTo>
                  <a:pt x="39430" y="76960"/>
                </a:lnTo>
                <a:lnTo>
                  <a:pt x="39420" y="76960"/>
                </a:lnTo>
                <a:lnTo>
                  <a:pt x="39410" y="76960"/>
                </a:lnTo>
                <a:lnTo>
                  <a:pt x="39410" y="76950"/>
                </a:lnTo>
                <a:lnTo>
                  <a:pt x="39400" y="76950"/>
                </a:lnTo>
                <a:lnTo>
                  <a:pt x="39390" y="76950"/>
                </a:lnTo>
                <a:lnTo>
                  <a:pt x="39380" y="76960"/>
                </a:lnTo>
                <a:lnTo>
                  <a:pt x="39360" y="76960"/>
                </a:lnTo>
                <a:lnTo>
                  <a:pt x="39350" y="76950"/>
                </a:lnTo>
                <a:lnTo>
                  <a:pt x="39340" y="76950"/>
                </a:lnTo>
                <a:lnTo>
                  <a:pt x="39330" y="76940"/>
                </a:lnTo>
                <a:lnTo>
                  <a:pt x="39330" y="76930"/>
                </a:lnTo>
                <a:lnTo>
                  <a:pt x="39320" y="76930"/>
                </a:lnTo>
                <a:lnTo>
                  <a:pt x="39310" y="76940"/>
                </a:lnTo>
                <a:lnTo>
                  <a:pt x="39310" y="76960"/>
                </a:lnTo>
                <a:lnTo>
                  <a:pt x="39300" y="76960"/>
                </a:lnTo>
                <a:lnTo>
                  <a:pt x="39300" y="76970"/>
                </a:lnTo>
                <a:lnTo>
                  <a:pt x="39290" y="76970"/>
                </a:lnTo>
                <a:lnTo>
                  <a:pt x="39280" y="76960"/>
                </a:lnTo>
                <a:lnTo>
                  <a:pt x="39270" y="76960"/>
                </a:lnTo>
                <a:lnTo>
                  <a:pt x="39260" y="76960"/>
                </a:lnTo>
                <a:lnTo>
                  <a:pt x="39250" y="76960"/>
                </a:lnTo>
                <a:lnTo>
                  <a:pt x="39240" y="76950"/>
                </a:lnTo>
                <a:lnTo>
                  <a:pt x="39210" y="76960"/>
                </a:lnTo>
                <a:lnTo>
                  <a:pt x="39200" y="76960"/>
                </a:lnTo>
                <a:lnTo>
                  <a:pt x="39200" y="76970"/>
                </a:lnTo>
                <a:lnTo>
                  <a:pt x="39190" y="76970"/>
                </a:lnTo>
                <a:lnTo>
                  <a:pt x="39180" y="76970"/>
                </a:lnTo>
                <a:lnTo>
                  <a:pt x="39180" y="76960"/>
                </a:lnTo>
                <a:lnTo>
                  <a:pt x="39150" y="76970"/>
                </a:lnTo>
                <a:lnTo>
                  <a:pt x="39150" y="76980"/>
                </a:lnTo>
                <a:lnTo>
                  <a:pt x="39150" y="76990"/>
                </a:lnTo>
                <a:lnTo>
                  <a:pt x="39150" y="77000"/>
                </a:lnTo>
                <a:lnTo>
                  <a:pt x="39140" y="77000"/>
                </a:lnTo>
                <a:lnTo>
                  <a:pt x="39130" y="77010"/>
                </a:lnTo>
                <a:lnTo>
                  <a:pt x="39120" y="77020"/>
                </a:lnTo>
                <a:lnTo>
                  <a:pt x="39110" y="77020"/>
                </a:lnTo>
                <a:lnTo>
                  <a:pt x="39100" y="77010"/>
                </a:lnTo>
                <a:lnTo>
                  <a:pt x="39090" y="77020"/>
                </a:lnTo>
                <a:lnTo>
                  <a:pt x="39080" y="77020"/>
                </a:lnTo>
                <a:lnTo>
                  <a:pt x="39090" y="77030"/>
                </a:lnTo>
                <a:lnTo>
                  <a:pt x="39100" y="77040"/>
                </a:lnTo>
                <a:lnTo>
                  <a:pt x="39110" y="77040"/>
                </a:lnTo>
                <a:lnTo>
                  <a:pt x="39110" y="77050"/>
                </a:lnTo>
                <a:lnTo>
                  <a:pt x="39100" y="77060"/>
                </a:lnTo>
                <a:lnTo>
                  <a:pt x="39100" y="77070"/>
                </a:lnTo>
                <a:lnTo>
                  <a:pt x="39090" y="77070"/>
                </a:lnTo>
                <a:lnTo>
                  <a:pt x="39080" y="77070"/>
                </a:lnTo>
                <a:lnTo>
                  <a:pt x="39070" y="77080"/>
                </a:lnTo>
                <a:lnTo>
                  <a:pt x="39060" y="77090"/>
                </a:lnTo>
                <a:lnTo>
                  <a:pt x="39060" y="77110"/>
                </a:lnTo>
                <a:lnTo>
                  <a:pt x="39060" y="77120"/>
                </a:lnTo>
                <a:lnTo>
                  <a:pt x="39050" y="77140"/>
                </a:lnTo>
                <a:lnTo>
                  <a:pt x="39050" y="77160"/>
                </a:lnTo>
                <a:lnTo>
                  <a:pt x="39040" y="77160"/>
                </a:lnTo>
                <a:lnTo>
                  <a:pt x="39030" y="77160"/>
                </a:lnTo>
                <a:lnTo>
                  <a:pt x="39030" y="77150"/>
                </a:lnTo>
                <a:lnTo>
                  <a:pt x="39020" y="77150"/>
                </a:lnTo>
                <a:lnTo>
                  <a:pt x="39010" y="77150"/>
                </a:lnTo>
                <a:lnTo>
                  <a:pt x="39000" y="77150"/>
                </a:lnTo>
                <a:lnTo>
                  <a:pt x="39000" y="77170"/>
                </a:lnTo>
                <a:lnTo>
                  <a:pt x="38990" y="77180"/>
                </a:lnTo>
                <a:lnTo>
                  <a:pt x="38980" y="77200"/>
                </a:lnTo>
                <a:lnTo>
                  <a:pt x="38970" y="77200"/>
                </a:lnTo>
                <a:lnTo>
                  <a:pt x="38960" y="77200"/>
                </a:lnTo>
                <a:lnTo>
                  <a:pt x="38940" y="77190"/>
                </a:lnTo>
                <a:lnTo>
                  <a:pt x="38930" y="77170"/>
                </a:lnTo>
                <a:lnTo>
                  <a:pt x="38920" y="77160"/>
                </a:lnTo>
                <a:lnTo>
                  <a:pt x="38930" y="77150"/>
                </a:lnTo>
                <a:lnTo>
                  <a:pt x="38930" y="77140"/>
                </a:lnTo>
                <a:lnTo>
                  <a:pt x="38930" y="77130"/>
                </a:lnTo>
                <a:lnTo>
                  <a:pt x="38940" y="77130"/>
                </a:lnTo>
                <a:lnTo>
                  <a:pt x="38940" y="77110"/>
                </a:lnTo>
                <a:lnTo>
                  <a:pt x="38940" y="77100"/>
                </a:lnTo>
                <a:lnTo>
                  <a:pt x="38940" y="77090"/>
                </a:lnTo>
                <a:lnTo>
                  <a:pt x="38940" y="77070"/>
                </a:lnTo>
                <a:lnTo>
                  <a:pt x="38950" y="77060"/>
                </a:lnTo>
                <a:lnTo>
                  <a:pt x="38950" y="77050"/>
                </a:lnTo>
                <a:lnTo>
                  <a:pt x="38940" y="77050"/>
                </a:lnTo>
                <a:lnTo>
                  <a:pt x="38830" y="76980"/>
                </a:lnTo>
                <a:lnTo>
                  <a:pt x="38730" y="76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