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Tanzania • State Map | Fully Editable Vector Shape</a:t>
            </a:r>
          </a:p>
        </p:txBody>
      </p:sp>
      <p:sp>
        <p:nvSpPr>
          <p:cNvPr id="101" name="Mara"/>
          <p:cNvSpPr/>
          <p:nvPr/>
        </p:nvSpPr>
        <p:spPr>
          <a:xfrm>
            <a:off x="3622019" y="1325880"/>
            <a:ext cx="4947655" cy="4937760"/>
          </a:xfrm>
          <a:custGeom>
            <a:avLst/>
            <a:gdLst/>
            <a:ahLst/>
            <a:cxnLst/>
            <a:rect l="0" t="0" r="100000" b="99800"/>
            <a:pathLst>
              <a:path w="100000" h="99800">
                <a:moveTo>
                  <a:pt x="35890" y="15430"/>
                </a:moveTo>
                <a:lnTo>
                  <a:pt x="35900" y="15430"/>
                </a:lnTo>
                <a:lnTo>
                  <a:pt x="35910" y="15430"/>
                </a:lnTo>
                <a:lnTo>
                  <a:pt x="35910" y="15440"/>
                </a:lnTo>
                <a:lnTo>
                  <a:pt x="35920" y="15440"/>
                </a:lnTo>
                <a:lnTo>
                  <a:pt x="35920" y="15430"/>
                </a:lnTo>
                <a:lnTo>
                  <a:pt x="35930" y="15430"/>
                </a:lnTo>
                <a:lnTo>
                  <a:pt x="35940" y="15440"/>
                </a:lnTo>
                <a:lnTo>
                  <a:pt x="35940" y="15450"/>
                </a:lnTo>
                <a:lnTo>
                  <a:pt x="35930" y="15450"/>
                </a:lnTo>
                <a:lnTo>
                  <a:pt x="35920" y="15450"/>
                </a:lnTo>
                <a:lnTo>
                  <a:pt x="35910" y="15450"/>
                </a:lnTo>
                <a:lnTo>
                  <a:pt x="35900" y="15450"/>
                </a:lnTo>
                <a:lnTo>
                  <a:pt x="35890" y="15450"/>
                </a:lnTo>
                <a:lnTo>
                  <a:pt x="35890" y="15440"/>
                </a:lnTo>
                <a:lnTo>
                  <a:pt x="35890" y="15430"/>
                </a:lnTo>
                <a:lnTo>
                  <a:pt x="35890" y="15440"/>
                </a:lnTo>
                <a:lnTo>
                  <a:pt x="35890" y="15430"/>
                </a:lnTo>
                <a:lnTo>
                  <a:pt x="35880" y="15430"/>
                </a:lnTo>
                <a:lnTo>
                  <a:pt x="35890" y="15430"/>
                </a:lnTo>
                <a:close/>
                <a:moveTo>
                  <a:pt x="36850" y="14800"/>
                </a:moveTo>
                <a:lnTo>
                  <a:pt x="36860" y="14800"/>
                </a:lnTo>
                <a:lnTo>
                  <a:pt x="36860" y="14810"/>
                </a:lnTo>
                <a:lnTo>
                  <a:pt x="36860" y="14820"/>
                </a:lnTo>
                <a:lnTo>
                  <a:pt x="36850" y="14820"/>
                </a:lnTo>
                <a:lnTo>
                  <a:pt x="36860" y="14830"/>
                </a:lnTo>
                <a:lnTo>
                  <a:pt x="36860" y="14840"/>
                </a:lnTo>
                <a:lnTo>
                  <a:pt x="36870" y="14840"/>
                </a:lnTo>
                <a:lnTo>
                  <a:pt x="36860" y="14850"/>
                </a:lnTo>
                <a:lnTo>
                  <a:pt x="36860" y="14840"/>
                </a:lnTo>
                <a:lnTo>
                  <a:pt x="36850" y="14840"/>
                </a:lnTo>
                <a:lnTo>
                  <a:pt x="36840" y="14840"/>
                </a:lnTo>
                <a:lnTo>
                  <a:pt x="36830" y="14840"/>
                </a:lnTo>
                <a:lnTo>
                  <a:pt x="36820" y="14850"/>
                </a:lnTo>
                <a:lnTo>
                  <a:pt x="36820" y="14840"/>
                </a:lnTo>
                <a:lnTo>
                  <a:pt x="36810" y="14840"/>
                </a:lnTo>
                <a:lnTo>
                  <a:pt x="36800" y="14840"/>
                </a:lnTo>
                <a:lnTo>
                  <a:pt x="36800" y="14830"/>
                </a:lnTo>
                <a:lnTo>
                  <a:pt x="36800" y="14820"/>
                </a:lnTo>
                <a:lnTo>
                  <a:pt x="36800" y="14810"/>
                </a:lnTo>
                <a:lnTo>
                  <a:pt x="36800" y="14800"/>
                </a:lnTo>
                <a:lnTo>
                  <a:pt x="36810" y="14800"/>
                </a:lnTo>
                <a:lnTo>
                  <a:pt x="36820" y="14800"/>
                </a:lnTo>
                <a:lnTo>
                  <a:pt x="36840" y="14800"/>
                </a:lnTo>
                <a:lnTo>
                  <a:pt x="36850" y="14800"/>
                </a:lnTo>
                <a:close/>
                <a:moveTo>
                  <a:pt x="36930" y="14730"/>
                </a:moveTo>
                <a:lnTo>
                  <a:pt x="36940" y="14740"/>
                </a:lnTo>
                <a:lnTo>
                  <a:pt x="36950" y="14750"/>
                </a:lnTo>
                <a:lnTo>
                  <a:pt x="36960" y="14760"/>
                </a:lnTo>
                <a:lnTo>
                  <a:pt x="36960" y="14750"/>
                </a:lnTo>
                <a:lnTo>
                  <a:pt x="36970" y="14750"/>
                </a:lnTo>
                <a:lnTo>
                  <a:pt x="36970" y="14760"/>
                </a:lnTo>
                <a:lnTo>
                  <a:pt x="36970" y="14770"/>
                </a:lnTo>
                <a:lnTo>
                  <a:pt x="36970" y="14780"/>
                </a:lnTo>
                <a:lnTo>
                  <a:pt x="36970" y="14790"/>
                </a:lnTo>
                <a:lnTo>
                  <a:pt x="36980" y="14790"/>
                </a:lnTo>
                <a:lnTo>
                  <a:pt x="36980" y="14800"/>
                </a:lnTo>
                <a:lnTo>
                  <a:pt x="36980" y="14810"/>
                </a:lnTo>
                <a:lnTo>
                  <a:pt x="36990" y="14810"/>
                </a:lnTo>
                <a:lnTo>
                  <a:pt x="36990" y="14820"/>
                </a:lnTo>
                <a:lnTo>
                  <a:pt x="36990" y="14830"/>
                </a:lnTo>
                <a:lnTo>
                  <a:pt x="36980" y="14830"/>
                </a:lnTo>
                <a:lnTo>
                  <a:pt x="36970" y="14830"/>
                </a:lnTo>
                <a:lnTo>
                  <a:pt x="36970" y="14840"/>
                </a:lnTo>
                <a:lnTo>
                  <a:pt x="36960" y="14840"/>
                </a:lnTo>
                <a:lnTo>
                  <a:pt x="36970" y="14840"/>
                </a:lnTo>
                <a:lnTo>
                  <a:pt x="36960" y="14840"/>
                </a:lnTo>
                <a:lnTo>
                  <a:pt x="36960" y="14850"/>
                </a:lnTo>
                <a:lnTo>
                  <a:pt x="36960" y="14840"/>
                </a:lnTo>
                <a:lnTo>
                  <a:pt x="36950" y="14840"/>
                </a:lnTo>
                <a:lnTo>
                  <a:pt x="36950" y="14830"/>
                </a:lnTo>
                <a:lnTo>
                  <a:pt x="36940" y="14830"/>
                </a:lnTo>
                <a:lnTo>
                  <a:pt x="36940" y="14820"/>
                </a:lnTo>
                <a:lnTo>
                  <a:pt x="36930" y="14820"/>
                </a:lnTo>
                <a:lnTo>
                  <a:pt x="36930" y="14810"/>
                </a:lnTo>
                <a:lnTo>
                  <a:pt x="36930" y="14800"/>
                </a:lnTo>
                <a:lnTo>
                  <a:pt x="36920" y="14800"/>
                </a:lnTo>
                <a:lnTo>
                  <a:pt x="36920" y="14790"/>
                </a:lnTo>
                <a:lnTo>
                  <a:pt x="36910" y="14780"/>
                </a:lnTo>
                <a:lnTo>
                  <a:pt x="36900" y="14780"/>
                </a:lnTo>
                <a:lnTo>
                  <a:pt x="36900" y="14770"/>
                </a:lnTo>
                <a:lnTo>
                  <a:pt x="36890" y="14760"/>
                </a:lnTo>
                <a:lnTo>
                  <a:pt x="36890" y="14750"/>
                </a:lnTo>
                <a:lnTo>
                  <a:pt x="36900" y="14740"/>
                </a:lnTo>
                <a:lnTo>
                  <a:pt x="36900" y="14730"/>
                </a:lnTo>
                <a:lnTo>
                  <a:pt x="36910" y="14730"/>
                </a:lnTo>
                <a:lnTo>
                  <a:pt x="36920" y="14730"/>
                </a:lnTo>
                <a:lnTo>
                  <a:pt x="36930" y="14730"/>
                </a:lnTo>
                <a:close/>
                <a:moveTo>
                  <a:pt x="36660" y="14710"/>
                </a:moveTo>
                <a:lnTo>
                  <a:pt x="36650" y="14710"/>
                </a:lnTo>
                <a:lnTo>
                  <a:pt x="36650" y="14700"/>
                </a:lnTo>
                <a:lnTo>
                  <a:pt x="36640" y="14690"/>
                </a:lnTo>
                <a:lnTo>
                  <a:pt x="36650" y="14690"/>
                </a:lnTo>
                <a:lnTo>
                  <a:pt x="36660" y="14690"/>
                </a:lnTo>
                <a:lnTo>
                  <a:pt x="36670" y="14700"/>
                </a:lnTo>
                <a:lnTo>
                  <a:pt x="36670" y="14710"/>
                </a:lnTo>
                <a:lnTo>
                  <a:pt x="36660" y="14710"/>
                </a:lnTo>
                <a:close/>
                <a:moveTo>
                  <a:pt x="35660" y="14520"/>
                </a:moveTo>
                <a:lnTo>
                  <a:pt x="35670" y="14520"/>
                </a:lnTo>
                <a:lnTo>
                  <a:pt x="35670" y="14530"/>
                </a:lnTo>
                <a:lnTo>
                  <a:pt x="35670" y="14540"/>
                </a:lnTo>
                <a:lnTo>
                  <a:pt x="35680" y="14540"/>
                </a:lnTo>
                <a:lnTo>
                  <a:pt x="35680" y="14550"/>
                </a:lnTo>
                <a:lnTo>
                  <a:pt x="35680" y="14560"/>
                </a:lnTo>
                <a:lnTo>
                  <a:pt x="35680" y="14570"/>
                </a:lnTo>
                <a:lnTo>
                  <a:pt x="35680" y="14580"/>
                </a:lnTo>
                <a:lnTo>
                  <a:pt x="35680" y="14600"/>
                </a:lnTo>
                <a:lnTo>
                  <a:pt x="35680" y="14620"/>
                </a:lnTo>
                <a:lnTo>
                  <a:pt x="35680" y="14630"/>
                </a:lnTo>
                <a:lnTo>
                  <a:pt x="35670" y="14650"/>
                </a:lnTo>
                <a:lnTo>
                  <a:pt x="35670" y="14660"/>
                </a:lnTo>
                <a:lnTo>
                  <a:pt x="35660" y="14660"/>
                </a:lnTo>
                <a:lnTo>
                  <a:pt x="35660" y="14670"/>
                </a:lnTo>
                <a:lnTo>
                  <a:pt x="35650" y="14680"/>
                </a:lnTo>
                <a:lnTo>
                  <a:pt x="35640" y="14680"/>
                </a:lnTo>
                <a:lnTo>
                  <a:pt x="35630" y="14680"/>
                </a:lnTo>
                <a:lnTo>
                  <a:pt x="35630" y="14690"/>
                </a:lnTo>
                <a:lnTo>
                  <a:pt x="35620" y="14690"/>
                </a:lnTo>
                <a:lnTo>
                  <a:pt x="35620" y="14700"/>
                </a:lnTo>
                <a:lnTo>
                  <a:pt x="35630" y="14700"/>
                </a:lnTo>
                <a:lnTo>
                  <a:pt x="35640" y="14710"/>
                </a:lnTo>
                <a:lnTo>
                  <a:pt x="35640" y="14720"/>
                </a:lnTo>
                <a:lnTo>
                  <a:pt x="35650" y="14720"/>
                </a:lnTo>
                <a:lnTo>
                  <a:pt x="35650" y="14740"/>
                </a:lnTo>
                <a:lnTo>
                  <a:pt x="35640" y="14770"/>
                </a:lnTo>
                <a:lnTo>
                  <a:pt x="35640" y="14780"/>
                </a:lnTo>
                <a:lnTo>
                  <a:pt x="35640" y="14790"/>
                </a:lnTo>
                <a:lnTo>
                  <a:pt x="35640" y="14800"/>
                </a:lnTo>
                <a:lnTo>
                  <a:pt x="35630" y="14810"/>
                </a:lnTo>
                <a:lnTo>
                  <a:pt x="35630" y="14830"/>
                </a:lnTo>
                <a:lnTo>
                  <a:pt x="35620" y="14840"/>
                </a:lnTo>
                <a:lnTo>
                  <a:pt x="35600" y="14860"/>
                </a:lnTo>
                <a:lnTo>
                  <a:pt x="35590" y="14880"/>
                </a:lnTo>
                <a:lnTo>
                  <a:pt x="35580" y="14880"/>
                </a:lnTo>
                <a:lnTo>
                  <a:pt x="35570" y="14880"/>
                </a:lnTo>
                <a:lnTo>
                  <a:pt x="35560" y="14890"/>
                </a:lnTo>
                <a:lnTo>
                  <a:pt x="35550" y="14890"/>
                </a:lnTo>
                <a:lnTo>
                  <a:pt x="35540" y="14890"/>
                </a:lnTo>
                <a:lnTo>
                  <a:pt x="35540" y="14900"/>
                </a:lnTo>
                <a:lnTo>
                  <a:pt x="35530" y="14910"/>
                </a:lnTo>
                <a:lnTo>
                  <a:pt x="35520" y="14910"/>
                </a:lnTo>
                <a:lnTo>
                  <a:pt x="35510" y="14920"/>
                </a:lnTo>
                <a:lnTo>
                  <a:pt x="35500" y="14920"/>
                </a:lnTo>
                <a:lnTo>
                  <a:pt x="35500" y="14910"/>
                </a:lnTo>
                <a:lnTo>
                  <a:pt x="35480" y="14910"/>
                </a:lnTo>
                <a:lnTo>
                  <a:pt x="35460" y="14900"/>
                </a:lnTo>
                <a:lnTo>
                  <a:pt x="35450" y="14890"/>
                </a:lnTo>
                <a:lnTo>
                  <a:pt x="35440" y="14890"/>
                </a:lnTo>
                <a:lnTo>
                  <a:pt x="35430" y="14880"/>
                </a:lnTo>
                <a:lnTo>
                  <a:pt x="35410" y="14880"/>
                </a:lnTo>
                <a:lnTo>
                  <a:pt x="35400" y="14870"/>
                </a:lnTo>
                <a:lnTo>
                  <a:pt x="35390" y="14870"/>
                </a:lnTo>
                <a:lnTo>
                  <a:pt x="35380" y="14870"/>
                </a:lnTo>
                <a:lnTo>
                  <a:pt x="35370" y="14870"/>
                </a:lnTo>
                <a:lnTo>
                  <a:pt x="35360" y="14870"/>
                </a:lnTo>
                <a:lnTo>
                  <a:pt x="35360" y="14860"/>
                </a:lnTo>
                <a:lnTo>
                  <a:pt x="35370" y="14850"/>
                </a:lnTo>
                <a:lnTo>
                  <a:pt x="35380" y="14850"/>
                </a:lnTo>
                <a:lnTo>
                  <a:pt x="35380" y="14840"/>
                </a:lnTo>
                <a:lnTo>
                  <a:pt x="35390" y="14830"/>
                </a:lnTo>
                <a:lnTo>
                  <a:pt x="35390" y="14820"/>
                </a:lnTo>
                <a:lnTo>
                  <a:pt x="35390" y="14810"/>
                </a:lnTo>
                <a:lnTo>
                  <a:pt x="35380" y="14810"/>
                </a:lnTo>
                <a:lnTo>
                  <a:pt x="35370" y="14810"/>
                </a:lnTo>
                <a:lnTo>
                  <a:pt x="35360" y="14800"/>
                </a:lnTo>
                <a:lnTo>
                  <a:pt x="35350" y="14800"/>
                </a:lnTo>
                <a:lnTo>
                  <a:pt x="35340" y="14790"/>
                </a:lnTo>
                <a:lnTo>
                  <a:pt x="35350" y="14780"/>
                </a:lnTo>
                <a:lnTo>
                  <a:pt x="35360" y="14780"/>
                </a:lnTo>
                <a:lnTo>
                  <a:pt x="35370" y="14780"/>
                </a:lnTo>
                <a:lnTo>
                  <a:pt x="35380" y="14780"/>
                </a:lnTo>
                <a:lnTo>
                  <a:pt x="35380" y="14790"/>
                </a:lnTo>
                <a:lnTo>
                  <a:pt x="35380" y="14780"/>
                </a:lnTo>
                <a:lnTo>
                  <a:pt x="35370" y="14770"/>
                </a:lnTo>
                <a:lnTo>
                  <a:pt x="35370" y="14760"/>
                </a:lnTo>
                <a:lnTo>
                  <a:pt x="35360" y="14760"/>
                </a:lnTo>
                <a:lnTo>
                  <a:pt x="35360" y="14750"/>
                </a:lnTo>
                <a:lnTo>
                  <a:pt x="35370" y="14740"/>
                </a:lnTo>
                <a:lnTo>
                  <a:pt x="35380" y="14740"/>
                </a:lnTo>
                <a:lnTo>
                  <a:pt x="35380" y="14730"/>
                </a:lnTo>
                <a:lnTo>
                  <a:pt x="35390" y="14730"/>
                </a:lnTo>
                <a:lnTo>
                  <a:pt x="35390" y="14720"/>
                </a:lnTo>
                <a:lnTo>
                  <a:pt x="35390" y="14710"/>
                </a:lnTo>
                <a:lnTo>
                  <a:pt x="35380" y="14710"/>
                </a:lnTo>
                <a:lnTo>
                  <a:pt x="35370" y="14710"/>
                </a:lnTo>
                <a:lnTo>
                  <a:pt x="35370" y="14700"/>
                </a:lnTo>
                <a:lnTo>
                  <a:pt x="35380" y="14700"/>
                </a:lnTo>
                <a:lnTo>
                  <a:pt x="35380" y="14690"/>
                </a:lnTo>
                <a:lnTo>
                  <a:pt x="35390" y="14690"/>
                </a:lnTo>
                <a:lnTo>
                  <a:pt x="35400" y="14690"/>
                </a:lnTo>
                <a:lnTo>
                  <a:pt x="35410" y="14700"/>
                </a:lnTo>
                <a:lnTo>
                  <a:pt x="35420" y="14690"/>
                </a:lnTo>
                <a:lnTo>
                  <a:pt x="35420" y="14680"/>
                </a:lnTo>
                <a:lnTo>
                  <a:pt x="35430" y="14680"/>
                </a:lnTo>
                <a:lnTo>
                  <a:pt x="35440" y="14670"/>
                </a:lnTo>
                <a:lnTo>
                  <a:pt x="35450" y="14660"/>
                </a:lnTo>
                <a:lnTo>
                  <a:pt x="35460" y="14660"/>
                </a:lnTo>
                <a:lnTo>
                  <a:pt x="35470" y="14660"/>
                </a:lnTo>
                <a:lnTo>
                  <a:pt x="35470" y="14650"/>
                </a:lnTo>
                <a:lnTo>
                  <a:pt x="35480" y="14650"/>
                </a:lnTo>
                <a:lnTo>
                  <a:pt x="35490" y="14640"/>
                </a:lnTo>
                <a:lnTo>
                  <a:pt x="35490" y="14630"/>
                </a:lnTo>
                <a:lnTo>
                  <a:pt x="35500" y="14620"/>
                </a:lnTo>
                <a:lnTo>
                  <a:pt x="35510" y="14620"/>
                </a:lnTo>
                <a:lnTo>
                  <a:pt x="35510" y="14630"/>
                </a:lnTo>
                <a:lnTo>
                  <a:pt x="35530" y="14630"/>
                </a:lnTo>
                <a:lnTo>
                  <a:pt x="35530" y="14640"/>
                </a:lnTo>
                <a:lnTo>
                  <a:pt x="35540" y="14640"/>
                </a:lnTo>
                <a:lnTo>
                  <a:pt x="35550" y="14640"/>
                </a:lnTo>
                <a:lnTo>
                  <a:pt x="35550" y="14630"/>
                </a:lnTo>
                <a:lnTo>
                  <a:pt x="35550" y="14620"/>
                </a:lnTo>
                <a:lnTo>
                  <a:pt x="35540" y="14610"/>
                </a:lnTo>
                <a:lnTo>
                  <a:pt x="35540" y="14600"/>
                </a:lnTo>
                <a:lnTo>
                  <a:pt x="35540" y="14590"/>
                </a:lnTo>
                <a:lnTo>
                  <a:pt x="35550" y="14580"/>
                </a:lnTo>
                <a:lnTo>
                  <a:pt x="35550" y="14570"/>
                </a:lnTo>
                <a:lnTo>
                  <a:pt x="35550" y="14560"/>
                </a:lnTo>
                <a:lnTo>
                  <a:pt x="35560" y="14550"/>
                </a:lnTo>
                <a:lnTo>
                  <a:pt x="35570" y="14530"/>
                </a:lnTo>
                <a:lnTo>
                  <a:pt x="35580" y="14520"/>
                </a:lnTo>
                <a:lnTo>
                  <a:pt x="35600" y="14500"/>
                </a:lnTo>
                <a:lnTo>
                  <a:pt x="35610" y="14500"/>
                </a:lnTo>
                <a:lnTo>
                  <a:pt x="35610" y="14490"/>
                </a:lnTo>
                <a:lnTo>
                  <a:pt x="35620" y="14490"/>
                </a:lnTo>
                <a:lnTo>
                  <a:pt x="35640" y="14490"/>
                </a:lnTo>
                <a:lnTo>
                  <a:pt x="35650" y="14500"/>
                </a:lnTo>
                <a:lnTo>
                  <a:pt x="35660" y="14520"/>
                </a:lnTo>
                <a:close/>
                <a:moveTo>
                  <a:pt x="37870" y="9890"/>
                </a:moveTo>
                <a:lnTo>
                  <a:pt x="37860" y="9900"/>
                </a:lnTo>
                <a:lnTo>
                  <a:pt x="37860" y="9890"/>
                </a:lnTo>
                <a:lnTo>
                  <a:pt x="37850" y="9890"/>
                </a:lnTo>
                <a:lnTo>
                  <a:pt x="37850" y="9880"/>
                </a:lnTo>
                <a:lnTo>
                  <a:pt x="37850" y="9870"/>
                </a:lnTo>
                <a:lnTo>
                  <a:pt x="37860" y="9870"/>
                </a:lnTo>
                <a:lnTo>
                  <a:pt x="37870" y="9870"/>
                </a:lnTo>
                <a:lnTo>
                  <a:pt x="37880" y="9870"/>
                </a:lnTo>
                <a:lnTo>
                  <a:pt x="37880" y="9880"/>
                </a:lnTo>
                <a:lnTo>
                  <a:pt x="37880" y="9890"/>
                </a:lnTo>
                <a:lnTo>
                  <a:pt x="37870" y="9890"/>
                </a:lnTo>
                <a:close/>
                <a:moveTo>
                  <a:pt x="37720" y="9820"/>
                </a:moveTo>
                <a:lnTo>
                  <a:pt x="37710" y="9820"/>
                </a:lnTo>
                <a:lnTo>
                  <a:pt x="37700" y="9820"/>
                </a:lnTo>
                <a:lnTo>
                  <a:pt x="37700" y="9810"/>
                </a:lnTo>
                <a:lnTo>
                  <a:pt x="37710" y="9800"/>
                </a:lnTo>
                <a:lnTo>
                  <a:pt x="37710" y="9810"/>
                </a:lnTo>
                <a:lnTo>
                  <a:pt x="37720" y="9810"/>
                </a:lnTo>
                <a:lnTo>
                  <a:pt x="37720" y="9820"/>
                </a:lnTo>
                <a:close/>
                <a:moveTo>
                  <a:pt x="37670" y="9790"/>
                </a:moveTo>
                <a:lnTo>
                  <a:pt x="37670" y="9800"/>
                </a:lnTo>
                <a:lnTo>
                  <a:pt x="37670" y="9790"/>
                </a:lnTo>
                <a:lnTo>
                  <a:pt x="37660" y="9790"/>
                </a:lnTo>
                <a:lnTo>
                  <a:pt x="37660" y="9780"/>
                </a:lnTo>
                <a:lnTo>
                  <a:pt x="37670" y="9780"/>
                </a:lnTo>
                <a:lnTo>
                  <a:pt x="37670" y="9790"/>
                </a:lnTo>
                <a:close/>
                <a:moveTo>
                  <a:pt x="38290" y="8940"/>
                </a:moveTo>
                <a:lnTo>
                  <a:pt x="38280" y="8950"/>
                </a:lnTo>
                <a:lnTo>
                  <a:pt x="38270" y="8940"/>
                </a:lnTo>
                <a:lnTo>
                  <a:pt x="38260" y="8930"/>
                </a:lnTo>
                <a:lnTo>
                  <a:pt x="38250" y="8910"/>
                </a:lnTo>
                <a:lnTo>
                  <a:pt x="38260" y="8900"/>
                </a:lnTo>
                <a:lnTo>
                  <a:pt x="38270" y="8880"/>
                </a:lnTo>
                <a:lnTo>
                  <a:pt x="38280" y="8870"/>
                </a:lnTo>
                <a:lnTo>
                  <a:pt x="38280" y="8860"/>
                </a:lnTo>
                <a:lnTo>
                  <a:pt x="38290" y="8880"/>
                </a:lnTo>
                <a:lnTo>
                  <a:pt x="38290" y="8900"/>
                </a:lnTo>
                <a:lnTo>
                  <a:pt x="38300" y="8910"/>
                </a:lnTo>
                <a:lnTo>
                  <a:pt x="38300" y="8930"/>
                </a:lnTo>
                <a:lnTo>
                  <a:pt x="38290" y="8940"/>
                </a:lnTo>
                <a:close/>
                <a:moveTo>
                  <a:pt x="40240" y="8600"/>
                </a:moveTo>
                <a:lnTo>
                  <a:pt x="40230" y="8610"/>
                </a:lnTo>
                <a:lnTo>
                  <a:pt x="40220" y="8620"/>
                </a:lnTo>
                <a:lnTo>
                  <a:pt x="40210" y="8630"/>
                </a:lnTo>
                <a:lnTo>
                  <a:pt x="40200" y="8630"/>
                </a:lnTo>
                <a:lnTo>
                  <a:pt x="40200" y="8620"/>
                </a:lnTo>
                <a:lnTo>
                  <a:pt x="40200" y="8610"/>
                </a:lnTo>
                <a:lnTo>
                  <a:pt x="40190" y="8610"/>
                </a:lnTo>
                <a:lnTo>
                  <a:pt x="40190" y="8600"/>
                </a:lnTo>
                <a:lnTo>
                  <a:pt x="40200" y="8600"/>
                </a:lnTo>
                <a:lnTo>
                  <a:pt x="40210" y="8590"/>
                </a:lnTo>
                <a:lnTo>
                  <a:pt x="40210" y="8580"/>
                </a:lnTo>
                <a:lnTo>
                  <a:pt x="40210" y="8590"/>
                </a:lnTo>
                <a:lnTo>
                  <a:pt x="40220" y="8600"/>
                </a:lnTo>
                <a:lnTo>
                  <a:pt x="40230" y="8600"/>
                </a:lnTo>
                <a:lnTo>
                  <a:pt x="40240" y="8600"/>
                </a:lnTo>
                <a:close/>
                <a:moveTo>
                  <a:pt x="39120" y="8120"/>
                </a:moveTo>
                <a:lnTo>
                  <a:pt x="39120" y="8130"/>
                </a:lnTo>
                <a:lnTo>
                  <a:pt x="39130" y="8130"/>
                </a:lnTo>
                <a:lnTo>
                  <a:pt x="39130" y="8140"/>
                </a:lnTo>
                <a:lnTo>
                  <a:pt x="39130" y="8150"/>
                </a:lnTo>
                <a:lnTo>
                  <a:pt x="39120" y="8150"/>
                </a:lnTo>
                <a:lnTo>
                  <a:pt x="39120" y="8160"/>
                </a:lnTo>
                <a:lnTo>
                  <a:pt x="39110" y="8160"/>
                </a:lnTo>
                <a:lnTo>
                  <a:pt x="39100" y="8160"/>
                </a:lnTo>
                <a:lnTo>
                  <a:pt x="39090" y="8160"/>
                </a:lnTo>
                <a:lnTo>
                  <a:pt x="39090" y="8150"/>
                </a:lnTo>
                <a:lnTo>
                  <a:pt x="39080" y="8150"/>
                </a:lnTo>
                <a:lnTo>
                  <a:pt x="39080" y="8140"/>
                </a:lnTo>
                <a:lnTo>
                  <a:pt x="39070" y="8140"/>
                </a:lnTo>
                <a:lnTo>
                  <a:pt x="39070" y="8150"/>
                </a:lnTo>
                <a:lnTo>
                  <a:pt x="39070" y="8140"/>
                </a:lnTo>
                <a:lnTo>
                  <a:pt x="39070" y="8130"/>
                </a:lnTo>
                <a:lnTo>
                  <a:pt x="39070" y="8120"/>
                </a:lnTo>
                <a:lnTo>
                  <a:pt x="39070" y="8110"/>
                </a:lnTo>
                <a:lnTo>
                  <a:pt x="39070" y="8100"/>
                </a:lnTo>
                <a:lnTo>
                  <a:pt x="39070" y="8090"/>
                </a:lnTo>
                <a:lnTo>
                  <a:pt x="39080" y="8090"/>
                </a:lnTo>
                <a:lnTo>
                  <a:pt x="39070" y="8090"/>
                </a:lnTo>
                <a:lnTo>
                  <a:pt x="39070" y="8080"/>
                </a:lnTo>
                <a:lnTo>
                  <a:pt x="39070" y="8070"/>
                </a:lnTo>
                <a:lnTo>
                  <a:pt x="39080" y="8070"/>
                </a:lnTo>
                <a:lnTo>
                  <a:pt x="39090" y="8070"/>
                </a:lnTo>
                <a:lnTo>
                  <a:pt x="39090" y="8080"/>
                </a:lnTo>
                <a:lnTo>
                  <a:pt x="39100" y="8080"/>
                </a:lnTo>
                <a:lnTo>
                  <a:pt x="39100" y="8090"/>
                </a:lnTo>
                <a:lnTo>
                  <a:pt x="39100" y="8100"/>
                </a:lnTo>
                <a:lnTo>
                  <a:pt x="39100" y="8110"/>
                </a:lnTo>
                <a:lnTo>
                  <a:pt x="39110" y="8110"/>
                </a:lnTo>
                <a:lnTo>
                  <a:pt x="39110" y="8120"/>
                </a:lnTo>
                <a:lnTo>
                  <a:pt x="39120" y="8120"/>
                </a:lnTo>
                <a:close/>
                <a:moveTo>
                  <a:pt x="39590" y="8010"/>
                </a:moveTo>
                <a:lnTo>
                  <a:pt x="39590" y="8020"/>
                </a:lnTo>
                <a:lnTo>
                  <a:pt x="39580" y="8030"/>
                </a:lnTo>
                <a:lnTo>
                  <a:pt x="39570" y="8030"/>
                </a:lnTo>
                <a:lnTo>
                  <a:pt x="39560" y="8030"/>
                </a:lnTo>
                <a:lnTo>
                  <a:pt x="39570" y="8040"/>
                </a:lnTo>
                <a:lnTo>
                  <a:pt x="39570" y="8050"/>
                </a:lnTo>
                <a:lnTo>
                  <a:pt x="39560" y="8050"/>
                </a:lnTo>
                <a:lnTo>
                  <a:pt x="39550" y="8050"/>
                </a:lnTo>
                <a:lnTo>
                  <a:pt x="39550" y="8060"/>
                </a:lnTo>
                <a:lnTo>
                  <a:pt x="39550" y="8070"/>
                </a:lnTo>
                <a:lnTo>
                  <a:pt x="39540" y="8080"/>
                </a:lnTo>
                <a:lnTo>
                  <a:pt x="39540" y="8090"/>
                </a:lnTo>
                <a:lnTo>
                  <a:pt x="39530" y="8090"/>
                </a:lnTo>
                <a:lnTo>
                  <a:pt x="39520" y="8080"/>
                </a:lnTo>
                <a:lnTo>
                  <a:pt x="39510" y="8080"/>
                </a:lnTo>
                <a:lnTo>
                  <a:pt x="39510" y="8070"/>
                </a:lnTo>
                <a:lnTo>
                  <a:pt x="39520" y="8070"/>
                </a:lnTo>
                <a:lnTo>
                  <a:pt x="39510" y="8060"/>
                </a:lnTo>
                <a:lnTo>
                  <a:pt x="39520" y="8050"/>
                </a:lnTo>
                <a:lnTo>
                  <a:pt x="39520" y="8040"/>
                </a:lnTo>
                <a:lnTo>
                  <a:pt x="39530" y="8030"/>
                </a:lnTo>
                <a:lnTo>
                  <a:pt x="39540" y="8030"/>
                </a:lnTo>
                <a:lnTo>
                  <a:pt x="39550" y="8030"/>
                </a:lnTo>
                <a:lnTo>
                  <a:pt x="39550" y="8020"/>
                </a:lnTo>
                <a:lnTo>
                  <a:pt x="39560" y="8020"/>
                </a:lnTo>
                <a:lnTo>
                  <a:pt x="39570" y="8010"/>
                </a:lnTo>
                <a:lnTo>
                  <a:pt x="39570" y="8000"/>
                </a:lnTo>
                <a:lnTo>
                  <a:pt x="39580" y="8000"/>
                </a:lnTo>
                <a:lnTo>
                  <a:pt x="39590" y="8000"/>
                </a:lnTo>
                <a:lnTo>
                  <a:pt x="39590" y="8010"/>
                </a:lnTo>
                <a:close/>
                <a:moveTo>
                  <a:pt x="39050" y="7940"/>
                </a:moveTo>
                <a:lnTo>
                  <a:pt x="39060" y="7940"/>
                </a:lnTo>
                <a:lnTo>
                  <a:pt x="39070" y="7940"/>
                </a:lnTo>
                <a:lnTo>
                  <a:pt x="39070" y="7950"/>
                </a:lnTo>
                <a:lnTo>
                  <a:pt x="39070" y="7960"/>
                </a:lnTo>
                <a:lnTo>
                  <a:pt x="39080" y="7960"/>
                </a:lnTo>
                <a:lnTo>
                  <a:pt x="39080" y="7970"/>
                </a:lnTo>
                <a:lnTo>
                  <a:pt x="39080" y="7980"/>
                </a:lnTo>
                <a:lnTo>
                  <a:pt x="39070" y="7980"/>
                </a:lnTo>
                <a:lnTo>
                  <a:pt x="39060" y="7990"/>
                </a:lnTo>
                <a:lnTo>
                  <a:pt x="39060" y="8000"/>
                </a:lnTo>
                <a:lnTo>
                  <a:pt x="39060" y="8010"/>
                </a:lnTo>
                <a:lnTo>
                  <a:pt x="39050" y="8010"/>
                </a:lnTo>
                <a:lnTo>
                  <a:pt x="39050" y="8020"/>
                </a:lnTo>
                <a:lnTo>
                  <a:pt x="39050" y="8030"/>
                </a:lnTo>
                <a:lnTo>
                  <a:pt x="39060" y="8030"/>
                </a:lnTo>
                <a:lnTo>
                  <a:pt x="39050" y="8030"/>
                </a:lnTo>
                <a:lnTo>
                  <a:pt x="39050" y="8040"/>
                </a:lnTo>
                <a:lnTo>
                  <a:pt x="39040" y="8040"/>
                </a:lnTo>
                <a:lnTo>
                  <a:pt x="39040" y="8050"/>
                </a:lnTo>
                <a:lnTo>
                  <a:pt x="39030" y="8060"/>
                </a:lnTo>
                <a:lnTo>
                  <a:pt x="39020" y="8060"/>
                </a:lnTo>
                <a:lnTo>
                  <a:pt x="39020" y="8070"/>
                </a:lnTo>
                <a:lnTo>
                  <a:pt x="39010" y="8070"/>
                </a:lnTo>
                <a:lnTo>
                  <a:pt x="39020" y="8080"/>
                </a:lnTo>
                <a:lnTo>
                  <a:pt x="39010" y="8080"/>
                </a:lnTo>
                <a:lnTo>
                  <a:pt x="39010" y="8070"/>
                </a:lnTo>
                <a:lnTo>
                  <a:pt x="39000" y="8070"/>
                </a:lnTo>
                <a:lnTo>
                  <a:pt x="38990" y="8070"/>
                </a:lnTo>
                <a:lnTo>
                  <a:pt x="38980" y="8070"/>
                </a:lnTo>
                <a:lnTo>
                  <a:pt x="38970" y="8070"/>
                </a:lnTo>
                <a:lnTo>
                  <a:pt x="38970" y="8060"/>
                </a:lnTo>
                <a:lnTo>
                  <a:pt x="38970" y="8050"/>
                </a:lnTo>
                <a:lnTo>
                  <a:pt x="38960" y="8040"/>
                </a:lnTo>
                <a:lnTo>
                  <a:pt x="38960" y="8030"/>
                </a:lnTo>
                <a:lnTo>
                  <a:pt x="38960" y="8020"/>
                </a:lnTo>
                <a:lnTo>
                  <a:pt x="38960" y="8010"/>
                </a:lnTo>
                <a:lnTo>
                  <a:pt x="38950" y="8010"/>
                </a:lnTo>
                <a:lnTo>
                  <a:pt x="38940" y="8000"/>
                </a:lnTo>
                <a:lnTo>
                  <a:pt x="38930" y="8010"/>
                </a:lnTo>
                <a:lnTo>
                  <a:pt x="38940" y="8010"/>
                </a:lnTo>
                <a:lnTo>
                  <a:pt x="38930" y="8010"/>
                </a:lnTo>
                <a:lnTo>
                  <a:pt x="38930" y="8000"/>
                </a:lnTo>
                <a:lnTo>
                  <a:pt x="38920" y="8000"/>
                </a:lnTo>
                <a:lnTo>
                  <a:pt x="38920" y="7990"/>
                </a:lnTo>
                <a:lnTo>
                  <a:pt x="38920" y="7980"/>
                </a:lnTo>
                <a:lnTo>
                  <a:pt x="38930" y="7980"/>
                </a:lnTo>
                <a:lnTo>
                  <a:pt x="38930" y="7970"/>
                </a:lnTo>
                <a:lnTo>
                  <a:pt x="38930" y="7960"/>
                </a:lnTo>
                <a:lnTo>
                  <a:pt x="38940" y="7970"/>
                </a:lnTo>
                <a:lnTo>
                  <a:pt x="38940" y="7980"/>
                </a:lnTo>
                <a:lnTo>
                  <a:pt x="38950" y="7980"/>
                </a:lnTo>
                <a:lnTo>
                  <a:pt x="38960" y="7980"/>
                </a:lnTo>
                <a:lnTo>
                  <a:pt x="38970" y="7980"/>
                </a:lnTo>
                <a:lnTo>
                  <a:pt x="38970" y="7970"/>
                </a:lnTo>
                <a:lnTo>
                  <a:pt x="38980" y="7970"/>
                </a:lnTo>
                <a:lnTo>
                  <a:pt x="38980" y="7960"/>
                </a:lnTo>
                <a:lnTo>
                  <a:pt x="38990" y="7950"/>
                </a:lnTo>
                <a:lnTo>
                  <a:pt x="39000" y="7950"/>
                </a:lnTo>
                <a:lnTo>
                  <a:pt x="39010" y="7950"/>
                </a:lnTo>
                <a:lnTo>
                  <a:pt x="39010" y="7940"/>
                </a:lnTo>
                <a:lnTo>
                  <a:pt x="39020" y="7940"/>
                </a:lnTo>
                <a:lnTo>
                  <a:pt x="39020" y="7930"/>
                </a:lnTo>
                <a:lnTo>
                  <a:pt x="39030" y="7930"/>
                </a:lnTo>
                <a:lnTo>
                  <a:pt x="39040" y="7930"/>
                </a:lnTo>
                <a:lnTo>
                  <a:pt x="39040" y="7940"/>
                </a:lnTo>
                <a:lnTo>
                  <a:pt x="39050" y="7940"/>
                </a:lnTo>
                <a:close/>
                <a:moveTo>
                  <a:pt x="38930" y="7930"/>
                </a:moveTo>
                <a:lnTo>
                  <a:pt x="38920" y="7940"/>
                </a:lnTo>
                <a:lnTo>
                  <a:pt x="38930" y="7940"/>
                </a:lnTo>
                <a:lnTo>
                  <a:pt x="38940" y="7930"/>
                </a:lnTo>
                <a:lnTo>
                  <a:pt x="38950" y="7930"/>
                </a:lnTo>
                <a:lnTo>
                  <a:pt x="38950" y="7940"/>
                </a:lnTo>
                <a:lnTo>
                  <a:pt x="38940" y="7940"/>
                </a:lnTo>
                <a:lnTo>
                  <a:pt x="38940" y="7950"/>
                </a:lnTo>
                <a:lnTo>
                  <a:pt x="38930" y="7950"/>
                </a:lnTo>
                <a:lnTo>
                  <a:pt x="38930" y="7960"/>
                </a:lnTo>
                <a:lnTo>
                  <a:pt x="38920" y="7960"/>
                </a:lnTo>
                <a:lnTo>
                  <a:pt x="38920" y="7950"/>
                </a:lnTo>
                <a:lnTo>
                  <a:pt x="38910" y="7950"/>
                </a:lnTo>
                <a:lnTo>
                  <a:pt x="38910" y="7940"/>
                </a:lnTo>
                <a:lnTo>
                  <a:pt x="38910" y="7930"/>
                </a:lnTo>
                <a:lnTo>
                  <a:pt x="38920" y="7930"/>
                </a:lnTo>
                <a:lnTo>
                  <a:pt x="38920" y="7920"/>
                </a:lnTo>
                <a:lnTo>
                  <a:pt x="38930" y="7920"/>
                </a:lnTo>
                <a:lnTo>
                  <a:pt x="38930" y="7930"/>
                </a:lnTo>
                <a:close/>
                <a:moveTo>
                  <a:pt x="39580" y="7840"/>
                </a:moveTo>
                <a:lnTo>
                  <a:pt x="39580" y="7850"/>
                </a:lnTo>
                <a:lnTo>
                  <a:pt x="39590" y="7860"/>
                </a:lnTo>
                <a:lnTo>
                  <a:pt x="39600" y="7860"/>
                </a:lnTo>
                <a:lnTo>
                  <a:pt x="39600" y="7870"/>
                </a:lnTo>
                <a:lnTo>
                  <a:pt x="39610" y="7870"/>
                </a:lnTo>
                <a:lnTo>
                  <a:pt x="39610" y="7880"/>
                </a:lnTo>
                <a:lnTo>
                  <a:pt x="39620" y="7890"/>
                </a:lnTo>
                <a:lnTo>
                  <a:pt x="39610" y="7900"/>
                </a:lnTo>
                <a:lnTo>
                  <a:pt x="39610" y="7910"/>
                </a:lnTo>
                <a:lnTo>
                  <a:pt x="39600" y="7930"/>
                </a:lnTo>
                <a:lnTo>
                  <a:pt x="39590" y="7940"/>
                </a:lnTo>
                <a:lnTo>
                  <a:pt x="39560" y="7950"/>
                </a:lnTo>
                <a:lnTo>
                  <a:pt x="39540" y="7940"/>
                </a:lnTo>
                <a:lnTo>
                  <a:pt x="39520" y="7940"/>
                </a:lnTo>
                <a:lnTo>
                  <a:pt x="39500" y="7930"/>
                </a:lnTo>
                <a:lnTo>
                  <a:pt x="39500" y="7920"/>
                </a:lnTo>
                <a:lnTo>
                  <a:pt x="39490" y="7900"/>
                </a:lnTo>
                <a:lnTo>
                  <a:pt x="39500" y="7890"/>
                </a:lnTo>
                <a:lnTo>
                  <a:pt x="39510" y="7890"/>
                </a:lnTo>
                <a:lnTo>
                  <a:pt x="39500" y="7880"/>
                </a:lnTo>
                <a:lnTo>
                  <a:pt x="39490" y="7880"/>
                </a:lnTo>
                <a:lnTo>
                  <a:pt x="39500" y="7870"/>
                </a:lnTo>
                <a:lnTo>
                  <a:pt x="39510" y="7860"/>
                </a:lnTo>
                <a:lnTo>
                  <a:pt x="39520" y="7860"/>
                </a:lnTo>
                <a:lnTo>
                  <a:pt x="39530" y="7850"/>
                </a:lnTo>
                <a:lnTo>
                  <a:pt x="39540" y="7850"/>
                </a:lnTo>
                <a:lnTo>
                  <a:pt x="39550" y="7840"/>
                </a:lnTo>
                <a:lnTo>
                  <a:pt x="39560" y="7850"/>
                </a:lnTo>
                <a:lnTo>
                  <a:pt x="39560" y="7840"/>
                </a:lnTo>
                <a:lnTo>
                  <a:pt x="39570" y="7840"/>
                </a:lnTo>
                <a:lnTo>
                  <a:pt x="39580" y="7840"/>
                </a:lnTo>
                <a:close/>
                <a:moveTo>
                  <a:pt x="52000" y="10430"/>
                </a:moveTo>
                <a:lnTo>
                  <a:pt x="52000" y="10450"/>
                </a:lnTo>
                <a:lnTo>
                  <a:pt x="51990" y="10510"/>
                </a:lnTo>
                <a:lnTo>
                  <a:pt x="51990" y="10540"/>
                </a:lnTo>
                <a:lnTo>
                  <a:pt x="51980" y="10560"/>
                </a:lnTo>
                <a:lnTo>
                  <a:pt x="51980" y="10600"/>
                </a:lnTo>
                <a:lnTo>
                  <a:pt x="51970" y="10620"/>
                </a:lnTo>
                <a:lnTo>
                  <a:pt x="51970" y="10640"/>
                </a:lnTo>
                <a:lnTo>
                  <a:pt x="51970" y="10680"/>
                </a:lnTo>
                <a:lnTo>
                  <a:pt x="51960" y="10710"/>
                </a:lnTo>
                <a:lnTo>
                  <a:pt x="51960" y="10750"/>
                </a:lnTo>
                <a:lnTo>
                  <a:pt x="51950" y="10780"/>
                </a:lnTo>
                <a:lnTo>
                  <a:pt x="51950" y="10800"/>
                </a:lnTo>
                <a:lnTo>
                  <a:pt x="51940" y="10820"/>
                </a:lnTo>
                <a:lnTo>
                  <a:pt x="51940" y="10840"/>
                </a:lnTo>
                <a:lnTo>
                  <a:pt x="51940" y="10870"/>
                </a:lnTo>
                <a:lnTo>
                  <a:pt x="51940" y="10900"/>
                </a:lnTo>
                <a:lnTo>
                  <a:pt x="51930" y="10920"/>
                </a:lnTo>
                <a:lnTo>
                  <a:pt x="51940" y="10940"/>
                </a:lnTo>
                <a:lnTo>
                  <a:pt x="51930" y="10970"/>
                </a:lnTo>
                <a:lnTo>
                  <a:pt x="51930" y="10990"/>
                </a:lnTo>
                <a:lnTo>
                  <a:pt x="51930" y="11000"/>
                </a:lnTo>
                <a:lnTo>
                  <a:pt x="51930" y="11010"/>
                </a:lnTo>
                <a:lnTo>
                  <a:pt x="51930" y="11030"/>
                </a:lnTo>
                <a:lnTo>
                  <a:pt x="51930" y="11070"/>
                </a:lnTo>
                <a:lnTo>
                  <a:pt x="51920" y="11080"/>
                </a:lnTo>
                <a:lnTo>
                  <a:pt x="51910" y="11160"/>
                </a:lnTo>
                <a:lnTo>
                  <a:pt x="51900" y="11240"/>
                </a:lnTo>
                <a:lnTo>
                  <a:pt x="51890" y="11320"/>
                </a:lnTo>
                <a:lnTo>
                  <a:pt x="51880" y="11450"/>
                </a:lnTo>
                <a:lnTo>
                  <a:pt x="51880" y="11480"/>
                </a:lnTo>
                <a:lnTo>
                  <a:pt x="51860" y="11700"/>
                </a:lnTo>
                <a:lnTo>
                  <a:pt x="51850" y="11700"/>
                </a:lnTo>
                <a:lnTo>
                  <a:pt x="51850" y="11710"/>
                </a:lnTo>
                <a:lnTo>
                  <a:pt x="51830" y="11820"/>
                </a:lnTo>
                <a:lnTo>
                  <a:pt x="51830" y="11900"/>
                </a:lnTo>
                <a:lnTo>
                  <a:pt x="51820" y="11900"/>
                </a:lnTo>
                <a:lnTo>
                  <a:pt x="51810" y="11940"/>
                </a:lnTo>
                <a:lnTo>
                  <a:pt x="51810" y="11960"/>
                </a:lnTo>
                <a:lnTo>
                  <a:pt x="51810" y="11980"/>
                </a:lnTo>
                <a:lnTo>
                  <a:pt x="51800" y="12110"/>
                </a:lnTo>
                <a:lnTo>
                  <a:pt x="51800" y="12140"/>
                </a:lnTo>
                <a:lnTo>
                  <a:pt x="51790" y="12180"/>
                </a:lnTo>
                <a:lnTo>
                  <a:pt x="51770" y="12330"/>
                </a:lnTo>
                <a:lnTo>
                  <a:pt x="51770" y="12340"/>
                </a:lnTo>
                <a:lnTo>
                  <a:pt x="51770" y="12370"/>
                </a:lnTo>
                <a:lnTo>
                  <a:pt x="51760" y="12440"/>
                </a:lnTo>
                <a:lnTo>
                  <a:pt x="51750" y="12490"/>
                </a:lnTo>
                <a:lnTo>
                  <a:pt x="51750" y="12520"/>
                </a:lnTo>
                <a:lnTo>
                  <a:pt x="51740" y="12550"/>
                </a:lnTo>
                <a:lnTo>
                  <a:pt x="51750" y="12560"/>
                </a:lnTo>
                <a:lnTo>
                  <a:pt x="51740" y="12590"/>
                </a:lnTo>
                <a:lnTo>
                  <a:pt x="51740" y="12610"/>
                </a:lnTo>
                <a:lnTo>
                  <a:pt x="51730" y="12650"/>
                </a:lnTo>
                <a:lnTo>
                  <a:pt x="51730" y="12680"/>
                </a:lnTo>
                <a:lnTo>
                  <a:pt x="51720" y="12700"/>
                </a:lnTo>
                <a:lnTo>
                  <a:pt x="51720" y="12710"/>
                </a:lnTo>
                <a:lnTo>
                  <a:pt x="51730" y="12730"/>
                </a:lnTo>
                <a:lnTo>
                  <a:pt x="51720" y="12740"/>
                </a:lnTo>
                <a:lnTo>
                  <a:pt x="51720" y="12750"/>
                </a:lnTo>
                <a:lnTo>
                  <a:pt x="51720" y="12770"/>
                </a:lnTo>
                <a:lnTo>
                  <a:pt x="51720" y="12790"/>
                </a:lnTo>
                <a:lnTo>
                  <a:pt x="51710" y="12840"/>
                </a:lnTo>
                <a:lnTo>
                  <a:pt x="51710" y="12860"/>
                </a:lnTo>
                <a:lnTo>
                  <a:pt x="51710" y="12870"/>
                </a:lnTo>
                <a:lnTo>
                  <a:pt x="51700" y="12920"/>
                </a:lnTo>
                <a:lnTo>
                  <a:pt x="51700" y="12930"/>
                </a:lnTo>
                <a:lnTo>
                  <a:pt x="51700" y="12960"/>
                </a:lnTo>
                <a:lnTo>
                  <a:pt x="51680" y="13050"/>
                </a:lnTo>
                <a:lnTo>
                  <a:pt x="51680" y="13070"/>
                </a:lnTo>
                <a:lnTo>
                  <a:pt x="51670" y="13150"/>
                </a:lnTo>
                <a:lnTo>
                  <a:pt x="51620" y="13590"/>
                </a:lnTo>
                <a:lnTo>
                  <a:pt x="51620" y="13610"/>
                </a:lnTo>
                <a:lnTo>
                  <a:pt x="51690" y="13870"/>
                </a:lnTo>
                <a:lnTo>
                  <a:pt x="51770" y="14190"/>
                </a:lnTo>
                <a:lnTo>
                  <a:pt x="51790" y="14330"/>
                </a:lnTo>
                <a:lnTo>
                  <a:pt x="51810" y="14420"/>
                </a:lnTo>
                <a:lnTo>
                  <a:pt x="51830" y="14420"/>
                </a:lnTo>
                <a:lnTo>
                  <a:pt x="51880" y="14650"/>
                </a:lnTo>
                <a:lnTo>
                  <a:pt x="51890" y="14650"/>
                </a:lnTo>
                <a:lnTo>
                  <a:pt x="51880" y="14660"/>
                </a:lnTo>
                <a:lnTo>
                  <a:pt x="51940" y="14900"/>
                </a:lnTo>
                <a:lnTo>
                  <a:pt x="52030" y="15310"/>
                </a:lnTo>
                <a:lnTo>
                  <a:pt x="52030" y="15340"/>
                </a:lnTo>
                <a:lnTo>
                  <a:pt x="52080" y="15570"/>
                </a:lnTo>
                <a:lnTo>
                  <a:pt x="52080" y="15640"/>
                </a:lnTo>
                <a:lnTo>
                  <a:pt x="52080" y="15860"/>
                </a:lnTo>
                <a:lnTo>
                  <a:pt x="52080" y="16030"/>
                </a:lnTo>
                <a:lnTo>
                  <a:pt x="51790" y="16130"/>
                </a:lnTo>
                <a:lnTo>
                  <a:pt x="51550" y="16210"/>
                </a:lnTo>
                <a:lnTo>
                  <a:pt x="51220" y="16330"/>
                </a:lnTo>
                <a:lnTo>
                  <a:pt x="51210" y="16330"/>
                </a:lnTo>
                <a:lnTo>
                  <a:pt x="51200" y="16330"/>
                </a:lnTo>
                <a:lnTo>
                  <a:pt x="51450" y="16840"/>
                </a:lnTo>
                <a:lnTo>
                  <a:pt x="51580" y="17120"/>
                </a:lnTo>
                <a:lnTo>
                  <a:pt x="51680" y="17220"/>
                </a:lnTo>
                <a:lnTo>
                  <a:pt x="51680" y="17230"/>
                </a:lnTo>
                <a:lnTo>
                  <a:pt x="51360" y="17230"/>
                </a:lnTo>
                <a:lnTo>
                  <a:pt x="51030" y="17230"/>
                </a:lnTo>
                <a:lnTo>
                  <a:pt x="50960" y="17220"/>
                </a:lnTo>
                <a:lnTo>
                  <a:pt x="50940" y="17220"/>
                </a:lnTo>
                <a:lnTo>
                  <a:pt x="50900" y="17220"/>
                </a:lnTo>
                <a:lnTo>
                  <a:pt x="50680" y="17220"/>
                </a:lnTo>
                <a:lnTo>
                  <a:pt x="50510" y="17220"/>
                </a:lnTo>
                <a:lnTo>
                  <a:pt x="50130" y="17180"/>
                </a:lnTo>
                <a:lnTo>
                  <a:pt x="49910" y="17140"/>
                </a:lnTo>
                <a:lnTo>
                  <a:pt x="49770" y="17120"/>
                </a:lnTo>
                <a:lnTo>
                  <a:pt x="49560" y="17130"/>
                </a:lnTo>
                <a:lnTo>
                  <a:pt x="49390" y="17120"/>
                </a:lnTo>
                <a:lnTo>
                  <a:pt x="49240" y="17130"/>
                </a:lnTo>
                <a:lnTo>
                  <a:pt x="49090" y="17120"/>
                </a:lnTo>
                <a:lnTo>
                  <a:pt x="48950" y="17110"/>
                </a:lnTo>
                <a:lnTo>
                  <a:pt x="48880" y="17130"/>
                </a:lnTo>
                <a:lnTo>
                  <a:pt x="48640" y="17120"/>
                </a:lnTo>
                <a:lnTo>
                  <a:pt x="48460" y="17130"/>
                </a:lnTo>
                <a:lnTo>
                  <a:pt x="48150" y="17130"/>
                </a:lnTo>
                <a:lnTo>
                  <a:pt x="48070" y="17130"/>
                </a:lnTo>
                <a:lnTo>
                  <a:pt x="47970" y="17130"/>
                </a:lnTo>
                <a:lnTo>
                  <a:pt x="47900" y="17080"/>
                </a:lnTo>
                <a:lnTo>
                  <a:pt x="47810" y="17060"/>
                </a:lnTo>
                <a:lnTo>
                  <a:pt x="47700" y="17060"/>
                </a:lnTo>
                <a:lnTo>
                  <a:pt x="47640" y="17080"/>
                </a:lnTo>
                <a:lnTo>
                  <a:pt x="47580" y="17090"/>
                </a:lnTo>
                <a:lnTo>
                  <a:pt x="47490" y="17090"/>
                </a:lnTo>
                <a:lnTo>
                  <a:pt x="47420" y="17090"/>
                </a:lnTo>
                <a:lnTo>
                  <a:pt x="47310" y="17110"/>
                </a:lnTo>
                <a:lnTo>
                  <a:pt x="47200" y="17140"/>
                </a:lnTo>
                <a:lnTo>
                  <a:pt x="47140" y="17130"/>
                </a:lnTo>
                <a:lnTo>
                  <a:pt x="47060" y="17160"/>
                </a:lnTo>
                <a:lnTo>
                  <a:pt x="46970" y="17170"/>
                </a:lnTo>
                <a:lnTo>
                  <a:pt x="46930" y="17160"/>
                </a:lnTo>
                <a:lnTo>
                  <a:pt x="46890" y="17140"/>
                </a:lnTo>
                <a:lnTo>
                  <a:pt x="46860" y="17130"/>
                </a:lnTo>
                <a:lnTo>
                  <a:pt x="46820" y="17150"/>
                </a:lnTo>
                <a:lnTo>
                  <a:pt x="46770" y="17160"/>
                </a:lnTo>
                <a:lnTo>
                  <a:pt x="46720" y="17150"/>
                </a:lnTo>
                <a:lnTo>
                  <a:pt x="46620" y="17130"/>
                </a:lnTo>
                <a:lnTo>
                  <a:pt x="46570" y="17110"/>
                </a:lnTo>
                <a:lnTo>
                  <a:pt x="46520" y="17130"/>
                </a:lnTo>
                <a:lnTo>
                  <a:pt x="46480" y="17140"/>
                </a:lnTo>
                <a:lnTo>
                  <a:pt x="46410" y="17150"/>
                </a:lnTo>
                <a:lnTo>
                  <a:pt x="46370" y="17140"/>
                </a:lnTo>
                <a:lnTo>
                  <a:pt x="46360" y="17120"/>
                </a:lnTo>
                <a:lnTo>
                  <a:pt x="46340" y="17120"/>
                </a:lnTo>
                <a:lnTo>
                  <a:pt x="46310" y="17120"/>
                </a:lnTo>
                <a:lnTo>
                  <a:pt x="46260" y="17140"/>
                </a:lnTo>
                <a:lnTo>
                  <a:pt x="46220" y="17160"/>
                </a:lnTo>
                <a:lnTo>
                  <a:pt x="46180" y="17160"/>
                </a:lnTo>
                <a:lnTo>
                  <a:pt x="46150" y="17150"/>
                </a:lnTo>
                <a:lnTo>
                  <a:pt x="46130" y="17150"/>
                </a:lnTo>
                <a:lnTo>
                  <a:pt x="46100" y="17130"/>
                </a:lnTo>
                <a:lnTo>
                  <a:pt x="46090" y="17120"/>
                </a:lnTo>
                <a:lnTo>
                  <a:pt x="46080" y="17130"/>
                </a:lnTo>
                <a:lnTo>
                  <a:pt x="46070" y="17140"/>
                </a:lnTo>
                <a:lnTo>
                  <a:pt x="46060" y="17130"/>
                </a:lnTo>
                <a:lnTo>
                  <a:pt x="46020" y="17140"/>
                </a:lnTo>
                <a:lnTo>
                  <a:pt x="46010" y="17130"/>
                </a:lnTo>
                <a:lnTo>
                  <a:pt x="45990" y="17140"/>
                </a:lnTo>
                <a:lnTo>
                  <a:pt x="45980" y="17150"/>
                </a:lnTo>
                <a:lnTo>
                  <a:pt x="45960" y="17150"/>
                </a:lnTo>
                <a:lnTo>
                  <a:pt x="45910" y="17140"/>
                </a:lnTo>
                <a:lnTo>
                  <a:pt x="45890" y="17130"/>
                </a:lnTo>
                <a:lnTo>
                  <a:pt x="45880" y="17120"/>
                </a:lnTo>
                <a:lnTo>
                  <a:pt x="45840" y="17140"/>
                </a:lnTo>
                <a:lnTo>
                  <a:pt x="45830" y="17130"/>
                </a:lnTo>
                <a:lnTo>
                  <a:pt x="45810" y="17140"/>
                </a:lnTo>
                <a:lnTo>
                  <a:pt x="45810" y="17130"/>
                </a:lnTo>
                <a:lnTo>
                  <a:pt x="45800" y="17150"/>
                </a:lnTo>
                <a:lnTo>
                  <a:pt x="45800" y="17160"/>
                </a:lnTo>
                <a:lnTo>
                  <a:pt x="45770" y="17160"/>
                </a:lnTo>
                <a:lnTo>
                  <a:pt x="45730" y="17160"/>
                </a:lnTo>
                <a:lnTo>
                  <a:pt x="45710" y="17150"/>
                </a:lnTo>
                <a:lnTo>
                  <a:pt x="45670" y="17160"/>
                </a:lnTo>
                <a:lnTo>
                  <a:pt x="45640" y="17160"/>
                </a:lnTo>
                <a:lnTo>
                  <a:pt x="45570" y="17160"/>
                </a:lnTo>
                <a:lnTo>
                  <a:pt x="45560" y="17140"/>
                </a:lnTo>
                <a:lnTo>
                  <a:pt x="45560" y="17130"/>
                </a:lnTo>
                <a:lnTo>
                  <a:pt x="45580" y="17120"/>
                </a:lnTo>
                <a:lnTo>
                  <a:pt x="45570" y="17120"/>
                </a:lnTo>
                <a:lnTo>
                  <a:pt x="45560" y="17100"/>
                </a:lnTo>
                <a:lnTo>
                  <a:pt x="45540" y="17080"/>
                </a:lnTo>
                <a:lnTo>
                  <a:pt x="45510" y="17070"/>
                </a:lnTo>
                <a:lnTo>
                  <a:pt x="45490" y="17060"/>
                </a:lnTo>
                <a:lnTo>
                  <a:pt x="45490" y="17050"/>
                </a:lnTo>
                <a:lnTo>
                  <a:pt x="45470" y="17030"/>
                </a:lnTo>
                <a:lnTo>
                  <a:pt x="45460" y="17020"/>
                </a:lnTo>
                <a:lnTo>
                  <a:pt x="45450" y="17010"/>
                </a:lnTo>
                <a:lnTo>
                  <a:pt x="45450" y="17000"/>
                </a:lnTo>
                <a:lnTo>
                  <a:pt x="45440" y="17000"/>
                </a:lnTo>
                <a:lnTo>
                  <a:pt x="45430" y="17010"/>
                </a:lnTo>
                <a:lnTo>
                  <a:pt x="45420" y="17000"/>
                </a:lnTo>
                <a:lnTo>
                  <a:pt x="45420" y="16980"/>
                </a:lnTo>
                <a:lnTo>
                  <a:pt x="45400" y="16980"/>
                </a:lnTo>
                <a:lnTo>
                  <a:pt x="45390" y="16970"/>
                </a:lnTo>
                <a:lnTo>
                  <a:pt x="45390" y="16950"/>
                </a:lnTo>
                <a:lnTo>
                  <a:pt x="45380" y="16950"/>
                </a:lnTo>
                <a:lnTo>
                  <a:pt x="45370" y="16950"/>
                </a:lnTo>
                <a:lnTo>
                  <a:pt x="45370" y="16940"/>
                </a:lnTo>
                <a:lnTo>
                  <a:pt x="45370" y="16920"/>
                </a:lnTo>
                <a:lnTo>
                  <a:pt x="45350" y="16920"/>
                </a:lnTo>
                <a:lnTo>
                  <a:pt x="45340" y="16920"/>
                </a:lnTo>
                <a:lnTo>
                  <a:pt x="45330" y="16920"/>
                </a:lnTo>
                <a:lnTo>
                  <a:pt x="45320" y="16900"/>
                </a:lnTo>
                <a:lnTo>
                  <a:pt x="45310" y="16890"/>
                </a:lnTo>
                <a:lnTo>
                  <a:pt x="45310" y="16880"/>
                </a:lnTo>
                <a:lnTo>
                  <a:pt x="45300" y="16870"/>
                </a:lnTo>
                <a:lnTo>
                  <a:pt x="45290" y="16870"/>
                </a:lnTo>
                <a:lnTo>
                  <a:pt x="45280" y="16860"/>
                </a:lnTo>
                <a:lnTo>
                  <a:pt x="45270" y="16850"/>
                </a:lnTo>
                <a:lnTo>
                  <a:pt x="45270" y="16830"/>
                </a:lnTo>
                <a:lnTo>
                  <a:pt x="45280" y="16810"/>
                </a:lnTo>
                <a:lnTo>
                  <a:pt x="45280" y="16800"/>
                </a:lnTo>
                <a:lnTo>
                  <a:pt x="45270" y="16790"/>
                </a:lnTo>
                <a:lnTo>
                  <a:pt x="45260" y="16780"/>
                </a:lnTo>
                <a:lnTo>
                  <a:pt x="45250" y="16780"/>
                </a:lnTo>
                <a:lnTo>
                  <a:pt x="45240" y="16780"/>
                </a:lnTo>
                <a:lnTo>
                  <a:pt x="45220" y="16770"/>
                </a:lnTo>
                <a:lnTo>
                  <a:pt x="45210" y="16770"/>
                </a:lnTo>
                <a:lnTo>
                  <a:pt x="45190" y="16770"/>
                </a:lnTo>
                <a:lnTo>
                  <a:pt x="45170" y="16760"/>
                </a:lnTo>
                <a:lnTo>
                  <a:pt x="45170" y="16750"/>
                </a:lnTo>
                <a:lnTo>
                  <a:pt x="45150" y="16740"/>
                </a:lnTo>
                <a:lnTo>
                  <a:pt x="45130" y="16730"/>
                </a:lnTo>
                <a:lnTo>
                  <a:pt x="45100" y="16730"/>
                </a:lnTo>
                <a:lnTo>
                  <a:pt x="45090" y="16720"/>
                </a:lnTo>
                <a:lnTo>
                  <a:pt x="45080" y="16710"/>
                </a:lnTo>
                <a:lnTo>
                  <a:pt x="45070" y="16710"/>
                </a:lnTo>
                <a:lnTo>
                  <a:pt x="45060" y="16700"/>
                </a:lnTo>
                <a:lnTo>
                  <a:pt x="45050" y="16700"/>
                </a:lnTo>
                <a:lnTo>
                  <a:pt x="45030" y="16690"/>
                </a:lnTo>
                <a:lnTo>
                  <a:pt x="45010" y="16680"/>
                </a:lnTo>
                <a:lnTo>
                  <a:pt x="44990" y="16660"/>
                </a:lnTo>
                <a:lnTo>
                  <a:pt x="44970" y="16640"/>
                </a:lnTo>
                <a:lnTo>
                  <a:pt x="44940" y="16590"/>
                </a:lnTo>
                <a:lnTo>
                  <a:pt x="44920" y="16570"/>
                </a:lnTo>
                <a:lnTo>
                  <a:pt x="44900" y="16550"/>
                </a:lnTo>
                <a:lnTo>
                  <a:pt x="44890" y="16520"/>
                </a:lnTo>
                <a:lnTo>
                  <a:pt x="44870" y="16490"/>
                </a:lnTo>
                <a:lnTo>
                  <a:pt x="44850" y="16470"/>
                </a:lnTo>
                <a:lnTo>
                  <a:pt x="44840" y="16450"/>
                </a:lnTo>
                <a:lnTo>
                  <a:pt x="44840" y="16440"/>
                </a:lnTo>
                <a:lnTo>
                  <a:pt x="44840" y="16420"/>
                </a:lnTo>
                <a:lnTo>
                  <a:pt x="44840" y="16410"/>
                </a:lnTo>
                <a:lnTo>
                  <a:pt x="44830" y="16390"/>
                </a:lnTo>
                <a:lnTo>
                  <a:pt x="44810" y="16390"/>
                </a:lnTo>
                <a:lnTo>
                  <a:pt x="44800" y="16390"/>
                </a:lnTo>
                <a:lnTo>
                  <a:pt x="44790" y="16390"/>
                </a:lnTo>
                <a:lnTo>
                  <a:pt x="44780" y="16380"/>
                </a:lnTo>
                <a:lnTo>
                  <a:pt x="44760" y="16380"/>
                </a:lnTo>
                <a:lnTo>
                  <a:pt x="44740" y="16380"/>
                </a:lnTo>
                <a:lnTo>
                  <a:pt x="44730" y="16380"/>
                </a:lnTo>
                <a:lnTo>
                  <a:pt x="44710" y="16380"/>
                </a:lnTo>
                <a:lnTo>
                  <a:pt x="44700" y="16370"/>
                </a:lnTo>
                <a:lnTo>
                  <a:pt x="44710" y="16370"/>
                </a:lnTo>
                <a:lnTo>
                  <a:pt x="44720" y="16370"/>
                </a:lnTo>
                <a:lnTo>
                  <a:pt x="44710" y="16360"/>
                </a:lnTo>
                <a:lnTo>
                  <a:pt x="44700" y="16350"/>
                </a:lnTo>
                <a:lnTo>
                  <a:pt x="44690" y="16330"/>
                </a:lnTo>
                <a:lnTo>
                  <a:pt x="44680" y="16330"/>
                </a:lnTo>
                <a:lnTo>
                  <a:pt x="44670" y="16330"/>
                </a:lnTo>
                <a:lnTo>
                  <a:pt x="44660" y="16330"/>
                </a:lnTo>
                <a:lnTo>
                  <a:pt x="44650" y="16330"/>
                </a:lnTo>
                <a:lnTo>
                  <a:pt x="44660" y="16320"/>
                </a:lnTo>
                <a:lnTo>
                  <a:pt x="44650" y="16310"/>
                </a:lnTo>
                <a:lnTo>
                  <a:pt x="44630" y="16320"/>
                </a:lnTo>
                <a:lnTo>
                  <a:pt x="44620" y="16310"/>
                </a:lnTo>
                <a:lnTo>
                  <a:pt x="44620" y="16300"/>
                </a:lnTo>
                <a:lnTo>
                  <a:pt x="44610" y="16300"/>
                </a:lnTo>
                <a:lnTo>
                  <a:pt x="44600" y="16300"/>
                </a:lnTo>
                <a:lnTo>
                  <a:pt x="44590" y="16320"/>
                </a:lnTo>
                <a:lnTo>
                  <a:pt x="44580" y="16310"/>
                </a:lnTo>
                <a:lnTo>
                  <a:pt x="44570" y="16310"/>
                </a:lnTo>
                <a:lnTo>
                  <a:pt x="44560" y="16310"/>
                </a:lnTo>
                <a:lnTo>
                  <a:pt x="44560" y="16300"/>
                </a:lnTo>
                <a:lnTo>
                  <a:pt x="44550" y="16310"/>
                </a:lnTo>
                <a:lnTo>
                  <a:pt x="44540" y="16310"/>
                </a:lnTo>
                <a:lnTo>
                  <a:pt x="44510" y="16310"/>
                </a:lnTo>
                <a:lnTo>
                  <a:pt x="44500" y="16310"/>
                </a:lnTo>
                <a:lnTo>
                  <a:pt x="44490" y="16300"/>
                </a:lnTo>
                <a:lnTo>
                  <a:pt x="44490" y="16290"/>
                </a:lnTo>
                <a:lnTo>
                  <a:pt x="44480" y="16280"/>
                </a:lnTo>
                <a:lnTo>
                  <a:pt x="44490" y="16270"/>
                </a:lnTo>
                <a:lnTo>
                  <a:pt x="44500" y="16270"/>
                </a:lnTo>
                <a:lnTo>
                  <a:pt x="44500" y="16260"/>
                </a:lnTo>
                <a:lnTo>
                  <a:pt x="44490" y="16250"/>
                </a:lnTo>
                <a:lnTo>
                  <a:pt x="44480" y="16250"/>
                </a:lnTo>
                <a:lnTo>
                  <a:pt x="44480" y="16240"/>
                </a:lnTo>
                <a:lnTo>
                  <a:pt x="44480" y="16220"/>
                </a:lnTo>
                <a:lnTo>
                  <a:pt x="44470" y="16210"/>
                </a:lnTo>
                <a:lnTo>
                  <a:pt x="44460" y="16210"/>
                </a:lnTo>
                <a:lnTo>
                  <a:pt x="44460" y="16200"/>
                </a:lnTo>
                <a:lnTo>
                  <a:pt x="44460" y="16190"/>
                </a:lnTo>
                <a:lnTo>
                  <a:pt x="44450" y="16180"/>
                </a:lnTo>
                <a:lnTo>
                  <a:pt x="44440" y="16180"/>
                </a:lnTo>
                <a:lnTo>
                  <a:pt x="44430" y="16180"/>
                </a:lnTo>
                <a:lnTo>
                  <a:pt x="44420" y="16190"/>
                </a:lnTo>
                <a:lnTo>
                  <a:pt x="44420" y="16200"/>
                </a:lnTo>
                <a:lnTo>
                  <a:pt x="44410" y="16190"/>
                </a:lnTo>
                <a:lnTo>
                  <a:pt x="44400" y="16190"/>
                </a:lnTo>
                <a:lnTo>
                  <a:pt x="44400" y="16200"/>
                </a:lnTo>
                <a:lnTo>
                  <a:pt x="44390" y="16210"/>
                </a:lnTo>
                <a:lnTo>
                  <a:pt x="44390" y="16200"/>
                </a:lnTo>
                <a:lnTo>
                  <a:pt x="44390" y="16190"/>
                </a:lnTo>
                <a:lnTo>
                  <a:pt x="44380" y="16180"/>
                </a:lnTo>
                <a:lnTo>
                  <a:pt x="44350" y="16170"/>
                </a:lnTo>
                <a:lnTo>
                  <a:pt x="44340" y="16170"/>
                </a:lnTo>
                <a:lnTo>
                  <a:pt x="44320" y="16160"/>
                </a:lnTo>
                <a:lnTo>
                  <a:pt x="44310" y="16160"/>
                </a:lnTo>
                <a:lnTo>
                  <a:pt x="44300" y="16150"/>
                </a:lnTo>
                <a:lnTo>
                  <a:pt x="44280" y="16140"/>
                </a:lnTo>
                <a:lnTo>
                  <a:pt x="44270" y="16140"/>
                </a:lnTo>
                <a:lnTo>
                  <a:pt x="44270" y="16130"/>
                </a:lnTo>
                <a:lnTo>
                  <a:pt x="44260" y="16120"/>
                </a:lnTo>
                <a:lnTo>
                  <a:pt x="44250" y="16130"/>
                </a:lnTo>
                <a:lnTo>
                  <a:pt x="44240" y="16140"/>
                </a:lnTo>
                <a:lnTo>
                  <a:pt x="44240" y="16130"/>
                </a:lnTo>
                <a:lnTo>
                  <a:pt x="44240" y="16120"/>
                </a:lnTo>
                <a:lnTo>
                  <a:pt x="44230" y="16120"/>
                </a:lnTo>
                <a:lnTo>
                  <a:pt x="44220" y="16120"/>
                </a:lnTo>
                <a:lnTo>
                  <a:pt x="44210" y="16120"/>
                </a:lnTo>
                <a:lnTo>
                  <a:pt x="44200" y="16110"/>
                </a:lnTo>
                <a:lnTo>
                  <a:pt x="44200" y="16100"/>
                </a:lnTo>
                <a:lnTo>
                  <a:pt x="44190" y="16100"/>
                </a:lnTo>
                <a:lnTo>
                  <a:pt x="44190" y="16090"/>
                </a:lnTo>
                <a:lnTo>
                  <a:pt x="44190" y="16080"/>
                </a:lnTo>
                <a:lnTo>
                  <a:pt x="44180" y="16070"/>
                </a:lnTo>
                <a:lnTo>
                  <a:pt x="44170" y="16070"/>
                </a:lnTo>
                <a:lnTo>
                  <a:pt x="44170" y="16060"/>
                </a:lnTo>
                <a:lnTo>
                  <a:pt x="44170" y="16050"/>
                </a:lnTo>
                <a:lnTo>
                  <a:pt x="44150" y="16050"/>
                </a:lnTo>
                <a:lnTo>
                  <a:pt x="44140" y="16050"/>
                </a:lnTo>
                <a:lnTo>
                  <a:pt x="44130" y="16040"/>
                </a:lnTo>
                <a:lnTo>
                  <a:pt x="44120" y="16030"/>
                </a:lnTo>
                <a:lnTo>
                  <a:pt x="44120" y="16020"/>
                </a:lnTo>
                <a:lnTo>
                  <a:pt x="44100" y="16000"/>
                </a:lnTo>
                <a:lnTo>
                  <a:pt x="44110" y="15990"/>
                </a:lnTo>
                <a:lnTo>
                  <a:pt x="44100" y="15980"/>
                </a:lnTo>
                <a:lnTo>
                  <a:pt x="44090" y="15960"/>
                </a:lnTo>
                <a:lnTo>
                  <a:pt x="44080" y="15950"/>
                </a:lnTo>
                <a:lnTo>
                  <a:pt x="44070" y="15940"/>
                </a:lnTo>
                <a:lnTo>
                  <a:pt x="44060" y="15920"/>
                </a:lnTo>
                <a:lnTo>
                  <a:pt x="44060" y="15900"/>
                </a:lnTo>
                <a:lnTo>
                  <a:pt x="44050" y="15890"/>
                </a:lnTo>
                <a:lnTo>
                  <a:pt x="44050" y="15860"/>
                </a:lnTo>
                <a:lnTo>
                  <a:pt x="44030" y="15860"/>
                </a:lnTo>
                <a:lnTo>
                  <a:pt x="44020" y="15850"/>
                </a:lnTo>
                <a:lnTo>
                  <a:pt x="44020" y="15840"/>
                </a:lnTo>
                <a:lnTo>
                  <a:pt x="44020" y="15820"/>
                </a:lnTo>
                <a:lnTo>
                  <a:pt x="44010" y="15810"/>
                </a:lnTo>
                <a:lnTo>
                  <a:pt x="44010" y="15800"/>
                </a:lnTo>
                <a:lnTo>
                  <a:pt x="44010" y="15790"/>
                </a:lnTo>
                <a:lnTo>
                  <a:pt x="44000" y="15780"/>
                </a:lnTo>
                <a:lnTo>
                  <a:pt x="43990" y="15780"/>
                </a:lnTo>
                <a:lnTo>
                  <a:pt x="43990" y="15760"/>
                </a:lnTo>
                <a:lnTo>
                  <a:pt x="43980" y="15750"/>
                </a:lnTo>
                <a:lnTo>
                  <a:pt x="43970" y="15740"/>
                </a:lnTo>
                <a:lnTo>
                  <a:pt x="43950" y="15750"/>
                </a:lnTo>
                <a:lnTo>
                  <a:pt x="43950" y="15740"/>
                </a:lnTo>
                <a:lnTo>
                  <a:pt x="43950" y="15720"/>
                </a:lnTo>
                <a:lnTo>
                  <a:pt x="43960" y="15710"/>
                </a:lnTo>
                <a:lnTo>
                  <a:pt x="43970" y="15700"/>
                </a:lnTo>
                <a:lnTo>
                  <a:pt x="43970" y="15680"/>
                </a:lnTo>
                <a:lnTo>
                  <a:pt x="43980" y="15670"/>
                </a:lnTo>
                <a:lnTo>
                  <a:pt x="43970" y="15660"/>
                </a:lnTo>
                <a:lnTo>
                  <a:pt x="43960" y="15660"/>
                </a:lnTo>
                <a:lnTo>
                  <a:pt x="43940" y="15650"/>
                </a:lnTo>
                <a:lnTo>
                  <a:pt x="43930" y="15640"/>
                </a:lnTo>
                <a:lnTo>
                  <a:pt x="43920" y="15630"/>
                </a:lnTo>
                <a:lnTo>
                  <a:pt x="43900" y="15630"/>
                </a:lnTo>
                <a:lnTo>
                  <a:pt x="43890" y="15620"/>
                </a:lnTo>
                <a:lnTo>
                  <a:pt x="43880" y="15610"/>
                </a:lnTo>
                <a:lnTo>
                  <a:pt x="43860" y="15620"/>
                </a:lnTo>
                <a:lnTo>
                  <a:pt x="43850" y="15620"/>
                </a:lnTo>
                <a:lnTo>
                  <a:pt x="43840" y="15630"/>
                </a:lnTo>
                <a:lnTo>
                  <a:pt x="43830" y="15630"/>
                </a:lnTo>
                <a:lnTo>
                  <a:pt x="43810" y="15610"/>
                </a:lnTo>
                <a:lnTo>
                  <a:pt x="43810" y="15600"/>
                </a:lnTo>
                <a:lnTo>
                  <a:pt x="43800" y="15590"/>
                </a:lnTo>
                <a:lnTo>
                  <a:pt x="43790" y="15590"/>
                </a:lnTo>
                <a:lnTo>
                  <a:pt x="43770" y="15590"/>
                </a:lnTo>
                <a:lnTo>
                  <a:pt x="43760" y="15590"/>
                </a:lnTo>
                <a:lnTo>
                  <a:pt x="43750" y="15590"/>
                </a:lnTo>
                <a:lnTo>
                  <a:pt x="43740" y="15600"/>
                </a:lnTo>
                <a:lnTo>
                  <a:pt x="43730" y="15590"/>
                </a:lnTo>
                <a:lnTo>
                  <a:pt x="43710" y="15590"/>
                </a:lnTo>
                <a:lnTo>
                  <a:pt x="43700" y="15610"/>
                </a:lnTo>
                <a:lnTo>
                  <a:pt x="43700" y="15620"/>
                </a:lnTo>
                <a:lnTo>
                  <a:pt x="43700" y="15630"/>
                </a:lnTo>
                <a:lnTo>
                  <a:pt x="43680" y="15640"/>
                </a:lnTo>
                <a:lnTo>
                  <a:pt x="43650" y="15640"/>
                </a:lnTo>
                <a:lnTo>
                  <a:pt x="43640" y="15650"/>
                </a:lnTo>
                <a:lnTo>
                  <a:pt x="43630" y="15640"/>
                </a:lnTo>
                <a:lnTo>
                  <a:pt x="43620" y="15640"/>
                </a:lnTo>
                <a:lnTo>
                  <a:pt x="43610" y="15650"/>
                </a:lnTo>
                <a:lnTo>
                  <a:pt x="43600" y="15640"/>
                </a:lnTo>
                <a:lnTo>
                  <a:pt x="43590" y="15630"/>
                </a:lnTo>
                <a:lnTo>
                  <a:pt x="43570" y="15630"/>
                </a:lnTo>
                <a:lnTo>
                  <a:pt x="43570" y="15620"/>
                </a:lnTo>
                <a:lnTo>
                  <a:pt x="43560" y="15610"/>
                </a:lnTo>
                <a:lnTo>
                  <a:pt x="43540" y="15600"/>
                </a:lnTo>
                <a:lnTo>
                  <a:pt x="43510" y="15600"/>
                </a:lnTo>
                <a:lnTo>
                  <a:pt x="43490" y="15590"/>
                </a:lnTo>
                <a:lnTo>
                  <a:pt x="43470" y="15600"/>
                </a:lnTo>
                <a:lnTo>
                  <a:pt x="43450" y="15610"/>
                </a:lnTo>
                <a:lnTo>
                  <a:pt x="43450" y="15620"/>
                </a:lnTo>
                <a:lnTo>
                  <a:pt x="43440" y="15630"/>
                </a:lnTo>
                <a:lnTo>
                  <a:pt x="43420" y="15620"/>
                </a:lnTo>
                <a:lnTo>
                  <a:pt x="43410" y="15620"/>
                </a:lnTo>
                <a:lnTo>
                  <a:pt x="43400" y="15620"/>
                </a:lnTo>
                <a:lnTo>
                  <a:pt x="43390" y="15620"/>
                </a:lnTo>
                <a:lnTo>
                  <a:pt x="43380" y="15620"/>
                </a:lnTo>
                <a:lnTo>
                  <a:pt x="43380" y="15610"/>
                </a:lnTo>
                <a:lnTo>
                  <a:pt x="43370" y="15600"/>
                </a:lnTo>
                <a:lnTo>
                  <a:pt x="43350" y="15590"/>
                </a:lnTo>
                <a:lnTo>
                  <a:pt x="43340" y="15580"/>
                </a:lnTo>
                <a:lnTo>
                  <a:pt x="43340" y="15570"/>
                </a:lnTo>
                <a:lnTo>
                  <a:pt x="43320" y="15580"/>
                </a:lnTo>
                <a:lnTo>
                  <a:pt x="43320" y="15560"/>
                </a:lnTo>
                <a:lnTo>
                  <a:pt x="43310" y="15560"/>
                </a:lnTo>
                <a:lnTo>
                  <a:pt x="43300" y="15550"/>
                </a:lnTo>
                <a:lnTo>
                  <a:pt x="43290" y="15560"/>
                </a:lnTo>
                <a:lnTo>
                  <a:pt x="43280" y="15540"/>
                </a:lnTo>
                <a:lnTo>
                  <a:pt x="43270" y="15540"/>
                </a:lnTo>
                <a:lnTo>
                  <a:pt x="43260" y="15540"/>
                </a:lnTo>
                <a:lnTo>
                  <a:pt x="43250" y="15530"/>
                </a:lnTo>
                <a:lnTo>
                  <a:pt x="43250" y="15520"/>
                </a:lnTo>
                <a:lnTo>
                  <a:pt x="43240" y="15520"/>
                </a:lnTo>
                <a:lnTo>
                  <a:pt x="43240" y="15530"/>
                </a:lnTo>
                <a:lnTo>
                  <a:pt x="43230" y="15530"/>
                </a:lnTo>
                <a:lnTo>
                  <a:pt x="43230" y="15520"/>
                </a:lnTo>
                <a:lnTo>
                  <a:pt x="43240" y="15510"/>
                </a:lnTo>
                <a:lnTo>
                  <a:pt x="43230" y="15500"/>
                </a:lnTo>
                <a:lnTo>
                  <a:pt x="43220" y="15510"/>
                </a:lnTo>
                <a:lnTo>
                  <a:pt x="43220" y="15520"/>
                </a:lnTo>
                <a:lnTo>
                  <a:pt x="43210" y="15510"/>
                </a:lnTo>
                <a:lnTo>
                  <a:pt x="43200" y="15510"/>
                </a:lnTo>
                <a:lnTo>
                  <a:pt x="43190" y="15510"/>
                </a:lnTo>
                <a:lnTo>
                  <a:pt x="43180" y="15510"/>
                </a:lnTo>
                <a:lnTo>
                  <a:pt x="43170" y="15500"/>
                </a:lnTo>
                <a:lnTo>
                  <a:pt x="43150" y="15500"/>
                </a:lnTo>
                <a:lnTo>
                  <a:pt x="43150" y="15490"/>
                </a:lnTo>
                <a:lnTo>
                  <a:pt x="43140" y="15480"/>
                </a:lnTo>
                <a:lnTo>
                  <a:pt x="43130" y="15460"/>
                </a:lnTo>
                <a:lnTo>
                  <a:pt x="43120" y="15450"/>
                </a:lnTo>
                <a:lnTo>
                  <a:pt x="43110" y="15430"/>
                </a:lnTo>
                <a:lnTo>
                  <a:pt x="43100" y="15430"/>
                </a:lnTo>
                <a:lnTo>
                  <a:pt x="43110" y="15430"/>
                </a:lnTo>
                <a:lnTo>
                  <a:pt x="43110" y="15410"/>
                </a:lnTo>
                <a:lnTo>
                  <a:pt x="43090" y="15410"/>
                </a:lnTo>
                <a:lnTo>
                  <a:pt x="43080" y="15400"/>
                </a:lnTo>
                <a:lnTo>
                  <a:pt x="43070" y="15390"/>
                </a:lnTo>
                <a:lnTo>
                  <a:pt x="43060" y="15390"/>
                </a:lnTo>
                <a:lnTo>
                  <a:pt x="43050" y="15380"/>
                </a:lnTo>
                <a:lnTo>
                  <a:pt x="43040" y="15380"/>
                </a:lnTo>
                <a:lnTo>
                  <a:pt x="43030" y="15380"/>
                </a:lnTo>
                <a:lnTo>
                  <a:pt x="43030" y="15370"/>
                </a:lnTo>
                <a:lnTo>
                  <a:pt x="43020" y="15370"/>
                </a:lnTo>
                <a:lnTo>
                  <a:pt x="43010" y="15360"/>
                </a:lnTo>
                <a:lnTo>
                  <a:pt x="43010" y="15350"/>
                </a:lnTo>
                <a:lnTo>
                  <a:pt x="42990" y="15350"/>
                </a:lnTo>
                <a:lnTo>
                  <a:pt x="42980" y="15360"/>
                </a:lnTo>
                <a:lnTo>
                  <a:pt x="42970" y="15370"/>
                </a:lnTo>
                <a:lnTo>
                  <a:pt x="42970" y="15360"/>
                </a:lnTo>
                <a:lnTo>
                  <a:pt x="42960" y="15350"/>
                </a:lnTo>
                <a:lnTo>
                  <a:pt x="42950" y="15340"/>
                </a:lnTo>
                <a:lnTo>
                  <a:pt x="42950" y="15330"/>
                </a:lnTo>
                <a:lnTo>
                  <a:pt x="42940" y="15300"/>
                </a:lnTo>
                <a:lnTo>
                  <a:pt x="42960" y="15290"/>
                </a:lnTo>
                <a:lnTo>
                  <a:pt x="42960" y="15280"/>
                </a:lnTo>
                <a:lnTo>
                  <a:pt x="42960" y="15270"/>
                </a:lnTo>
                <a:lnTo>
                  <a:pt x="42950" y="15260"/>
                </a:lnTo>
                <a:lnTo>
                  <a:pt x="42940" y="15260"/>
                </a:lnTo>
                <a:lnTo>
                  <a:pt x="42930" y="15260"/>
                </a:lnTo>
                <a:lnTo>
                  <a:pt x="42910" y="15250"/>
                </a:lnTo>
                <a:lnTo>
                  <a:pt x="42910" y="15240"/>
                </a:lnTo>
                <a:lnTo>
                  <a:pt x="42910" y="15230"/>
                </a:lnTo>
                <a:lnTo>
                  <a:pt x="42910" y="15220"/>
                </a:lnTo>
                <a:lnTo>
                  <a:pt x="42900" y="15210"/>
                </a:lnTo>
                <a:lnTo>
                  <a:pt x="42900" y="15220"/>
                </a:lnTo>
                <a:lnTo>
                  <a:pt x="42890" y="15220"/>
                </a:lnTo>
                <a:lnTo>
                  <a:pt x="42880" y="15210"/>
                </a:lnTo>
                <a:lnTo>
                  <a:pt x="42870" y="15210"/>
                </a:lnTo>
                <a:lnTo>
                  <a:pt x="42850" y="15200"/>
                </a:lnTo>
                <a:lnTo>
                  <a:pt x="42850" y="15190"/>
                </a:lnTo>
                <a:lnTo>
                  <a:pt x="42840" y="15190"/>
                </a:lnTo>
                <a:lnTo>
                  <a:pt x="42830" y="15190"/>
                </a:lnTo>
                <a:lnTo>
                  <a:pt x="42820" y="15200"/>
                </a:lnTo>
                <a:lnTo>
                  <a:pt x="42810" y="15190"/>
                </a:lnTo>
                <a:lnTo>
                  <a:pt x="42810" y="15180"/>
                </a:lnTo>
                <a:lnTo>
                  <a:pt x="42800" y="15190"/>
                </a:lnTo>
                <a:lnTo>
                  <a:pt x="42780" y="15200"/>
                </a:lnTo>
                <a:lnTo>
                  <a:pt x="42770" y="15190"/>
                </a:lnTo>
                <a:lnTo>
                  <a:pt x="42760" y="15190"/>
                </a:lnTo>
                <a:lnTo>
                  <a:pt x="42740" y="15190"/>
                </a:lnTo>
                <a:lnTo>
                  <a:pt x="42720" y="15200"/>
                </a:lnTo>
                <a:lnTo>
                  <a:pt x="42700" y="15200"/>
                </a:lnTo>
                <a:lnTo>
                  <a:pt x="42700" y="15210"/>
                </a:lnTo>
                <a:lnTo>
                  <a:pt x="42690" y="15220"/>
                </a:lnTo>
                <a:lnTo>
                  <a:pt x="42670" y="15220"/>
                </a:lnTo>
                <a:lnTo>
                  <a:pt x="42670" y="15230"/>
                </a:lnTo>
                <a:lnTo>
                  <a:pt x="42680" y="15230"/>
                </a:lnTo>
                <a:lnTo>
                  <a:pt x="42680" y="15240"/>
                </a:lnTo>
                <a:lnTo>
                  <a:pt x="42670" y="15240"/>
                </a:lnTo>
                <a:lnTo>
                  <a:pt x="42660" y="15240"/>
                </a:lnTo>
                <a:lnTo>
                  <a:pt x="42650" y="15250"/>
                </a:lnTo>
                <a:lnTo>
                  <a:pt x="42640" y="15260"/>
                </a:lnTo>
                <a:lnTo>
                  <a:pt x="42630" y="15250"/>
                </a:lnTo>
                <a:lnTo>
                  <a:pt x="42620" y="15250"/>
                </a:lnTo>
                <a:lnTo>
                  <a:pt x="42620" y="15260"/>
                </a:lnTo>
                <a:lnTo>
                  <a:pt x="42610" y="15270"/>
                </a:lnTo>
                <a:lnTo>
                  <a:pt x="42610" y="15280"/>
                </a:lnTo>
                <a:lnTo>
                  <a:pt x="42600" y="15280"/>
                </a:lnTo>
                <a:lnTo>
                  <a:pt x="42590" y="15280"/>
                </a:lnTo>
                <a:lnTo>
                  <a:pt x="42580" y="15280"/>
                </a:lnTo>
                <a:lnTo>
                  <a:pt x="42570" y="15290"/>
                </a:lnTo>
                <a:lnTo>
                  <a:pt x="42550" y="15300"/>
                </a:lnTo>
                <a:lnTo>
                  <a:pt x="42540" y="15300"/>
                </a:lnTo>
                <a:lnTo>
                  <a:pt x="42530" y="15300"/>
                </a:lnTo>
                <a:lnTo>
                  <a:pt x="42510" y="15300"/>
                </a:lnTo>
                <a:lnTo>
                  <a:pt x="42490" y="15300"/>
                </a:lnTo>
                <a:lnTo>
                  <a:pt x="42480" y="15300"/>
                </a:lnTo>
                <a:lnTo>
                  <a:pt x="42450" y="15300"/>
                </a:lnTo>
                <a:lnTo>
                  <a:pt x="42440" y="15290"/>
                </a:lnTo>
                <a:lnTo>
                  <a:pt x="42420" y="15290"/>
                </a:lnTo>
                <a:lnTo>
                  <a:pt x="42410" y="15280"/>
                </a:lnTo>
                <a:lnTo>
                  <a:pt x="42400" y="15280"/>
                </a:lnTo>
                <a:lnTo>
                  <a:pt x="42390" y="15270"/>
                </a:lnTo>
                <a:lnTo>
                  <a:pt x="42380" y="15270"/>
                </a:lnTo>
                <a:lnTo>
                  <a:pt x="42380" y="15260"/>
                </a:lnTo>
                <a:lnTo>
                  <a:pt x="42380" y="15250"/>
                </a:lnTo>
                <a:lnTo>
                  <a:pt x="42370" y="15240"/>
                </a:lnTo>
                <a:lnTo>
                  <a:pt x="42370" y="15230"/>
                </a:lnTo>
                <a:lnTo>
                  <a:pt x="42360" y="15230"/>
                </a:lnTo>
                <a:lnTo>
                  <a:pt x="42350" y="15240"/>
                </a:lnTo>
                <a:lnTo>
                  <a:pt x="42340" y="15230"/>
                </a:lnTo>
                <a:lnTo>
                  <a:pt x="42330" y="15220"/>
                </a:lnTo>
                <a:lnTo>
                  <a:pt x="42310" y="15230"/>
                </a:lnTo>
                <a:lnTo>
                  <a:pt x="42300" y="15230"/>
                </a:lnTo>
                <a:lnTo>
                  <a:pt x="42290" y="15230"/>
                </a:lnTo>
                <a:lnTo>
                  <a:pt x="42270" y="15240"/>
                </a:lnTo>
                <a:lnTo>
                  <a:pt x="42240" y="15240"/>
                </a:lnTo>
                <a:lnTo>
                  <a:pt x="42240" y="15230"/>
                </a:lnTo>
                <a:lnTo>
                  <a:pt x="42220" y="15230"/>
                </a:lnTo>
                <a:lnTo>
                  <a:pt x="42210" y="15220"/>
                </a:lnTo>
                <a:lnTo>
                  <a:pt x="42210" y="15210"/>
                </a:lnTo>
                <a:lnTo>
                  <a:pt x="42200" y="15200"/>
                </a:lnTo>
                <a:lnTo>
                  <a:pt x="42200" y="15180"/>
                </a:lnTo>
                <a:lnTo>
                  <a:pt x="42180" y="15170"/>
                </a:lnTo>
                <a:lnTo>
                  <a:pt x="42170" y="15150"/>
                </a:lnTo>
                <a:lnTo>
                  <a:pt x="42160" y="15150"/>
                </a:lnTo>
                <a:lnTo>
                  <a:pt x="42150" y="15140"/>
                </a:lnTo>
                <a:lnTo>
                  <a:pt x="42130" y="15130"/>
                </a:lnTo>
                <a:lnTo>
                  <a:pt x="42120" y="15130"/>
                </a:lnTo>
                <a:lnTo>
                  <a:pt x="42120" y="15120"/>
                </a:lnTo>
                <a:lnTo>
                  <a:pt x="42100" y="15110"/>
                </a:lnTo>
                <a:lnTo>
                  <a:pt x="42100" y="15100"/>
                </a:lnTo>
                <a:lnTo>
                  <a:pt x="42090" y="15100"/>
                </a:lnTo>
                <a:lnTo>
                  <a:pt x="42090" y="15090"/>
                </a:lnTo>
                <a:lnTo>
                  <a:pt x="42090" y="15080"/>
                </a:lnTo>
                <a:lnTo>
                  <a:pt x="42080" y="15080"/>
                </a:lnTo>
                <a:lnTo>
                  <a:pt x="42080" y="15090"/>
                </a:lnTo>
                <a:lnTo>
                  <a:pt x="42060" y="15080"/>
                </a:lnTo>
                <a:lnTo>
                  <a:pt x="42050" y="15070"/>
                </a:lnTo>
                <a:lnTo>
                  <a:pt x="42040" y="15080"/>
                </a:lnTo>
                <a:lnTo>
                  <a:pt x="42030" y="15070"/>
                </a:lnTo>
                <a:lnTo>
                  <a:pt x="42030" y="15060"/>
                </a:lnTo>
                <a:lnTo>
                  <a:pt x="42020" y="15060"/>
                </a:lnTo>
                <a:lnTo>
                  <a:pt x="42010" y="15050"/>
                </a:lnTo>
                <a:lnTo>
                  <a:pt x="42000" y="15040"/>
                </a:lnTo>
                <a:lnTo>
                  <a:pt x="42000" y="15030"/>
                </a:lnTo>
                <a:lnTo>
                  <a:pt x="42010" y="15020"/>
                </a:lnTo>
                <a:lnTo>
                  <a:pt x="42000" y="15010"/>
                </a:lnTo>
                <a:lnTo>
                  <a:pt x="41990" y="15010"/>
                </a:lnTo>
                <a:lnTo>
                  <a:pt x="41990" y="14990"/>
                </a:lnTo>
                <a:lnTo>
                  <a:pt x="41990" y="14980"/>
                </a:lnTo>
                <a:lnTo>
                  <a:pt x="41980" y="14980"/>
                </a:lnTo>
                <a:lnTo>
                  <a:pt x="41980" y="14970"/>
                </a:lnTo>
                <a:lnTo>
                  <a:pt x="41970" y="14970"/>
                </a:lnTo>
                <a:lnTo>
                  <a:pt x="41970" y="14960"/>
                </a:lnTo>
                <a:lnTo>
                  <a:pt x="41950" y="14950"/>
                </a:lnTo>
                <a:lnTo>
                  <a:pt x="41950" y="14940"/>
                </a:lnTo>
                <a:lnTo>
                  <a:pt x="41950" y="14930"/>
                </a:lnTo>
                <a:lnTo>
                  <a:pt x="41950" y="14920"/>
                </a:lnTo>
                <a:lnTo>
                  <a:pt x="41930" y="14910"/>
                </a:lnTo>
                <a:lnTo>
                  <a:pt x="41920" y="14910"/>
                </a:lnTo>
                <a:lnTo>
                  <a:pt x="41910" y="14900"/>
                </a:lnTo>
                <a:lnTo>
                  <a:pt x="41900" y="14890"/>
                </a:lnTo>
                <a:lnTo>
                  <a:pt x="41890" y="14880"/>
                </a:lnTo>
                <a:lnTo>
                  <a:pt x="41880" y="14870"/>
                </a:lnTo>
                <a:lnTo>
                  <a:pt x="41890" y="14860"/>
                </a:lnTo>
                <a:lnTo>
                  <a:pt x="41880" y="14850"/>
                </a:lnTo>
                <a:lnTo>
                  <a:pt x="41880" y="14840"/>
                </a:lnTo>
                <a:lnTo>
                  <a:pt x="41870" y="14840"/>
                </a:lnTo>
                <a:lnTo>
                  <a:pt x="41860" y="14830"/>
                </a:lnTo>
                <a:lnTo>
                  <a:pt x="41860" y="14840"/>
                </a:lnTo>
                <a:lnTo>
                  <a:pt x="41850" y="14840"/>
                </a:lnTo>
                <a:lnTo>
                  <a:pt x="41840" y="14840"/>
                </a:lnTo>
                <a:lnTo>
                  <a:pt x="41830" y="14840"/>
                </a:lnTo>
                <a:lnTo>
                  <a:pt x="41820" y="14840"/>
                </a:lnTo>
                <a:lnTo>
                  <a:pt x="41810" y="14840"/>
                </a:lnTo>
                <a:lnTo>
                  <a:pt x="41800" y="14850"/>
                </a:lnTo>
                <a:lnTo>
                  <a:pt x="41790" y="14850"/>
                </a:lnTo>
                <a:lnTo>
                  <a:pt x="41790" y="14840"/>
                </a:lnTo>
                <a:lnTo>
                  <a:pt x="41780" y="14840"/>
                </a:lnTo>
                <a:lnTo>
                  <a:pt x="41760" y="14830"/>
                </a:lnTo>
                <a:lnTo>
                  <a:pt x="41750" y="14810"/>
                </a:lnTo>
                <a:lnTo>
                  <a:pt x="41730" y="14790"/>
                </a:lnTo>
                <a:lnTo>
                  <a:pt x="41720" y="14790"/>
                </a:lnTo>
                <a:lnTo>
                  <a:pt x="41710" y="14790"/>
                </a:lnTo>
                <a:lnTo>
                  <a:pt x="41700" y="14780"/>
                </a:lnTo>
                <a:lnTo>
                  <a:pt x="41690" y="14770"/>
                </a:lnTo>
                <a:lnTo>
                  <a:pt x="41680" y="14770"/>
                </a:lnTo>
                <a:lnTo>
                  <a:pt x="41650" y="14760"/>
                </a:lnTo>
                <a:lnTo>
                  <a:pt x="41630" y="14750"/>
                </a:lnTo>
                <a:lnTo>
                  <a:pt x="41620" y="14720"/>
                </a:lnTo>
                <a:lnTo>
                  <a:pt x="41620" y="14710"/>
                </a:lnTo>
                <a:lnTo>
                  <a:pt x="41600" y="14700"/>
                </a:lnTo>
                <a:lnTo>
                  <a:pt x="41580" y="14710"/>
                </a:lnTo>
                <a:lnTo>
                  <a:pt x="41570" y="14700"/>
                </a:lnTo>
                <a:lnTo>
                  <a:pt x="41560" y="14680"/>
                </a:lnTo>
                <a:lnTo>
                  <a:pt x="41530" y="14670"/>
                </a:lnTo>
                <a:lnTo>
                  <a:pt x="41510" y="14670"/>
                </a:lnTo>
                <a:lnTo>
                  <a:pt x="41500" y="14650"/>
                </a:lnTo>
                <a:lnTo>
                  <a:pt x="41480" y="14630"/>
                </a:lnTo>
                <a:lnTo>
                  <a:pt x="41470" y="14620"/>
                </a:lnTo>
                <a:lnTo>
                  <a:pt x="41440" y="14600"/>
                </a:lnTo>
                <a:lnTo>
                  <a:pt x="41390" y="14580"/>
                </a:lnTo>
                <a:lnTo>
                  <a:pt x="41360" y="14580"/>
                </a:lnTo>
                <a:lnTo>
                  <a:pt x="41350" y="14580"/>
                </a:lnTo>
                <a:lnTo>
                  <a:pt x="41300" y="14590"/>
                </a:lnTo>
                <a:lnTo>
                  <a:pt x="41280" y="14590"/>
                </a:lnTo>
                <a:lnTo>
                  <a:pt x="41270" y="14590"/>
                </a:lnTo>
                <a:lnTo>
                  <a:pt x="41230" y="14600"/>
                </a:lnTo>
                <a:lnTo>
                  <a:pt x="41220" y="14600"/>
                </a:lnTo>
                <a:lnTo>
                  <a:pt x="41180" y="14620"/>
                </a:lnTo>
                <a:lnTo>
                  <a:pt x="41160" y="14630"/>
                </a:lnTo>
                <a:lnTo>
                  <a:pt x="41150" y="14650"/>
                </a:lnTo>
                <a:lnTo>
                  <a:pt x="41130" y="14650"/>
                </a:lnTo>
                <a:lnTo>
                  <a:pt x="41120" y="14650"/>
                </a:lnTo>
                <a:lnTo>
                  <a:pt x="41110" y="14650"/>
                </a:lnTo>
                <a:lnTo>
                  <a:pt x="41080" y="14640"/>
                </a:lnTo>
                <a:lnTo>
                  <a:pt x="41050" y="14640"/>
                </a:lnTo>
                <a:lnTo>
                  <a:pt x="41030" y="14650"/>
                </a:lnTo>
                <a:lnTo>
                  <a:pt x="41010" y="14650"/>
                </a:lnTo>
                <a:lnTo>
                  <a:pt x="40990" y="14650"/>
                </a:lnTo>
                <a:lnTo>
                  <a:pt x="40970" y="14650"/>
                </a:lnTo>
                <a:lnTo>
                  <a:pt x="40960" y="14640"/>
                </a:lnTo>
                <a:lnTo>
                  <a:pt x="40940" y="14630"/>
                </a:lnTo>
                <a:lnTo>
                  <a:pt x="40930" y="14630"/>
                </a:lnTo>
                <a:lnTo>
                  <a:pt x="40910" y="14610"/>
                </a:lnTo>
                <a:lnTo>
                  <a:pt x="40890" y="14590"/>
                </a:lnTo>
                <a:lnTo>
                  <a:pt x="40850" y="14580"/>
                </a:lnTo>
                <a:lnTo>
                  <a:pt x="40840" y="14570"/>
                </a:lnTo>
                <a:lnTo>
                  <a:pt x="40820" y="14570"/>
                </a:lnTo>
                <a:lnTo>
                  <a:pt x="40780" y="14570"/>
                </a:lnTo>
                <a:lnTo>
                  <a:pt x="40730" y="14560"/>
                </a:lnTo>
                <a:lnTo>
                  <a:pt x="40720" y="14560"/>
                </a:lnTo>
                <a:lnTo>
                  <a:pt x="40700" y="14550"/>
                </a:lnTo>
                <a:lnTo>
                  <a:pt x="40680" y="14550"/>
                </a:lnTo>
                <a:lnTo>
                  <a:pt x="40650" y="14550"/>
                </a:lnTo>
                <a:lnTo>
                  <a:pt x="40640" y="14560"/>
                </a:lnTo>
                <a:lnTo>
                  <a:pt x="40610" y="14580"/>
                </a:lnTo>
                <a:lnTo>
                  <a:pt x="40580" y="14590"/>
                </a:lnTo>
                <a:lnTo>
                  <a:pt x="40540" y="14620"/>
                </a:lnTo>
                <a:lnTo>
                  <a:pt x="40500" y="14630"/>
                </a:lnTo>
                <a:lnTo>
                  <a:pt x="40470" y="14660"/>
                </a:lnTo>
                <a:lnTo>
                  <a:pt x="40440" y="14660"/>
                </a:lnTo>
                <a:lnTo>
                  <a:pt x="40430" y="14660"/>
                </a:lnTo>
                <a:lnTo>
                  <a:pt x="40390" y="14680"/>
                </a:lnTo>
                <a:lnTo>
                  <a:pt x="40380" y="14670"/>
                </a:lnTo>
                <a:lnTo>
                  <a:pt x="40360" y="14660"/>
                </a:lnTo>
                <a:lnTo>
                  <a:pt x="40320" y="14670"/>
                </a:lnTo>
                <a:lnTo>
                  <a:pt x="40300" y="14690"/>
                </a:lnTo>
                <a:lnTo>
                  <a:pt x="40270" y="14710"/>
                </a:lnTo>
                <a:lnTo>
                  <a:pt x="40250" y="14700"/>
                </a:lnTo>
                <a:lnTo>
                  <a:pt x="40240" y="14700"/>
                </a:lnTo>
                <a:lnTo>
                  <a:pt x="40240" y="14690"/>
                </a:lnTo>
                <a:lnTo>
                  <a:pt x="40230" y="14700"/>
                </a:lnTo>
                <a:lnTo>
                  <a:pt x="40220" y="14700"/>
                </a:lnTo>
                <a:lnTo>
                  <a:pt x="40200" y="14710"/>
                </a:lnTo>
                <a:lnTo>
                  <a:pt x="40200" y="14700"/>
                </a:lnTo>
                <a:lnTo>
                  <a:pt x="40190" y="14670"/>
                </a:lnTo>
                <a:lnTo>
                  <a:pt x="40180" y="14650"/>
                </a:lnTo>
                <a:lnTo>
                  <a:pt x="40170" y="14670"/>
                </a:lnTo>
                <a:lnTo>
                  <a:pt x="40160" y="14680"/>
                </a:lnTo>
                <a:lnTo>
                  <a:pt x="40150" y="14670"/>
                </a:lnTo>
                <a:lnTo>
                  <a:pt x="40140" y="14670"/>
                </a:lnTo>
                <a:lnTo>
                  <a:pt x="40140" y="14660"/>
                </a:lnTo>
                <a:lnTo>
                  <a:pt x="40130" y="14670"/>
                </a:lnTo>
                <a:lnTo>
                  <a:pt x="40120" y="14670"/>
                </a:lnTo>
                <a:lnTo>
                  <a:pt x="40110" y="14670"/>
                </a:lnTo>
                <a:lnTo>
                  <a:pt x="40100" y="14680"/>
                </a:lnTo>
                <a:lnTo>
                  <a:pt x="40080" y="14700"/>
                </a:lnTo>
                <a:lnTo>
                  <a:pt x="40070" y="14700"/>
                </a:lnTo>
                <a:lnTo>
                  <a:pt x="40060" y="14690"/>
                </a:lnTo>
                <a:lnTo>
                  <a:pt x="40060" y="14680"/>
                </a:lnTo>
                <a:lnTo>
                  <a:pt x="40060" y="14670"/>
                </a:lnTo>
                <a:lnTo>
                  <a:pt x="40070" y="14660"/>
                </a:lnTo>
                <a:lnTo>
                  <a:pt x="40080" y="14640"/>
                </a:lnTo>
                <a:lnTo>
                  <a:pt x="40080" y="14630"/>
                </a:lnTo>
                <a:lnTo>
                  <a:pt x="40080" y="14620"/>
                </a:lnTo>
                <a:lnTo>
                  <a:pt x="40090" y="14610"/>
                </a:lnTo>
                <a:lnTo>
                  <a:pt x="40100" y="14610"/>
                </a:lnTo>
                <a:lnTo>
                  <a:pt x="40110" y="14600"/>
                </a:lnTo>
                <a:lnTo>
                  <a:pt x="40120" y="14600"/>
                </a:lnTo>
                <a:lnTo>
                  <a:pt x="40120" y="14590"/>
                </a:lnTo>
                <a:lnTo>
                  <a:pt x="40120" y="14580"/>
                </a:lnTo>
                <a:lnTo>
                  <a:pt x="40120" y="14560"/>
                </a:lnTo>
                <a:lnTo>
                  <a:pt x="40120" y="14530"/>
                </a:lnTo>
                <a:lnTo>
                  <a:pt x="40120" y="14520"/>
                </a:lnTo>
                <a:lnTo>
                  <a:pt x="40120" y="14510"/>
                </a:lnTo>
                <a:lnTo>
                  <a:pt x="40110" y="14510"/>
                </a:lnTo>
                <a:lnTo>
                  <a:pt x="40110" y="14500"/>
                </a:lnTo>
                <a:lnTo>
                  <a:pt x="40110" y="14490"/>
                </a:lnTo>
                <a:lnTo>
                  <a:pt x="40110" y="14470"/>
                </a:lnTo>
                <a:lnTo>
                  <a:pt x="40100" y="14460"/>
                </a:lnTo>
                <a:lnTo>
                  <a:pt x="40100" y="14450"/>
                </a:lnTo>
                <a:lnTo>
                  <a:pt x="40100" y="14440"/>
                </a:lnTo>
                <a:lnTo>
                  <a:pt x="40100" y="14420"/>
                </a:lnTo>
                <a:lnTo>
                  <a:pt x="40090" y="14400"/>
                </a:lnTo>
                <a:lnTo>
                  <a:pt x="40080" y="14390"/>
                </a:lnTo>
                <a:lnTo>
                  <a:pt x="40080" y="14380"/>
                </a:lnTo>
                <a:lnTo>
                  <a:pt x="40080" y="14370"/>
                </a:lnTo>
                <a:lnTo>
                  <a:pt x="40070" y="14360"/>
                </a:lnTo>
                <a:lnTo>
                  <a:pt x="40070" y="14350"/>
                </a:lnTo>
                <a:lnTo>
                  <a:pt x="40070" y="14340"/>
                </a:lnTo>
                <a:lnTo>
                  <a:pt x="40070" y="14330"/>
                </a:lnTo>
                <a:lnTo>
                  <a:pt x="40070" y="14320"/>
                </a:lnTo>
                <a:lnTo>
                  <a:pt x="40070" y="14310"/>
                </a:lnTo>
                <a:lnTo>
                  <a:pt x="40070" y="14300"/>
                </a:lnTo>
                <a:lnTo>
                  <a:pt x="40070" y="14290"/>
                </a:lnTo>
                <a:lnTo>
                  <a:pt x="40070" y="14270"/>
                </a:lnTo>
                <a:lnTo>
                  <a:pt x="40070" y="14260"/>
                </a:lnTo>
                <a:lnTo>
                  <a:pt x="40070" y="14250"/>
                </a:lnTo>
                <a:lnTo>
                  <a:pt x="40070" y="14240"/>
                </a:lnTo>
                <a:lnTo>
                  <a:pt x="40070" y="14220"/>
                </a:lnTo>
                <a:lnTo>
                  <a:pt x="40070" y="14210"/>
                </a:lnTo>
                <a:lnTo>
                  <a:pt x="40070" y="14200"/>
                </a:lnTo>
                <a:lnTo>
                  <a:pt x="40070" y="14190"/>
                </a:lnTo>
                <a:lnTo>
                  <a:pt x="40060" y="14170"/>
                </a:lnTo>
                <a:lnTo>
                  <a:pt x="40070" y="14160"/>
                </a:lnTo>
                <a:lnTo>
                  <a:pt x="40070" y="14130"/>
                </a:lnTo>
                <a:lnTo>
                  <a:pt x="40070" y="14120"/>
                </a:lnTo>
                <a:lnTo>
                  <a:pt x="40050" y="14110"/>
                </a:lnTo>
                <a:lnTo>
                  <a:pt x="40050" y="14090"/>
                </a:lnTo>
                <a:lnTo>
                  <a:pt x="40050" y="14080"/>
                </a:lnTo>
                <a:lnTo>
                  <a:pt x="40040" y="14070"/>
                </a:lnTo>
                <a:lnTo>
                  <a:pt x="40030" y="14060"/>
                </a:lnTo>
                <a:lnTo>
                  <a:pt x="40030" y="14050"/>
                </a:lnTo>
                <a:lnTo>
                  <a:pt x="40030" y="14040"/>
                </a:lnTo>
                <a:lnTo>
                  <a:pt x="40010" y="14030"/>
                </a:lnTo>
                <a:lnTo>
                  <a:pt x="40010" y="14020"/>
                </a:lnTo>
                <a:lnTo>
                  <a:pt x="40000" y="14010"/>
                </a:lnTo>
                <a:lnTo>
                  <a:pt x="39990" y="14010"/>
                </a:lnTo>
                <a:lnTo>
                  <a:pt x="39980" y="14000"/>
                </a:lnTo>
                <a:lnTo>
                  <a:pt x="39980" y="13990"/>
                </a:lnTo>
                <a:lnTo>
                  <a:pt x="39970" y="13990"/>
                </a:lnTo>
                <a:lnTo>
                  <a:pt x="39970" y="13980"/>
                </a:lnTo>
                <a:lnTo>
                  <a:pt x="39960" y="13970"/>
                </a:lnTo>
                <a:lnTo>
                  <a:pt x="39950" y="13970"/>
                </a:lnTo>
                <a:lnTo>
                  <a:pt x="39950" y="13960"/>
                </a:lnTo>
                <a:lnTo>
                  <a:pt x="39940" y="13950"/>
                </a:lnTo>
                <a:lnTo>
                  <a:pt x="39930" y="13950"/>
                </a:lnTo>
                <a:lnTo>
                  <a:pt x="39940" y="13960"/>
                </a:lnTo>
                <a:lnTo>
                  <a:pt x="39930" y="13970"/>
                </a:lnTo>
                <a:lnTo>
                  <a:pt x="39920" y="13970"/>
                </a:lnTo>
                <a:lnTo>
                  <a:pt x="39910" y="13970"/>
                </a:lnTo>
                <a:lnTo>
                  <a:pt x="39900" y="13980"/>
                </a:lnTo>
                <a:lnTo>
                  <a:pt x="39890" y="13980"/>
                </a:lnTo>
                <a:lnTo>
                  <a:pt x="39880" y="13990"/>
                </a:lnTo>
                <a:lnTo>
                  <a:pt x="39870" y="13990"/>
                </a:lnTo>
                <a:lnTo>
                  <a:pt x="39850" y="13980"/>
                </a:lnTo>
                <a:lnTo>
                  <a:pt x="39850" y="13970"/>
                </a:lnTo>
                <a:lnTo>
                  <a:pt x="39840" y="13960"/>
                </a:lnTo>
                <a:lnTo>
                  <a:pt x="39830" y="13950"/>
                </a:lnTo>
                <a:lnTo>
                  <a:pt x="39830" y="13940"/>
                </a:lnTo>
                <a:lnTo>
                  <a:pt x="39830" y="13930"/>
                </a:lnTo>
                <a:lnTo>
                  <a:pt x="39830" y="13920"/>
                </a:lnTo>
                <a:lnTo>
                  <a:pt x="39830" y="13910"/>
                </a:lnTo>
                <a:lnTo>
                  <a:pt x="39820" y="13900"/>
                </a:lnTo>
                <a:lnTo>
                  <a:pt x="39820" y="13890"/>
                </a:lnTo>
                <a:lnTo>
                  <a:pt x="39820" y="13870"/>
                </a:lnTo>
                <a:lnTo>
                  <a:pt x="39820" y="13860"/>
                </a:lnTo>
                <a:lnTo>
                  <a:pt x="39810" y="13850"/>
                </a:lnTo>
                <a:lnTo>
                  <a:pt x="39810" y="13840"/>
                </a:lnTo>
                <a:lnTo>
                  <a:pt x="39800" y="13830"/>
                </a:lnTo>
                <a:lnTo>
                  <a:pt x="39800" y="13820"/>
                </a:lnTo>
                <a:lnTo>
                  <a:pt x="39800" y="13810"/>
                </a:lnTo>
                <a:lnTo>
                  <a:pt x="39800" y="13800"/>
                </a:lnTo>
                <a:lnTo>
                  <a:pt x="39810" y="13800"/>
                </a:lnTo>
                <a:lnTo>
                  <a:pt x="39810" y="13790"/>
                </a:lnTo>
                <a:lnTo>
                  <a:pt x="39800" y="13780"/>
                </a:lnTo>
                <a:lnTo>
                  <a:pt x="39810" y="13780"/>
                </a:lnTo>
                <a:lnTo>
                  <a:pt x="39810" y="13770"/>
                </a:lnTo>
                <a:lnTo>
                  <a:pt x="39800" y="13760"/>
                </a:lnTo>
                <a:lnTo>
                  <a:pt x="39810" y="13750"/>
                </a:lnTo>
                <a:lnTo>
                  <a:pt x="39820" y="13740"/>
                </a:lnTo>
                <a:lnTo>
                  <a:pt x="39810" y="13740"/>
                </a:lnTo>
                <a:lnTo>
                  <a:pt x="39800" y="13740"/>
                </a:lnTo>
                <a:lnTo>
                  <a:pt x="39800" y="13730"/>
                </a:lnTo>
                <a:lnTo>
                  <a:pt x="39810" y="13730"/>
                </a:lnTo>
                <a:lnTo>
                  <a:pt x="39820" y="13720"/>
                </a:lnTo>
                <a:lnTo>
                  <a:pt x="39830" y="13710"/>
                </a:lnTo>
                <a:lnTo>
                  <a:pt x="39820" y="13710"/>
                </a:lnTo>
                <a:lnTo>
                  <a:pt x="39820" y="13720"/>
                </a:lnTo>
                <a:lnTo>
                  <a:pt x="39810" y="13720"/>
                </a:lnTo>
                <a:lnTo>
                  <a:pt x="39810" y="13730"/>
                </a:lnTo>
                <a:lnTo>
                  <a:pt x="39800" y="13730"/>
                </a:lnTo>
                <a:lnTo>
                  <a:pt x="39800" y="13740"/>
                </a:lnTo>
                <a:lnTo>
                  <a:pt x="39790" y="13740"/>
                </a:lnTo>
                <a:lnTo>
                  <a:pt x="39790" y="13730"/>
                </a:lnTo>
                <a:lnTo>
                  <a:pt x="39790" y="13720"/>
                </a:lnTo>
                <a:lnTo>
                  <a:pt x="39790" y="13700"/>
                </a:lnTo>
                <a:lnTo>
                  <a:pt x="39780" y="13700"/>
                </a:lnTo>
                <a:lnTo>
                  <a:pt x="39780" y="13690"/>
                </a:lnTo>
                <a:lnTo>
                  <a:pt x="39780" y="13680"/>
                </a:lnTo>
                <a:lnTo>
                  <a:pt x="39770" y="13670"/>
                </a:lnTo>
                <a:lnTo>
                  <a:pt x="39750" y="13650"/>
                </a:lnTo>
                <a:lnTo>
                  <a:pt x="39730" y="13640"/>
                </a:lnTo>
                <a:lnTo>
                  <a:pt x="39710" y="13630"/>
                </a:lnTo>
                <a:lnTo>
                  <a:pt x="39700" y="13630"/>
                </a:lnTo>
                <a:lnTo>
                  <a:pt x="39680" y="13620"/>
                </a:lnTo>
                <a:lnTo>
                  <a:pt x="39670" y="13620"/>
                </a:lnTo>
                <a:lnTo>
                  <a:pt x="39660" y="13610"/>
                </a:lnTo>
                <a:lnTo>
                  <a:pt x="39660" y="13620"/>
                </a:lnTo>
                <a:lnTo>
                  <a:pt x="39650" y="13610"/>
                </a:lnTo>
                <a:lnTo>
                  <a:pt x="39640" y="13610"/>
                </a:lnTo>
                <a:lnTo>
                  <a:pt x="39630" y="13610"/>
                </a:lnTo>
                <a:lnTo>
                  <a:pt x="39620" y="13610"/>
                </a:lnTo>
                <a:lnTo>
                  <a:pt x="39610" y="13610"/>
                </a:lnTo>
                <a:lnTo>
                  <a:pt x="39600" y="13610"/>
                </a:lnTo>
                <a:lnTo>
                  <a:pt x="39590" y="13610"/>
                </a:lnTo>
                <a:lnTo>
                  <a:pt x="39580" y="13610"/>
                </a:lnTo>
                <a:lnTo>
                  <a:pt x="39570" y="13610"/>
                </a:lnTo>
                <a:lnTo>
                  <a:pt x="39560" y="13610"/>
                </a:lnTo>
                <a:lnTo>
                  <a:pt x="39550" y="13610"/>
                </a:lnTo>
                <a:lnTo>
                  <a:pt x="39540" y="13600"/>
                </a:lnTo>
                <a:lnTo>
                  <a:pt x="39540" y="13610"/>
                </a:lnTo>
                <a:lnTo>
                  <a:pt x="39530" y="13600"/>
                </a:lnTo>
                <a:lnTo>
                  <a:pt x="39520" y="13600"/>
                </a:lnTo>
                <a:lnTo>
                  <a:pt x="39510" y="13600"/>
                </a:lnTo>
                <a:lnTo>
                  <a:pt x="39510" y="13610"/>
                </a:lnTo>
                <a:lnTo>
                  <a:pt x="39500" y="13610"/>
                </a:lnTo>
                <a:lnTo>
                  <a:pt x="39490" y="13610"/>
                </a:lnTo>
                <a:lnTo>
                  <a:pt x="39480" y="13610"/>
                </a:lnTo>
                <a:lnTo>
                  <a:pt x="39480" y="13620"/>
                </a:lnTo>
                <a:lnTo>
                  <a:pt x="39470" y="13620"/>
                </a:lnTo>
                <a:lnTo>
                  <a:pt x="39460" y="13620"/>
                </a:lnTo>
                <a:lnTo>
                  <a:pt x="39460" y="13630"/>
                </a:lnTo>
                <a:lnTo>
                  <a:pt x="39450" y="13630"/>
                </a:lnTo>
                <a:lnTo>
                  <a:pt x="39440" y="13640"/>
                </a:lnTo>
                <a:lnTo>
                  <a:pt x="39430" y="13640"/>
                </a:lnTo>
                <a:lnTo>
                  <a:pt x="39430" y="13650"/>
                </a:lnTo>
                <a:lnTo>
                  <a:pt x="39420" y="13650"/>
                </a:lnTo>
                <a:lnTo>
                  <a:pt x="39420" y="13660"/>
                </a:lnTo>
                <a:lnTo>
                  <a:pt x="39410" y="13660"/>
                </a:lnTo>
                <a:lnTo>
                  <a:pt x="39400" y="13670"/>
                </a:lnTo>
                <a:lnTo>
                  <a:pt x="39390" y="13670"/>
                </a:lnTo>
                <a:lnTo>
                  <a:pt x="39390" y="13680"/>
                </a:lnTo>
                <a:lnTo>
                  <a:pt x="39380" y="13680"/>
                </a:lnTo>
                <a:lnTo>
                  <a:pt x="39370" y="13680"/>
                </a:lnTo>
                <a:lnTo>
                  <a:pt x="39350" y="13680"/>
                </a:lnTo>
                <a:lnTo>
                  <a:pt x="39340" y="13690"/>
                </a:lnTo>
                <a:lnTo>
                  <a:pt x="39330" y="13690"/>
                </a:lnTo>
                <a:lnTo>
                  <a:pt x="39320" y="13700"/>
                </a:lnTo>
                <a:lnTo>
                  <a:pt x="39310" y="13710"/>
                </a:lnTo>
                <a:lnTo>
                  <a:pt x="39290" y="13720"/>
                </a:lnTo>
                <a:lnTo>
                  <a:pt x="39280" y="13730"/>
                </a:lnTo>
                <a:lnTo>
                  <a:pt x="39270" y="13740"/>
                </a:lnTo>
                <a:lnTo>
                  <a:pt x="39260" y="13740"/>
                </a:lnTo>
                <a:lnTo>
                  <a:pt x="39250" y="13750"/>
                </a:lnTo>
                <a:lnTo>
                  <a:pt x="39220" y="13770"/>
                </a:lnTo>
                <a:lnTo>
                  <a:pt x="39200" y="13800"/>
                </a:lnTo>
                <a:lnTo>
                  <a:pt x="39190" y="13810"/>
                </a:lnTo>
                <a:lnTo>
                  <a:pt x="39190" y="13820"/>
                </a:lnTo>
                <a:lnTo>
                  <a:pt x="39180" y="13830"/>
                </a:lnTo>
                <a:lnTo>
                  <a:pt x="39170" y="13840"/>
                </a:lnTo>
                <a:lnTo>
                  <a:pt x="39170" y="13850"/>
                </a:lnTo>
                <a:lnTo>
                  <a:pt x="39160" y="13850"/>
                </a:lnTo>
                <a:lnTo>
                  <a:pt x="39150" y="13860"/>
                </a:lnTo>
                <a:lnTo>
                  <a:pt x="39150" y="13870"/>
                </a:lnTo>
                <a:lnTo>
                  <a:pt x="39140" y="13880"/>
                </a:lnTo>
                <a:lnTo>
                  <a:pt x="39150" y="13890"/>
                </a:lnTo>
                <a:lnTo>
                  <a:pt x="39120" y="13930"/>
                </a:lnTo>
                <a:lnTo>
                  <a:pt x="39100" y="13960"/>
                </a:lnTo>
                <a:lnTo>
                  <a:pt x="39070" y="14000"/>
                </a:lnTo>
                <a:lnTo>
                  <a:pt x="39070" y="14010"/>
                </a:lnTo>
                <a:lnTo>
                  <a:pt x="39050" y="14010"/>
                </a:lnTo>
                <a:lnTo>
                  <a:pt x="39040" y="14010"/>
                </a:lnTo>
                <a:lnTo>
                  <a:pt x="39030" y="14010"/>
                </a:lnTo>
                <a:lnTo>
                  <a:pt x="39030" y="14020"/>
                </a:lnTo>
                <a:lnTo>
                  <a:pt x="39020" y="14020"/>
                </a:lnTo>
                <a:lnTo>
                  <a:pt x="39020" y="14030"/>
                </a:lnTo>
                <a:lnTo>
                  <a:pt x="39010" y="14030"/>
                </a:lnTo>
                <a:lnTo>
                  <a:pt x="39000" y="14040"/>
                </a:lnTo>
                <a:lnTo>
                  <a:pt x="38990" y="14030"/>
                </a:lnTo>
                <a:lnTo>
                  <a:pt x="38980" y="14030"/>
                </a:lnTo>
                <a:lnTo>
                  <a:pt x="38970" y="14030"/>
                </a:lnTo>
                <a:lnTo>
                  <a:pt x="38960" y="14030"/>
                </a:lnTo>
                <a:lnTo>
                  <a:pt x="38950" y="14040"/>
                </a:lnTo>
                <a:lnTo>
                  <a:pt x="38940" y="14040"/>
                </a:lnTo>
                <a:lnTo>
                  <a:pt x="38930" y="14040"/>
                </a:lnTo>
                <a:lnTo>
                  <a:pt x="38920" y="14040"/>
                </a:lnTo>
                <a:lnTo>
                  <a:pt x="38910" y="14050"/>
                </a:lnTo>
                <a:lnTo>
                  <a:pt x="38890" y="14070"/>
                </a:lnTo>
                <a:lnTo>
                  <a:pt x="38890" y="14080"/>
                </a:lnTo>
                <a:lnTo>
                  <a:pt x="38860" y="14110"/>
                </a:lnTo>
                <a:lnTo>
                  <a:pt x="38830" y="14140"/>
                </a:lnTo>
                <a:lnTo>
                  <a:pt x="38820" y="14150"/>
                </a:lnTo>
                <a:lnTo>
                  <a:pt x="38810" y="14160"/>
                </a:lnTo>
                <a:lnTo>
                  <a:pt x="38800" y="14160"/>
                </a:lnTo>
                <a:lnTo>
                  <a:pt x="38770" y="14150"/>
                </a:lnTo>
                <a:lnTo>
                  <a:pt x="38750" y="14150"/>
                </a:lnTo>
                <a:lnTo>
                  <a:pt x="38730" y="14160"/>
                </a:lnTo>
                <a:lnTo>
                  <a:pt x="38720" y="14180"/>
                </a:lnTo>
                <a:lnTo>
                  <a:pt x="38700" y="14200"/>
                </a:lnTo>
                <a:lnTo>
                  <a:pt x="38680" y="14220"/>
                </a:lnTo>
                <a:lnTo>
                  <a:pt x="38670" y="14230"/>
                </a:lnTo>
                <a:lnTo>
                  <a:pt x="38650" y="14240"/>
                </a:lnTo>
                <a:lnTo>
                  <a:pt x="38630" y="14240"/>
                </a:lnTo>
                <a:lnTo>
                  <a:pt x="38580" y="14230"/>
                </a:lnTo>
                <a:lnTo>
                  <a:pt x="38560" y="14230"/>
                </a:lnTo>
                <a:lnTo>
                  <a:pt x="38540" y="14250"/>
                </a:lnTo>
                <a:lnTo>
                  <a:pt x="38510" y="14260"/>
                </a:lnTo>
                <a:lnTo>
                  <a:pt x="38510" y="14270"/>
                </a:lnTo>
                <a:lnTo>
                  <a:pt x="38480" y="14270"/>
                </a:lnTo>
                <a:lnTo>
                  <a:pt x="38480" y="14280"/>
                </a:lnTo>
                <a:lnTo>
                  <a:pt x="38470" y="14280"/>
                </a:lnTo>
                <a:lnTo>
                  <a:pt x="38460" y="14280"/>
                </a:lnTo>
                <a:lnTo>
                  <a:pt x="38460" y="14290"/>
                </a:lnTo>
                <a:lnTo>
                  <a:pt x="38440" y="14310"/>
                </a:lnTo>
                <a:lnTo>
                  <a:pt x="38420" y="14330"/>
                </a:lnTo>
                <a:lnTo>
                  <a:pt x="38420" y="14340"/>
                </a:lnTo>
                <a:lnTo>
                  <a:pt x="38410" y="14350"/>
                </a:lnTo>
                <a:lnTo>
                  <a:pt x="38410" y="14360"/>
                </a:lnTo>
                <a:lnTo>
                  <a:pt x="38400" y="14380"/>
                </a:lnTo>
                <a:lnTo>
                  <a:pt x="38390" y="14400"/>
                </a:lnTo>
                <a:lnTo>
                  <a:pt x="38390" y="14410"/>
                </a:lnTo>
                <a:lnTo>
                  <a:pt x="38380" y="14440"/>
                </a:lnTo>
                <a:lnTo>
                  <a:pt x="38370" y="14470"/>
                </a:lnTo>
                <a:lnTo>
                  <a:pt x="38360" y="14500"/>
                </a:lnTo>
                <a:lnTo>
                  <a:pt x="38360" y="14520"/>
                </a:lnTo>
                <a:lnTo>
                  <a:pt x="38360" y="14540"/>
                </a:lnTo>
                <a:lnTo>
                  <a:pt x="38350" y="14560"/>
                </a:lnTo>
                <a:lnTo>
                  <a:pt x="38350" y="14570"/>
                </a:lnTo>
                <a:lnTo>
                  <a:pt x="38330" y="14570"/>
                </a:lnTo>
                <a:lnTo>
                  <a:pt x="38320" y="14570"/>
                </a:lnTo>
                <a:lnTo>
                  <a:pt x="38300" y="14570"/>
                </a:lnTo>
                <a:lnTo>
                  <a:pt x="38280" y="14580"/>
                </a:lnTo>
                <a:lnTo>
                  <a:pt x="38270" y="14600"/>
                </a:lnTo>
                <a:lnTo>
                  <a:pt x="38260" y="14620"/>
                </a:lnTo>
                <a:lnTo>
                  <a:pt x="38260" y="14630"/>
                </a:lnTo>
                <a:lnTo>
                  <a:pt x="38240" y="14630"/>
                </a:lnTo>
                <a:lnTo>
                  <a:pt x="38230" y="14620"/>
                </a:lnTo>
                <a:lnTo>
                  <a:pt x="38220" y="14610"/>
                </a:lnTo>
                <a:lnTo>
                  <a:pt x="38210" y="14600"/>
                </a:lnTo>
                <a:lnTo>
                  <a:pt x="38200" y="14580"/>
                </a:lnTo>
                <a:lnTo>
                  <a:pt x="38200" y="14570"/>
                </a:lnTo>
                <a:lnTo>
                  <a:pt x="38190" y="14570"/>
                </a:lnTo>
                <a:lnTo>
                  <a:pt x="38180" y="14540"/>
                </a:lnTo>
                <a:lnTo>
                  <a:pt x="38160" y="14530"/>
                </a:lnTo>
                <a:lnTo>
                  <a:pt x="38140" y="14520"/>
                </a:lnTo>
                <a:lnTo>
                  <a:pt x="38110" y="14540"/>
                </a:lnTo>
                <a:lnTo>
                  <a:pt x="38090" y="14550"/>
                </a:lnTo>
                <a:lnTo>
                  <a:pt x="38090" y="14560"/>
                </a:lnTo>
                <a:lnTo>
                  <a:pt x="38080" y="14560"/>
                </a:lnTo>
                <a:lnTo>
                  <a:pt x="38060" y="14550"/>
                </a:lnTo>
                <a:lnTo>
                  <a:pt x="38050" y="14550"/>
                </a:lnTo>
                <a:lnTo>
                  <a:pt x="38040" y="14540"/>
                </a:lnTo>
                <a:lnTo>
                  <a:pt x="38020" y="14520"/>
                </a:lnTo>
                <a:lnTo>
                  <a:pt x="38000" y="14500"/>
                </a:lnTo>
                <a:lnTo>
                  <a:pt x="38000" y="14490"/>
                </a:lnTo>
                <a:lnTo>
                  <a:pt x="37970" y="14480"/>
                </a:lnTo>
                <a:lnTo>
                  <a:pt x="37960" y="14480"/>
                </a:lnTo>
                <a:lnTo>
                  <a:pt x="37940" y="14480"/>
                </a:lnTo>
                <a:lnTo>
                  <a:pt x="37920" y="14460"/>
                </a:lnTo>
                <a:lnTo>
                  <a:pt x="37900" y="14460"/>
                </a:lnTo>
                <a:lnTo>
                  <a:pt x="37890" y="14450"/>
                </a:lnTo>
                <a:lnTo>
                  <a:pt x="37850" y="14450"/>
                </a:lnTo>
                <a:lnTo>
                  <a:pt x="37840" y="14450"/>
                </a:lnTo>
                <a:lnTo>
                  <a:pt x="37810" y="14440"/>
                </a:lnTo>
                <a:lnTo>
                  <a:pt x="37800" y="14440"/>
                </a:lnTo>
                <a:lnTo>
                  <a:pt x="37770" y="14440"/>
                </a:lnTo>
                <a:lnTo>
                  <a:pt x="37750" y="14440"/>
                </a:lnTo>
                <a:lnTo>
                  <a:pt x="37740" y="14440"/>
                </a:lnTo>
                <a:lnTo>
                  <a:pt x="37720" y="14440"/>
                </a:lnTo>
                <a:lnTo>
                  <a:pt x="37700" y="14440"/>
                </a:lnTo>
                <a:lnTo>
                  <a:pt x="37690" y="14450"/>
                </a:lnTo>
                <a:lnTo>
                  <a:pt x="37670" y="14440"/>
                </a:lnTo>
                <a:lnTo>
                  <a:pt x="37630" y="14440"/>
                </a:lnTo>
                <a:lnTo>
                  <a:pt x="37620" y="14440"/>
                </a:lnTo>
                <a:lnTo>
                  <a:pt x="37600" y="14440"/>
                </a:lnTo>
                <a:lnTo>
                  <a:pt x="37570" y="14430"/>
                </a:lnTo>
                <a:lnTo>
                  <a:pt x="37560" y="14430"/>
                </a:lnTo>
                <a:lnTo>
                  <a:pt x="37540" y="14420"/>
                </a:lnTo>
                <a:lnTo>
                  <a:pt x="37480" y="14410"/>
                </a:lnTo>
                <a:lnTo>
                  <a:pt x="37460" y="14410"/>
                </a:lnTo>
                <a:lnTo>
                  <a:pt x="37450" y="14400"/>
                </a:lnTo>
                <a:lnTo>
                  <a:pt x="37430" y="14410"/>
                </a:lnTo>
                <a:lnTo>
                  <a:pt x="37420" y="14410"/>
                </a:lnTo>
                <a:lnTo>
                  <a:pt x="37390" y="14410"/>
                </a:lnTo>
                <a:lnTo>
                  <a:pt x="37380" y="14410"/>
                </a:lnTo>
                <a:lnTo>
                  <a:pt x="37360" y="14410"/>
                </a:lnTo>
                <a:lnTo>
                  <a:pt x="37350" y="14410"/>
                </a:lnTo>
                <a:lnTo>
                  <a:pt x="37340" y="14410"/>
                </a:lnTo>
                <a:lnTo>
                  <a:pt x="37320" y="14400"/>
                </a:lnTo>
                <a:lnTo>
                  <a:pt x="37300" y="14400"/>
                </a:lnTo>
                <a:lnTo>
                  <a:pt x="37290" y="14390"/>
                </a:lnTo>
                <a:lnTo>
                  <a:pt x="37260" y="14380"/>
                </a:lnTo>
                <a:lnTo>
                  <a:pt x="37210" y="14370"/>
                </a:lnTo>
                <a:lnTo>
                  <a:pt x="37200" y="14370"/>
                </a:lnTo>
                <a:lnTo>
                  <a:pt x="37190" y="14360"/>
                </a:lnTo>
                <a:lnTo>
                  <a:pt x="37150" y="14360"/>
                </a:lnTo>
                <a:lnTo>
                  <a:pt x="37100" y="14350"/>
                </a:lnTo>
                <a:lnTo>
                  <a:pt x="37090" y="14350"/>
                </a:lnTo>
                <a:lnTo>
                  <a:pt x="37050" y="14350"/>
                </a:lnTo>
                <a:lnTo>
                  <a:pt x="37040" y="14350"/>
                </a:lnTo>
                <a:lnTo>
                  <a:pt x="37030" y="14350"/>
                </a:lnTo>
                <a:lnTo>
                  <a:pt x="37010" y="14350"/>
                </a:lnTo>
                <a:lnTo>
                  <a:pt x="36990" y="14340"/>
                </a:lnTo>
                <a:lnTo>
                  <a:pt x="36950" y="14350"/>
                </a:lnTo>
                <a:lnTo>
                  <a:pt x="36930" y="14350"/>
                </a:lnTo>
                <a:lnTo>
                  <a:pt x="36910" y="14360"/>
                </a:lnTo>
                <a:lnTo>
                  <a:pt x="36890" y="14360"/>
                </a:lnTo>
                <a:lnTo>
                  <a:pt x="36880" y="14360"/>
                </a:lnTo>
                <a:lnTo>
                  <a:pt x="36870" y="14360"/>
                </a:lnTo>
                <a:lnTo>
                  <a:pt x="36860" y="14360"/>
                </a:lnTo>
                <a:lnTo>
                  <a:pt x="36820" y="14360"/>
                </a:lnTo>
                <a:lnTo>
                  <a:pt x="36780" y="14350"/>
                </a:lnTo>
                <a:lnTo>
                  <a:pt x="36750" y="14340"/>
                </a:lnTo>
                <a:lnTo>
                  <a:pt x="36730" y="14340"/>
                </a:lnTo>
                <a:lnTo>
                  <a:pt x="36720" y="14330"/>
                </a:lnTo>
                <a:lnTo>
                  <a:pt x="36710" y="14330"/>
                </a:lnTo>
                <a:lnTo>
                  <a:pt x="36690" y="14320"/>
                </a:lnTo>
                <a:lnTo>
                  <a:pt x="36660" y="14320"/>
                </a:lnTo>
                <a:lnTo>
                  <a:pt x="36640" y="14320"/>
                </a:lnTo>
                <a:lnTo>
                  <a:pt x="36620" y="14320"/>
                </a:lnTo>
                <a:lnTo>
                  <a:pt x="36620" y="14330"/>
                </a:lnTo>
                <a:lnTo>
                  <a:pt x="36610" y="14330"/>
                </a:lnTo>
                <a:lnTo>
                  <a:pt x="36590" y="14340"/>
                </a:lnTo>
                <a:lnTo>
                  <a:pt x="36580" y="14340"/>
                </a:lnTo>
                <a:lnTo>
                  <a:pt x="36570" y="14340"/>
                </a:lnTo>
                <a:lnTo>
                  <a:pt x="36560" y="14340"/>
                </a:lnTo>
                <a:lnTo>
                  <a:pt x="36550" y="14350"/>
                </a:lnTo>
                <a:lnTo>
                  <a:pt x="36530" y="14360"/>
                </a:lnTo>
                <a:lnTo>
                  <a:pt x="36520" y="14370"/>
                </a:lnTo>
                <a:lnTo>
                  <a:pt x="36510" y="14380"/>
                </a:lnTo>
                <a:lnTo>
                  <a:pt x="36490" y="14400"/>
                </a:lnTo>
                <a:lnTo>
                  <a:pt x="36470" y="14410"/>
                </a:lnTo>
                <a:lnTo>
                  <a:pt x="36460" y="14420"/>
                </a:lnTo>
                <a:lnTo>
                  <a:pt x="36450" y="14440"/>
                </a:lnTo>
                <a:lnTo>
                  <a:pt x="36440" y="14450"/>
                </a:lnTo>
                <a:lnTo>
                  <a:pt x="36420" y="14460"/>
                </a:lnTo>
                <a:lnTo>
                  <a:pt x="36410" y="14480"/>
                </a:lnTo>
                <a:lnTo>
                  <a:pt x="36400" y="14480"/>
                </a:lnTo>
                <a:lnTo>
                  <a:pt x="36390" y="14480"/>
                </a:lnTo>
                <a:lnTo>
                  <a:pt x="36380" y="14480"/>
                </a:lnTo>
                <a:lnTo>
                  <a:pt x="36360" y="14480"/>
                </a:lnTo>
                <a:lnTo>
                  <a:pt x="36350" y="14460"/>
                </a:lnTo>
                <a:lnTo>
                  <a:pt x="36350" y="14450"/>
                </a:lnTo>
                <a:lnTo>
                  <a:pt x="36350" y="14440"/>
                </a:lnTo>
                <a:lnTo>
                  <a:pt x="36350" y="14430"/>
                </a:lnTo>
                <a:lnTo>
                  <a:pt x="36340" y="14420"/>
                </a:lnTo>
                <a:lnTo>
                  <a:pt x="36330" y="14420"/>
                </a:lnTo>
                <a:lnTo>
                  <a:pt x="36320" y="14420"/>
                </a:lnTo>
                <a:lnTo>
                  <a:pt x="36310" y="14410"/>
                </a:lnTo>
                <a:lnTo>
                  <a:pt x="36300" y="14410"/>
                </a:lnTo>
                <a:lnTo>
                  <a:pt x="36290" y="14410"/>
                </a:lnTo>
                <a:lnTo>
                  <a:pt x="36280" y="14410"/>
                </a:lnTo>
                <a:lnTo>
                  <a:pt x="36250" y="14410"/>
                </a:lnTo>
                <a:lnTo>
                  <a:pt x="36240" y="14410"/>
                </a:lnTo>
                <a:lnTo>
                  <a:pt x="36240" y="14420"/>
                </a:lnTo>
                <a:lnTo>
                  <a:pt x="36220" y="14420"/>
                </a:lnTo>
                <a:lnTo>
                  <a:pt x="36210" y="14420"/>
                </a:lnTo>
                <a:lnTo>
                  <a:pt x="36190" y="14440"/>
                </a:lnTo>
                <a:lnTo>
                  <a:pt x="36150" y="14470"/>
                </a:lnTo>
                <a:lnTo>
                  <a:pt x="36140" y="14480"/>
                </a:lnTo>
                <a:lnTo>
                  <a:pt x="36130" y="14490"/>
                </a:lnTo>
                <a:lnTo>
                  <a:pt x="36120" y="14490"/>
                </a:lnTo>
                <a:lnTo>
                  <a:pt x="36120" y="14500"/>
                </a:lnTo>
                <a:lnTo>
                  <a:pt x="36110" y="14500"/>
                </a:lnTo>
                <a:lnTo>
                  <a:pt x="36090" y="14500"/>
                </a:lnTo>
                <a:lnTo>
                  <a:pt x="36080" y="14490"/>
                </a:lnTo>
                <a:lnTo>
                  <a:pt x="36060" y="14470"/>
                </a:lnTo>
                <a:lnTo>
                  <a:pt x="36050" y="14470"/>
                </a:lnTo>
                <a:lnTo>
                  <a:pt x="36040" y="14480"/>
                </a:lnTo>
                <a:lnTo>
                  <a:pt x="36030" y="14470"/>
                </a:lnTo>
                <a:lnTo>
                  <a:pt x="36030" y="14460"/>
                </a:lnTo>
                <a:lnTo>
                  <a:pt x="36030" y="14420"/>
                </a:lnTo>
                <a:lnTo>
                  <a:pt x="36020" y="14390"/>
                </a:lnTo>
                <a:lnTo>
                  <a:pt x="36020" y="14380"/>
                </a:lnTo>
                <a:lnTo>
                  <a:pt x="36010" y="14360"/>
                </a:lnTo>
                <a:lnTo>
                  <a:pt x="36000" y="14340"/>
                </a:lnTo>
                <a:lnTo>
                  <a:pt x="36000" y="14330"/>
                </a:lnTo>
                <a:lnTo>
                  <a:pt x="35990" y="14330"/>
                </a:lnTo>
                <a:lnTo>
                  <a:pt x="35980" y="14310"/>
                </a:lnTo>
                <a:lnTo>
                  <a:pt x="35970" y="14290"/>
                </a:lnTo>
                <a:lnTo>
                  <a:pt x="35970" y="14280"/>
                </a:lnTo>
                <a:lnTo>
                  <a:pt x="35950" y="14260"/>
                </a:lnTo>
                <a:lnTo>
                  <a:pt x="35930" y="14240"/>
                </a:lnTo>
                <a:lnTo>
                  <a:pt x="35930" y="14230"/>
                </a:lnTo>
                <a:lnTo>
                  <a:pt x="35920" y="14190"/>
                </a:lnTo>
                <a:lnTo>
                  <a:pt x="35910" y="14180"/>
                </a:lnTo>
                <a:lnTo>
                  <a:pt x="35900" y="14170"/>
                </a:lnTo>
                <a:lnTo>
                  <a:pt x="35890" y="14170"/>
                </a:lnTo>
                <a:lnTo>
                  <a:pt x="35870" y="14150"/>
                </a:lnTo>
                <a:lnTo>
                  <a:pt x="35860" y="14140"/>
                </a:lnTo>
                <a:lnTo>
                  <a:pt x="35850" y="14130"/>
                </a:lnTo>
                <a:lnTo>
                  <a:pt x="35820" y="14120"/>
                </a:lnTo>
                <a:lnTo>
                  <a:pt x="35810" y="14100"/>
                </a:lnTo>
                <a:lnTo>
                  <a:pt x="35780" y="14080"/>
                </a:lnTo>
                <a:lnTo>
                  <a:pt x="35770" y="14080"/>
                </a:lnTo>
                <a:lnTo>
                  <a:pt x="35740" y="14080"/>
                </a:lnTo>
                <a:lnTo>
                  <a:pt x="35740" y="14070"/>
                </a:lnTo>
                <a:lnTo>
                  <a:pt x="35730" y="14060"/>
                </a:lnTo>
                <a:lnTo>
                  <a:pt x="35710" y="14050"/>
                </a:lnTo>
                <a:lnTo>
                  <a:pt x="35690" y="14040"/>
                </a:lnTo>
                <a:lnTo>
                  <a:pt x="35680" y="14030"/>
                </a:lnTo>
                <a:lnTo>
                  <a:pt x="35680" y="14010"/>
                </a:lnTo>
                <a:lnTo>
                  <a:pt x="35690" y="13990"/>
                </a:lnTo>
                <a:lnTo>
                  <a:pt x="35690" y="13970"/>
                </a:lnTo>
                <a:lnTo>
                  <a:pt x="35680" y="13960"/>
                </a:lnTo>
                <a:lnTo>
                  <a:pt x="35680" y="13950"/>
                </a:lnTo>
                <a:lnTo>
                  <a:pt x="35670" y="13950"/>
                </a:lnTo>
                <a:lnTo>
                  <a:pt x="35650" y="13930"/>
                </a:lnTo>
                <a:lnTo>
                  <a:pt x="35640" y="13930"/>
                </a:lnTo>
                <a:lnTo>
                  <a:pt x="35640" y="13940"/>
                </a:lnTo>
                <a:lnTo>
                  <a:pt x="35630" y="13940"/>
                </a:lnTo>
                <a:lnTo>
                  <a:pt x="35620" y="13940"/>
                </a:lnTo>
                <a:lnTo>
                  <a:pt x="35600" y="13940"/>
                </a:lnTo>
                <a:lnTo>
                  <a:pt x="35590" y="13950"/>
                </a:lnTo>
                <a:lnTo>
                  <a:pt x="35580" y="13950"/>
                </a:lnTo>
                <a:lnTo>
                  <a:pt x="35570" y="13950"/>
                </a:lnTo>
                <a:lnTo>
                  <a:pt x="35560" y="13960"/>
                </a:lnTo>
                <a:lnTo>
                  <a:pt x="35550" y="13970"/>
                </a:lnTo>
                <a:lnTo>
                  <a:pt x="35540" y="13980"/>
                </a:lnTo>
                <a:lnTo>
                  <a:pt x="35530" y="13990"/>
                </a:lnTo>
                <a:lnTo>
                  <a:pt x="35520" y="13990"/>
                </a:lnTo>
                <a:lnTo>
                  <a:pt x="35510" y="13980"/>
                </a:lnTo>
                <a:lnTo>
                  <a:pt x="35500" y="13950"/>
                </a:lnTo>
                <a:lnTo>
                  <a:pt x="35490" y="13950"/>
                </a:lnTo>
                <a:lnTo>
                  <a:pt x="35490" y="13940"/>
                </a:lnTo>
                <a:lnTo>
                  <a:pt x="35480" y="13940"/>
                </a:lnTo>
                <a:lnTo>
                  <a:pt x="35480" y="13930"/>
                </a:lnTo>
                <a:lnTo>
                  <a:pt x="35470" y="13930"/>
                </a:lnTo>
                <a:lnTo>
                  <a:pt x="35470" y="13920"/>
                </a:lnTo>
                <a:lnTo>
                  <a:pt x="35460" y="13900"/>
                </a:lnTo>
                <a:lnTo>
                  <a:pt x="35440" y="13890"/>
                </a:lnTo>
                <a:lnTo>
                  <a:pt x="35430" y="13880"/>
                </a:lnTo>
                <a:lnTo>
                  <a:pt x="35420" y="13870"/>
                </a:lnTo>
                <a:lnTo>
                  <a:pt x="35410" y="13860"/>
                </a:lnTo>
                <a:lnTo>
                  <a:pt x="35410" y="13850"/>
                </a:lnTo>
                <a:lnTo>
                  <a:pt x="35400" y="13850"/>
                </a:lnTo>
                <a:lnTo>
                  <a:pt x="35380" y="13850"/>
                </a:lnTo>
                <a:lnTo>
                  <a:pt x="35360" y="13850"/>
                </a:lnTo>
                <a:lnTo>
                  <a:pt x="35360" y="13860"/>
                </a:lnTo>
                <a:lnTo>
                  <a:pt x="35350" y="13860"/>
                </a:lnTo>
                <a:lnTo>
                  <a:pt x="35340" y="13860"/>
                </a:lnTo>
                <a:lnTo>
                  <a:pt x="35330" y="13860"/>
                </a:lnTo>
                <a:lnTo>
                  <a:pt x="35320" y="13860"/>
                </a:lnTo>
                <a:lnTo>
                  <a:pt x="35310" y="13860"/>
                </a:lnTo>
                <a:lnTo>
                  <a:pt x="35310" y="13870"/>
                </a:lnTo>
                <a:lnTo>
                  <a:pt x="35300" y="13870"/>
                </a:lnTo>
                <a:lnTo>
                  <a:pt x="35290" y="13860"/>
                </a:lnTo>
                <a:lnTo>
                  <a:pt x="35280" y="13860"/>
                </a:lnTo>
                <a:lnTo>
                  <a:pt x="35280" y="13850"/>
                </a:lnTo>
                <a:lnTo>
                  <a:pt x="35270" y="13850"/>
                </a:lnTo>
                <a:lnTo>
                  <a:pt x="35260" y="13850"/>
                </a:lnTo>
                <a:lnTo>
                  <a:pt x="35250" y="13850"/>
                </a:lnTo>
                <a:lnTo>
                  <a:pt x="35230" y="13860"/>
                </a:lnTo>
                <a:lnTo>
                  <a:pt x="35220" y="13870"/>
                </a:lnTo>
                <a:lnTo>
                  <a:pt x="35210" y="13870"/>
                </a:lnTo>
                <a:lnTo>
                  <a:pt x="35200" y="13870"/>
                </a:lnTo>
                <a:lnTo>
                  <a:pt x="35200" y="13880"/>
                </a:lnTo>
                <a:lnTo>
                  <a:pt x="35190" y="13890"/>
                </a:lnTo>
                <a:lnTo>
                  <a:pt x="35180" y="13900"/>
                </a:lnTo>
                <a:lnTo>
                  <a:pt x="35160" y="13910"/>
                </a:lnTo>
                <a:lnTo>
                  <a:pt x="35130" y="13930"/>
                </a:lnTo>
                <a:lnTo>
                  <a:pt x="35120" y="13950"/>
                </a:lnTo>
                <a:lnTo>
                  <a:pt x="35110" y="13950"/>
                </a:lnTo>
                <a:lnTo>
                  <a:pt x="35070" y="13990"/>
                </a:lnTo>
                <a:lnTo>
                  <a:pt x="35040" y="14020"/>
                </a:lnTo>
                <a:lnTo>
                  <a:pt x="35010" y="14050"/>
                </a:lnTo>
                <a:lnTo>
                  <a:pt x="34990" y="14080"/>
                </a:lnTo>
                <a:lnTo>
                  <a:pt x="34970" y="14110"/>
                </a:lnTo>
                <a:lnTo>
                  <a:pt x="34970" y="14130"/>
                </a:lnTo>
                <a:lnTo>
                  <a:pt x="34960" y="14150"/>
                </a:lnTo>
                <a:lnTo>
                  <a:pt x="34950" y="14190"/>
                </a:lnTo>
                <a:lnTo>
                  <a:pt x="34960" y="14210"/>
                </a:lnTo>
                <a:lnTo>
                  <a:pt x="34960" y="14230"/>
                </a:lnTo>
                <a:lnTo>
                  <a:pt x="34960" y="14260"/>
                </a:lnTo>
                <a:lnTo>
                  <a:pt x="34960" y="14270"/>
                </a:lnTo>
                <a:lnTo>
                  <a:pt x="34950" y="14270"/>
                </a:lnTo>
                <a:lnTo>
                  <a:pt x="34940" y="14260"/>
                </a:lnTo>
                <a:lnTo>
                  <a:pt x="34930" y="14260"/>
                </a:lnTo>
                <a:lnTo>
                  <a:pt x="34920" y="14250"/>
                </a:lnTo>
                <a:lnTo>
                  <a:pt x="34920" y="14240"/>
                </a:lnTo>
                <a:lnTo>
                  <a:pt x="34910" y="14240"/>
                </a:lnTo>
                <a:lnTo>
                  <a:pt x="34900" y="14230"/>
                </a:lnTo>
                <a:lnTo>
                  <a:pt x="34890" y="14230"/>
                </a:lnTo>
                <a:lnTo>
                  <a:pt x="34870" y="14220"/>
                </a:lnTo>
                <a:lnTo>
                  <a:pt x="34870" y="14210"/>
                </a:lnTo>
                <a:lnTo>
                  <a:pt x="34870" y="14200"/>
                </a:lnTo>
                <a:lnTo>
                  <a:pt x="34870" y="14190"/>
                </a:lnTo>
                <a:lnTo>
                  <a:pt x="34870" y="14180"/>
                </a:lnTo>
                <a:lnTo>
                  <a:pt x="34860" y="14160"/>
                </a:lnTo>
                <a:lnTo>
                  <a:pt x="34860" y="14150"/>
                </a:lnTo>
                <a:lnTo>
                  <a:pt x="34850" y="14130"/>
                </a:lnTo>
                <a:lnTo>
                  <a:pt x="34860" y="14120"/>
                </a:lnTo>
                <a:lnTo>
                  <a:pt x="34860" y="14110"/>
                </a:lnTo>
                <a:lnTo>
                  <a:pt x="34870" y="14100"/>
                </a:lnTo>
                <a:lnTo>
                  <a:pt x="34880" y="14100"/>
                </a:lnTo>
                <a:lnTo>
                  <a:pt x="34890" y="14090"/>
                </a:lnTo>
                <a:lnTo>
                  <a:pt x="34900" y="14090"/>
                </a:lnTo>
                <a:lnTo>
                  <a:pt x="34900" y="14080"/>
                </a:lnTo>
                <a:lnTo>
                  <a:pt x="34910" y="14080"/>
                </a:lnTo>
                <a:lnTo>
                  <a:pt x="34910" y="14070"/>
                </a:lnTo>
                <a:lnTo>
                  <a:pt x="34910" y="14060"/>
                </a:lnTo>
                <a:lnTo>
                  <a:pt x="34910" y="14050"/>
                </a:lnTo>
                <a:lnTo>
                  <a:pt x="34900" y="14040"/>
                </a:lnTo>
                <a:lnTo>
                  <a:pt x="34890" y="14030"/>
                </a:lnTo>
                <a:lnTo>
                  <a:pt x="34890" y="14020"/>
                </a:lnTo>
                <a:lnTo>
                  <a:pt x="34890" y="14010"/>
                </a:lnTo>
                <a:lnTo>
                  <a:pt x="34880" y="14010"/>
                </a:lnTo>
                <a:lnTo>
                  <a:pt x="34880" y="14000"/>
                </a:lnTo>
                <a:lnTo>
                  <a:pt x="34880" y="13990"/>
                </a:lnTo>
                <a:lnTo>
                  <a:pt x="34870" y="13980"/>
                </a:lnTo>
                <a:lnTo>
                  <a:pt x="34860" y="13980"/>
                </a:lnTo>
                <a:lnTo>
                  <a:pt x="34850" y="13970"/>
                </a:lnTo>
                <a:lnTo>
                  <a:pt x="34840" y="13970"/>
                </a:lnTo>
                <a:lnTo>
                  <a:pt x="34830" y="13960"/>
                </a:lnTo>
                <a:lnTo>
                  <a:pt x="34820" y="13950"/>
                </a:lnTo>
                <a:lnTo>
                  <a:pt x="34810" y="13950"/>
                </a:lnTo>
                <a:lnTo>
                  <a:pt x="34810" y="13940"/>
                </a:lnTo>
                <a:lnTo>
                  <a:pt x="34820" y="13940"/>
                </a:lnTo>
                <a:lnTo>
                  <a:pt x="34830" y="13940"/>
                </a:lnTo>
                <a:lnTo>
                  <a:pt x="34840" y="13930"/>
                </a:lnTo>
                <a:lnTo>
                  <a:pt x="34840" y="13920"/>
                </a:lnTo>
                <a:lnTo>
                  <a:pt x="34840" y="13900"/>
                </a:lnTo>
                <a:lnTo>
                  <a:pt x="34830" y="13890"/>
                </a:lnTo>
                <a:lnTo>
                  <a:pt x="34830" y="13880"/>
                </a:lnTo>
                <a:lnTo>
                  <a:pt x="34830" y="13870"/>
                </a:lnTo>
                <a:lnTo>
                  <a:pt x="34830" y="13860"/>
                </a:lnTo>
                <a:lnTo>
                  <a:pt x="34840" y="13860"/>
                </a:lnTo>
                <a:lnTo>
                  <a:pt x="34840" y="13850"/>
                </a:lnTo>
                <a:lnTo>
                  <a:pt x="34850" y="13840"/>
                </a:lnTo>
                <a:lnTo>
                  <a:pt x="34860" y="13830"/>
                </a:lnTo>
                <a:lnTo>
                  <a:pt x="34860" y="13820"/>
                </a:lnTo>
                <a:lnTo>
                  <a:pt x="34870" y="13810"/>
                </a:lnTo>
                <a:lnTo>
                  <a:pt x="34870" y="13800"/>
                </a:lnTo>
                <a:lnTo>
                  <a:pt x="34880" y="13800"/>
                </a:lnTo>
                <a:lnTo>
                  <a:pt x="34890" y="13790"/>
                </a:lnTo>
                <a:lnTo>
                  <a:pt x="34880" y="13790"/>
                </a:lnTo>
                <a:lnTo>
                  <a:pt x="34880" y="13780"/>
                </a:lnTo>
                <a:lnTo>
                  <a:pt x="34890" y="13780"/>
                </a:lnTo>
                <a:lnTo>
                  <a:pt x="34900" y="13780"/>
                </a:lnTo>
                <a:lnTo>
                  <a:pt x="34900" y="13770"/>
                </a:lnTo>
                <a:lnTo>
                  <a:pt x="34910" y="13770"/>
                </a:lnTo>
                <a:lnTo>
                  <a:pt x="34920" y="13770"/>
                </a:lnTo>
                <a:lnTo>
                  <a:pt x="34910" y="13770"/>
                </a:lnTo>
                <a:lnTo>
                  <a:pt x="34910" y="13760"/>
                </a:lnTo>
                <a:lnTo>
                  <a:pt x="34910" y="13750"/>
                </a:lnTo>
                <a:lnTo>
                  <a:pt x="34920" y="13750"/>
                </a:lnTo>
                <a:lnTo>
                  <a:pt x="34920" y="13740"/>
                </a:lnTo>
                <a:lnTo>
                  <a:pt x="34930" y="13740"/>
                </a:lnTo>
                <a:lnTo>
                  <a:pt x="34930" y="13730"/>
                </a:lnTo>
                <a:lnTo>
                  <a:pt x="34940" y="13730"/>
                </a:lnTo>
                <a:lnTo>
                  <a:pt x="34950" y="13720"/>
                </a:lnTo>
                <a:lnTo>
                  <a:pt x="34960" y="13720"/>
                </a:lnTo>
                <a:lnTo>
                  <a:pt x="34970" y="13720"/>
                </a:lnTo>
                <a:lnTo>
                  <a:pt x="34970" y="13730"/>
                </a:lnTo>
                <a:lnTo>
                  <a:pt x="34980" y="13730"/>
                </a:lnTo>
                <a:lnTo>
                  <a:pt x="34990" y="13720"/>
                </a:lnTo>
                <a:lnTo>
                  <a:pt x="35000" y="13720"/>
                </a:lnTo>
                <a:lnTo>
                  <a:pt x="35010" y="13710"/>
                </a:lnTo>
                <a:lnTo>
                  <a:pt x="35000" y="13710"/>
                </a:lnTo>
                <a:lnTo>
                  <a:pt x="34990" y="13710"/>
                </a:lnTo>
                <a:lnTo>
                  <a:pt x="34990" y="13700"/>
                </a:lnTo>
                <a:lnTo>
                  <a:pt x="34990" y="13690"/>
                </a:lnTo>
                <a:lnTo>
                  <a:pt x="35000" y="13690"/>
                </a:lnTo>
                <a:lnTo>
                  <a:pt x="35010" y="13690"/>
                </a:lnTo>
                <a:lnTo>
                  <a:pt x="35030" y="13680"/>
                </a:lnTo>
                <a:lnTo>
                  <a:pt x="35040" y="13670"/>
                </a:lnTo>
                <a:lnTo>
                  <a:pt x="35050" y="13650"/>
                </a:lnTo>
                <a:lnTo>
                  <a:pt x="35060" y="13640"/>
                </a:lnTo>
                <a:lnTo>
                  <a:pt x="35060" y="13630"/>
                </a:lnTo>
                <a:lnTo>
                  <a:pt x="35070" y="13630"/>
                </a:lnTo>
                <a:lnTo>
                  <a:pt x="35060" y="13610"/>
                </a:lnTo>
                <a:lnTo>
                  <a:pt x="35050" y="13590"/>
                </a:lnTo>
                <a:lnTo>
                  <a:pt x="35040" y="13570"/>
                </a:lnTo>
                <a:lnTo>
                  <a:pt x="35030" y="13560"/>
                </a:lnTo>
                <a:lnTo>
                  <a:pt x="35010" y="13540"/>
                </a:lnTo>
                <a:lnTo>
                  <a:pt x="35000" y="13520"/>
                </a:lnTo>
                <a:lnTo>
                  <a:pt x="34970" y="13510"/>
                </a:lnTo>
                <a:lnTo>
                  <a:pt x="34950" y="13490"/>
                </a:lnTo>
                <a:lnTo>
                  <a:pt x="34940" y="13480"/>
                </a:lnTo>
                <a:lnTo>
                  <a:pt x="34920" y="13460"/>
                </a:lnTo>
                <a:lnTo>
                  <a:pt x="34900" y="13450"/>
                </a:lnTo>
                <a:lnTo>
                  <a:pt x="34890" y="13450"/>
                </a:lnTo>
                <a:lnTo>
                  <a:pt x="34890" y="13440"/>
                </a:lnTo>
                <a:lnTo>
                  <a:pt x="34880" y="13420"/>
                </a:lnTo>
                <a:lnTo>
                  <a:pt x="34880" y="13410"/>
                </a:lnTo>
                <a:lnTo>
                  <a:pt x="34880" y="13390"/>
                </a:lnTo>
                <a:lnTo>
                  <a:pt x="34880" y="13370"/>
                </a:lnTo>
                <a:lnTo>
                  <a:pt x="34880" y="13360"/>
                </a:lnTo>
                <a:lnTo>
                  <a:pt x="34870" y="13350"/>
                </a:lnTo>
                <a:lnTo>
                  <a:pt x="34870" y="13330"/>
                </a:lnTo>
                <a:lnTo>
                  <a:pt x="34880" y="13330"/>
                </a:lnTo>
                <a:lnTo>
                  <a:pt x="34900" y="13330"/>
                </a:lnTo>
                <a:lnTo>
                  <a:pt x="34910" y="13330"/>
                </a:lnTo>
                <a:lnTo>
                  <a:pt x="34910" y="13320"/>
                </a:lnTo>
                <a:lnTo>
                  <a:pt x="34930" y="13320"/>
                </a:lnTo>
                <a:lnTo>
                  <a:pt x="34950" y="13330"/>
                </a:lnTo>
                <a:lnTo>
                  <a:pt x="34970" y="13340"/>
                </a:lnTo>
                <a:lnTo>
                  <a:pt x="34990" y="13370"/>
                </a:lnTo>
                <a:lnTo>
                  <a:pt x="35000" y="13390"/>
                </a:lnTo>
                <a:lnTo>
                  <a:pt x="35000" y="13400"/>
                </a:lnTo>
                <a:lnTo>
                  <a:pt x="35010" y="13410"/>
                </a:lnTo>
                <a:lnTo>
                  <a:pt x="35010" y="13430"/>
                </a:lnTo>
                <a:lnTo>
                  <a:pt x="35020" y="13450"/>
                </a:lnTo>
                <a:lnTo>
                  <a:pt x="35030" y="13460"/>
                </a:lnTo>
                <a:lnTo>
                  <a:pt x="35040" y="13460"/>
                </a:lnTo>
                <a:lnTo>
                  <a:pt x="35070" y="13470"/>
                </a:lnTo>
                <a:lnTo>
                  <a:pt x="35070" y="13480"/>
                </a:lnTo>
                <a:lnTo>
                  <a:pt x="35080" y="13480"/>
                </a:lnTo>
                <a:lnTo>
                  <a:pt x="35090" y="13490"/>
                </a:lnTo>
                <a:lnTo>
                  <a:pt x="35100" y="13500"/>
                </a:lnTo>
                <a:lnTo>
                  <a:pt x="35110" y="13500"/>
                </a:lnTo>
                <a:lnTo>
                  <a:pt x="35120" y="13500"/>
                </a:lnTo>
                <a:lnTo>
                  <a:pt x="35130" y="13500"/>
                </a:lnTo>
                <a:lnTo>
                  <a:pt x="35140" y="13490"/>
                </a:lnTo>
                <a:lnTo>
                  <a:pt x="35150" y="13470"/>
                </a:lnTo>
                <a:lnTo>
                  <a:pt x="35160" y="13470"/>
                </a:lnTo>
                <a:lnTo>
                  <a:pt x="35180" y="13470"/>
                </a:lnTo>
                <a:lnTo>
                  <a:pt x="35190" y="13490"/>
                </a:lnTo>
                <a:lnTo>
                  <a:pt x="35200" y="13490"/>
                </a:lnTo>
                <a:lnTo>
                  <a:pt x="35210" y="13490"/>
                </a:lnTo>
                <a:lnTo>
                  <a:pt x="35220" y="13490"/>
                </a:lnTo>
                <a:lnTo>
                  <a:pt x="35230" y="13480"/>
                </a:lnTo>
                <a:lnTo>
                  <a:pt x="35230" y="13470"/>
                </a:lnTo>
                <a:lnTo>
                  <a:pt x="35250" y="13440"/>
                </a:lnTo>
                <a:lnTo>
                  <a:pt x="35260" y="13430"/>
                </a:lnTo>
                <a:lnTo>
                  <a:pt x="35270" y="13420"/>
                </a:lnTo>
                <a:lnTo>
                  <a:pt x="35260" y="13420"/>
                </a:lnTo>
                <a:lnTo>
                  <a:pt x="35260" y="13410"/>
                </a:lnTo>
                <a:lnTo>
                  <a:pt x="35270" y="13400"/>
                </a:lnTo>
                <a:lnTo>
                  <a:pt x="35280" y="13400"/>
                </a:lnTo>
                <a:lnTo>
                  <a:pt x="35290" y="13400"/>
                </a:lnTo>
                <a:lnTo>
                  <a:pt x="35310" y="13410"/>
                </a:lnTo>
                <a:lnTo>
                  <a:pt x="35310" y="13420"/>
                </a:lnTo>
                <a:lnTo>
                  <a:pt x="35320" y="13420"/>
                </a:lnTo>
                <a:lnTo>
                  <a:pt x="35330" y="13420"/>
                </a:lnTo>
                <a:lnTo>
                  <a:pt x="35340" y="13410"/>
                </a:lnTo>
                <a:lnTo>
                  <a:pt x="35350" y="13410"/>
                </a:lnTo>
                <a:lnTo>
                  <a:pt x="35370" y="13400"/>
                </a:lnTo>
                <a:lnTo>
                  <a:pt x="35380" y="13400"/>
                </a:lnTo>
                <a:lnTo>
                  <a:pt x="35400" y="13420"/>
                </a:lnTo>
                <a:lnTo>
                  <a:pt x="35410" y="13430"/>
                </a:lnTo>
                <a:lnTo>
                  <a:pt x="35410" y="13440"/>
                </a:lnTo>
                <a:lnTo>
                  <a:pt x="35420" y="13450"/>
                </a:lnTo>
                <a:lnTo>
                  <a:pt x="35430" y="13460"/>
                </a:lnTo>
                <a:lnTo>
                  <a:pt x="35440" y="13460"/>
                </a:lnTo>
                <a:lnTo>
                  <a:pt x="35450" y="13470"/>
                </a:lnTo>
                <a:lnTo>
                  <a:pt x="35460" y="13470"/>
                </a:lnTo>
                <a:lnTo>
                  <a:pt x="35470" y="13490"/>
                </a:lnTo>
                <a:lnTo>
                  <a:pt x="35480" y="13500"/>
                </a:lnTo>
                <a:lnTo>
                  <a:pt x="35480" y="13510"/>
                </a:lnTo>
                <a:lnTo>
                  <a:pt x="35480" y="13520"/>
                </a:lnTo>
                <a:lnTo>
                  <a:pt x="35480" y="13540"/>
                </a:lnTo>
                <a:lnTo>
                  <a:pt x="35480" y="13550"/>
                </a:lnTo>
                <a:lnTo>
                  <a:pt x="35490" y="13550"/>
                </a:lnTo>
                <a:lnTo>
                  <a:pt x="35500" y="13550"/>
                </a:lnTo>
                <a:lnTo>
                  <a:pt x="35510" y="13540"/>
                </a:lnTo>
                <a:lnTo>
                  <a:pt x="35520" y="13540"/>
                </a:lnTo>
                <a:lnTo>
                  <a:pt x="35530" y="13550"/>
                </a:lnTo>
                <a:lnTo>
                  <a:pt x="35540" y="13560"/>
                </a:lnTo>
                <a:lnTo>
                  <a:pt x="35550" y="13580"/>
                </a:lnTo>
                <a:lnTo>
                  <a:pt x="35560" y="13600"/>
                </a:lnTo>
                <a:lnTo>
                  <a:pt x="35570" y="13620"/>
                </a:lnTo>
                <a:lnTo>
                  <a:pt x="35580" y="13640"/>
                </a:lnTo>
                <a:lnTo>
                  <a:pt x="35590" y="13650"/>
                </a:lnTo>
                <a:lnTo>
                  <a:pt x="35600" y="13670"/>
                </a:lnTo>
                <a:lnTo>
                  <a:pt x="35610" y="13670"/>
                </a:lnTo>
                <a:lnTo>
                  <a:pt x="35620" y="13670"/>
                </a:lnTo>
                <a:lnTo>
                  <a:pt x="35640" y="13670"/>
                </a:lnTo>
                <a:lnTo>
                  <a:pt x="35650" y="13660"/>
                </a:lnTo>
                <a:lnTo>
                  <a:pt x="35660" y="13660"/>
                </a:lnTo>
                <a:lnTo>
                  <a:pt x="35670" y="13640"/>
                </a:lnTo>
                <a:lnTo>
                  <a:pt x="35670" y="13630"/>
                </a:lnTo>
                <a:lnTo>
                  <a:pt x="35660" y="13610"/>
                </a:lnTo>
                <a:lnTo>
                  <a:pt x="35660" y="13600"/>
                </a:lnTo>
                <a:lnTo>
                  <a:pt x="35660" y="13590"/>
                </a:lnTo>
                <a:lnTo>
                  <a:pt x="35660" y="13570"/>
                </a:lnTo>
                <a:lnTo>
                  <a:pt x="35660" y="13550"/>
                </a:lnTo>
                <a:lnTo>
                  <a:pt x="35650" y="13530"/>
                </a:lnTo>
                <a:lnTo>
                  <a:pt x="35640" y="13520"/>
                </a:lnTo>
                <a:lnTo>
                  <a:pt x="35630" y="13520"/>
                </a:lnTo>
                <a:lnTo>
                  <a:pt x="35630" y="13510"/>
                </a:lnTo>
                <a:lnTo>
                  <a:pt x="35620" y="13500"/>
                </a:lnTo>
                <a:lnTo>
                  <a:pt x="35620" y="13490"/>
                </a:lnTo>
                <a:lnTo>
                  <a:pt x="35620" y="13480"/>
                </a:lnTo>
                <a:lnTo>
                  <a:pt x="35610" y="13470"/>
                </a:lnTo>
                <a:lnTo>
                  <a:pt x="35600" y="13450"/>
                </a:lnTo>
                <a:lnTo>
                  <a:pt x="35590" y="13430"/>
                </a:lnTo>
                <a:lnTo>
                  <a:pt x="35580" y="13410"/>
                </a:lnTo>
                <a:lnTo>
                  <a:pt x="35570" y="13390"/>
                </a:lnTo>
                <a:lnTo>
                  <a:pt x="35570" y="13360"/>
                </a:lnTo>
                <a:lnTo>
                  <a:pt x="35560" y="13350"/>
                </a:lnTo>
                <a:lnTo>
                  <a:pt x="35560" y="13330"/>
                </a:lnTo>
                <a:lnTo>
                  <a:pt x="35560" y="13320"/>
                </a:lnTo>
                <a:lnTo>
                  <a:pt x="35560" y="13310"/>
                </a:lnTo>
                <a:lnTo>
                  <a:pt x="35560" y="13290"/>
                </a:lnTo>
                <a:lnTo>
                  <a:pt x="35560" y="13280"/>
                </a:lnTo>
                <a:lnTo>
                  <a:pt x="35560" y="13270"/>
                </a:lnTo>
                <a:lnTo>
                  <a:pt x="35560" y="13260"/>
                </a:lnTo>
                <a:lnTo>
                  <a:pt x="35560" y="13250"/>
                </a:lnTo>
                <a:lnTo>
                  <a:pt x="35570" y="13230"/>
                </a:lnTo>
                <a:lnTo>
                  <a:pt x="35570" y="13210"/>
                </a:lnTo>
                <a:lnTo>
                  <a:pt x="35570" y="13180"/>
                </a:lnTo>
                <a:lnTo>
                  <a:pt x="35570" y="13150"/>
                </a:lnTo>
                <a:lnTo>
                  <a:pt x="35560" y="13120"/>
                </a:lnTo>
                <a:lnTo>
                  <a:pt x="35540" y="13100"/>
                </a:lnTo>
                <a:lnTo>
                  <a:pt x="35520" y="13110"/>
                </a:lnTo>
                <a:lnTo>
                  <a:pt x="35530" y="13130"/>
                </a:lnTo>
                <a:lnTo>
                  <a:pt x="35540" y="13150"/>
                </a:lnTo>
                <a:lnTo>
                  <a:pt x="35540" y="13170"/>
                </a:lnTo>
                <a:lnTo>
                  <a:pt x="35550" y="13180"/>
                </a:lnTo>
                <a:lnTo>
                  <a:pt x="35550" y="13200"/>
                </a:lnTo>
                <a:lnTo>
                  <a:pt x="35530" y="13220"/>
                </a:lnTo>
                <a:lnTo>
                  <a:pt x="35520" y="13220"/>
                </a:lnTo>
                <a:lnTo>
                  <a:pt x="35480" y="13200"/>
                </a:lnTo>
                <a:lnTo>
                  <a:pt x="35470" y="13180"/>
                </a:lnTo>
                <a:lnTo>
                  <a:pt x="35450" y="13170"/>
                </a:lnTo>
                <a:lnTo>
                  <a:pt x="35450" y="13150"/>
                </a:lnTo>
                <a:lnTo>
                  <a:pt x="35440" y="13130"/>
                </a:lnTo>
                <a:lnTo>
                  <a:pt x="35430" y="13100"/>
                </a:lnTo>
                <a:lnTo>
                  <a:pt x="35420" y="13080"/>
                </a:lnTo>
                <a:lnTo>
                  <a:pt x="35400" y="13050"/>
                </a:lnTo>
                <a:lnTo>
                  <a:pt x="35390" y="13040"/>
                </a:lnTo>
                <a:lnTo>
                  <a:pt x="35390" y="13030"/>
                </a:lnTo>
                <a:lnTo>
                  <a:pt x="35400" y="13020"/>
                </a:lnTo>
                <a:lnTo>
                  <a:pt x="35410" y="13020"/>
                </a:lnTo>
                <a:lnTo>
                  <a:pt x="35440" y="13030"/>
                </a:lnTo>
                <a:lnTo>
                  <a:pt x="35470" y="13040"/>
                </a:lnTo>
                <a:lnTo>
                  <a:pt x="35480" y="13060"/>
                </a:lnTo>
                <a:lnTo>
                  <a:pt x="35490" y="13070"/>
                </a:lnTo>
                <a:lnTo>
                  <a:pt x="35500" y="13070"/>
                </a:lnTo>
                <a:lnTo>
                  <a:pt x="35510" y="13050"/>
                </a:lnTo>
                <a:lnTo>
                  <a:pt x="35490" y="13040"/>
                </a:lnTo>
                <a:lnTo>
                  <a:pt x="35470" y="13020"/>
                </a:lnTo>
                <a:lnTo>
                  <a:pt x="35470" y="13000"/>
                </a:lnTo>
                <a:lnTo>
                  <a:pt x="35490" y="12990"/>
                </a:lnTo>
                <a:lnTo>
                  <a:pt x="35500" y="12980"/>
                </a:lnTo>
                <a:lnTo>
                  <a:pt x="35500" y="12970"/>
                </a:lnTo>
                <a:lnTo>
                  <a:pt x="35510" y="12960"/>
                </a:lnTo>
                <a:lnTo>
                  <a:pt x="35520" y="12940"/>
                </a:lnTo>
                <a:lnTo>
                  <a:pt x="35530" y="12950"/>
                </a:lnTo>
                <a:lnTo>
                  <a:pt x="35540" y="12950"/>
                </a:lnTo>
                <a:lnTo>
                  <a:pt x="35560" y="12960"/>
                </a:lnTo>
                <a:lnTo>
                  <a:pt x="35570" y="12980"/>
                </a:lnTo>
                <a:lnTo>
                  <a:pt x="35580" y="12990"/>
                </a:lnTo>
                <a:lnTo>
                  <a:pt x="35590" y="13000"/>
                </a:lnTo>
                <a:lnTo>
                  <a:pt x="35590" y="13010"/>
                </a:lnTo>
                <a:lnTo>
                  <a:pt x="35590" y="13020"/>
                </a:lnTo>
                <a:lnTo>
                  <a:pt x="35580" y="13030"/>
                </a:lnTo>
                <a:lnTo>
                  <a:pt x="35580" y="13050"/>
                </a:lnTo>
                <a:lnTo>
                  <a:pt x="35570" y="13070"/>
                </a:lnTo>
                <a:lnTo>
                  <a:pt x="35570" y="13080"/>
                </a:lnTo>
                <a:lnTo>
                  <a:pt x="35570" y="13090"/>
                </a:lnTo>
                <a:lnTo>
                  <a:pt x="35580" y="13100"/>
                </a:lnTo>
                <a:lnTo>
                  <a:pt x="35590" y="13120"/>
                </a:lnTo>
                <a:lnTo>
                  <a:pt x="35590" y="13130"/>
                </a:lnTo>
                <a:lnTo>
                  <a:pt x="35590" y="13150"/>
                </a:lnTo>
                <a:lnTo>
                  <a:pt x="35590" y="13180"/>
                </a:lnTo>
                <a:lnTo>
                  <a:pt x="35590" y="13190"/>
                </a:lnTo>
                <a:lnTo>
                  <a:pt x="35600" y="13210"/>
                </a:lnTo>
                <a:lnTo>
                  <a:pt x="35600" y="13240"/>
                </a:lnTo>
                <a:lnTo>
                  <a:pt x="35610" y="13240"/>
                </a:lnTo>
                <a:lnTo>
                  <a:pt x="35630" y="13230"/>
                </a:lnTo>
                <a:lnTo>
                  <a:pt x="35640" y="13250"/>
                </a:lnTo>
                <a:lnTo>
                  <a:pt x="35640" y="13280"/>
                </a:lnTo>
                <a:lnTo>
                  <a:pt x="35650" y="13300"/>
                </a:lnTo>
                <a:lnTo>
                  <a:pt x="35650" y="13310"/>
                </a:lnTo>
                <a:lnTo>
                  <a:pt x="35660" y="13340"/>
                </a:lnTo>
                <a:lnTo>
                  <a:pt x="35660" y="13350"/>
                </a:lnTo>
                <a:lnTo>
                  <a:pt x="35660" y="13360"/>
                </a:lnTo>
                <a:lnTo>
                  <a:pt x="35660" y="13370"/>
                </a:lnTo>
                <a:lnTo>
                  <a:pt x="35670" y="13380"/>
                </a:lnTo>
                <a:lnTo>
                  <a:pt x="35680" y="13400"/>
                </a:lnTo>
                <a:lnTo>
                  <a:pt x="35690" y="13410"/>
                </a:lnTo>
                <a:lnTo>
                  <a:pt x="35700" y="13420"/>
                </a:lnTo>
                <a:lnTo>
                  <a:pt x="35710" y="13430"/>
                </a:lnTo>
                <a:lnTo>
                  <a:pt x="35730" y="13430"/>
                </a:lnTo>
                <a:lnTo>
                  <a:pt x="35740" y="13420"/>
                </a:lnTo>
                <a:lnTo>
                  <a:pt x="35750" y="13420"/>
                </a:lnTo>
                <a:lnTo>
                  <a:pt x="35760" y="13420"/>
                </a:lnTo>
                <a:lnTo>
                  <a:pt x="35780" y="13420"/>
                </a:lnTo>
                <a:lnTo>
                  <a:pt x="35790" y="13430"/>
                </a:lnTo>
                <a:lnTo>
                  <a:pt x="35790" y="13420"/>
                </a:lnTo>
                <a:lnTo>
                  <a:pt x="35800" y="13420"/>
                </a:lnTo>
                <a:lnTo>
                  <a:pt x="35810" y="13430"/>
                </a:lnTo>
                <a:lnTo>
                  <a:pt x="35830" y="13430"/>
                </a:lnTo>
                <a:lnTo>
                  <a:pt x="35840" y="13430"/>
                </a:lnTo>
                <a:lnTo>
                  <a:pt x="35850" y="13430"/>
                </a:lnTo>
                <a:lnTo>
                  <a:pt x="35850" y="13420"/>
                </a:lnTo>
                <a:lnTo>
                  <a:pt x="35860" y="13410"/>
                </a:lnTo>
                <a:lnTo>
                  <a:pt x="35850" y="13370"/>
                </a:lnTo>
                <a:lnTo>
                  <a:pt x="35840" y="13330"/>
                </a:lnTo>
                <a:lnTo>
                  <a:pt x="35820" y="13290"/>
                </a:lnTo>
                <a:lnTo>
                  <a:pt x="35820" y="13270"/>
                </a:lnTo>
                <a:lnTo>
                  <a:pt x="35820" y="13240"/>
                </a:lnTo>
                <a:lnTo>
                  <a:pt x="35830" y="13210"/>
                </a:lnTo>
                <a:lnTo>
                  <a:pt x="35840" y="13190"/>
                </a:lnTo>
                <a:lnTo>
                  <a:pt x="35860" y="13190"/>
                </a:lnTo>
                <a:lnTo>
                  <a:pt x="35880" y="13210"/>
                </a:lnTo>
                <a:lnTo>
                  <a:pt x="35890" y="13220"/>
                </a:lnTo>
                <a:lnTo>
                  <a:pt x="35910" y="13220"/>
                </a:lnTo>
                <a:lnTo>
                  <a:pt x="35920" y="13210"/>
                </a:lnTo>
                <a:lnTo>
                  <a:pt x="35920" y="13200"/>
                </a:lnTo>
                <a:lnTo>
                  <a:pt x="35920" y="13190"/>
                </a:lnTo>
                <a:lnTo>
                  <a:pt x="35920" y="13180"/>
                </a:lnTo>
                <a:lnTo>
                  <a:pt x="35910" y="13170"/>
                </a:lnTo>
                <a:lnTo>
                  <a:pt x="35920" y="13160"/>
                </a:lnTo>
                <a:lnTo>
                  <a:pt x="35930" y="13160"/>
                </a:lnTo>
                <a:lnTo>
                  <a:pt x="35950" y="13150"/>
                </a:lnTo>
                <a:lnTo>
                  <a:pt x="35960" y="13140"/>
                </a:lnTo>
                <a:lnTo>
                  <a:pt x="35980" y="13150"/>
                </a:lnTo>
                <a:lnTo>
                  <a:pt x="36000" y="13170"/>
                </a:lnTo>
                <a:lnTo>
                  <a:pt x="36020" y="13190"/>
                </a:lnTo>
                <a:lnTo>
                  <a:pt x="36040" y="13210"/>
                </a:lnTo>
                <a:lnTo>
                  <a:pt x="36040" y="13220"/>
                </a:lnTo>
                <a:lnTo>
                  <a:pt x="36050" y="13250"/>
                </a:lnTo>
                <a:lnTo>
                  <a:pt x="36050" y="13270"/>
                </a:lnTo>
                <a:lnTo>
                  <a:pt x="36060" y="13280"/>
                </a:lnTo>
                <a:lnTo>
                  <a:pt x="36070" y="13280"/>
                </a:lnTo>
                <a:lnTo>
                  <a:pt x="36080" y="13290"/>
                </a:lnTo>
                <a:lnTo>
                  <a:pt x="36090" y="13290"/>
                </a:lnTo>
                <a:lnTo>
                  <a:pt x="36110" y="13290"/>
                </a:lnTo>
                <a:lnTo>
                  <a:pt x="36120" y="13300"/>
                </a:lnTo>
                <a:lnTo>
                  <a:pt x="36130" y="13320"/>
                </a:lnTo>
                <a:lnTo>
                  <a:pt x="36130" y="13330"/>
                </a:lnTo>
                <a:lnTo>
                  <a:pt x="36140" y="13350"/>
                </a:lnTo>
                <a:lnTo>
                  <a:pt x="36150" y="13350"/>
                </a:lnTo>
                <a:lnTo>
                  <a:pt x="36160" y="13360"/>
                </a:lnTo>
                <a:lnTo>
                  <a:pt x="36170" y="13370"/>
                </a:lnTo>
                <a:lnTo>
                  <a:pt x="36180" y="13390"/>
                </a:lnTo>
                <a:lnTo>
                  <a:pt x="36190" y="13390"/>
                </a:lnTo>
                <a:lnTo>
                  <a:pt x="36200" y="13400"/>
                </a:lnTo>
                <a:lnTo>
                  <a:pt x="36210" y="13420"/>
                </a:lnTo>
                <a:lnTo>
                  <a:pt x="36220" y="13430"/>
                </a:lnTo>
                <a:lnTo>
                  <a:pt x="36230" y="13440"/>
                </a:lnTo>
                <a:lnTo>
                  <a:pt x="36250" y="13440"/>
                </a:lnTo>
                <a:lnTo>
                  <a:pt x="36260" y="13440"/>
                </a:lnTo>
                <a:lnTo>
                  <a:pt x="36270" y="13440"/>
                </a:lnTo>
                <a:lnTo>
                  <a:pt x="36280" y="13440"/>
                </a:lnTo>
                <a:lnTo>
                  <a:pt x="36290" y="13430"/>
                </a:lnTo>
                <a:lnTo>
                  <a:pt x="36290" y="13420"/>
                </a:lnTo>
                <a:lnTo>
                  <a:pt x="36300" y="13420"/>
                </a:lnTo>
                <a:lnTo>
                  <a:pt x="36300" y="13410"/>
                </a:lnTo>
                <a:lnTo>
                  <a:pt x="36310" y="13400"/>
                </a:lnTo>
                <a:lnTo>
                  <a:pt x="36330" y="13400"/>
                </a:lnTo>
                <a:lnTo>
                  <a:pt x="36340" y="13400"/>
                </a:lnTo>
                <a:lnTo>
                  <a:pt x="36350" y="13400"/>
                </a:lnTo>
                <a:lnTo>
                  <a:pt x="36360" y="13400"/>
                </a:lnTo>
                <a:lnTo>
                  <a:pt x="36370" y="13400"/>
                </a:lnTo>
                <a:lnTo>
                  <a:pt x="36380" y="13400"/>
                </a:lnTo>
                <a:lnTo>
                  <a:pt x="36390" y="13410"/>
                </a:lnTo>
                <a:lnTo>
                  <a:pt x="36400" y="13420"/>
                </a:lnTo>
                <a:lnTo>
                  <a:pt x="36410" y="13420"/>
                </a:lnTo>
                <a:lnTo>
                  <a:pt x="36410" y="13410"/>
                </a:lnTo>
                <a:lnTo>
                  <a:pt x="36430" y="13400"/>
                </a:lnTo>
                <a:lnTo>
                  <a:pt x="36440" y="13400"/>
                </a:lnTo>
                <a:lnTo>
                  <a:pt x="36450" y="13400"/>
                </a:lnTo>
                <a:lnTo>
                  <a:pt x="36460" y="13400"/>
                </a:lnTo>
                <a:lnTo>
                  <a:pt x="36480" y="13390"/>
                </a:lnTo>
                <a:lnTo>
                  <a:pt x="36490" y="13380"/>
                </a:lnTo>
                <a:lnTo>
                  <a:pt x="36500" y="13380"/>
                </a:lnTo>
                <a:lnTo>
                  <a:pt x="36500" y="13370"/>
                </a:lnTo>
                <a:lnTo>
                  <a:pt x="36490" y="13370"/>
                </a:lnTo>
                <a:lnTo>
                  <a:pt x="36490" y="13360"/>
                </a:lnTo>
                <a:lnTo>
                  <a:pt x="36480" y="13360"/>
                </a:lnTo>
                <a:lnTo>
                  <a:pt x="36470" y="13350"/>
                </a:lnTo>
                <a:lnTo>
                  <a:pt x="36460" y="13340"/>
                </a:lnTo>
                <a:lnTo>
                  <a:pt x="36460" y="13330"/>
                </a:lnTo>
                <a:lnTo>
                  <a:pt x="36450" y="13330"/>
                </a:lnTo>
                <a:lnTo>
                  <a:pt x="36440" y="13320"/>
                </a:lnTo>
                <a:lnTo>
                  <a:pt x="36440" y="13310"/>
                </a:lnTo>
                <a:lnTo>
                  <a:pt x="36440" y="13300"/>
                </a:lnTo>
                <a:lnTo>
                  <a:pt x="36440" y="13290"/>
                </a:lnTo>
                <a:lnTo>
                  <a:pt x="36440" y="13300"/>
                </a:lnTo>
                <a:lnTo>
                  <a:pt x="36430" y="13300"/>
                </a:lnTo>
                <a:lnTo>
                  <a:pt x="36430" y="13290"/>
                </a:lnTo>
                <a:lnTo>
                  <a:pt x="36430" y="13280"/>
                </a:lnTo>
                <a:lnTo>
                  <a:pt x="36420" y="13270"/>
                </a:lnTo>
                <a:lnTo>
                  <a:pt x="36410" y="13270"/>
                </a:lnTo>
                <a:lnTo>
                  <a:pt x="36410" y="13280"/>
                </a:lnTo>
                <a:lnTo>
                  <a:pt x="36400" y="13280"/>
                </a:lnTo>
                <a:lnTo>
                  <a:pt x="36400" y="13270"/>
                </a:lnTo>
                <a:lnTo>
                  <a:pt x="36400" y="13260"/>
                </a:lnTo>
                <a:lnTo>
                  <a:pt x="36400" y="13250"/>
                </a:lnTo>
                <a:lnTo>
                  <a:pt x="36400" y="13240"/>
                </a:lnTo>
                <a:lnTo>
                  <a:pt x="36380" y="13230"/>
                </a:lnTo>
                <a:lnTo>
                  <a:pt x="36370" y="13220"/>
                </a:lnTo>
                <a:lnTo>
                  <a:pt x="36370" y="13210"/>
                </a:lnTo>
                <a:lnTo>
                  <a:pt x="36360" y="13200"/>
                </a:lnTo>
                <a:lnTo>
                  <a:pt x="36360" y="13190"/>
                </a:lnTo>
                <a:lnTo>
                  <a:pt x="36350" y="13180"/>
                </a:lnTo>
                <a:lnTo>
                  <a:pt x="36340" y="13170"/>
                </a:lnTo>
                <a:lnTo>
                  <a:pt x="36330" y="13160"/>
                </a:lnTo>
                <a:lnTo>
                  <a:pt x="36320" y="13150"/>
                </a:lnTo>
                <a:lnTo>
                  <a:pt x="36320" y="13130"/>
                </a:lnTo>
                <a:lnTo>
                  <a:pt x="36320" y="13120"/>
                </a:lnTo>
                <a:lnTo>
                  <a:pt x="36320" y="13110"/>
                </a:lnTo>
                <a:lnTo>
                  <a:pt x="36310" y="13100"/>
                </a:lnTo>
                <a:lnTo>
                  <a:pt x="36310" y="13080"/>
                </a:lnTo>
                <a:lnTo>
                  <a:pt x="36310" y="13070"/>
                </a:lnTo>
                <a:lnTo>
                  <a:pt x="36310" y="13060"/>
                </a:lnTo>
                <a:lnTo>
                  <a:pt x="36300" y="13050"/>
                </a:lnTo>
                <a:lnTo>
                  <a:pt x="36290" y="13030"/>
                </a:lnTo>
                <a:lnTo>
                  <a:pt x="36290" y="13020"/>
                </a:lnTo>
                <a:lnTo>
                  <a:pt x="36290" y="13000"/>
                </a:lnTo>
                <a:lnTo>
                  <a:pt x="36290" y="12990"/>
                </a:lnTo>
                <a:lnTo>
                  <a:pt x="36290" y="12980"/>
                </a:lnTo>
                <a:lnTo>
                  <a:pt x="36290" y="12970"/>
                </a:lnTo>
                <a:lnTo>
                  <a:pt x="36290" y="12960"/>
                </a:lnTo>
                <a:lnTo>
                  <a:pt x="36290" y="12950"/>
                </a:lnTo>
                <a:lnTo>
                  <a:pt x="36290" y="12930"/>
                </a:lnTo>
                <a:lnTo>
                  <a:pt x="36290" y="12920"/>
                </a:lnTo>
                <a:lnTo>
                  <a:pt x="36290" y="12910"/>
                </a:lnTo>
                <a:lnTo>
                  <a:pt x="36290" y="12880"/>
                </a:lnTo>
                <a:lnTo>
                  <a:pt x="36290" y="12860"/>
                </a:lnTo>
                <a:lnTo>
                  <a:pt x="36300" y="12870"/>
                </a:lnTo>
                <a:lnTo>
                  <a:pt x="36310" y="12870"/>
                </a:lnTo>
                <a:lnTo>
                  <a:pt x="36310" y="12860"/>
                </a:lnTo>
                <a:lnTo>
                  <a:pt x="36330" y="12860"/>
                </a:lnTo>
                <a:lnTo>
                  <a:pt x="36340" y="12850"/>
                </a:lnTo>
                <a:lnTo>
                  <a:pt x="36370" y="12840"/>
                </a:lnTo>
                <a:lnTo>
                  <a:pt x="36380" y="12830"/>
                </a:lnTo>
                <a:lnTo>
                  <a:pt x="36400" y="12810"/>
                </a:lnTo>
                <a:lnTo>
                  <a:pt x="36410" y="12800"/>
                </a:lnTo>
                <a:lnTo>
                  <a:pt x="36420" y="12790"/>
                </a:lnTo>
                <a:lnTo>
                  <a:pt x="36440" y="12780"/>
                </a:lnTo>
                <a:lnTo>
                  <a:pt x="36450" y="12790"/>
                </a:lnTo>
                <a:lnTo>
                  <a:pt x="36460" y="12790"/>
                </a:lnTo>
                <a:lnTo>
                  <a:pt x="36470" y="12800"/>
                </a:lnTo>
                <a:lnTo>
                  <a:pt x="36480" y="12790"/>
                </a:lnTo>
                <a:lnTo>
                  <a:pt x="36490" y="12790"/>
                </a:lnTo>
                <a:lnTo>
                  <a:pt x="36500" y="12790"/>
                </a:lnTo>
                <a:lnTo>
                  <a:pt x="36500" y="12800"/>
                </a:lnTo>
                <a:lnTo>
                  <a:pt x="36530" y="12790"/>
                </a:lnTo>
                <a:lnTo>
                  <a:pt x="36550" y="12800"/>
                </a:lnTo>
                <a:lnTo>
                  <a:pt x="36560" y="12800"/>
                </a:lnTo>
                <a:lnTo>
                  <a:pt x="36570" y="12790"/>
                </a:lnTo>
                <a:lnTo>
                  <a:pt x="36590" y="12780"/>
                </a:lnTo>
                <a:lnTo>
                  <a:pt x="36600" y="12780"/>
                </a:lnTo>
                <a:lnTo>
                  <a:pt x="36610" y="12780"/>
                </a:lnTo>
                <a:lnTo>
                  <a:pt x="36610" y="12790"/>
                </a:lnTo>
                <a:lnTo>
                  <a:pt x="36610" y="12800"/>
                </a:lnTo>
                <a:lnTo>
                  <a:pt x="36610" y="12810"/>
                </a:lnTo>
                <a:lnTo>
                  <a:pt x="36620" y="12810"/>
                </a:lnTo>
                <a:lnTo>
                  <a:pt x="36630" y="12820"/>
                </a:lnTo>
                <a:lnTo>
                  <a:pt x="36650" y="12830"/>
                </a:lnTo>
                <a:lnTo>
                  <a:pt x="36660" y="12840"/>
                </a:lnTo>
                <a:lnTo>
                  <a:pt x="36680" y="12850"/>
                </a:lnTo>
                <a:lnTo>
                  <a:pt x="36700" y="12870"/>
                </a:lnTo>
                <a:lnTo>
                  <a:pt x="36720" y="12880"/>
                </a:lnTo>
                <a:lnTo>
                  <a:pt x="36720" y="12890"/>
                </a:lnTo>
                <a:lnTo>
                  <a:pt x="36740" y="12900"/>
                </a:lnTo>
                <a:lnTo>
                  <a:pt x="36750" y="12910"/>
                </a:lnTo>
                <a:lnTo>
                  <a:pt x="36760" y="12910"/>
                </a:lnTo>
                <a:lnTo>
                  <a:pt x="36780" y="12920"/>
                </a:lnTo>
                <a:lnTo>
                  <a:pt x="36800" y="12930"/>
                </a:lnTo>
                <a:lnTo>
                  <a:pt x="36810" y="12940"/>
                </a:lnTo>
                <a:lnTo>
                  <a:pt x="36820" y="12950"/>
                </a:lnTo>
                <a:lnTo>
                  <a:pt x="36840" y="12950"/>
                </a:lnTo>
                <a:lnTo>
                  <a:pt x="36860" y="12960"/>
                </a:lnTo>
                <a:lnTo>
                  <a:pt x="36870" y="12950"/>
                </a:lnTo>
                <a:lnTo>
                  <a:pt x="36870" y="12960"/>
                </a:lnTo>
                <a:lnTo>
                  <a:pt x="36890" y="12970"/>
                </a:lnTo>
                <a:lnTo>
                  <a:pt x="36890" y="12980"/>
                </a:lnTo>
                <a:lnTo>
                  <a:pt x="36890" y="12990"/>
                </a:lnTo>
                <a:lnTo>
                  <a:pt x="36890" y="13010"/>
                </a:lnTo>
                <a:lnTo>
                  <a:pt x="36890" y="13020"/>
                </a:lnTo>
                <a:lnTo>
                  <a:pt x="36890" y="13030"/>
                </a:lnTo>
                <a:lnTo>
                  <a:pt x="36900" y="13040"/>
                </a:lnTo>
                <a:lnTo>
                  <a:pt x="36910" y="13040"/>
                </a:lnTo>
                <a:lnTo>
                  <a:pt x="36920" y="13040"/>
                </a:lnTo>
                <a:lnTo>
                  <a:pt x="36920" y="13060"/>
                </a:lnTo>
                <a:lnTo>
                  <a:pt x="36930" y="13080"/>
                </a:lnTo>
                <a:lnTo>
                  <a:pt x="36930" y="13090"/>
                </a:lnTo>
                <a:lnTo>
                  <a:pt x="36950" y="13100"/>
                </a:lnTo>
                <a:lnTo>
                  <a:pt x="36970" y="13110"/>
                </a:lnTo>
                <a:lnTo>
                  <a:pt x="36980" y="13120"/>
                </a:lnTo>
                <a:lnTo>
                  <a:pt x="37000" y="13110"/>
                </a:lnTo>
                <a:lnTo>
                  <a:pt x="37020" y="13110"/>
                </a:lnTo>
                <a:lnTo>
                  <a:pt x="37020" y="13120"/>
                </a:lnTo>
                <a:lnTo>
                  <a:pt x="37030" y="13120"/>
                </a:lnTo>
                <a:lnTo>
                  <a:pt x="37040" y="13110"/>
                </a:lnTo>
                <a:lnTo>
                  <a:pt x="37050" y="13110"/>
                </a:lnTo>
                <a:lnTo>
                  <a:pt x="37080" y="13120"/>
                </a:lnTo>
                <a:lnTo>
                  <a:pt x="37090" y="13130"/>
                </a:lnTo>
                <a:lnTo>
                  <a:pt x="37100" y="13140"/>
                </a:lnTo>
                <a:lnTo>
                  <a:pt x="37110" y="13140"/>
                </a:lnTo>
                <a:lnTo>
                  <a:pt x="37120" y="13140"/>
                </a:lnTo>
                <a:lnTo>
                  <a:pt x="37130" y="13180"/>
                </a:lnTo>
                <a:lnTo>
                  <a:pt x="37130" y="13190"/>
                </a:lnTo>
                <a:lnTo>
                  <a:pt x="37130" y="13210"/>
                </a:lnTo>
                <a:lnTo>
                  <a:pt x="37130" y="13220"/>
                </a:lnTo>
                <a:lnTo>
                  <a:pt x="37140" y="13220"/>
                </a:lnTo>
                <a:lnTo>
                  <a:pt x="37160" y="13230"/>
                </a:lnTo>
                <a:lnTo>
                  <a:pt x="37170" y="13250"/>
                </a:lnTo>
                <a:lnTo>
                  <a:pt x="37180" y="13250"/>
                </a:lnTo>
                <a:lnTo>
                  <a:pt x="37180" y="13240"/>
                </a:lnTo>
                <a:lnTo>
                  <a:pt x="37180" y="13230"/>
                </a:lnTo>
                <a:lnTo>
                  <a:pt x="37190" y="13230"/>
                </a:lnTo>
                <a:lnTo>
                  <a:pt x="37210" y="13240"/>
                </a:lnTo>
                <a:lnTo>
                  <a:pt x="37230" y="13230"/>
                </a:lnTo>
                <a:lnTo>
                  <a:pt x="37260" y="13220"/>
                </a:lnTo>
                <a:lnTo>
                  <a:pt x="37270" y="13210"/>
                </a:lnTo>
                <a:lnTo>
                  <a:pt x="37280" y="13200"/>
                </a:lnTo>
                <a:lnTo>
                  <a:pt x="37300" y="13190"/>
                </a:lnTo>
                <a:lnTo>
                  <a:pt x="37310" y="13190"/>
                </a:lnTo>
                <a:lnTo>
                  <a:pt x="37340" y="13180"/>
                </a:lnTo>
                <a:lnTo>
                  <a:pt x="37380" y="13170"/>
                </a:lnTo>
                <a:lnTo>
                  <a:pt x="37400" y="13170"/>
                </a:lnTo>
                <a:lnTo>
                  <a:pt x="37410" y="13160"/>
                </a:lnTo>
                <a:lnTo>
                  <a:pt x="37440" y="13160"/>
                </a:lnTo>
                <a:lnTo>
                  <a:pt x="37460" y="13150"/>
                </a:lnTo>
                <a:lnTo>
                  <a:pt x="37480" y="13160"/>
                </a:lnTo>
                <a:lnTo>
                  <a:pt x="37490" y="13170"/>
                </a:lnTo>
                <a:lnTo>
                  <a:pt x="37490" y="13190"/>
                </a:lnTo>
                <a:lnTo>
                  <a:pt x="37500" y="13210"/>
                </a:lnTo>
                <a:lnTo>
                  <a:pt x="37500" y="13230"/>
                </a:lnTo>
                <a:lnTo>
                  <a:pt x="37510" y="13240"/>
                </a:lnTo>
                <a:lnTo>
                  <a:pt x="37520" y="13240"/>
                </a:lnTo>
                <a:lnTo>
                  <a:pt x="37520" y="13250"/>
                </a:lnTo>
                <a:lnTo>
                  <a:pt x="37520" y="13260"/>
                </a:lnTo>
                <a:lnTo>
                  <a:pt x="37510" y="13260"/>
                </a:lnTo>
                <a:lnTo>
                  <a:pt x="37510" y="13270"/>
                </a:lnTo>
                <a:lnTo>
                  <a:pt x="37530" y="13280"/>
                </a:lnTo>
                <a:lnTo>
                  <a:pt x="37540" y="13280"/>
                </a:lnTo>
                <a:lnTo>
                  <a:pt x="37560" y="13280"/>
                </a:lnTo>
                <a:lnTo>
                  <a:pt x="37580" y="13280"/>
                </a:lnTo>
                <a:lnTo>
                  <a:pt x="37580" y="13270"/>
                </a:lnTo>
                <a:lnTo>
                  <a:pt x="37570" y="13260"/>
                </a:lnTo>
                <a:lnTo>
                  <a:pt x="37580" y="13250"/>
                </a:lnTo>
                <a:lnTo>
                  <a:pt x="37590" y="13250"/>
                </a:lnTo>
                <a:lnTo>
                  <a:pt x="37600" y="13250"/>
                </a:lnTo>
                <a:lnTo>
                  <a:pt x="37610" y="13250"/>
                </a:lnTo>
                <a:lnTo>
                  <a:pt x="37620" y="13240"/>
                </a:lnTo>
                <a:lnTo>
                  <a:pt x="37630" y="13240"/>
                </a:lnTo>
                <a:lnTo>
                  <a:pt x="37630" y="13230"/>
                </a:lnTo>
                <a:lnTo>
                  <a:pt x="37640" y="13230"/>
                </a:lnTo>
                <a:lnTo>
                  <a:pt x="37650" y="13210"/>
                </a:lnTo>
                <a:lnTo>
                  <a:pt x="37660" y="13200"/>
                </a:lnTo>
                <a:lnTo>
                  <a:pt x="37680" y="13180"/>
                </a:lnTo>
                <a:lnTo>
                  <a:pt x="37690" y="13170"/>
                </a:lnTo>
                <a:lnTo>
                  <a:pt x="37710" y="13160"/>
                </a:lnTo>
                <a:lnTo>
                  <a:pt x="37720" y="13150"/>
                </a:lnTo>
                <a:lnTo>
                  <a:pt x="37730" y="13150"/>
                </a:lnTo>
                <a:lnTo>
                  <a:pt x="37740" y="13160"/>
                </a:lnTo>
                <a:lnTo>
                  <a:pt x="37740" y="13140"/>
                </a:lnTo>
                <a:lnTo>
                  <a:pt x="37770" y="13130"/>
                </a:lnTo>
                <a:lnTo>
                  <a:pt x="37780" y="13100"/>
                </a:lnTo>
                <a:lnTo>
                  <a:pt x="37790" y="13100"/>
                </a:lnTo>
                <a:lnTo>
                  <a:pt x="37800" y="13080"/>
                </a:lnTo>
                <a:lnTo>
                  <a:pt x="37820" y="13070"/>
                </a:lnTo>
                <a:lnTo>
                  <a:pt x="37830" y="13070"/>
                </a:lnTo>
                <a:lnTo>
                  <a:pt x="37840" y="13060"/>
                </a:lnTo>
                <a:lnTo>
                  <a:pt x="37840" y="13050"/>
                </a:lnTo>
                <a:lnTo>
                  <a:pt x="37830" y="13040"/>
                </a:lnTo>
                <a:lnTo>
                  <a:pt x="37820" y="13040"/>
                </a:lnTo>
                <a:lnTo>
                  <a:pt x="37800" y="13040"/>
                </a:lnTo>
                <a:lnTo>
                  <a:pt x="37780" y="13030"/>
                </a:lnTo>
                <a:lnTo>
                  <a:pt x="37770" y="13030"/>
                </a:lnTo>
                <a:lnTo>
                  <a:pt x="37740" y="13020"/>
                </a:lnTo>
                <a:lnTo>
                  <a:pt x="37730" y="12990"/>
                </a:lnTo>
                <a:lnTo>
                  <a:pt x="37720" y="12970"/>
                </a:lnTo>
                <a:lnTo>
                  <a:pt x="37710" y="12960"/>
                </a:lnTo>
                <a:lnTo>
                  <a:pt x="37690" y="12940"/>
                </a:lnTo>
                <a:lnTo>
                  <a:pt x="37690" y="12920"/>
                </a:lnTo>
                <a:lnTo>
                  <a:pt x="37680" y="12940"/>
                </a:lnTo>
                <a:lnTo>
                  <a:pt x="37680" y="12950"/>
                </a:lnTo>
                <a:lnTo>
                  <a:pt x="37680" y="12960"/>
                </a:lnTo>
                <a:lnTo>
                  <a:pt x="37670" y="12980"/>
                </a:lnTo>
                <a:lnTo>
                  <a:pt x="37660" y="12970"/>
                </a:lnTo>
                <a:lnTo>
                  <a:pt x="37650" y="12970"/>
                </a:lnTo>
                <a:lnTo>
                  <a:pt x="37620" y="12970"/>
                </a:lnTo>
                <a:lnTo>
                  <a:pt x="37610" y="12970"/>
                </a:lnTo>
                <a:lnTo>
                  <a:pt x="37590" y="12960"/>
                </a:lnTo>
                <a:lnTo>
                  <a:pt x="37570" y="12950"/>
                </a:lnTo>
                <a:lnTo>
                  <a:pt x="37560" y="12930"/>
                </a:lnTo>
                <a:lnTo>
                  <a:pt x="37560" y="12920"/>
                </a:lnTo>
                <a:lnTo>
                  <a:pt x="37560" y="12910"/>
                </a:lnTo>
                <a:lnTo>
                  <a:pt x="37550" y="12900"/>
                </a:lnTo>
                <a:lnTo>
                  <a:pt x="37550" y="12890"/>
                </a:lnTo>
                <a:lnTo>
                  <a:pt x="37550" y="12880"/>
                </a:lnTo>
                <a:lnTo>
                  <a:pt x="37550" y="12870"/>
                </a:lnTo>
                <a:lnTo>
                  <a:pt x="37560" y="12860"/>
                </a:lnTo>
                <a:lnTo>
                  <a:pt x="37560" y="12850"/>
                </a:lnTo>
                <a:lnTo>
                  <a:pt x="37560" y="12860"/>
                </a:lnTo>
                <a:lnTo>
                  <a:pt x="37560" y="12870"/>
                </a:lnTo>
                <a:lnTo>
                  <a:pt x="37570" y="12860"/>
                </a:lnTo>
                <a:lnTo>
                  <a:pt x="37570" y="12850"/>
                </a:lnTo>
                <a:lnTo>
                  <a:pt x="37580" y="12850"/>
                </a:lnTo>
                <a:lnTo>
                  <a:pt x="37580" y="12840"/>
                </a:lnTo>
                <a:lnTo>
                  <a:pt x="37590" y="12840"/>
                </a:lnTo>
                <a:lnTo>
                  <a:pt x="37590" y="12830"/>
                </a:lnTo>
                <a:lnTo>
                  <a:pt x="37600" y="12830"/>
                </a:lnTo>
                <a:lnTo>
                  <a:pt x="37610" y="12830"/>
                </a:lnTo>
                <a:lnTo>
                  <a:pt x="37610" y="12820"/>
                </a:lnTo>
                <a:lnTo>
                  <a:pt x="37600" y="12820"/>
                </a:lnTo>
                <a:lnTo>
                  <a:pt x="37610" y="12820"/>
                </a:lnTo>
                <a:lnTo>
                  <a:pt x="37610" y="12810"/>
                </a:lnTo>
                <a:lnTo>
                  <a:pt x="37610" y="12820"/>
                </a:lnTo>
                <a:lnTo>
                  <a:pt x="37620" y="12810"/>
                </a:lnTo>
                <a:lnTo>
                  <a:pt x="37610" y="12810"/>
                </a:lnTo>
                <a:lnTo>
                  <a:pt x="37610" y="12800"/>
                </a:lnTo>
                <a:lnTo>
                  <a:pt x="37620" y="12800"/>
                </a:lnTo>
                <a:lnTo>
                  <a:pt x="37620" y="12790"/>
                </a:lnTo>
                <a:lnTo>
                  <a:pt x="37610" y="12790"/>
                </a:lnTo>
                <a:lnTo>
                  <a:pt x="37620" y="12790"/>
                </a:lnTo>
                <a:lnTo>
                  <a:pt x="37610" y="12780"/>
                </a:lnTo>
                <a:lnTo>
                  <a:pt x="37620" y="12780"/>
                </a:lnTo>
                <a:lnTo>
                  <a:pt x="37620" y="12770"/>
                </a:lnTo>
                <a:lnTo>
                  <a:pt x="37610" y="12770"/>
                </a:lnTo>
                <a:lnTo>
                  <a:pt x="37610" y="12760"/>
                </a:lnTo>
                <a:lnTo>
                  <a:pt x="37610" y="12750"/>
                </a:lnTo>
                <a:lnTo>
                  <a:pt x="37600" y="12750"/>
                </a:lnTo>
                <a:lnTo>
                  <a:pt x="37600" y="12740"/>
                </a:lnTo>
                <a:lnTo>
                  <a:pt x="37600" y="12730"/>
                </a:lnTo>
                <a:lnTo>
                  <a:pt x="37590" y="12730"/>
                </a:lnTo>
                <a:lnTo>
                  <a:pt x="37590" y="12720"/>
                </a:lnTo>
                <a:lnTo>
                  <a:pt x="37580" y="12720"/>
                </a:lnTo>
                <a:lnTo>
                  <a:pt x="37580" y="12710"/>
                </a:lnTo>
                <a:lnTo>
                  <a:pt x="37570" y="12710"/>
                </a:lnTo>
                <a:lnTo>
                  <a:pt x="37560" y="12710"/>
                </a:lnTo>
                <a:lnTo>
                  <a:pt x="37550" y="12710"/>
                </a:lnTo>
                <a:lnTo>
                  <a:pt x="37540" y="12710"/>
                </a:lnTo>
                <a:lnTo>
                  <a:pt x="37520" y="12720"/>
                </a:lnTo>
                <a:lnTo>
                  <a:pt x="37530" y="12720"/>
                </a:lnTo>
                <a:lnTo>
                  <a:pt x="37530" y="12730"/>
                </a:lnTo>
                <a:lnTo>
                  <a:pt x="37550" y="12730"/>
                </a:lnTo>
                <a:lnTo>
                  <a:pt x="37560" y="12740"/>
                </a:lnTo>
                <a:lnTo>
                  <a:pt x="37550" y="12740"/>
                </a:lnTo>
                <a:lnTo>
                  <a:pt x="37540" y="12740"/>
                </a:lnTo>
                <a:lnTo>
                  <a:pt x="37530" y="12750"/>
                </a:lnTo>
                <a:lnTo>
                  <a:pt x="37520" y="12750"/>
                </a:lnTo>
                <a:lnTo>
                  <a:pt x="37510" y="12750"/>
                </a:lnTo>
                <a:lnTo>
                  <a:pt x="37500" y="12750"/>
                </a:lnTo>
                <a:lnTo>
                  <a:pt x="37490" y="12740"/>
                </a:lnTo>
                <a:lnTo>
                  <a:pt x="37490" y="12730"/>
                </a:lnTo>
                <a:lnTo>
                  <a:pt x="37480" y="12720"/>
                </a:lnTo>
                <a:lnTo>
                  <a:pt x="37470" y="12720"/>
                </a:lnTo>
                <a:lnTo>
                  <a:pt x="37460" y="12720"/>
                </a:lnTo>
                <a:lnTo>
                  <a:pt x="37450" y="12720"/>
                </a:lnTo>
                <a:lnTo>
                  <a:pt x="37440" y="12720"/>
                </a:lnTo>
                <a:lnTo>
                  <a:pt x="37430" y="12730"/>
                </a:lnTo>
                <a:lnTo>
                  <a:pt x="37420" y="12730"/>
                </a:lnTo>
                <a:lnTo>
                  <a:pt x="37410" y="12740"/>
                </a:lnTo>
                <a:lnTo>
                  <a:pt x="37400" y="12740"/>
                </a:lnTo>
                <a:lnTo>
                  <a:pt x="37390" y="12740"/>
                </a:lnTo>
                <a:lnTo>
                  <a:pt x="37400" y="12740"/>
                </a:lnTo>
                <a:lnTo>
                  <a:pt x="37400" y="12730"/>
                </a:lnTo>
                <a:lnTo>
                  <a:pt x="37400" y="12720"/>
                </a:lnTo>
                <a:lnTo>
                  <a:pt x="37410" y="12720"/>
                </a:lnTo>
                <a:lnTo>
                  <a:pt x="37410" y="12710"/>
                </a:lnTo>
                <a:lnTo>
                  <a:pt x="37410" y="12700"/>
                </a:lnTo>
                <a:lnTo>
                  <a:pt x="37390" y="12710"/>
                </a:lnTo>
                <a:lnTo>
                  <a:pt x="37380" y="12710"/>
                </a:lnTo>
                <a:lnTo>
                  <a:pt x="37370" y="12700"/>
                </a:lnTo>
                <a:lnTo>
                  <a:pt x="37360" y="12710"/>
                </a:lnTo>
                <a:lnTo>
                  <a:pt x="37360" y="12720"/>
                </a:lnTo>
                <a:lnTo>
                  <a:pt x="37350" y="12720"/>
                </a:lnTo>
                <a:lnTo>
                  <a:pt x="37340" y="12720"/>
                </a:lnTo>
                <a:lnTo>
                  <a:pt x="37350" y="12730"/>
                </a:lnTo>
                <a:lnTo>
                  <a:pt x="37350" y="12740"/>
                </a:lnTo>
                <a:lnTo>
                  <a:pt x="37360" y="12740"/>
                </a:lnTo>
                <a:lnTo>
                  <a:pt x="37350" y="12740"/>
                </a:lnTo>
                <a:lnTo>
                  <a:pt x="37340" y="12740"/>
                </a:lnTo>
                <a:lnTo>
                  <a:pt x="37330" y="12740"/>
                </a:lnTo>
                <a:lnTo>
                  <a:pt x="37320" y="12740"/>
                </a:lnTo>
                <a:lnTo>
                  <a:pt x="37320" y="12750"/>
                </a:lnTo>
                <a:lnTo>
                  <a:pt x="37310" y="12760"/>
                </a:lnTo>
                <a:lnTo>
                  <a:pt x="37300" y="12770"/>
                </a:lnTo>
                <a:lnTo>
                  <a:pt x="37290" y="12770"/>
                </a:lnTo>
                <a:lnTo>
                  <a:pt x="37290" y="12760"/>
                </a:lnTo>
                <a:lnTo>
                  <a:pt x="37290" y="12740"/>
                </a:lnTo>
                <a:lnTo>
                  <a:pt x="37290" y="12720"/>
                </a:lnTo>
                <a:lnTo>
                  <a:pt x="37290" y="12700"/>
                </a:lnTo>
                <a:lnTo>
                  <a:pt x="37270" y="12690"/>
                </a:lnTo>
                <a:lnTo>
                  <a:pt x="37250" y="12680"/>
                </a:lnTo>
                <a:lnTo>
                  <a:pt x="37230" y="12670"/>
                </a:lnTo>
                <a:lnTo>
                  <a:pt x="37210" y="12670"/>
                </a:lnTo>
                <a:lnTo>
                  <a:pt x="37190" y="12670"/>
                </a:lnTo>
                <a:lnTo>
                  <a:pt x="37180" y="12670"/>
                </a:lnTo>
                <a:lnTo>
                  <a:pt x="37150" y="12660"/>
                </a:lnTo>
                <a:lnTo>
                  <a:pt x="37100" y="12630"/>
                </a:lnTo>
                <a:lnTo>
                  <a:pt x="37070" y="12650"/>
                </a:lnTo>
                <a:lnTo>
                  <a:pt x="37060" y="12670"/>
                </a:lnTo>
                <a:lnTo>
                  <a:pt x="37050" y="12700"/>
                </a:lnTo>
                <a:lnTo>
                  <a:pt x="37040" y="12710"/>
                </a:lnTo>
                <a:lnTo>
                  <a:pt x="37020" y="12700"/>
                </a:lnTo>
                <a:lnTo>
                  <a:pt x="37010" y="12700"/>
                </a:lnTo>
                <a:lnTo>
                  <a:pt x="37020" y="12680"/>
                </a:lnTo>
                <a:lnTo>
                  <a:pt x="37020" y="12670"/>
                </a:lnTo>
                <a:lnTo>
                  <a:pt x="37020" y="12630"/>
                </a:lnTo>
                <a:lnTo>
                  <a:pt x="37020" y="12620"/>
                </a:lnTo>
                <a:lnTo>
                  <a:pt x="37040" y="12590"/>
                </a:lnTo>
                <a:lnTo>
                  <a:pt x="37050" y="12580"/>
                </a:lnTo>
                <a:lnTo>
                  <a:pt x="37070" y="12550"/>
                </a:lnTo>
                <a:lnTo>
                  <a:pt x="37080" y="12540"/>
                </a:lnTo>
                <a:lnTo>
                  <a:pt x="37090" y="12530"/>
                </a:lnTo>
                <a:lnTo>
                  <a:pt x="37120" y="12510"/>
                </a:lnTo>
                <a:lnTo>
                  <a:pt x="37150" y="12500"/>
                </a:lnTo>
                <a:lnTo>
                  <a:pt x="37180" y="12480"/>
                </a:lnTo>
                <a:lnTo>
                  <a:pt x="37190" y="12480"/>
                </a:lnTo>
                <a:lnTo>
                  <a:pt x="37200" y="12470"/>
                </a:lnTo>
                <a:lnTo>
                  <a:pt x="37210" y="12470"/>
                </a:lnTo>
                <a:lnTo>
                  <a:pt x="37210" y="12460"/>
                </a:lnTo>
                <a:lnTo>
                  <a:pt x="37210" y="12430"/>
                </a:lnTo>
                <a:lnTo>
                  <a:pt x="37200" y="12410"/>
                </a:lnTo>
                <a:lnTo>
                  <a:pt x="37200" y="12400"/>
                </a:lnTo>
                <a:lnTo>
                  <a:pt x="37200" y="12390"/>
                </a:lnTo>
                <a:lnTo>
                  <a:pt x="37200" y="12370"/>
                </a:lnTo>
                <a:lnTo>
                  <a:pt x="37190" y="12370"/>
                </a:lnTo>
                <a:lnTo>
                  <a:pt x="37170" y="12360"/>
                </a:lnTo>
                <a:lnTo>
                  <a:pt x="37160" y="12360"/>
                </a:lnTo>
                <a:lnTo>
                  <a:pt x="37150" y="12350"/>
                </a:lnTo>
                <a:lnTo>
                  <a:pt x="37140" y="12350"/>
                </a:lnTo>
                <a:lnTo>
                  <a:pt x="37130" y="12340"/>
                </a:lnTo>
                <a:lnTo>
                  <a:pt x="37110" y="12310"/>
                </a:lnTo>
                <a:lnTo>
                  <a:pt x="37090" y="12290"/>
                </a:lnTo>
                <a:lnTo>
                  <a:pt x="37080" y="12270"/>
                </a:lnTo>
                <a:lnTo>
                  <a:pt x="37060" y="12250"/>
                </a:lnTo>
                <a:lnTo>
                  <a:pt x="37050" y="12240"/>
                </a:lnTo>
                <a:lnTo>
                  <a:pt x="37040" y="12230"/>
                </a:lnTo>
                <a:lnTo>
                  <a:pt x="37030" y="12220"/>
                </a:lnTo>
                <a:lnTo>
                  <a:pt x="37040" y="12240"/>
                </a:lnTo>
                <a:lnTo>
                  <a:pt x="37030" y="12240"/>
                </a:lnTo>
                <a:lnTo>
                  <a:pt x="37020" y="12250"/>
                </a:lnTo>
                <a:lnTo>
                  <a:pt x="36980" y="12240"/>
                </a:lnTo>
                <a:lnTo>
                  <a:pt x="36970" y="12240"/>
                </a:lnTo>
                <a:lnTo>
                  <a:pt x="36960" y="12250"/>
                </a:lnTo>
                <a:lnTo>
                  <a:pt x="36950" y="12250"/>
                </a:lnTo>
                <a:lnTo>
                  <a:pt x="36940" y="12240"/>
                </a:lnTo>
                <a:lnTo>
                  <a:pt x="36930" y="12220"/>
                </a:lnTo>
                <a:lnTo>
                  <a:pt x="36930" y="12200"/>
                </a:lnTo>
                <a:lnTo>
                  <a:pt x="36930" y="12170"/>
                </a:lnTo>
                <a:lnTo>
                  <a:pt x="36930" y="12140"/>
                </a:lnTo>
                <a:lnTo>
                  <a:pt x="36930" y="12120"/>
                </a:lnTo>
                <a:lnTo>
                  <a:pt x="36920" y="12100"/>
                </a:lnTo>
                <a:lnTo>
                  <a:pt x="36910" y="12080"/>
                </a:lnTo>
                <a:lnTo>
                  <a:pt x="36890" y="12060"/>
                </a:lnTo>
                <a:lnTo>
                  <a:pt x="36860" y="12060"/>
                </a:lnTo>
                <a:lnTo>
                  <a:pt x="36850" y="12060"/>
                </a:lnTo>
                <a:lnTo>
                  <a:pt x="36840" y="12070"/>
                </a:lnTo>
                <a:lnTo>
                  <a:pt x="36830" y="12070"/>
                </a:lnTo>
                <a:lnTo>
                  <a:pt x="36820" y="12060"/>
                </a:lnTo>
                <a:lnTo>
                  <a:pt x="36810" y="12070"/>
                </a:lnTo>
                <a:lnTo>
                  <a:pt x="36810" y="12080"/>
                </a:lnTo>
                <a:lnTo>
                  <a:pt x="36800" y="12070"/>
                </a:lnTo>
                <a:lnTo>
                  <a:pt x="36790" y="12060"/>
                </a:lnTo>
                <a:lnTo>
                  <a:pt x="36790" y="12050"/>
                </a:lnTo>
                <a:lnTo>
                  <a:pt x="36780" y="12060"/>
                </a:lnTo>
                <a:lnTo>
                  <a:pt x="36770" y="12070"/>
                </a:lnTo>
                <a:lnTo>
                  <a:pt x="36770" y="12080"/>
                </a:lnTo>
                <a:lnTo>
                  <a:pt x="36760" y="12090"/>
                </a:lnTo>
                <a:lnTo>
                  <a:pt x="36750" y="12100"/>
                </a:lnTo>
                <a:lnTo>
                  <a:pt x="36740" y="12110"/>
                </a:lnTo>
                <a:lnTo>
                  <a:pt x="36730" y="12120"/>
                </a:lnTo>
                <a:lnTo>
                  <a:pt x="36720" y="12140"/>
                </a:lnTo>
                <a:lnTo>
                  <a:pt x="36710" y="12140"/>
                </a:lnTo>
                <a:lnTo>
                  <a:pt x="36720" y="12170"/>
                </a:lnTo>
                <a:lnTo>
                  <a:pt x="36720" y="12180"/>
                </a:lnTo>
                <a:lnTo>
                  <a:pt x="36710" y="12200"/>
                </a:lnTo>
                <a:lnTo>
                  <a:pt x="36710" y="12210"/>
                </a:lnTo>
                <a:lnTo>
                  <a:pt x="36670" y="12200"/>
                </a:lnTo>
                <a:lnTo>
                  <a:pt x="36660" y="12200"/>
                </a:lnTo>
                <a:lnTo>
                  <a:pt x="36640" y="12200"/>
                </a:lnTo>
                <a:lnTo>
                  <a:pt x="36620" y="12190"/>
                </a:lnTo>
                <a:lnTo>
                  <a:pt x="36610" y="12190"/>
                </a:lnTo>
                <a:lnTo>
                  <a:pt x="36610" y="12180"/>
                </a:lnTo>
                <a:lnTo>
                  <a:pt x="36590" y="12180"/>
                </a:lnTo>
                <a:lnTo>
                  <a:pt x="36580" y="12190"/>
                </a:lnTo>
                <a:lnTo>
                  <a:pt x="36580" y="12200"/>
                </a:lnTo>
                <a:lnTo>
                  <a:pt x="36560" y="12200"/>
                </a:lnTo>
                <a:lnTo>
                  <a:pt x="36550" y="12210"/>
                </a:lnTo>
                <a:lnTo>
                  <a:pt x="36540" y="12220"/>
                </a:lnTo>
                <a:lnTo>
                  <a:pt x="36530" y="12220"/>
                </a:lnTo>
                <a:lnTo>
                  <a:pt x="36510" y="12230"/>
                </a:lnTo>
                <a:lnTo>
                  <a:pt x="36510" y="12240"/>
                </a:lnTo>
                <a:lnTo>
                  <a:pt x="36510" y="12250"/>
                </a:lnTo>
                <a:lnTo>
                  <a:pt x="36490" y="12250"/>
                </a:lnTo>
                <a:lnTo>
                  <a:pt x="36480" y="12250"/>
                </a:lnTo>
                <a:lnTo>
                  <a:pt x="36450" y="12250"/>
                </a:lnTo>
                <a:lnTo>
                  <a:pt x="36440" y="12250"/>
                </a:lnTo>
                <a:lnTo>
                  <a:pt x="36430" y="12260"/>
                </a:lnTo>
                <a:lnTo>
                  <a:pt x="36420" y="12260"/>
                </a:lnTo>
                <a:lnTo>
                  <a:pt x="36410" y="12260"/>
                </a:lnTo>
                <a:lnTo>
                  <a:pt x="36400" y="12260"/>
                </a:lnTo>
                <a:lnTo>
                  <a:pt x="36390" y="12270"/>
                </a:lnTo>
                <a:lnTo>
                  <a:pt x="36380" y="12280"/>
                </a:lnTo>
                <a:lnTo>
                  <a:pt x="36380" y="12290"/>
                </a:lnTo>
                <a:lnTo>
                  <a:pt x="36370" y="12290"/>
                </a:lnTo>
                <a:lnTo>
                  <a:pt x="36360" y="12300"/>
                </a:lnTo>
                <a:lnTo>
                  <a:pt x="36340" y="12300"/>
                </a:lnTo>
                <a:lnTo>
                  <a:pt x="36330" y="12300"/>
                </a:lnTo>
                <a:lnTo>
                  <a:pt x="36330" y="12310"/>
                </a:lnTo>
                <a:lnTo>
                  <a:pt x="36310" y="12310"/>
                </a:lnTo>
                <a:lnTo>
                  <a:pt x="36300" y="12320"/>
                </a:lnTo>
                <a:lnTo>
                  <a:pt x="36290" y="12320"/>
                </a:lnTo>
                <a:lnTo>
                  <a:pt x="36280" y="12320"/>
                </a:lnTo>
                <a:lnTo>
                  <a:pt x="36270" y="12320"/>
                </a:lnTo>
                <a:lnTo>
                  <a:pt x="36260" y="12330"/>
                </a:lnTo>
                <a:lnTo>
                  <a:pt x="36250" y="12340"/>
                </a:lnTo>
                <a:lnTo>
                  <a:pt x="36240" y="12350"/>
                </a:lnTo>
                <a:lnTo>
                  <a:pt x="36230" y="12360"/>
                </a:lnTo>
                <a:lnTo>
                  <a:pt x="36220" y="12370"/>
                </a:lnTo>
                <a:lnTo>
                  <a:pt x="36210" y="12380"/>
                </a:lnTo>
                <a:lnTo>
                  <a:pt x="36190" y="12400"/>
                </a:lnTo>
                <a:lnTo>
                  <a:pt x="36190" y="12410"/>
                </a:lnTo>
                <a:lnTo>
                  <a:pt x="36180" y="12410"/>
                </a:lnTo>
                <a:lnTo>
                  <a:pt x="36180" y="12420"/>
                </a:lnTo>
                <a:lnTo>
                  <a:pt x="36160" y="12420"/>
                </a:lnTo>
                <a:lnTo>
                  <a:pt x="36150" y="12420"/>
                </a:lnTo>
                <a:lnTo>
                  <a:pt x="36100" y="12410"/>
                </a:lnTo>
                <a:lnTo>
                  <a:pt x="36090" y="12400"/>
                </a:lnTo>
                <a:lnTo>
                  <a:pt x="36070" y="12400"/>
                </a:lnTo>
                <a:lnTo>
                  <a:pt x="36060" y="12390"/>
                </a:lnTo>
                <a:lnTo>
                  <a:pt x="36060" y="12400"/>
                </a:lnTo>
                <a:lnTo>
                  <a:pt x="36060" y="12410"/>
                </a:lnTo>
                <a:lnTo>
                  <a:pt x="36060" y="12420"/>
                </a:lnTo>
                <a:lnTo>
                  <a:pt x="36040" y="12430"/>
                </a:lnTo>
                <a:lnTo>
                  <a:pt x="36030" y="12430"/>
                </a:lnTo>
                <a:lnTo>
                  <a:pt x="36020" y="12450"/>
                </a:lnTo>
                <a:lnTo>
                  <a:pt x="36010" y="12460"/>
                </a:lnTo>
                <a:lnTo>
                  <a:pt x="36010" y="12470"/>
                </a:lnTo>
                <a:lnTo>
                  <a:pt x="36000" y="12480"/>
                </a:lnTo>
                <a:lnTo>
                  <a:pt x="35990" y="12480"/>
                </a:lnTo>
                <a:lnTo>
                  <a:pt x="35990" y="12490"/>
                </a:lnTo>
                <a:lnTo>
                  <a:pt x="35980" y="12500"/>
                </a:lnTo>
                <a:lnTo>
                  <a:pt x="35970" y="12510"/>
                </a:lnTo>
                <a:lnTo>
                  <a:pt x="35960" y="12520"/>
                </a:lnTo>
                <a:lnTo>
                  <a:pt x="35950" y="12530"/>
                </a:lnTo>
                <a:lnTo>
                  <a:pt x="35940" y="12540"/>
                </a:lnTo>
                <a:lnTo>
                  <a:pt x="35920" y="12560"/>
                </a:lnTo>
                <a:lnTo>
                  <a:pt x="35920" y="12570"/>
                </a:lnTo>
                <a:lnTo>
                  <a:pt x="35910" y="12570"/>
                </a:lnTo>
                <a:lnTo>
                  <a:pt x="35900" y="12580"/>
                </a:lnTo>
                <a:lnTo>
                  <a:pt x="35890" y="12580"/>
                </a:lnTo>
                <a:lnTo>
                  <a:pt x="35870" y="12590"/>
                </a:lnTo>
                <a:lnTo>
                  <a:pt x="35850" y="12610"/>
                </a:lnTo>
                <a:lnTo>
                  <a:pt x="35840" y="12620"/>
                </a:lnTo>
                <a:lnTo>
                  <a:pt x="35800" y="12620"/>
                </a:lnTo>
                <a:lnTo>
                  <a:pt x="35780" y="12620"/>
                </a:lnTo>
                <a:lnTo>
                  <a:pt x="35760" y="12610"/>
                </a:lnTo>
                <a:lnTo>
                  <a:pt x="35730" y="12620"/>
                </a:lnTo>
                <a:lnTo>
                  <a:pt x="35720" y="12620"/>
                </a:lnTo>
                <a:lnTo>
                  <a:pt x="35710" y="12630"/>
                </a:lnTo>
                <a:lnTo>
                  <a:pt x="35690" y="12620"/>
                </a:lnTo>
                <a:lnTo>
                  <a:pt x="35680" y="12620"/>
                </a:lnTo>
                <a:lnTo>
                  <a:pt x="35670" y="12620"/>
                </a:lnTo>
                <a:lnTo>
                  <a:pt x="35660" y="12620"/>
                </a:lnTo>
                <a:lnTo>
                  <a:pt x="35640" y="12620"/>
                </a:lnTo>
                <a:lnTo>
                  <a:pt x="35630" y="12610"/>
                </a:lnTo>
                <a:lnTo>
                  <a:pt x="35620" y="12610"/>
                </a:lnTo>
                <a:lnTo>
                  <a:pt x="35610" y="12600"/>
                </a:lnTo>
                <a:lnTo>
                  <a:pt x="35600" y="12580"/>
                </a:lnTo>
                <a:lnTo>
                  <a:pt x="35580" y="12570"/>
                </a:lnTo>
                <a:lnTo>
                  <a:pt x="35580" y="12560"/>
                </a:lnTo>
                <a:lnTo>
                  <a:pt x="35570" y="12560"/>
                </a:lnTo>
                <a:lnTo>
                  <a:pt x="35560" y="12550"/>
                </a:lnTo>
                <a:lnTo>
                  <a:pt x="35550" y="12550"/>
                </a:lnTo>
                <a:lnTo>
                  <a:pt x="35540" y="12540"/>
                </a:lnTo>
                <a:lnTo>
                  <a:pt x="35540" y="12530"/>
                </a:lnTo>
                <a:lnTo>
                  <a:pt x="35520" y="12530"/>
                </a:lnTo>
                <a:lnTo>
                  <a:pt x="35520" y="12510"/>
                </a:lnTo>
                <a:lnTo>
                  <a:pt x="35520" y="12500"/>
                </a:lnTo>
                <a:lnTo>
                  <a:pt x="35520" y="12490"/>
                </a:lnTo>
                <a:lnTo>
                  <a:pt x="35530" y="12480"/>
                </a:lnTo>
                <a:lnTo>
                  <a:pt x="35530" y="12470"/>
                </a:lnTo>
                <a:lnTo>
                  <a:pt x="35530" y="12460"/>
                </a:lnTo>
                <a:lnTo>
                  <a:pt x="35530" y="12450"/>
                </a:lnTo>
                <a:lnTo>
                  <a:pt x="35530" y="12440"/>
                </a:lnTo>
                <a:lnTo>
                  <a:pt x="35540" y="12430"/>
                </a:lnTo>
                <a:lnTo>
                  <a:pt x="35540" y="12420"/>
                </a:lnTo>
                <a:lnTo>
                  <a:pt x="35550" y="12410"/>
                </a:lnTo>
                <a:lnTo>
                  <a:pt x="35550" y="12400"/>
                </a:lnTo>
                <a:lnTo>
                  <a:pt x="35550" y="12390"/>
                </a:lnTo>
                <a:lnTo>
                  <a:pt x="35550" y="12380"/>
                </a:lnTo>
                <a:lnTo>
                  <a:pt x="35560" y="12380"/>
                </a:lnTo>
                <a:lnTo>
                  <a:pt x="35580" y="12370"/>
                </a:lnTo>
                <a:lnTo>
                  <a:pt x="35590" y="12370"/>
                </a:lnTo>
                <a:lnTo>
                  <a:pt x="35590" y="12360"/>
                </a:lnTo>
                <a:lnTo>
                  <a:pt x="35610" y="12360"/>
                </a:lnTo>
                <a:lnTo>
                  <a:pt x="35620" y="12350"/>
                </a:lnTo>
                <a:lnTo>
                  <a:pt x="35630" y="12350"/>
                </a:lnTo>
                <a:lnTo>
                  <a:pt x="35650" y="12330"/>
                </a:lnTo>
                <a:lnTo>
                  <a:pt x="35660" y="12320"/>
                </a:lnTo>
                <a:lnTo>
                  <a:pt x="35670" y="12320"/>
                </a:lnTo>
                <a:lnTo>
                  <a:pt x="35700" y="12300"/>
                </a:lnTo>
                <a:lnTo>
                  <a:pt x="35710" y="12290"/>
                </a:lnTo>
                <a:lnTo>
                  <a:pt x="35710" y="12280"/>
                </a:lnTo>
                <a:lnTo>
                  <a:pt x="35720" y="12270"/>
                </a:lnTo>
                <a:lnTo>
                  <a:pt x="35730" y="12260"/>
                </a:lnTo>
                <a:lnTo>
                  <a:pt x="35740" y="12260"/>
                </a:lnTo>
                <a:lnTo>
                  <a:pt x="35740" y="12250"/>
                </a:lnTo>
                <a:lnTo>
                  <a:pt x="35750" y="12240"/>
                </a:lnTo>
                <a:lnTo>
                  <a:pt x="35760" y="12230"/>
                </a:lnTo>
                <a:lnTo>
                  <a:pt x="35770" y="12220"/>
                </a:lnTo>
                <a:lnTo>
                  <a:pt x="35780" y="12210"/>
                </a:lnTo>
                <a:lnTo>
                  <a:pt x="35780" y="12200"/>
                </a:lnTo>
                <a:lnTo>
                  <a:pt x="35770" y="12190"/>
                </a:lnTo>
                <a:lnTo>
                  <a:pt x="35760" y="12180"/>
                </a:lnTo>
                <a:lnTo>
                  <a:pt x="35750" y="12170"/>
                </a:lnTo>
                <a:lnTo>
                  <a:pt x="35760" y="12150"/>
                </a:lnTo>
                <a:lnTo>
                  <a:pt x="35760" y="12130"/>
                </a:lnTo>
                <a:lnTo>
                  <a:pt x="35760" y="12110"/>
                </a:lnTo>
                <a:lnTo>
                  <a:pt x="35760" y="12090"/>
                </a:lnTo>
                <a:lnTo>
                  <a:pt x="35760" y="12080"/>
                </a:lnTo>
                <a:lnTo>
                  <a:pt x="35770" y="12070"/>
                </a:lnTo>
                <a:lnTo>
                  <a:pt x="35770" y="12060"/>
                </a:lnTo>
                <a:lnTo>
                  <a:pt x="35780" y="12040"/>
                </a:lnTo>
                <a:lnTo>
                  <a:pt x="35770" y="12030"/>
                </a:lnTo>
                <a:lnTo>
                  <a:pt x="35780" y="12010"/>
                </a:lnTo>
                <a:lnTo>
                  <a:pt x="35780" y="12000"/>
                </a:lnTo>
                <a:lnTo>
                  <a:pt x="35790" y="11990"/>
                </a:lnTo>
                <a:lnTo>
                  <a:pt x="35790" y="11980"/>
                </a:lnTo>
                <a:lnTo>
                  <a:pt x="35790" y="11970"/>
                </a:lnTo>
                <a:lnTo>
                  <a:pt x="35790" y="11950"/>
                </a:lnTo>
                <a:lnTo>
                  <a:pt x="35790" y="11940"/>
                </a:lnTo>
                <a:lnTo>
                  <a:pt x="35800" y="11930"/>
                </a:lnTo>
                <a:lnTo>
                  <a:pt x="35800" y="11920"/>
                </a:lnTo>
                <a:lnTo>
                  <a:pt x="35810" y="11910"/>
                </a:lnTo>
                <a:lnTo>
                  <a:pt x="35810" y="11890"/>
                </a:lnTo>
                <a:lnTo>
                  <a:pt x="35810" y="11880"/>
                </a:lnTo>
                <a:lnTo>
                  <a:pt x="35810" y="11870"/>
                </a:lnTo>
                <a:lnTo>
                  <a:pt x="35820" y="11850"/>
                </a:lnTo>
                <a:lnTo>
                  <a:pt x="35810" y="11830"/>
                </a:lnTo>
                <a:lnTo>
                  <a:pt x="35800" y="11820"/>
                </a:lnTo>
                <a:lnTo>
                  <a:pt x="35780" y="11810"/>
                </a:lnTo>
                <a:lnTo>
                  <a:pt x="35790" y="11810"/>
                </a:lnTo>
                <a:lnTo>
                  <a:pt x="35790" y="11800"/>
                </a:lnTo>
                <a:lnTo>
                  <a:pt x="35800" y="11790"/>
                </a:lnTo>
                <a:lnTo>
                  <a:pt x="35800" y="11780"/>
                </a:lnTo>
                <a:lnTo>
                  <a:pt x="35810" y="11770"/>
                </a:lnTo>
                <a:lnTo>
                  <a:pt x="35810" y="11760"/>
                </a:lnTo>
                <a:lnTo>
                  <a:pt x="35820" y="11760"/>
                </a:lnTo>
                <a:lnTo>
                  <a:pt x="35830" y="11750"/>
                </a:lnTo>
                <a:lnTo>
                  <a:pt x="35830" y="11740"/>
                </a:lnTo>
                <a:lnTo>
                  <a:pt x="35830" y="11730"/>
                </a:lnTo>
                <a:lnTo>
                  <a:pt x="35840" y="11720"/>
                </a:lnTo>
                <a:lnTo>
                  <a:pt x="35850" y="11710"/>
                </a:lnTo>
                <a:lnTo>
                  <a:pt x="35860" y="11690"/>
                </a:lnTo>
                <a:lnTo>
                  <a:pt x="35870" y="11680"/>
                </a:lnTo>
                <a:lnTo>
                  <a:pt x="35870" y="11660"/>
                </a:lnTo>
                <a:lnTo>
                  <a:pt x="35880" y="11650"/>
                </a:lnTo>
                <a:lnTo>
                  <a:pt x="35890" y="11640"/>
                </a:lnTo>
                <a:lnTo>
                  <a:pt x="35900" y="11630"/>
                </a:lnTo>
                <a:lnTo>
                  <a:pt x="35910" y="11630"/>
                </a:lnTo>
                <a:lnTo>
                  <a:pt x="35920" y="11620"/>
                </a:lnTo>
                <a:lnTo>
                  <a:pt x="35930" y="11610"/>
                </a:lnTo>
                <a:lnTo>
                  <a:pt x="35940" y="11610"/>
                </a:lnTo>
                <a:lnTo>
                  <a:pt x="35960" y="11600"/>
                </a:lnTo>
                <a:lnTo>
                  <a:pt x="35970" y="11590"/>
                </a:lnTo>
                <a:lnTo>
                  <a:pt x="35990" y="11580"/>
                </a:lnTo>
                <a:lnTo>
                  <a:pt x="35990" y="11570"/>
                </a:lnTo>
                <a:lnTo>
                  <a:pt x="36000" y="11570"/>
                </a:lnTo>
                <a:lnTo>
                  <a:pt x="36010" y="11560"/>
                </a:lnTo>
                <a:lnTo>
                  <a:pt x="36020" y="11550"/>
                </a:lnTo>
                <a:lnTo>
                  <a:pt x="36030" y="11550"/>
                </a:lnTo>
                <a:lnTo>
                  <a:pt x="36040" y="11540"/>
                </a:lnTo>
                <a:lnTo>
                  <a:pt x="36050" y="11530"/>
                </a:lnTo>
                <a:lnTo>
                  <a:pt x="36060" y="11520"/>
                </a:lnTo>
                <a:lnTo>
                  <a:pt x="36070" y="11510"/>
                </a:lnTo>
                <a:lnTo>
                  <a:pt x="36080" y="11500"/>
                </a:lnTo>
                <a:lnTo>
                  <a:pt x="36090" y="11500"/>
                </a:lnTo>
                <a:lnTo>
                  <a:pt x="36090" y="11490"/>
                </a:lnTo>
                <a:lnTo>
                  <a:pt x="36110" y="11490"/>
                </a:lnTo>
                <a:lnTo>
                  <a:pt x="36120" y="11470"/>
                </a:lnTo>
                <a:lnTo>
                  <a:pt x="36130" y="11460"/>
                </a:lnTo>
                <a:lnTo>
                  <a:pt x="36140" y="11460"/>
                </a:lnTo>
                <a:lnTo>
                  <a:pt x="36150" y="11450"/>
                </a:lnTo>
                <a:lnTo>
                  <a:pt x="36170" y="11430"/>
                </a:lnTo>
                <a:lnTo>
                  <a:pt x="36170" y="11420"/>
                </a:lnTo>
                <a:lnTo>
                  <a:pt x="36180" y="11420"/>
                </a:lnTo>
                <a:lnTo>
                  <a:pt x="36180" y="11410"/>
                </a:lnTo>
                <a:lnTo>
                  <a:pt x="36180" y="11400"/>
                </a:lnTo>
                <a:lnTo>
                  <a:pt x="36190" y="11400"/>
                </a:lnTo>
                <a:lnTo>
                  <a:pt x="36200" y="11390"/>
                </a:lnTo>
                <a:lnTo>
                  <a:pt x="36210" y="11390"/>
                </a:lnTo>
                <a:lnTo>
                  <a:pt x="36220" y="11370"/>
                </a:lnTo>
                <a:lnTo>
                  <a:pt x="36230" y="11350"/>
                </a:lnTo>
                <a:lnTo>
                  <a:pt x="36240" y="11350"/>
                </a:lnTo>
                <a:lnTo>
                  <a:pt x="36250" y="11350"/>
                </a:lnTo>
                <a:lnTo>
                  <a:pt x="36270" y="11340"/>
                </a:lnTo>
                <a:lnTo>
                  <a:pt x="36280" y="11340"/>
                </a:lnTo>
                <a:lnTo>
                  <a:pt x="36290" y="11340"/>
                </a:lnTo>
                <a:lnTo>
                  <a:pt x="36310" y="11340"/>
                </a:lnTo>
                <a:lnTo>
                  <a:pt x="36310" y="11350"/>
                </a:lnTo>
                <a:lnTo>
                  <a:pt x="36330" y="11350"/>
                </a:lnTo>
                <a:lnTo>
                  <a:pt x="36350" y="11360"/>
                </a:lnTo>
                <a:lnTo>
                  <a:pt x="36360" y="11360"/>
                </a:lnTo>
                <a:lnTo>
                  <a:pt x="36370" y="11360"/>
                </a:lnTo>
                <a:lnTo>
                  <a:pt x="36380" y="11360"/>
                </a:lnTo>
                <a:lnTo>
                  <a:pt x="36390" y="11370"/>
                </a:lnTo>
                <a:lnTo>
                  <a:pt x="36400" y="11380"/>
                </a:lnTo>
                <a:lnTo>
                  <a:pt x="36410" y="11380"/>
                </a:lnTo>
                <a:lnTo>
                  <a:pt x="36420" y="11380"/>
                </a:lnTo>
                <a:lnTo>
                  <a:pt x="36420" y="11370"/>
                </a:lnTo>
                <a:lnTo>
                  <a:pt x="36430" y="11370"/>
                </a:lnTo>
                <a:lnTo>
                  <a:pt x="36440" y="11370"/>
                </a:lnTo>
                <a:lnTo>
                  <a:pt x="36450" y="11380"/>
                </a:lnTo>
                <a:lnTo>
                  <a:pt x="36460" y="11390"/>
                </a:lnTo>
                <a:lnTo>
                  <a:pt x="36470" y="11400"/>
                </a:lnTo>
                <a:lnTo>
                  <a:pt x="36480" y="11400"/>
                </a:lnTo>
                <a:lnTo>
                  <a:pt x="36490" y="11400"/>
                </a:lnTo>
                <a:lnTo>
                  <a:pt x="36500" y="11410"/>
                </a:lnTo>
                <a:lnTo>
                  <a:pt x="36510" y="11420"/>
                </a:lnTo>
                <a:lnTo>
                  <a:pt x="36520" y="11420"/>
                </a:lnTo>
                <a:lnTo>
                  <a:pt x="36540" y="11430"/>
                </a:lnTo>
                <a:lnTo>
                  <a:pt x="36550" y="11440"/>
                </a:lnTo>
                <a:lnTo>
                  <a:pt x="36560" y="11440"/>
                </a:lnTo>
                <a:lnTo>
                  <a:pt x="36570" y="11440"/>
                </a:lnTo>
                <a:lnTo>
                  <a:pt x="36570" y="11450"/>
                </a:lnTo>
                <a:lnTo>
                  <a:pt x="36580" y="11450"/>
                </a:lnTo>
                <a:lnTo>
                  <a:pt x="36580" y="11460"/>
                </a:lnTo>
                <a:lnTo>
                  <a:pt x="36590" y="11460"/>
                </a:lnTo>
                <a:lnTo>
                  <a:pt x="36610" y="11460"/>
                </a:lnTo>
                <a:lnTo>
                  <a:pt x="36620" y="11460"/>
                </a:lnTo>
                <a:lnTo>
                  <a:pt x="36640" y="11460"/>
                </a:lnTo>
                <a:lnTo>
                  <a:pt x="36650" y="11460"/>
                </a:lnTo>
                <a:lnTo>
                  <a:pt x="36660" y="11450"/>
                </a:lnTo>
                <a:lnTo>
                  <a:pt x="36670" y="11450"/>
                </a:lnTo>
                <a:lnTo>
                  <a:pt x="36680" y="11450"/>
                </a:lnTo>
                <a:lnTo>
                  <a:pt x="36710" y="11430"/>
                </a:lnTo>
                <a:lnTo>
                  <a:pt x="36740" y="11410"/>
                </a:lnTo>
                <a:lnTo>
                  <a:pt x="36750" y="11400"/>
                </a:lnTo>
                <a:lnTo>
                  <a:pt x="36770" y="11380"/>
                </a:lnTo>
                <a:lnTo>
                  <a:pt x="36770" y="11370"/>
                </a:lnTo>
                <a:lnTo>
                  <a:pt x="36780" y="11360"/>
                </a:lnTo>
                <a:lnTo>
                  <a:pt x="36790" y="11360"/>
                </a:lnTo>
                <a:lnTo>
                  <a:pt x="36790" y="11350"/>
                </a:lnTo>
                <a:lnTo>
                  <a:pt x="36800" y="11340"/>
                </a:lnTo>
                <a:lnTo>
                  <a:pt x="36800" y="11320"/>
                </a:lnTo>
                <a:lnTo>
                  <a:pt x="36800" y="11310"/>
                </a:lnTo>
                <a:lnTo>
                  <a:pt x="36800" y="11300"/>
                </a:lnTo>
                <a:lnTo>
                  <a:pt x="36800" y="11290"/>
                </a:lnTo>
                <a:lnTo>
                  <a:pt x="36810" y="11290"/>
                </a:lnTo>
                <a:lnTo>
                  <a:pt x="36810" y="11300"/>
                </a:lnTo>
                <a:lnTo>
                  <a:pt x="36820" y="11300"/>
                </a:lnTo>
                <a:lnTo>
                  <a:pt x="36840" y="11290"/>
                </a:lnTo>
                <a:lnTo>
                  <a:pt x="36850" y="11290"/>
                </a:lnTo>
                <a:lnTo>
                  <a:pt x="36850" y="11300"/>
                </a:lnTo>
                <a:lnTo>
                  <a:pt x="36840" y="11300"/>
                </a:lnTo>
                <a:lnTo>
                  <a:pt x="36840" y="11310"/>
                </a:lnTo>
                <a:lnTo>
                  <a:pt x="36830" y="11310"/>
                </a:lnTo>
                <a:lnTo>
                  <a:pt x="36830" y="11320"/>
                </a:lnTo>
                <a:lnTo>
                  <a:pt x="36820" y="11330"/>
                </a:lnTo>
                <a:lnTo>
                  <a:pt x="36820" y="11340"/>
                </a:lnTo>
                <a:lnTo>
                  <a:pt x="36810" y="11360"/>
                </a:lnTo>
                <a:lnTo>
                  <a:pt x="36810" y="11370"/>
                </a:lnTo>
                <a:lnTo>
                  <a:pt x="36810" y="11380"/>
                </a:lnTo>
                <a:lnTo>
                  <a:pt x="36810" y="11390"/>
                </a:lnTo>
                <a:lnTo>
                  <a:pt x="36810" y="11410"/>
                </a:lnTo>
                <a:lnTo>
                  <a:pt x="36810" y="11430"/>
                </a:lnTo>
                <a:lnTo>
                  <a:pt x="36810" y="11440"/>
                </a:lnTo>
                <a:lnTo>
                  <a:pt x="36810" y="11450"/>
                </a:lnTo>
                <a:lnTo>
                  <a:pt x="36810" y="11460"/>
                </a:lnTo>
                <a:lnTo>
                  <a:pt x="36810" y="11470"/>
                </a:lnTo>
                <a:lnTo>
                  <a:pt x="36810" y="11480"/>
                </a:lnTo>
                <a:lnTo>
                  <a:pt x="36810" y="11490"/>
                </a:lnTo>
                <a:lnTo>
                  <a:pt x="36820" y="11500"/>
                </a:lnTo>
                <a:lnTo>
                  <a:pt x="36810" y="11500"/>
                </a:lnTo>
                <a:lnTo>
                  <a:pt x="36810" y="11510"/>
                </a:lnTo>
                <a:lnTo>
                  <a:pt x="36820" y="11520"/>
                </a:lnTo>
                <a:lnTo>
                  <a:pt x="36820" y="11530"/>
                </a:lnTo>
                <a:lnTo>
                  <a:pt x="36820" y="11540"/>
                </a:lnTo>
                <a:lnTo>
                  <a:pt x="36820" y="11550"/>
                </a:lnTo>
                <a:lnTo>
                  <a:pt x="36820" y="11570"/>
                </a:lnTo>
                <a:lnTo>
                  <a:pt x="36810" y="11590"/>
                </a:lnTo>
                <a:lnTo>
                  <a:pt x="36810" y="11610"/>
                </a:lnTo>
                <a:lnTo>
                  <a:pt x="36820" y="11610"/>
                </a:lnTo>
                <a:lnTo>
                  <a:pt x="36820" y="11620"/>
                </a:lnTo>
                <a:lnTo>
                  <a:pt x="36820" y="11630"/>
                </a:lnTo>
                <a:lnTo>
                  <a:pt x="36810" y="11630"/>
                </a:lnTo>
                <a:lnTo>
                  <a:pt x="36810" y="11640"/>
                </a:lnTo>
                <a:lnTo>
                  <a:pt x="36810" y="11650"/>
                </a:lnTo>
                <a:lnTo>
                  <a:pt x="36820" y="11650"/>
                </a:lnTo>
                <a:lnTo>
                  <a:pt x="36810" y="11660"/>
                </a:lnTo>
                <a:lnTo>
                  <a:pt x="36810" y="11670"/>
                </a:lnTo>
                <a:lnTo>
                  <a:pt x="36820" y="11670"/>
                </a:lnTo>
                <a:lnTo>
                  <a:pt x="36820" y="11680"/>
                </a:lnTo>
                <a:lnTo>
                  <a:pt x="36830" y="11690"/>
                </a:lnTo>
                <a:lnTo>
                  <a:pt x="36840" y="11700"/>
                </a:lnTo>
                <a:lnTo>
                  <a:pt x="36850" y="11710"/>
                </a:lnTo>
                <a:lnTo>
                  <a:pt x="36860" y="11710"/>
                </a:lnTo>
                <a:lnTo>
                  <a:pt x="36870" y="11710"/>
                </a:lnTo>
                <a:lnTo>
                  <a:pt x="36870" y="11720"/>
                </a:lnTo>
                <a:lnTo>
                  <a:pt x="36890" y="11720"/>
                </a:lnTo>
                <a:lnTo>
                  <a:pt x="36900" y="11730"/>
                </a:lnTo>
                <a:lnTo>
                  <a:pt x="36910" y="11730"/>
                </a:lnTo>
                <a:lnTo>
                  <a:pt x="36920" y="11730"/>
                </a:lnTo>
                <a:lnTo>
                  <a:pt x="36930" y="11740"/>
                </a:lnTo>
                <a:lnTo>
                  <a:pt x="36940" y="11740"/>
                </a:lnTo>
                <a:lnTo>
                  <a:pt x="36950" y="11740"/>
                </a:lnTo>
                <a:lnTo>
                  <a:pt x="36960" y="11740"/>
                </a:lnTo>
                <a:lnTo>
                  <a:pt x="36970" y="11750"/>
                </a:lnTo>
                <a:lnTo>
                  <a:pt x="36980" y="11750"/>
                </a:lnTo>
                <a:lnTo>
                  <a:pt x="37010" y="11750"/>
                </a:lnTo>
                <a:lnTo>
                  <a:pt x="37020" y="11750"/>
                </a:lnTo>
                <a:lnTo>
                  <a:pt x="37030" y="11750"/>
                </a:lnTo>
                <a:lnTo>
                  <a:pt x="37040" y="11750"/>
                </a:lnTo>
                <a:lnTo>
                  <a:pt x="37060" y="11750"/>
                </a:lnTo>
                <a:lnTo>
                  <a:pt x="37070" y="11750"/>
                </a:lnTo>
                <a:lnTo>
                  <a:pt x="37080" y="11750"/>
                </a:lnTo>
                <a:lnTo>
                  <a:pt x="37090" y="11750"/>
                </a:lnTo>
                <a:lnTo>
                  <a:pt x="37120" y="11750"/>
                </a:lnTo>
                <a:lnTo>
                  <a:pt x="37130" y="11750"/>
                </a:lnTo>
                <a:lnTo>
                  <a:pt x="37140" y="11740"/>
                </a:lnTo>
                <a:lnTo>
                  <a:pt x="37170" y="11740"/>
                </a:lnTo>
                <a:lnTo>
                  <a:pt x="37180" y="11740"/>
                </a:lnTo>
                <a:lnTo>
                  <a:pt x="37190" y="11740"/>
                </a:lnTo>
                <a:lnTo>
                  <a:pt x="37210" y="11730"/>
                </a:lnTo>
                <a:lnTo>
                  <a:pt x="37230" y="11730"/>
                </a:lnTo>
                <a:lnTo>
                  <a:pt x="37250" y="11720"/>
                </a:lnTo>
                <a:lnTo>
                  <a:pt x="37260" y="11720"/>
                </a:lnTo>
                <a:lnTo>
                  <a:pt x="37270" y="11710"/>
                </a:lnTo>
                <a:lnTo>
                  <a:pt x="37280" y="11710"/>
                </a:lnTo>
                <a:lnTo>
                  <a:pt x="37290" y="11710"/>
                </a:lnTo>
                <a:lnTo>
                  <a:pt x="37290" y="11700"/>
                </a:lnTo>
                <a:lnTo>
                  <a:pt x="37300" y="11700"/>
                </a:lnTo>
                <a:lnTo>
                  <a:pt x="37300" y="11690"/>
                </a:lnTo>
                <a:lnTo>
                  <a:pt x="37310" y="11690"/>
                </a:lnTo>
                <a:lnTo>
                  <a:pt x="37320" y="11680"/>
                </a:lnTo>
                <a:lnTo>
                  <a:pt x="37340" y="11680"/>
                </a:lnTo>
                <a:lnTo>
                  <a:pt x="37340" y="11670"/>
                </a:lnTo>
                <a:lnTo>
                  <a:pt x="37350" y="11670"/>
                </a:lnTo>
                <a:lnTo>
                  <a:pt x="37370" y="11660"/>
                </a:lnTo>
                <a:lnTo>
                  <a:pt x="37380" y="11660"/>
                </a:lnTo>
                <a:lnTo>
                  <a:pt x="37390" y="11660"/>
                </a:lnTo>
                <a:lnTo>
                  <a:pt x="37410" y="11640"/>
                </a:lnTo>
                <a:lnTo>
                  <a:pt x="37420" y="11640"/>
                </a:lnTo>
                <a:lnTo>
                  <a:pt x="37420" y="11630"/>
                </a:lnTo>
                <a:lnTo>
                  <a:pt x="37430" y="11630"/>
                </a:lnTo>
                <a:lnTo>
                  <a:pt x="37440" y="11620"/>
                </a:lnTo>
                <a:lnTo>
                  <a:pt x="37460" y="11610"/>
                </a:lnTo>
                <a:lnTo>
                  <a:pt x="37460" y="11600"/>
                </a:lnTo>
                <a:lnTo>
                  <a:pt x="37470" y="11600"/>
                </a:lnTo>
                <a:lnTo>
                  <a:pt x="37480" y="11580"/>
                </a:lnTo>
                <a:lnTo>
                  <a:pt x="37480" y="11570"/>
                </a:lnTo>
                <a:lnTo>
                  <a:pt x="37490" y="11560"/>
                </a:lnTo>
                <a:lnTo>
                  <a:pt x="37490" y="11550"/>
                </a:lnTo>
                <a:lnTo>
                  <a:pt x="37500" y="11540"/>
                </a:lnTo>
                <a:lnTo>
                  <a:pt x="37490" y="11540"/>
                </a:lnTo>
                <a:lnTo>
                  <a:pt x="37490" y="11520"/>
                </a:lnTo>
                <a:lnTo>
                  <a:pt x="37490" y="11510"/>
                </a:lnTo>
                <a:lnTo>
                  <a:pt x="37500" y="11510"/>
                </a:lnTo>
                <a:lnTo>
                  <a:pt x="37520" y="11500"/>
                </a:lnTo>
                <a:lnTo>
                  <a:pt x="37530" y="11500"/>
                </a:lnTo>
                <a:lnTo>
                  <a:pt x="37540" y="11520"/>
                </a:lnTo>
                <a:lnTo>
                  <a:pt x="37540" y="11530"/>
                </a:lnTo>
                <a:lnTo>
                  <a:pt x="37550" y="11530"/>
                </a:lnTo>
                <a:lnTo>
                  <a:pt x="37560" y="11530"/>
                </a:lnTo>
                <a:lnTo>
                  <a:pt x="37570" y="11530"/>
                </a:lnTo>
                <a:lnTo>
                  <a:pt x="37580" y="11530"/>
                </a:lnTo>
                <a:lnTo>
                  <a:pt x="37590" y="11530"/>
                </a:lnTo>
                <a:lnTo>
                  <a:pt x="37600" y="11530"/>
                </a:lnTo>
                <a:lnTo>
                  <a:pt x="37610" y="11520"/>
                </a:lnTo>
                <a:lnTo>
                  <a:pt x="37610" y="11510"/>
                </a:lnTo>
                <a:lnTo>
                  <a:pt x="37620" y="11510"/>
                </a:lnTo>
                <a:lnTo>
                  <a:pt x="37620" y="11500"/>
                </a:lnTo>
                <a:lnTo>
                  <a:pt x="37630" y="11500"/>
                </a:lnTo>
                <a:lnTo>
                  <a:pt x="37640" y="11500"/>
                </a:lnTo>
                <a:lnTo>
                  <a:pt x="37650" y="11500"/>
                </a:lnTo>
                <a:lnTo>
                  <a:pt x="37660" y="11500"/>
                </a:lnTo>
                <a:lnTo>
                  <a:pt x="37670" y="11490"/>
                </a:lnTo>
                <a:lnTo>
                  <a:pt x="37680" y="11490"/>
                </a:lnTo>
                <a:lnTo>
                  <a:pt x="37680" y="11480"/>
                </a:lnTo>
                <a:lnTo>
                  <a:pt x="37690" y="11480"/>
                </a:lnTo>
                <a:lnTo>
                  <a:pt x="37700" y="11470"/>
                </a:lnTo>
                <a:lnTo>
                  <a:pt x="37720" y="11460"/>
                </a:lnTo>
                <a:lnTo>
                  <a:pt x="37730" y="11450"/>
                </a:lnTo>
                <a:lnTo>
                  <a:pt x="37750" y="11430"/>
                </a:lnTo>
                <a:lnTo>
                  <a:pt x="37770" y="11410"/>
                </a:lnTo>
                <a:lnTo>
                  <a:pt x="37800" y="11380"/>
                </a:lnTo>
                <a:lnTo>
                  <a:pt x="37810" y="11370"/>
                </a:lnTo>
                <a:lnTo>
                  <a:pt x="37810" y="11360"/>
                </a:lnTo>
                <a:lnTo>
                  <a:pt x="37820" y="11360"/>
                </a:lnTo>
                <a:lnTo>
                  <a:pt x="37820" y="11350"/>
                </a:lnTo>
                <a:lnTo>
                  <a:pt x="37830" y="11350"/>
                </a:lnTo>
                <a:lnTo>
                  <a:pt x="37830" y="11340"/>
                </a:lnTo>
                <a:lnTo>
                  <a:pt x="37840" y="11330"/>
                </a:lnTo>
                <a:lnTo>
                  <a:pt x="37830" y="11330"/>
                </a:lnTo>
                <a:lnTo>
                  <a:pt x="37830" y="11320"/>
                </a:lnTo>
                <a:lnTo>
                  <a:pt x="37830" y="11310"/>
                </a:lnTo>
                <a:lnTo>
                  <a:pt x="37820" y="11300"/>
                </a:lnTo>
                <a:lnTo>
                  <a:pt x="37810" y="11300"/>
                </a:lnTo>
                <a:lnTo>
                  <a:pt x="37810" y="11290"/>
                </a:lnTo>
                <a:lnTo>
                  <a:pt x="37810" y="11280"/>
                </a:lnTo>
                <a:lnTo>
                  <a:pt x="37810" y="11270"/>
                </a:lnTo>
                <a:lnTo>
                  <a:pt x="37820" y="11270"/>
                </a:lnTo>
                <a:lnTo>
                  <a:pt x="37820" y="11260"/>
                </a:lnTo>
                <a:lnTo>
                  <a:pt x="37820" y="11250"/>
                </a:lnTo>
                <a:lnTo>
                  <a:pt x="37830" y="11240"/>
                </a:lnTo>
                <a:lnTo>
                  <a:pt x="37840" y="11240"/>
                </a:lnTo>
                <a:lnTo>
                  <a:pt x="37840" y="11230"/>
                </a:lnTo>
                <a:lnTo>
                  <a:pt x="37850" y="11220"/>
                </a:lnTo>
                <a:lnTo>
                  <a:pt x="37850" y="11210"/>
                </a:lnTo>
                <a:lnTo>
                  <a:pt x="37860" y="11200"/>
                </a:lnTo>
                <a:lnTo>
                  <a:pt x="37860" y="11190"/>
                </a:lnTo>
                <a:lnTo>
                  <a:pt x="37870" y="11190"/>
                </a:lnTo>
                <a:lnTo>
                  <a:pt x="37870" y="11180"/>
                </a:lnTo>
                <a:lnTo>
                  <a:pt x="37870" y="11170"/>
                </a:lnTo>
                <a:lnTo>
                  <a:pt x="37870" y="11160"/>
                </a:lnTo>
                <a:lnTo>
                  <a:pt x="37860" y="11160"/>
                </a:lnTo>
                <a:lnTo>
                  <a:pt x="37850" y="11140"/>
                </a:lnTo>
                <a:lnTo>
                  <a:pt x="37850" y="11130"/>
                </a:lnTo>
                <a:lnTo>
                  <a:pt x="37850" y="11120"/>
                </a:lnTo>
                <a:lnTo>
                  <a:pt x="37860" y="11110"/>
                </a:lnTo>
                <a:lnTo>
                  <a:pt x="37860" y="11100"/>
                </a:lnTo>
                <a:lnTo>
                  <a:pt x="37870" y="11090"/>
                </a:lnTo>
                <a:lnTo>
                  <a:pt x="37870" y="11080"/>
                </a:lnTo>
                <a:lnTo>
                  <a:pt x="37880" y="11070"/>
                </a:lnTo>
                <a:lnTo>
                  <a:pt x="37890" y="11070"/>
                </a:lnTo>
                <a:lnTo>
                  <a:pt x="37890" y="11060"/>
                </a:lnTo>
                <a:lnTo>
                  <a:pt x="37900" y="11050"/>
                </a:lnTo>
                <a:lnTo>
                  <a:pt x="37910" y="11060"/>
                </a:lnTo>
                <a:lnTo>
                  <a:pt x="37910" y="11050"/>
                </a:lnTo>
                <a:lnTo>
                  <a:pt x="37920" y="11050"/>
                </a:lnTo>
                <a:lnTo>
                  <a:pt x="37930" y="11040"/>
                </a:lnTo>
                <a:lnTo>
                  <a:pt x="37940" y="11050"/>
                </a:lnTo>
                <a:lnTo>
                  <a:pt x="37950" y="11050"/>
                </a:lnTo>
                <a:lnTo>
                  <a:pt x="37960" y="11060"/>
                </a:lnTo>
                <a:lnTo>
                  <a:pt x="37960" y="11070"/>
                </a:lnTo>
                <a:lnTo>
                  <a:pt x="37970" y="11080"/>
                </a:lnTo>
                <a:lnTo>
                  <a:pt x="37970" y="11090"/>
                </a:lnTo>
                <a:lnTo>
                  <a:pt x="37980" y="11100"/>
                </a:lnTo>
                <a:lnTo>
                  <a:pt x="37980" y="11110"/>
                </a:lnTo>
                <a:lnTo>
                  <a:pt x="37990" y="11110"/>
                </a:lnTo>
                <a:lnTo>
                  <a:pt x="38010" y="11100"/>
                </a:lnTo>
                <a:lnTo>
                  <a:pt x="38020" y="11100"/>
                </a:lnTo>
                <a:lnTo>
                  <a:pt x="38030" y="11100"/>
                </a:lnTo>
                <a:lnTo>
                  <a:pt x="38030" y="11090"/>
                </a:lnTo>
                <a:lnTo>
                  <a:pt x="38040" y="11080"/>
                </a:lnTo>
                <a:lnTo>
                  <a:pt x="38050" y="11080"/>
                </a:lnTo>
                <a:lnTo>
                  <a:pt x="38050" y="11070"/>
                </a:lnTo>
                <a:lnTo>
                  <a:pt x="38060" y="11070"/>
                </a:lnTo>
                <a:lnTo>
                  <a:pt x="38070" y="11060"/>
                </a:lnTo>
                <a:lnTo>
                  <a:pt x="38080" y="11060"/>
                </a:lnTo>
                <a:lnTo>
                  <a:pt x="38090" y="11060"/>
                </a:lnTo>
                <a:lnTo>
                  <a:pt x="38100" y="11050"/>
                </a:lnTo>
                <a:lnTo>
                  <a:pt x="38120" y="11050"/>
                </a:lnTo>
                <a:lnTo>
                  <a:pt x="38140" y="11060"/>
                </a:lnTo>
                <a:lnTo>
                  <a:pt x="38150" y="11070"/>
                </a:lnTo>
                <a:lnTo>
                  <a:pt x="38150" y="11080"/>
                </a:lnTo>
                <a:lnTo>
                  <a:pt x="38160" y="11080"/>
                </a:lnTo>
                <a:lnTo>
                  <a:pt x="38170" y="11090"/>
                </a:lnTo>
                <a:lnTo>
                  <a:pt x="38180" y="11100"/>
                </a:lnTo>
                <a:lnTo>
                  <a:pt x="38190" y="11110"/>
                </a:lnTo>
                <a:lnTo>
                  <a:pt x="38200" y="11110"/>
                </a:lnTo>
                <a:lnTo>
                  <a:pt x="38200" y="11120"/>
                </a:lnTo>
                <a:lnTo>
                  <a:pt x="38210" y="11130"/>
                </a:lnTo>
                <a:lnTo>
                  <a:pt x="38220" y="11140"/>
                </a:lnTo>
                <a:lnTo>
                  <a:pt x="38230" y="11150"/>
                </a:lnTo>
                <a:lnTo>
                  <a:pt x="38230" y="11160"/>
                </a:lnTo>
                <a:lnTo>
                  <a:pt x="38240" y="11160"/>
                </a:lnTo>
                <a:lnTo>
                  <a:pt x="38250" y="11170"/>
                </a:lnTo>
                <a:lnTo>
                  <a:pt x="38260" y="11170"/>
                </a:lnTo>
                <a:lnTo>
                  <a:pt x="38260" y="11180"/>
                </a:lnTo>
                <a:lnTo>
                  <a:pt x="38270" y="11190"/>
                </a:lnTo>
                <a:lnTo>
                  <a:pt x="38280" y="11190"/>
                </a:lnTo>
                <a:lnTo>
                  <a:pt x="38290" y="11190"/>
                </a:lnTo>
                <a:lnTo>
                  <a:pt x="38300" y="11190"/>
                </a:lnTo>
                <a:lnTo>
                  <a:pt x="38310" y="11200"/>
                </a:lnTo>
                <a:lnTo>
                  <a:pt x="38320" y="11200"/>
                </a:lnTo>
                <a:lnTo>
                  <a:pt x="38340" y="11210"/>
                </a:lnTo>
                <a:lnTo>
                  <a:pt x="38350" y="11210"/>
                </a:lnTo>
                <a:lnTo>
                  <a:pt x="38360" y="11210"/>
                </a:lnTo>
                <a:lnTo>
                  <a:pt x="38370" y="11220"/>
                </a:lnTo>
                <a:lnTo>
                  <a:pt x="38380" y="11220"/>
                </a:lnTo>
                <a:lnTo>
                  <a:pt x="38390" y="11220"/>
                </a:lnTo>
                <a:lnTo>
                  <a:pt x="38400" y="11220"/>
                </a:lnTo>
                <a:lnTo>
                  <a:pt x="38400" y="11230"/>
                </a:lnTo>
                <a:lnTo>
                  <a:pt x="38410" y="11230"/>
                </a:lnTo>
                <a:lnTo>
                  <a:pt x="38420" y="11240"/>
                </a:lnTo>
                <a:lnTo>
                  <a:pt x="38430" y="11240"/>
                </a:lnTo>
                <a:lnTo>
                  <a:pt x="38430" y="11250"/>
                </a:lnTo>
                <a:lnTo>
                  <a:pt x="38450" y="11250"/>
                </a:lnTo>
                <a:lnTo>
                  <a:pt x="38470" y="11250"/>
                </a:lnTo>
                <a:lnTo>
                  <a:pt x="38480" y="11250"/>
                </a:lnTo>
                <a:lnTo>
                  <a:pt x="38500" y="11250"/>
                </a:lnTo>
                <a:lnTo>
                  <a:pt x="38510" y="11250"/>
                </a:lnTo>
                <a:lnTo>
                  <a:pt x="38530" y="11250"/>
                </a:lnTo>
                <a:lnTo>
                  <a:pt x="38540" y="11240"/>
                </a:lnTo>
                <a:lnTo>
                  <a:pt x="38560" y="11210"/>
                </a:lnTo>
                <a:lnTo>
                  <a:pt x="38570" y="11200"/>
                </a:lnTo>
                <a:lnTo>
                  <a:pt x="38580" y="11190"/>
                </a:lnTo>
                <a:lnTo>
                  <a:pt x="38580" y="11180"/>
                </a:lnTo>
                <a:lnTo>
                  <a:pt x="38590" y="11180"/>
                </a:lnTo>
                <a:lnTo>
                  <a:pt x="38590" y="11170"/>
                </a:lnTo>
                <a:lnTo>
                  <a:pt x="38600" y="11170"/>
                </a:lnTo>
                <a:lnTo>
                  <a:pt x="38600" y="11160"/>
                </a:lnTo>
                <a:lnTo>
                  <a:pt x="38610" y="11150"/>
                </a:lnTo>
                <a:lnTo>
                  <a:pt x="38610" y="11130"/>
                </a:lnTo>
                <a:lnTo>
                  <a:pt x="38620" y="11110"/>
                </a:lnTo>
                <a:lnTo>
                  <a:pt x="38620" y="11090"/>
                </a:lnTo>
                <a:lnTo>
                  <a:pt x="38620" y="11070"/>
                </a:lnTo>
                <a:lnTo>
                  <a:pt x="38600" y="11060"/>
                </a:lnTo>
                <a:lnTo>
                  <a:pt x="38590" y="11060"/>
                </a:lnTo>
                <a:lnTo>
                  <a:pt x="38570" y="11060"/>
                </a:lnTo>
                <a:lnTo>
                  <a:pt x="38560" y="11060"/>
                </a:lnTo>
                <a:lnTo>
                  <a:pt x="38560" y="11050"/>
                </a:lnTo>
                <a:lnTo>
                  <a:pt x="38550" y="11050"/>
                </a:lnTo>
                <a:lnTo>
                  <a:pt x="38540" y="11050"/>
                </a:lnTo>
                <a:lnTo>
                  <a:pt x="38540" y="11040"/>
                </a:lnTo>
                <a:lnTo>
                  <a:pt x="38520" y="11010"/>
                </a:lnTo>
                <a:lnTo>
                  <a:pt x="38520" y="11000"/>
                </a:lnTo>
                <a:lnTo>
                  <a:pt x="38520" y="10990"/>
                </a:lnTo>
                <a:lnTo>
                  <a:pt x="38520" y="10960"/>
                </a:lnTo>
                <a:lnTo>
                  <a:pt x="38500" y="10960"/>
                </a:lnTo>
                <a:lnTo>
                  <a:pt x="38480" y="10940"/>
                </a:lnTo>
                <a:lnTo>
                  <a:pt x="38460" y="10950"/>
                </a:lnTo>
                <a:lnTo>
                  <a:pt x="38440" y="10950"/>
                </a:lnTo>
                <a:lnTo>
                  <a:pt x="38420" y="10940"/>
                </a:lnTo>
                <a:lnTo>
                  <a:pt x="38410" y="10940"/>
                </a:lnTo>
                <a:lnTo>
                  <a:pt x="38390" y="10950"/>
                </a:lnTo>
                <a:lnTo>
                  <a:pt x="38380" y="10950"/>
                </a:lnTo>
                <a:lnTo>
                  <a:pt x="38360" y="10940"/>
                </a:lnTo>
                <a:lnTo>
                  <a:pt x="38350" y="10930"/>
                </a:lnTo>
                <a:lnTo>
                  <a:pt x="38330" y="10920"/>
                </a:lnTo>
                <a:lnTo>
                  <a:pt x="38330" y="10910"/>
                </a:lnTo>
                <a:lnTo>
                  <a:pt x="38310" y="10900"/>
                </a:lnTo>
                <a:lnTo>
                  <a:pt x="38310" y="10890"/>
                </a:lnTo>
                <a:lnTo>
                  <a:pt x="38310" y="10880"/>
                </a:lnTo>
                <a:lnTo>
                  <a:pt x="38310" y="10860"/>
                </a:lnTo>
                <a:lnTo>
                  <a:pt x="38300" y="10860"/>
                </a:lnTo>
                <a:lnTo>
                  <a:pt x="38260" y="10850"/>
                </a:lnTo>
                <a:lnTo>
                  <a:pt x="38260" y="10860"/>
                </a:lnTo>
                <a:lnTo>
                  <a:pt x="38240" y="10870"/>
                </a:lnTo>
                <a:lnTo>
                  <a:pt x="38220" y="10870"/>
                </a:lnTo>
                <a:lnTo>
                  <a:pt x="38200" y="10870"/>
                </a:lnTo>
                <a:lnTo>
                  <a:pt x="38190" y="10850"/>
                </a:lnTo>
                <a:lnTo>
                  <a:pt x="38180" y="10840"/>
                </a:lnTo>
                <a:lnTo>
                  <a:pt x="38170" y="10830"/>
                </a:lnTo>
                <a:lnTo>
                  <a:pt x="38170" y="10840"/>
                </a:lnTo>
                <a:lnTo>
                  <a:pt x="38160" y="10840"/>
                </a:lnTo>
                <a:lnTo>
                  <a:pt x="38150" y="10840"/>
                </a:lnTo>
                <a:lnTo>
                  <a:pt x="38130" y="10830"/>
                </a:lnTo>
                <a:lnTo>
                  <a:pt x="38110" y="10830"/>
                </a:lnTo>
                <a:lnTo>
                  <a:pt x="38110" y="10820"/>
                </a:lnTo>
                <a:lnTo>
                  <a:pt x="38090" y="10790"/>
                </a:lnTo>
                <a:lnTo>
                  <a:pt x="38090" y="10780"/>
                </a:lnTo>
                <a:lnTo>
                  <a:pt x="38080" y="10770"/>
                </a:lnTo>
                <a:lnTo>
                  <a:pt x="38060" y="10760"/>
                </a:lnTo>
                <a:lnTo>
                  <a:pt x="38050" y="10750"/>
                </a:lnTo>
                <a:lnTo>
                  <a:pt x="38050" y="10740"/>
                </a:lnTo>
                <a:lnTo>
                  <a:pt x="38050" y="10730"/>
                </a:lnTo>
                <a:lnTo>
                  <a:pt x="38050" y="10720"/>
                </a:lnTo>
                <a:lnTo>
                  <a:pt x="38050" y="10690"/>
                </a:lnTo>
                <a:lnTo>
                  <a:pt x="38030" y="10670"/>
                </a:lnTo>
                <a:lnTo>
                  <a:pt x="38030" y="10660"/>
                </a:lnTo>
                <a:lnTo>
                  <a:pt x="38020" y="10660"/>
                </a:lnTo>
                <a:lnTo>
                  <a:pt x="38010" y="10650"/>
                </a:lnTo>
                <a:lnTo>
                  <a:pt x="38000" y="10650"/>
                </a:lnTo>
                <a:lnTo>
                  <a:pt x="37980" y="10650"/>
                </a:lnTo>
                <a:lnTo>
                  <a:pt x="37960" y="10640"/>
                </a:lnTo>
                <a:lnTo>
                  <a:pt x="37960" y="10630"/>
                </a:lnTo>
                <a:lnTo>
                  <a:pt x="37950" y="10630"/>
                </a:lnTo>
                <a:lnTo>
                  <a:pt x="37940" y="10620"/>
                </a:lnTo>
                <a:lnTo>
                  <a:pt x="37930" y="10620"/>
                </a:lnTo>
                <a:lnTo>
                  <a:pt x="37920" y="10620"/>
                </a:lnTo>
                <a:lnTo>
                  <a:pt x="37910" y="10620"/>
                </a:lnTo>
                <a:lnTo>
                  <a:pt x="37890" y="10620"/>
                </a:lnTo>
                <a:lnTo>
                  <a:pt x="37860" y="10610"/>
                </a:lnTo>
                <a:lnTo>
                  <a:pt x="37860" y="10600"/>
                </a:lnTo>
                <a:lnTo>
                  <a:pt x="37860" y="10590"/>
                </a:lnTo>
                <a:lnTo>
                  <a:pt x="37850" y="10590"/>
                </a:lnTo>
                <a:lnTo>
                  <a:pt x="37870" y="10560"/>
                </a:lnTo>
                <a:lnTo>
                  <a:pt x="37860" y="10560"/>
                </a:lnTo>
                <a:lnTo>
                  <a:pt x="37860" y="10550"/>
                </a:lnTo>
                <a:lnTo>
                  <a:pt x="37870" y="10520"/>
                </a:lnTo>
                <a:lnTo>
                  <a:pt x="37860" y="10510"/>
                </a:lnTo>
                <a:lnTo>
                  <a:pt x="37850" y="10500"/>
                </a:lnTo>
                <a:lnTo>
                  <a:pt x="37840" y="10480"/>
                </a:lnTo>
                <a:lnTo>
                  <a:pt x="37830" y="10480"/>
                </a:lnTo>
                <a:lnTo>
                  <a:pt x="37820" y="10480"/>
                </a:lnTo>
                <a:lnTo>
                  <a:pt x="37800" y="10480"/>
                </a:lnTo>
                <a:lnTo>
                  <a:pt x="37790" y="10480"/>
                </a:lnTo>
                <a:lnTo>
                  <a:pt x="37770" y="10480"/>
                </a:lnTo>
                <a:lnTo>
                  <a:pt x="37760" y="10480"/>
                </a:lnTo>
                <a:lnTo>
                  <a:pt x="37750" y="10480"/>
                </a:lnTo>
                <a:lnTo>
                  <a:pt x="37740" y="10470"/>
                </a:lnTo>
                <a:lnTo>
                  <a:pt x="37720" y="10460"/>
                </a:lnTo>
                <a:lnTo>
                  <a:pt x="37700" y="10450"/>
                </a:lnTo>
                <a:lnTo>
                  <a:pt x="37680" y="10440"/>
                </a:lnTo>
                <a:lnTo>
                  <a:pt x="37660" y="10430"/>
                </a:lnTo>
                <a:lnTo>
                  <a:pt x="37640" y="10420"/>
                </a:lnTo>
                <a:lnTo>
                  <a:pt x="37620" y="10400"/>
                </a:lnTo>
                <a:lnTo>
                  <a:pt x="37610" y="10380"/>
                </a:lnTo>
                <a:lnTo>
                  <a:pt x="37620" y="10370"/>
                </a:lnTo>
                <a:lnTo>
                  <a:pt x="37630" y="10360"/>
                </a:lnTo>
                <a:lnTo>
                  <a:pt x="37630" y="10350"/>
                </a:lnTo>
                <a:lnTo>
                  <a:pt x="37620" y="10350"/>
                </a:lnTo>
                <a:lnTo>
                  <a:pt x="37630" y="10330"/>
                </a:lnTo>
                <a:lnTo>
                  <a:pt x="37640" y="10320"/>
                </a:lnTo>
                <a:lnTo>
                  <a:pt x="37670" y="10320"/>
                </a:lnTo>
                <a:lnTo>
                  <a:pt x="37700" y="10330"/>
                </a:lnTo>
                <a:lnTo>
                  <a:pt x="37720" y="10330"/>
                </a:lnTo>
                <a:lnTo>
                  <a:pt x="37740" y="10320"/>
                </a:lnTo>
                <a:lnTo>
                  <a:pt x="37760" y="10320"/>
                </a:lnTo>
                <a:lnTo>
                  <a:pt x="37760" y="10310"/>
                </a:lnTo>
                <a:lnTo>
                  <a:pt x="37790" y="10300"/>
                </a:lnTo>
                <a:lnTo>
                  <a:pt x="37800" y="10300"/>
                </a:lnTo>
                <a:lnTo>
                  <a:pt x="37830" y="10330"/>
                </a:lnTo>
                <a:lnTo>
                  <a:pt x="37830" y="10340"/>
                </a:lnTo>
                <a:lnTo>
                  <a:pt x="37830" y="10350"/>
                </a:lnTo>
                <a:lnTo>
                  <a:pt x="37840" y="10360"/>
                </a:lnTo>
                <a:lnTo>
                  <a:pt x="37850" y="10380"/>
                </a:lnTo>
                <a:lnTo>
                  <a:pt x="37860" y="10390"/>
                </a:lnTo>
                <a:lnTo>
                  <a:pt x="37870" y="10400"/>
                </a:lnTo>
                <a:lnTo>
                  <a:pt x="37890" y="10400"/>
                </a:lnTo>
                <a:lnTo>
                  <a:pt x="37910" y="10400"/>
                </a:lnTo>
                <a:lnTo>
                  <a:pt x="37920" y="10400"/>
                </a:lnTo>
                <a:lnTo>
                  <a:pt x="37930" y="10390"/>
                </a:lnTo>
                <a:lnTo>
                  <a:pt x="37940" y="10390"/>
                </a:lnTo>
                <a:lnTo>
                  <a:pt x="37940" y="10380"/>
                </a:lnTo>
                <a:lnTo>
                  <a:pt x="37960" y="10390"/>
                </a:lnTo>
                <a:lnTo>
                  <a:pt x="37990" y="10380"/>
                </a:lnTo>
                <a:lnTo>
                  <a:pt x="38000" y="10370"/>
                </a:lnTo>
                <a:lnTo>
                  <a:pt x="38000" y="10380"/>
                </a:lnTo>
                <a:lnTo>
                  <a:pt x="38010" y="10380"/>
                </a:lnTo>
                <a:lnTo>
                  <a:pt x="38010" y="10370"/>
                </a:lnTo>
                <a:lnTo>
                  <a:pt x="38030" y="10380"/>
                </a:lnTo>
                <a:lnTo>
                  <a:pt x="38050" y="10380"/>
                </a:lnTo>
                <a:lnTo>
                  <a:pt x="38050" y="10390"/>
                </a:lnTo>
                <a:lnTo>
                  <a:pt x="38070" y="10390"/>
                </a:lnTo>
                <a:lnTo>
                  <a:pt x="38080" y="10390"/>
                </a:lnTo>
                <a:lnTo>
                  <a:pt x="38100" y="10390"/>
                </a:lnTo>
                <a:lnTo>
                  <a:pt x="38110" y="10390"/>
                </a:lnTo>
                <a:lnTo>
                  <a:pt x="38130" y="10390"/>
                </a:lnTo>
                <a:lnTo>
                  <a:pt x="38150" y="10390"/>
                </a:lnTo>
                <a:lnTo>
                  <a:pt x="38160" y="10390"/>
                </a:lnTo>
                <a:lnTo>
                  <a:pt x="38170" y="10390"/>
                </a:lnTo>
                <a:lnTo>
                  <a:pt x="38190" y="10370"/>
                </a:lnTo>
                <a:lnTo>
                  <a:pt x="38200" y="10370"/>
                </a:lnTo>
                <a:lnTo>
                  <a:pt x="38210" y="10360"/>
                </a:lnTo>
                <a:lnTo>
                  <a:pt x="38220" y="10360"/>
                </a:lnTo>
                <a:lnTo>
                  <a:pt x="38240" y="10360"/>
                </a:lnTo>
                <a:lnTo>
                  <a:pt x="38240" y="10350"/>
                </a:lnTo>
                <a:lnTo>
                  <a:pt x="38250" y="10340"/>
                </a:lnTo>
                <a:lnTo>
                  <a:pt x="38260" y="10330"/>
                </a:lnTo>
                <a:lnTo>
                  <a:pt x="38270" y="10320"/>
                </a:lnTo>
                <a:lnTo>
                  <a:pt x="38270" y="10330"/>
                </a:lnTo>
                <a:lnTo>
                  <a:pt x="38280" y="10310"/>
                </a:lnTo>
                <a:lnTo>
                  <a:pt x="38290" y="10310"/>
                </a:lnTo>
                <a:lnTo>
                  <a:pt x="38300" y="10310"/>
                </a:lnTo>
                <a:lnTo>
                  <a:pt x="38320" y="10290"/>
                </a:lnTo>
                <a:lnTo>
                  <a:pt x="38340" y="10280"/>
                </a:lnTo>
                <a:lnTo>
                  <a:pt x="38350" y="10260"/>
                </a:lnTo>
                <a:lnTo>
                  <a:pt x="38360" y="10260"/>
                </a:lnTo>
                <a:lnTo>
                  <a:pt x="38380" y="10270"/>
                </a:lnTo>
                <a:lnTo>
                  <a:pt x="38400" y="10270"/>
                </a:lnTo>
                <a:lnTo>
                  <a:pt x="38410" y="10260"/>
                </a:lnTo>
                <a:lnTo>
                  <a:pt x="38420" y="10270"/>
                </a:lnTo>
                <a:lnTo>
                  <a:pt x="38430" y="10280"/>
                </a:lnTo>
                <a:lnTo>
                  <a:pt x="38440" y="10300"/>
                </a:lnTo>
                <a:lnTo>
                  <a:pt x="38450" y="10300"/>
                </a:lnTo>
                <a:lnTo>
                  <a:pt x="38460" y="10300"/>
                </a:lnTo>
                <a:lnTo>
                  <a:pt x="38470" y="10300"/>
                </a:lnTo>
                <a:lnTo>
                  <a:pt x="38480" y="10310"/>
                </a:lnTo>
                <a:lnTo>
                  <a:pt x="38490" y="10310"/>
                </a:lnTo>
                <a:lnTo>
                  <a:pt x="38500" y="10310"/>
                </a:lnTo>
                <a:lnTo>
                  <a:pt x="38510" y="10310"/>
                </a:lnTo>
                <a:lnTo>
                  <a:pt x="38520" y="10310"/>
                </a:lnTo>
                <a:lnTo>
                  <a:pt x="38530" y="10330"/>
                </a:lnTo>
                <a:lnTo>
                  <a:pt x="38550" y="10350"/>
                </a:lnTo>
                <a:lnTo>
                  <a:pt x="38570" y="10380"/>
                </a:lnTo>
                <a:lnTo>
                  <a:pt x="38570" y="10390"/>
                </a:lnTo>
                <a:lnTo>
                  <a:pt x="38580" y="10400"/>
                </a:lnTo>
                <a:lnTo>
                  <a:pt x="38580" y="10410"/>
                </a:lnTo>
                <a:lnTo>
                  <a:pt x="38600" y="10400"/>
                </a:lnTo>
                <a:lnTo>
                  <a:pt x="38610" y="10400"/>
                </a:lnTo>
                <a:lnTo>
                  <a:pt x="38620" y="10400"/>
                </a:lnTo>
                <a:lnTo>
                  <a:pt x="38630" y="10400"/>
                </a:lnTo>
                <a:lnTo>
                  <a:pt x="38650" y="10390"/>
                </a:lnTo>
                <a:lnTo>
                  <a:pt x="38660" y="10380"/>
                </a:lnTo>
                <a:lnTo>
                  <a:pt x="38670" y="10380"/>
                </a:lnTo>
                <a:lnTo>
                  <a:pt x="38670" y="10390"/>
                </a:lnTo>
                <a:lnTo>
                  <a:pt x="38670" y="10380"/>
                </a:lnTo>
                <a:lnTo>
                  <a:pt x="38680" y="10370"/>
                </a:lnTo>
                <a:lnTo>
                  <a:pt x="38700" y="10350"/>
                </a:lnTo>
                <a:lnTo>
                  <a:pt x="38710" y="10340"/>
                </a:lnTo>
                <a:lnTo>
                  <a:pt x="38720" y="10340"/>
                </a:lnTo>
                <a:lnTo>
                  <a:pt x="38720" y="10330"/>
                </a:lnTo>
                <a:lnTo>
                  <a:pt x="38740" y="10330"/>
                </a:lnTo>
                <a:lnTo>
                  <a:pt x="38750" y="10330"/>
                </a:lnTo>
                <a:lnTo>
                  <a:pt x="38760" y="10330"/>
                </a:lnTo>
                <a:lnTo>
                  <a:pt x="38790" y="10340"/>
                </a:lnTo>
                <a:lnTo>
                  <a:pt x="38810" y="10350"/>
                </a:lnTo>
                <a:lnTo>
                  <a:pt x="38830" y="10360"/>
                </a:lnTo>
                <a:lnTo>
                  <a:pt x="38850" y="10370"/>
                </a:lnTo>
                <a:lnTo>
                  <a:pt x="38860" y="10370"/>
                </a:lnTo>
                <a:lnTo>
                  <a:pt x="38860" y="10380"/>
                </a:lnTo>
                <a:lnTo>
                  <a:pt x="38870" y="10380"/>
                </a:lnTo>
                <a:lnTo>
                  <a:pt x="38890" y="10380"/>
                </a:lnTo>
                <a:lnTo>
                  <a:pt x="38900" y="10380"/>
                </a:lnTo>
                <a:lnTo>
                  <a:pt x="38910" y="10390"/>
                </a:lnTo>
                <a:lnTo>
                  <a:pt x="38920" y="10390"/>
                </a:lnTo>
                <a:lnTo>
                  <a:pt x="38930" y="10390"/>
                </a:lnTo>
                <a:lnTo>
                  <a:pt x="38940" y="10390"/>
                </a:lnTo>
                <a:lnTo>
                  <a:pt x="38950" y="10390"/>
                </a:lnTo>
                <a:lnTo>
                  <a:pt x="38960" y="10390"/>
                </a:lnTo>
                <a:lnTo>
                  <a:pt x="38970" y="10390"/>
                </a:lnTo>
                <a:lnTo>
                  <a:pt x="38970" y="10380"/>
                </a:lnTo>
                <a:lnTo>
                  <a:pt x="38980" y="10380"/>
                </a:lnTo>
                <a:lnTo>
                  <a:pt x="38990" y="10370"/>
                </a:lnTo>
                <a:lnTo>
                  <a:pt x="38990" y="10360"/>
                </a:lnTo>
                <a:lnTo>
                  <a:pt x="39000" y="10370"/>
                </a:lnTo>
                <a:lnTo>
                  <a:pt x="39020" y="10330"/>
                </a:lnTo>
                <a:lnTo>
                  <a:pt x="39020" y="10310"/>
                </a:lnTo>
                <a:lnTo>
                  <a:pt x="39030" y="10300"/>
                </a:lnTo>
                <a:lnTo>
                  <a:pt x="39030" y="10290"/>
                </a:lnTo>
                <a:lnTo>
                  <a:pt x="39040" y="10280"/>
                </a:lnTo>
                <a:lnTo>
                  <a:pt x="39040" y="10270"/>
                </a:lnTo>
                <a:lnTo>
                  <a:pt x="39040" y="10260"/>
                </a:lnTo>
                <a:lnTo>
                  <a:pt x="39050" y="10240"/>
                </a:lnTo>
                <a:lnTo>
                  <a:pt x="39050" y="10220"/>
                </a:lnTo>
                <a:lnTo>
                  <a:pt x="39050" y="10210"/>
                </a:lnTo>
                <a:lnTo>
                  <a:pt x="39060" y="10200"/>
                </a:lnTo>
                <a:lnTo>
                  <a:pt x="39060" y="10190"/>
                </a:lnTo>
                <a:lnTo>
                  <a:pt x="39060" y="10170"/>
                </a:lnTo>
                <a:lnTo>
                  <a:pt x="39070" y="10170"/>
                </a:lnTo>
                <a:lnTo>
                  <a:pt x="39070" y="10140"/>
                </a:lnTo>
                <a:lnTo>
                  <a:pt x="39060" y="10120"/>
                </a:lnTo>
                <a:lnTo>
                  <a:pt x="39060" y="10100"/>
                </a:lnTo>
                <a:lnTo>
                  <a:pt x="39050" y="10070"/>
                </a:lnTo>
                <a:lnTo>
                  <a:pt x="39040" y="10070"/>
                </a:lnTo>
                <a:lnTo>
                  <a:pt x="39030" y="10050"/>
                </a:lnTo>
                <a:lnTo>
                  <a:pt x="39010" y="10040"/>
                </a:lnTo>
                <a:lnTo>
                  <a:pt x="39000" y="10040"/>
                </a:lnTo>
                <a:lnTo>
                  <a:pt x="38990" y="10030"/>
                </a:lnTo>
                <a:lnTo>
                  <a:pt x="38970" y="10030"/>
                </a:lnTo>
                <a:lnTo>
                  <a:pt x="38950" y="10030"/>
                </a:lnTo>
                <a:lnTo>
                  <a:pt x="38940" y="10020"/>
                </a:lnTo>
                <a:lnTo>
                  <a:pt x="38910" y="10020"/>
                </a:lnTo>
                <a:lnTo>
                  <a:pt x="38900" y="10030"/>
                </a:lnTo>
                <a:lnTo>
                  <a:pt x="38900" y="10040"/>
                </a:lnTo>
                <a:lnTo>
                  <a:pt x="38890" y="10050"/>
                </a:lnTo>
                <a:lnTo>
                  <a:pt x="38880" y="10060"/>
                </a:lnTo>
                <a:lnTo>
                  <a:pt x="38850" y="10060"/>
                </a:lnTo>
                <a:lnTo>
                  <a:pt x="38820" y="10040"/>
                </a:lnTo>
                <a:lnTo>
                  <a:pt x="38800" y="10030"/>
                </a:lnTo>
                <a:lnTo>
                  <a:pt x="38790" y="10030"/>
                </a:lnTo>
                <a:lnTo>
                  <a:pt x="38790" y="10040"/>
                </a:lnTo>
                <a:lnTo>
                  <a:pt x="38780" y="10030"/>
                </a:lnTo>
                <a:lnTo>
                  <a:pt x="38770" y="10020"/>
                </a:lnTo>
                <a:lnTo>
                  <a:pt x="38760" y="10000"/>
                </a:lnTo>
                <a:lnTo>
                  <a:pt x="38740" y="9980"/>
                </a:lnTo>
                <a:lnTo>
                  <a:pt x="38730" y="9970"/>
                </a:lnTo>
                <a:lnTo>
                  <a:pt x="38720" y="9970"/>
                </a:lnTo>
                <a:lnTo>
                  <a:pt x="38710" y="9960"/>
                </a:lnTo>
                <a:lnTo>
                  <a:pt x="38700" y="9950"/>
                </a:lnTo>
                <a:lnTo>
                  <a:pt x="38720" y="9940"/>
                </a:lnTo>
                <a:lnTo>
                  <a:pt x="38740" y="9940"/>
                </a:lnTo>
                <a:lnTo>
                  <a:pt x="38760" y="9930"/>
                </a:lnTo>
                <a:lnTo>
                  <a:pt x="38770" y="9940"/>
                </a:lnTo>
                <a:lnTo>
                  <a:pt x="38780" y="9940"/>
                </a:lnTo>
                <a:lnTo>
                  <a:pt x="38790" y="9940"/>
                </a:lnTo>
                <a:lnTo>
                  <a:pt x="38810" y="9940"/>
                </a:lnTo>
                <a:lnTo>
                  <a:pt x="38830" y="9950"/>
                </a:lnTo>
                <a:lnTo>
                  <a:pt x="38850" y="9950"/>
                </a:lnTo>
                <a:lnTo>
                  <a:pt x="38860" y="9950"/>
                </a:lnTo>
                <a:lnTo>
                  <a:pt x="38880" y="9950"/>
                </a:lnTo>
                <a:lnTo>
                  <a:pt x="38900" y="9960"/>
                </a:lnTo>
                <a:lnTo>
                  <a:pt x="38910" y="9960"/>
                </a:lnTo>
                <a:lnTo>
                  <a:pt x="38920" y="9950"/>
                </a:lnTo>
                <a:lnTo>
                  <a:pt x="38930" y="9940"/>
                </a:lnTo>
                <a:lnTo>
                  <a:pt x="38940" y="9930"/>
                </a:lnTo>
                <a:lnTo>
                  <a:pt x="38940" y="9920"/>
                </a:lnTo>
                <a:lnTo>
                  <a:pt x="38950" y="9900"/>
                </a:lnTo>
                <a:lnTo>
                  <a:pt x="38960" y="9870"/>
                </a:lnTo>
                <a:lnTo>
                  <a:pt x="38950" y="9860"/>
                </a:lnTo>
                <a:lnTo>
                  <a:pt x="38940" y="9850"/>
                </a:lnTo>
                <a:lnTo>
                  <a:pt x="38920" y="9830"/>
                </a:lnTo>
                <a:lnTo>
                  <a:pt x="38930" y="9800"/>
                </a:lnTo>
                <a:lnTo>
                  <a:pt x="38940" y="9770"/>
                </a:lnTo>
                <a:lnTo>
                  <a:pt x="38930" y="9750"/>
                </a:lnTo>
                <a:lnTo>
                  <a:pt x="38930" y="9730"/>
                </a:lnTo>
                <a:lnTo>
                  <a:pt x="38920" y="9720"/>
                </a:lnTo>
                <a:lnTo>
                  <a:pt x="38920" y="9710"/>
                </a:lnTo>
                <a:lnTo>
                  <a:pt x="38910" y="9700"/>
                </a:lnTo>
                <a:lnTo>
                  <a:pt x="38890" y="9690"/>
                </a:lnTo>
                <a:lnTo>
                  <a:pt x="38860" y="9690"/>
                </a:lnTo>
                <a:lnTo>
                  <a:pt x="38830" y="9700"/>
                </a:lnTo>
                <a:lnTo>
                  <a:pt x="38810" y="9700"/>
                </a:lnTo>
                <a:lnTo>
                  <a:pt x="38790" y="9700"/>
                </a:lnTo>
                <a:lnTo>
                  <a:pt x="38780" y="9690"/>
                </a:lnTo>
                <a:lnTo>
                  <a:pt x="38770" y="9680"/>
                </a:lnTo>
                <a:lnTo>
                  <a:pt x="38760" y="9680"/>
                </a:lnTo>
                <a:lnTo>
                  <a:pt x="38760" y="9670"/>
                </a:lnTo>
                <a:lnTo>
                  <a:pt x="38760" y="9650"/>
                </a:lnTo>
                <a:lnTo>
                  <a:pt x="38770" y="9650"/>
                </a:lnTo>
                <a:lnTo>
                  <a:pt x="38760" y="9630"/>
                </a:lnTo>
                <a:lnTo>
                  <a:pt x="38740" y="9630"/>
                </a:lnTo>
                <a:lnTo>
                  <a:pt x="38720" y="9620"/>
                </a:lnTo>
                <a:lnTo>
                  <a:pt x="38710" y="9620"/>
                </a:lnTo>
                <a:lnTo>
                  <a:pt x="38690" y="9620"/>
                </a:lnTo>
                <a:lnTo>
                  <a:pt x="38670" y="9630"/>
                </a:lnTo>
                <a:lnTo>
                  <a:pt x="38670" y="9640"/>
                </a:lnTo>
                <a:lnTo>
                  <a:pt x="38660" y="9640"/>
                </a:lnTo>
                <a:lnTo>
                  <a:pt x="38650" y="9650"/>
                </a:lnTo>
                <a:lnTo>
                  <a:pt x="38640" y="9640"/>
                </a:lnTo>
                <a:lnTo>
                  <a:pt x="38630" y="9630"/>
                </a:lnTo>
                <a:lnTo>
                  <a:pt x="38620" y="9630"/>
                </a:lnTo>
                <a:lnTo>
                  <a:pt x="38610" y="9620"/>
                </a:lnTo>
                <a:lnTo>
                  <a:pt x="38600" y="9620"/>
                </a:lnTo>
                <a:lnTo>
                  <a:pt x="38580" y="9620"/>
                </a:lnTo>
                <a:lnTo>
                  <a:pt x="38560" y="9610"/>
                </a:lnTo>
                <a:lnTo>
                  <a:pt x="38550" y="9610"/>
                </a:lnTo>
                <a:lnTo>
                  <a:pt x="38540" y="9600"/>
                </a:lnTo>
                <a:lnTo>
                  <a:pt x="38540" y="9580"/>
                </a:lnTo>
                <a:lnTo>
                  <a:pt x="38550" y="9560"/>
                </a:lnTo>
                <a:lnTo>
                  <a:pt x="38560" y="9540"/>
                </a:lnTo>
                <a:lnTo>
                  <a:pt x="38550" y="9530"/>
                </a:lnTo>
                <a:lnTo>
                  <a:pt x="38550" y="9520"/>
                </a:lnTo>
                <a:lnTo>
                  <a:pt x="38540" y="9500"/>
                </a:lnTo>
                <a:lnTo>
                  <a:pt x="38540" y="9490"/>
                </a:lnTo>
                <a:lnTo>
                  <a:pt x="38530" y="9480"/>
                </a:lnTo>
                <a:lnTo>
                  <a:pt x="38520" y="9460"/>
                </a:lnTo>
                <a:lnTo>
                  <a:pt x="38510" y="9440"/>
                </a:lnTo>
                <a:lnTo>
                  <a:pt x="38480" y="9450"/>
                </a:lnTo>
                <a:lnTo>
                  <a:pt x="38460" y="9450"/>
                </a:lnTo>
                <a:lnTo>
                  <a:pt x="38430" y="9430"/>
                </a:lnTo>
                <a:lnTo>
                  <a:pt x="38410" y="9430"/>
                </a:lnTo>
                <a:lnTo>
                  <a:pt x="38400" y="9420"/>
                </a:lnTo>
                <a:lnTo>
                  <a:pt x="38390" y="9410"/>
                </a:lnTo>
                <a:lnTo>
                  <a:pt x="38380" y="9400"/>
                </a:lnTo>
                <a:lnTo>
                  <a:pt x="38370" y="9390"/>
                </a:lnTo>
                <a:lnTo>
                  <a:pt x="38370" y="9400"/>
                </a:lnTo>
                <a:lnTo>
                  <a:pt x="38380" y="9420"/>
                </a:lnTo>
                <a:lnTo>
                  <a:pt x="38380" y="9430"/>
                </a:lnTo>
                <a:lnTo>
                  <a:pt x="38380" y="9450"/>
                </a:lnTo>
                <a:lnTo>
                  <a:pt x="38380" y="9460"/>
                </a:lnTo>
                <a:lnTo>
                  <a:pt x="38380" y="9470"/>
                </a:lnTo>
                <a:lnTo>
                  <a:pt x="38380" y="9480"/>
                </a:lnTo>
                <a:lnTo>
                  <a:pt x="38380" y="9500"/>
                </a:lnTo>
                <a:lnTo>
                  <a:pt x="38360" y="9500"/>
                </a:lnTo>
                <a:lnTo>
                  <a:pt x="38350" y="9510"/>
                </a:lnTo>
                <a:lnTo>
                  <a:pt x="38340" y="9500"/>
                </a:lnTo>
                <a:lnTo>
                  <a:pt x="38340" y="9490"/>
                </a:lnTo>
                <a:lnTo>
                  <a:pt x="38320" y="9460"/>
                </a:lnTo>
                <a:lnTo>
                  <a:pt x="38310" y="9440"/>
                </a:lnTo>
                <a:lnTo>
                  <a:pt x="38290" y="9430"/>
                </a:lnTo>
                <a:lnTo>
                  <a:pt x="38280" y="9410"/>
                </a:lnTo>
                <a:lnTo>
                  <a:pt x="38260" y="9400"/>
                </a:lnTo>
                <a:lnTo>
                  <a:pt x="38260" y="9390"/>
                </a:lnTo>
                <a:lnTo>
                  <a:pt x="38280" y="9390"/>
                </a:lnTo>
                <a:lnTo>
                  <a:pt x="38300" y="9390"/>
                </a:lnTo>
                <a:lnTo>
                  <a:pt x="38320" y="9380"/>
                </a:lnTo>
                <a:lnTo>
                  <a:pt x="38330" y="9370"/>
                </a:lnTo>
                <a:lnTo>
                  <a:pt x="38340" y="9360"/>
                </a:lnTo>
                <a:lnTo>
                  <a:pt x="38360" y="9350"/>
                </a:lnTo>
                <a:lnTo>
                  <a:pt x="38380" y="9360"/>
                </a:lnTo>
                <a:lnTo>
                  <a:pt x="38390" y="9370"/>
                </a:lnTo>
                <a:lnTo>
                  <a:pt x="38400" y="9380"/>
                </a:lnTo>
                <a:lnTo>
                  <a:pt x="38400" y="9390"/>
                </a:lnTo>
                <a:lnTo>
                  <a:pt x="38420" y="9400"/>
                </a:lnTo>
                <a:lnTo>
                  <a:pt x="38440" y="9400"/>
                </a:lnTo>
                <a:lnTo>
                  <a:pt x="38470" y="9400"/>
                </a:lnTo>
                <a:lnTo>
                  <a:pt x="38500" y="9390"/>
                </a:lnTo>
                <a:lnTo>
                  <a:pt x="38510" y="9380"/>
                </a:lnTo>
                <a:lnTo>
                  <a:pt x="38520" y="9380"/>
                </a:lnTo>
                <a:lnTo>
                  <a:pt x="38530" y="9370"/>
                </a:lnTo>
                <a:lnTo>
                  <a:pt x="38530" y="9360"/>
                </a:lnTo>
                <a:lnTo>
                  <a:pt x="38530" y="9350"/>
                </a:lnTo>
                <a:lnTo>
                  <a:pt x="38540" y="9350"/>
                </a:lnTo>
                <a:lnTo>
                  <a:pt x="38550" y="9350"/>
                </a:lnTo>
                <a:lnTo>
                  <a:pt x="38570" y="9350"/>
                </a:lnTo>
                <a:lnTo>
                  <a:pt x="38580" y="9360"/>
                </a:lnTo>
                <a:lnTo>
                  <a:pt x="38590" y="9370"/>
                </a:lnTo>
                <a:lnTo>
                  <a:pt x="38600" y="9380"/>
                </a:lnTo>
                <a:lnTo>
                  <a:pt x="38620" y="9380"/>
                </a:lnTo>
                <a:lnTo>
                  <a:pt x="38650" y="9380"/>
                </a:lnTo>
                <a:lnTo>
                  <a:pt x="38670" y="9370"/>
                </a:lnTo>
                <a:lnTo>
                  <a:pt x="38680" y="9350"/>
                </a:lnTo>
                <a:lnTo>
                  <a:pt x="38690" y="9340"/>
                </a:lnTo>
                <a:lnTo>
                  <a:pt x="38700" y="9340"/>
                </a:lnTo>
                <a:lnTo>
                  <a:pt x="38710" y="9340"/>
                </a:lnTo>
                <a:lnTo>
                  <a:pt x="38730" y="9340"/>
                </a:lnTo>
                <a:lnTo>
                  <a:pt x="38750" y="9350"/>
                </a:lnTo>
                <a:lnTo>
                  <a:pt x="38760" y="9350"/>
                </a:lnTo>
                <a:lnTo>
                  <a:pt x="38770" y="9350"/>
                </a:lnTo>
                <a:lnTo>
                  <a:pt x="38780" y="9340"/>
                </a:lnTo>
                <a:lnTo>
                  <a:pt x="38790" y="9340"/>
                </a:lnTo>
                <a:lnTo>
                  <a:pt x="38800" y="9330"/>
                </a:lnTo>
                <a:lnTo>
                  <a:pt x="38800" y="9320"/>
                </a:lnTo>
                <a:lnTo>
                  <a:pt x="38800" y="9310"/>
                </a:lnTo>
                <a:lnTo>
                  <a:pt x="38810" y="9290"/>
                </a:lnTo>
                <a:lnTo>
                  <a:pt x="38820" y="9280"/>
                </a:lnTo>
                <a:lnTo>
                  <a:pt x="38830" y="9270"/>
                </a:lnTo>
                <a:lnTo>
                  <a:pt x="38820" y="9260"/>
                </a:lnTo>
                <a:lnTo>
                  <a:pt x="38810" y="9250"/>
                </a:lnTo>
                <a:lnTo>
                  <a:pt x="38800" y="9240"/>
                </a:lnTo>
                <a:lnTo>
                  <a:pt x="38800" y="9230"/>
                </a:lnTo>
                <a:lnTo>
                  <a:pt x="38810" y="9220"/>
                </a:lnTo>
                <a:lnTo>
                  <a:pt x="38820" y="9210"/>
                </a:lnTo>
                <a:lnTo>
                  <a:pt x="38840" y="9210"/>
                </a:lnTo>
                <a:lnTo>
                  <a:pt x="38850" y="9210"/>
                </a:lnTo>
                <a:lnTo>
                  <a:pt x="38860" y="9200"/>
                </a:lnTo>
                <a:lnTo>
                  <a:pt x="38870" y="9190"/>
                </a:lnTo>
                <a:lnTo>
                  <a:pt x="38880" y="9170"/>
                </a:lnTo>
                <a:lnTo>
                  <a:pt x="38880" y="9160"/>
                </a:lnTo>
                <a:lnTo>
                  <a:pt x="38880" y="9140"/>
                </a:lnTo>
                <a:lnTo>
                  <a:pt x="38880" y="9130"/>
                </a:lnTo>
                <a:lnTo>
                  <a:pt x="38880" y="9110"/>
                </a:lnTo>
                <a:lnTo>
                  <a:pt x="38890" y="9100"/>
                </a:lnTo>
                <a:lnTo>
                  <a:pt x="38890" y="9090"/>
                </a:lnTo>
                <a:lnTo>
                  <a:pt x="38900" y="9090"/>
                </a:lnTo>
                <a:lnTo>
                  <a:pt x="38910" y="9080"/>
                </a:lnTo>
                <a:lnTo>
                  <a:pt x="38910" y="9070"/>
                </a:lnTo>
                <a:lnTo>
                  <a:pt x="38920" y="9060"/>
                </a:lnTo>
                <a:lnTo>
                  <a:pt x="38920" y="9040"/>
                </a:lnTo>
                <a:lnTo>
                  <a:pt x="38920" y="9020"/>
                </a:lnTo>
                <a:lnTo>
                  <a:pt x="38920" y="9010"/>
                </a:lnTo>
                <a:lnTo>
                  <a:pt x="38910" y="8980"/>
                </a:lnTo>
                <a:lnTo>
                  <a:pt x="38900" y="8960"/>
                </a:lnTo>
                <a:lnTo>
                  <a:pt x="38890" y="8950"/>
                </a:lnTo>
                <a:lnTo>
                  <a:pt x="38890" y="8940"/>
                </a:lnTo>
                <a:lnTo>
                  <a:pt x="38880" y="8940"/>
                </a:lnTo>
                <a:lnTo>
                  <a:pt x="38870" y="8930"/>
                </a:lnTo>
                <a:lnTo>
                  <a:pt x="38850" y="8930"/>
                </a:lnTo>
                <a:lnTo>
                  <a:pt x="38840" y="8930"/>
                </a:lnTo>
                <a:lnTo>
                  <a:pt x="38830" y="8940"/>
                </a:lnTo>
                <a:lnTo>
                  <a:pt x="38820" y="8950"/>
                </a:lnTo>
                <a:lnTo>
                  <a:pt x="38810" y="8950"/>
                </a:lnTo>
                <a:lnTo>
                  <a:pt x="38800" y="8950"/>
                </a:lnTo>
                <a:lnTo>
                  <a:pt x="38790" y="8940"/>
                </a:lnTo>
                <a:lnTo>
                  <a:pt x="38780" y="8940"/>
                </a:lnTo>
                <a:lnTo>
                  <a:pt x="38760" y="8940"/>
                </a:lnTo>
                <a:lnTo>
                  <a:pt x="38750" y="8940"/>
                </a:lnTo>
                <a:lnTo>
                  <a:pt x="38740" y="8940"/>
                </a:lnTo>
                <a:lnTo>
                  <a:pt x="38730" y="8950"/>
                </a:lnTo>
                <a:lnTo>
                  <a:pt x="38720" y="8960"/>
                </a:lnTo>
                <a:lnTo>
                  <a:pt x="38710" y="8970"/>
                </a:lnTo>
                <a:lnTo>
                  <a:pt x="38700" y="8970"/>
                </a:lnTo>
                <a:lnTo>
                  <a:pt x="38690" y="8960"/>
                </a:lnTo>
                <a:lnTo>
                  <a:pt x="38700" y="8950"/>
                </a:lnTo>
                <a:lnTo>
                  <a:pt x="38700" y="8930"/>
                </a:lnTo>
                <a:lnTo>
                  <a:pt x="38700" y="8910"/>
                </a:lnTo>
                <a:lnTo>
                  <a:pt x="38700" y="8890"/>
                </a:lnTo>
                <a:lnTo>
                  <a:pt x="38690" y="8890"/>
                </a:lnTo>
                <a:lnTo>
                  <a:pt x="38680" y="8860"/>
                </a:lnTo>
                <a:lnTo>
                  <a:pt x="38670" y="8860"/>
                </a:lnTo>
                <a:lnTo>
                  <a:pt x="38670" y="8840"/>
                </a:lnTo>
                <a:lnTo>
                  <a:pt x="38670" y="8830"/>
                </a:lnTo>
                <a:lnTo>
                  <a:pt x="38680" y="8830"/>
                </a:lnTo>
                <a:lnTo>
                  <a:pt x="38680" y="8810"/>
                </a:lnTo>
                <a:lnTo>
                  <a:pt x="38670" y="8790"/>
                </a:lnTo>
                <a:lnTo>
                  <a:pt x="38650" y="8780"/>
                </a:lnTo>
                <a:lnTo>
                  <a:pt x="38640" y="8770"/>
                </a:lnTo>
                <a:lnTo>
                  <a:pt x="38630" y="8770"/>
                </a:lnTo>
                <a:lnTo>
                  <a:pt x="38620" y="8770"/>
                </a:lnTo>
                <a:lnTo>
                  <a:pt x="38610" y="8780"/>
                </a:lnTo>
                <a:lnTo>
                  <a:pt x="38590" y="8780"/>
                </a:lnTo>
                <a:lnTo>
                  <a:pt x="38560" y="8780"/>
                </a:lnTo>
                <a:lnTo>
                  <a:pt x="38540" y="8780"/>
                </a:lnTo>
                <a:lnTo>
                  <a:pt x="38530" y="8770"/>
                </a:lnTo>
                <a:lnTo>
                  <a:pt x="38520" y="8770"/>
                </a:lnTo>
                <a:lnTo>
                  <a:pt x="38520" y="8760"/>
                </a:lnTo>
                <a:lnTo>
                  <a:pt x="38520" y="8750"/>
                </a:lnTo>
                <a:lnTo>
                  <a:pt x="38530" y="8730"/>
                </a:lnTo>
                <a:lnTo>
                  <a:pt x="38530" y="8720"/>
                </a:lnTo>
                <a:lnTo>
                  <a:pt x="38530" y="8710"/>
                </a:lnTo>
                <a:lnTo>
                  <a:pt x="38520" y="8690"/>
                </a:lnTo>
                <a:lnTo>
                  <a:pt x="38520" y="8680"/>
                </a:lnTo>
                <a:lnTo>
                  <a:pt x="38530" y="8680"/>
                </a:lnTo>
                <a:lnTo>
                  <a:pt x="38540" y="8680"/>
                </a:lnTo>
                <a:lnTo>
                  <a:pt x="38540" y="8670"/>
                </a:lnTo>
                <a:lnTo>
                  <a:pt x="38560" y="8680"/>
                </a:lnTo>
                <a:lnTo>
                  <a:pt x="38570" y="8700"/>
                </a:lnTo>
                <a:lnTo>
                  <a:pt x="38580" y="8700"/>
                </a:lnTo>
                <a:lnTo>
                  <a:pt x="38610" y="8710"/>
                </a:lnTo>
                <a:lnTo>
                  <a:pt x="38630" y="8700"/>
                </a:lnTo>
                <a:lnTo>
                  <a:pt x="38650" y="8700"/>
                </a:lnTo>
                <a:lnTo>
                  <a:pt x="38660" y="8690"/>
                </a:lnTo>
                <a:lnTo>
                  <a:pt x="38680" y="8690"/>
                </a:lnTo>
                <a:lnTo>
                  <a:pt x="38700" y="8690"/>
                </a:lnTo>
                <a:lnTo>
                  <a:pt x="38710" y="8680"/>
                </a:lnTo>
                <a:lnTo>
                  <a:pt x="38730" y="8660"/>
                </a:lnTo>
                <a:lnTo>
                  <a:pt x="38740" y="8640"/>
                </a:lnTo>
                <a:lnTo>
                  <a:pt x="38750" y="8620"/>
                </a:lnTo>
                <a:lnTo>
                  <a:pt x="38760" y="8610"/>
                </a:lnTo>
                <a:lnTo>
                  <a:pt x="38770" y="8600"/>
                </a:lnTo>
                <a:lnTo>
                  <a:pt x="38780" y="8590"/>
                </a:lnTo>
                <a:lnTo>
                  <a:pt x="38800" y="8590"/>
                </a:lnTo>
                <a:lnTo>
                  <a:pt x="38820" y="8600"/>
                </a:lnTo>
                <a:lnTo>
                  <a:pt x="38830" y="8600"/>
                </a:lnTo>
                <a:lnTo>
                  <a:pt x="38840" y="8600"/>
                </a:lnTo>
                <a:lnTo>
                  <a:pt x="38850" y="8590"/>
                </a:lnTo>
                <a:lnTo>
                  <a:pt x="38860" y="8600"/>
                </a:lnTo>
                <a:lnTo>
                  <a:pt x="38880" y="8600"/>
                </a:lnTo>
                <a:lnTo>
                  <a:pt x="38890" y="8610"/>
                </a:lnTo>
                <a:lnTo>
                  <a:pt x="38900" y="8620"/>
                </a:lnTo>
                <a:lnTo>
                  <a:pt x="38910" y="8640"/>
                </a:lnTo>
                <a:lnTo>
                  <a:pt x="38910" y="8650"/>
                </a:lnTo>
                <a:lnTo>
                  <a:pt x="38920" y="8660"/>
                </a:lnTo>
                <a:lnTo>
                  <a:pt x="38920" y="8680"/>
                </a:lnTo>
                <a:lnTo>
                  <a:pt x="38930" y="8700"/>
                </a:lnTo>
                <a:lnTo>
                  <a:pt x="38940" y="8700"/>
                </a:lnTo>
                <a:lnTo>
                  <a:pt x="38950" y="8700"/>
                </a:lnTo>
                <a:lnTo>
                  <a:pt x="38970" y="8700"/>
                </a:lnTo>
                <a:lnTo>
                  <a:pt x="38990" y="8700"/>
                </a:lnTo>
                <a:lnTo>
                  <a:pt x="39000" y="8710"/>
                </a:lnTo>
                <a:lnTo>
                  <a:pt x="39010" y="8720"/>
                </a:lnTo>
                <a:lnTo>
                  <a:pt x="39010" y="8730"/>
                </a:lnTo>
                <a:lnTo>
                  <a:pt x="39010" y="8740"/>
                </a:lnTo>
                <a:lnTo>
                  <a:pt x="39020" y="8760"/>
                </a:lnTo>
                <a:lnTo>
                  <a:pt x="39030" y="8770"/>
                </a:lnTo>
                <a:lnTo>
                  <a:pt x="39040" y="8770"/>
                </a:lnTo>
                <a:lnTo>
                  <a:pt x="39060" y="8780"/>
                </a:lnTo>
                <a:lnTo>
                  <a:pt x="39080" y="8780"/>
                </a:lnTo>
                <a:lnTo>
                  <a:pt x="39090" y="8780"/>
                </a:lnTo>
                <a:lnTo>
                  <a:pt x="39100" y="8780"/>
                </a:lnTo>
                <a:lnTo>
                  <a:pt x="39110" y="8790"/>
                </a:lnTo>
                <a:lnTo>
                  <a:pt x="39130" y="8800"/>
                </a:lnTo>
                <a:lnTo>
                  <a:pt x="39160" y="8810"/>
                </a:lnTo>
                <a:lnTo>
                  <a:pt x="39200" y="8820"/>
                </a:lnTo>
                <a:lnTo>
                  <a:pt x="39200" y="8830"/>
                </a:lnTo>
                <a:lnTo>
                  <a:pt x="39220" y="8830"/>
                </a:lnTo>
                <a:lnTo>
                  <a:pt x="39230" y="8830"/>
                </a:lnTo>
                <a:lnTo>
                  <a:pt x="39240" y="8830"/>
                </a:lnTo>
                <a:lnTo>
                  <a:pt x="39250" y="8830"/>
                </a:lnTo>
                <a:lnTo>
                  <a:pt x="39250" y="8820"/>
                </a:lnTo>
                <a:lnTo>
                  <a:pt x="39270" y="8820"/>
                </a:lnTo>
                <a:lnTo>
                  <a:pt x="39270" y="8810"/>
                </a:lnTo>
                <a:lnTo>
                  <a:pt x="39280" y="8810"/>
                </a:lnTo>
                <a:lnTo>
                  <a:pt x="39290" y="8810"/>
                </a:lnTo>
                <a:lnTo>
                  <a:pt x="39290" y="8800"/>
                </a:lnTo>
                <a:lnTo>
                  <a:pt x="39300" y="8800"/>
                </a:lnTo>
                <a:lnTo>
                  <a:pt x="39320" y="8790"/>
                </a:lnTo>
                <a:lnTo>
                  <a:pt x="39320" y="8780"/>
                </a:lnTo>
                <a:lnTo>
                  <a:pt x="39310" y="8780"/>
                </a:lnTo>
                <a:lnTo>
                  <a:pt x="39310" y="8770"/>
                </a:lnTo>
                <a:lnTo>
                  <a:pt x="39310" y="8760"/>
                </a:lnTo>
                <a:lnTo>
                  <a:pt x="39310" y="8750"/>
                </a:lnTo>
                <a:lnTo>
                  <a:pt x="39310" y="8740"/>
                </a:lnTo>
                <a:lnTo>
                  <a:pt x="39300" y="8730"/>
                </a:lnTo>
                <a:lnTo>
                  <a:pt x="39290" y="8710"/>
                </a:lnTo>
                <a:lnTo>
                  <a:pt x="39290" y="8700"/>
                </a:lnTo>
                <a:lnTo>
                  <a:pt x="39310" y="8730"/>
                </a:lnTo>
                <a:lnTo>
                  <a:pt x="39320" y="8730"/>
                </a:lnTo>
                <a:lnTo>
                  <a:pt x="39320" y="8740"/>
                </a:lnTo>
                <a:lnTo>
                  <a:pt x="39330" y="8730"/>
                </a:lnTo>
                <a:lnTo>
                  <a:pt x="39340" y="8720"/>
                </a:lnTo>
                <a:lnTo>
                  <a:pt x="39360" y="8720"/>
                </a:lnTo>
                <a:lnTo>
                  <a:pt x="39370" y="8720"/>
                </a:lnTo>
                <a:lnTo>
                  <a:pt x="39380" y="8720"/>
                </a:lnTo>
                <a:lnTo>
                  <a:pt x="39390" y="8720"/>
                </a:lnTo>
                <a:lnTo>
                  <a:pt x="39400" y="8720"/>
                </a:lnTo>
                <a:lnTo>
                  <a:pt x="39410" y="8720"/>
                </a:lnTo>
                <a:lnTo>
                  <a:pt x="39420" y="8720"/>
                </a:lnTo>
                <a:lnTo>
                  <a:pt x="39420" y="8710"/>
                </a:lnTo>
                <a:lnTo>
                  <a:pt x="39430" y="8710"/>
                </a:lnTo>
                <a:lnTo>
                  <a:pt x="39440" y="8710"/>
                </a:lnTo>
                <a:lnTo>
                  <a:pt x="39450" y="8710"/>
                </a:lnTo>
                <a:lnTo>
                  <a:pt x="39460" y="8710"/>
                </a:lnTo>
                <a:lnTo>
                  <a:pt x="39470" y="8710"/>
                </a:lnTo>
                <a:lnTo>
                  <a:pt x="39480" y="8720"/>
                </a:lnTo>
                <a:lnTo>
                  <a:pt x="39480" y="8730"/>
                </a:lnTo>
                <a:lnTo>
                  <a:pt x="39480" y="8740"/>
                </a:lnTo>
                <a:lnTo>
                  <a:pt x="39490" y="8750"/>
                </a:lnTo>
                <a:lnTo>
                  <a:pt x="39490" y="8760"/>
                </a:lnTo>
                <a:lnTo>
                  <a:pt x="39500" y="8760"/>
                </a:lnTo>
                <a:lnTo>
                  <a:pt x="39510" y="8770"/>
                </a:lnTo>
                <a:lnTo>
                  <a:pt x="39530" y="8770"/>
                </a:lnTo>
                <a:lnTo>
                  <a:pt x="39540" y="8770"/>
                </a:lnTo>
                <a:lnTo>
                  <a:pt x="39550" y="8770"/>
                </a:lnTo>
                <a:lnTo>
                  <a:pt x="39550" y="8780"/>
                </a:lnTo>
                <a:lnTo>
                  <a:pt x="39550" y="8790"/>
                </a:lnTo>
                <a:lnTo>
                  <a:pt x="39560" y="8790"/>
                </a:lnTo>
                <a:lnTo>
                  <a:pt x="39560" y="8800"/>
                </a:lnTo>
                <a:lnTo>
                  <a:pt x="39570" y="8790"/>
                </a:lnTo>
                <a:lnTo>
                  <a:pt x="39580" y="8790"/>
                </a:lnTo>
                <a:lnTo>
                  <a:pt x="39580" y="8800"/>
                </a:lnTo>
                <a:lnTo>
                  <a:pt x="39590" y="8800"/>
                </a:lnTo>
                <a:lnTo>
                  <a:pt x="39600" y="8810"/>
                </a:lnTo>
                <a:lnTo>
                  <a:pt x="39610" y="8810"/>
                </a:lnTo>
                <a:lnTo>
                  <a:pt x="39620" y="8810"/>
                </a:lnTo>
                <a:lnTo>
                  <a:pt x="39620" y="8820"/>
                </a:lnTo>
                <a:lnTo>
                  <a:pt x="39610" y="8830"/>
                </a:lnTo>
                <a:lnTo>
                  <a:pt x="39610" y="8840"/>
                </a:lnTo>
                <a:lnTo>
                  <a:pt x="39600" y="8840"/>
                </a:lnTo>
                <a:lnTo>
                  <a:pt x="39600" y="8850"/>
                </a:lnTo>
                <a:lnTo>
                  <a:pt x="39600" y="8860"/>
                </a:lnTo>
                <a:lnTo>
                  <a:pt x="39610" y="8870"/>
                </a:lnTo>
                <a:lnTo>
                  <a:pt x="39620" y="8870"/>
                </a:lnTo>
                <a:lnTo>
                  <a:pt x="39630" y="8870"/>
                </a:lnTo>
                <a:lnTo>
                  <a:pt x="39630" y="8860"/>
                </a:lnTo>
                <a:lnTo>
                  <a:pt x="39630" y="8850"/>
                </a:lnTo>
                <a:lnTo>
                  <a:pt x="39630" y="8840"/>
                </a:lnTo>
                <a:lnTo>
                  <a:pt x="39640" y="8830"/>
                </a:lnTo>
                <a:lnTo>
                  <a:pt x="39640" y="8820"/>
                </a:lnTo>
                <a:lnTo>
                  <a:pt x="39630" y="8820"/>
                </a:lnTo>
                <a:lnTo>
                  <a:pt x="39640" y="8820"/>
                </a:lnTo>
                <a:lnTo>
                  <a:pt x="39660" y="8820"/>
                </a:lnTo>
                <a:lnTo>
                  <a:pt x="39660" y="8830"/>
                </a:lnTo>
                <a:lnTo>
                  <a:pt x="39670" y="8830"/>
                </a:lnTo>
                <a:lnTo>
                  <a:pt x="39680" y="8820"/>
                </a:lnTo>
                <a:lnTo>
                  <a:pt x="39690" y="8820"/>
                </a:lnTo>
                <a:lnTo>
                  <a:pt x="39690" y="8830"/>
                </a:lnTo>
                <a:lnTo>
                  <a:pt x="39690" y="8820"/>
                </a:lnTo>
                <a:lnTo>
                  <a:pt x="39700" y="8820"/>
                </a:lnTo>
                <a:lnTo>
                  <a:pt x="39710" y="8820"/>
                </a:lnTo>
                <a:lnTo>
                  <a:pt x="39720" y="8820"/>
                </a:lnTo>
                <a:lnTo>
                  <a:pt x="39730" y="8820"/>
                </a:lnTo>
                <a:lnTo>
                  <a:pt x="39740" y="8820"/>
                </a:lnTo>
                <a:lnTo>
                  <a:pt x="39740" y="8810"/>
                </a:lnTo>
                <a:lnTo>
                  <a:pt x="39750" y="8810"/>
                </a:lnTo>
                <a:lnTo>
                  <a:pt x="39750" y="8800"/>
                </a:lnTo>
                <a:lnTo>
                  <a:pt x="39760" y="8800"/>
                </a:lnTo>
                <a:lnTo>
                  <a:pt x="39760" y="8790"/>
                </a:lnTo>
                <a:lnTo>
                  <a:pt x="39770" y="8790"/>
                </a:lnTo>
                <a:lnTo>
                  <a:pt x="39780" y="8790"/>
                </a:lnTo>
                <a:lnTo>
                  <a:pt x="39790" y="8780"/>
                </a:lnTo>
                <a:lnTo>
                  <a:pt x="39790" y="8790"/>
                </a:lnTo>
                <a:lnTo>
                  <a:pt x="39820" y="8760"/>
                </a:lnTo>
                <a:lnTo>
                  <a:pt x="39840" y="8740"/>
                </a:lnTo>
                <a:lnTo>
                  <a:pt x="39850" y="8720"/>
                </a:lnTo>
                <a:lnTo>
                  <a:pt x="39850" y="8700"/>
                </a:lnTo>
                <a:lnTo>
                  <a:pt x="39860" y="8680"/>
                </a:lnTo>
                <a:lnTo>
                  <a:pt x="39850" y="8670"/>
                </a:lnTo>
                <a:lnTo>
                  <a:pt x="39850" y="8660"/>
                </a:lnTo>
                <a:lnTo>
                  <a:pt x="39840" y="8660"/>
                </a:lnTo>
                <a:lnTo>
                  <a:pt x="39820" y="8660"/>
                </a:lnTo>
                <a:lnTo>
                  <a:pt x="39810" y="8650"/>
                </a:lnTo>
                <a:lnTo>
                  <a:pt x="39820" y="8650"/>
                </a:lnTo>
                <a:lnTo>
                  <a:pt x="39820" y="8640"/>
                </a:lnTo>
                <a:lnTo>
                  <a:pt x="39820" y="8650"/>
                </a:lnTo>
                <a:lnTo>
                  <a:pt x="39830" y="8650"/>
                </a:lnTo>
                <a:lnTo>
                  <a:pt x="39830" y="8640"/>
                </a:lnTo>
                <a:lnTo>
                  <a:pt x="39830" y="8650"/>
                </a:lnTo>
                <a:lnTo>
                  <a:pt x="39840" y="8650"/>
                </a:lnTo>
                <a:lnTo>
                  <a:pt x="39850" y="8650"/>
                </a:lnTo>
                <a:lnTo>
                  <a:pt x="39850" y="8660"/>
                </a:lnTo>
                <a:lnTo>
                  <a:pt x="39850" y="8670"/>
                </a:lnTo>
                <a:lnTo>
                  <a:pt x="39860" y="8670"/>
                </a:lnTo>
                <a:lnTo>
                  <a:pt x="39860" y="8680"/>
                </a:lnTo>
                <a:lnTo>
                  <a:pt x="39870" y="8680"/>
                </a:lnTo>
                <a:lnTo>
                  <a:pt x="39870" y="8690"/>
                </a:lnTo>
                <a:lnTo>
                  <a:pt x="39880" y="8700"/>
                </a:lnTo>
                <a:lnTo>
                  <a:pt x="39880" y="8710"/>
                </a:lnTo>
                <a:lnTo>
                  <a:pt x="39880" y="8720"/>
                </a:lnTo>
                <a:lnTo>
                  <a:pt x="39890" y="8740"/>
                </a:lnTo>
                <a:lnTo>
                  <a:pt x="39890" y="8750"/>
                </a:lnTo>
                <a:lnTo>
                  <a:pt x="39890" y="8760"/>
                </a:lnTo>
                <a:lnTo>
                  <a:pt x="39890" y="8770"/>
                </a:lnTo>
                <a:lnTo>
                  <a:pt x="39900" y="8780"/>
                </a:lnTo>
                <a:lnTo>
                  <a:pt x="39890" y="8790"/>
                </a:lnTo>
                <a:lnTo>
                  <a:pt x="39890" y="8800"/>
                </a:lnTo>
                <a:lnTo>
                  <a:pt x="39900" y="8810"/>
                </a:lnTo>
                <a:lnTo>
                  <a:pt x="39900" y="8820"/>
                </a:lnTo>
                <a:lnTo>
                  <a:pt x="39910" y="8820"/>
                </a:lnTo>
                <a:lnTo>
                  <a:pt x="39920" y="8820"/>
                </a:lnTo>
                <a:lnTo>
                  <a:pt x="39930" y="8820"/>
                </a:lnTo>
                <a:lnTo>
                  <a:pt x="39940" y="8810"/>
                </a:lnTo>
                <a:lnTo>
                  <a:pt x="39950" y="8810"/>
                </a:lnTo>
                <a:lnTo>
                  <a:pt x="39950" y="8800"/>
                </a:lnTo>
                <a:lnTo>
                  <a:pt x="39960" y="8800"/>
                </a:lnTo>
                <a:lnTo>
                  <a:pt x="39960" y="8810"/>
                </a:lnTo>
                <a:lnTo>
                  <a:pt x="39950" y="8820"/>
                </a:lnTo>
                <a:lnTo>
                  <a:pt x="39940" y="8820"/>
                </a:lnTo>
                <a:lnTo>
                  <a:pt x="39950" y="8830"/>
                </a:lnTo>
                <a:lnTo>
                  <a:pt x="39940" y="8840"/>
                </a:lnTo>
                <a:lnTo>
                  <a:pt x="39930" y="8850"/>
                </a:lnTo>
                <a:lnTo>
                  <a:pt x="39920" y="8850"/>
                </a:lnTo>
                <a:lnTo>
                  <a:pt x="39910" y="8860"/>
                </a:lnTo>
                <a:lnTo>
                  <a:pt x="39900" y="8870"/>
                </a:lnTo>
                <a:lnTo>
                  <a:pt x="39900" y="8880"/>
                </a:lnTo>
                <a:lnTo>
                  <a:pt x="39910" y="8880"/>
                </a:lnTo>
                <a:lnTo>
                  <a:pt x="39920" y="8880"/>
                </a:lnTo>
                <a:lnTo>
                  <a:pt x="39930" y="8880"/>
                </a:lnTo>
                <a:lnTo>
                  <a:pt x="39940" y="8880"/>
                </a:lnTo>
                <a:lnTo>
                  <a:pt x="39950" y="8880"/>
                </a:lnTo>
                <a:lnTo>
                  <a:pt x="39960" y="8880"/>
                </a:lnTo>
                <a:lnTo>
                  <a:pt x="39970" y="8880"/>
                </a:lnTo>
                <a:lnTo>
                  <a:pt x="39970" y="8900"/>
                </a:lnTo>
                <a:lnTo>
                  <a:pt x="39980" y="8910"/>
                </a:lnTo>
                <a:lnTo>
                  <a:pt x="39990" y="8920"/>
                </a:lnTo>
                <a:lnTo>
                  <a:pt x="39990" y="8940"/>
                </a:lnTo>
                <a:lnTo>
                  <a:pt x="39990" y="8950"/>
                </a:lnTo>
                <a:lnTo>
                  <a:pt x="39980" y="8950"/>
                </a:lnTo>
                <a:lnTo>
                  <a:pt x="39990" y="8960"/>
                </a:lnTo>
                <a:lnTo>
                  <a:pt x="39990" y="8970"/>
                </a:lnTo>
                <a:lnTo>
                  <a:pt x="39990" y="8980"/>
                </a:lnTo>
                <a:lnTo>
                  <a:pt x="40000" y="8980"/>
                </a:lnTo>
                <a:lnTo>
                  <a:pt x="40010" y="8990"/>
                </a:lnTo>
                <a:lnTo>
                  <a:pt x="40020" y="8990"/>
                </a:lnTo>
                <a:lnTo>
                  <a:pt x="40030" y="8990"/>
                </a:lnTo>
                <a:lnTo>
                  <a:pt x="40040" y="8990"/>
                </a:lnTo>
                <a:lnTo>
                  <a:pt x="40050" y="8990"/>
                </a:lnTo>
                <a:lnTo>
                  <a:pt x="40050" y="9000"/>
                </a:lnTo>
                <a:lnTo>
                  <a:pt x="40050" y="9010"/>
                </a:lnTo>
                <a:lnTo>
                  <a:pt x="40040" y="9010"/>
                </a:lnTo>
                <a:lnTo>
                  <a:pt x="40040" y="9020"/>
                </a:lnTo>
                <a:lnTo>
                  <a:pt x="40050" y="9030"/>
                </a:lnTo>
                <a:lnTo>
                  <a:pt x="40040" y="9040"/>
                </a:lnTo>
                <a:lnTo>
                  <a:pt x="40050" y="9050"/>
                </a:lnTo>
                <a:lnTo>
                  <a:pt x="40100" y="9070"/>
                </a:lnTo>
                <a:lnTo>
                  <a:pt x="40110" y="9070"/>
                </a:lnTo>
                <a:lnTo>
                  <a:pt x="40120" y="9060"/>
                </a:lnTo>
                <a:lnTo>
                  <a:pt x="40130" y="9060"/>
                </a:lnTo>
                <a:lnTo>
                  <a:pt x="40140" y="9060"/>
                </a:lnTo>
                <a:lnTo>
                  <a:pt x="40160" y="9060"/>
                </a:lnTo>
                <a:lnTo>
                  <a:pt x="40180" y="9060"/>
                </a:lnTo>
                <a:lnTo>
                  <a:pt x="40180" y="9050"/>
                </a:lnTo>
                <a:lnTo>
                  <a:pt x="40190" y="9050"/>
                </a:lnTo>
                <a:lnTo>
                  <a:pt x="40200" y="9050"/>
                </a:lnTo>
                <a:lnTo>
                  <a:pt x="40220" y="9060"/>
                </a:lnTo>
                <a:lnTo>
                  <a:pt x="40230" y="9070"/>
                </a:lnTo>
                <a:lnTo>
                  <a:pt x="40250" y="9070"/>
                </a:lnTo>
                <a:lnTo>
                  <a:pt x="40250" y="9090"/>
                </a:lnTo>
                <a:lnTo>
                  <a:pt x="40250" y="9100"/>
                </a:lnTo>
                <a:lnTo>
                  <a:pt x="40250" y="9110"/>
                </a:lnTo>
                <a:lnTo>
                  <a:pt x="40260" y="9130"/>
                </a:lnTo>
                <a:lnTo>
                  <a:pt x="40260" y="9140"/>
                </a:lnTo>
                <a:lnTo>
                  <a:pt x="40260" y="9130"/>
                </a:lnTo>
                <a:lnTo>
                  <a:pt x="40270" y="9120"/>
                </a:lnTo>
                <a:lnTo>
                  <a:pt x="40290" y="9120"/>
                </a:lnTo>
                <a:lnTo>
                  <a:pt x="40290" y="9100"/>
                </a:lnTo>
                <a:lnTo>
                  <a:pt x="40300" y="9100"/>
                </a:lnTo>
                <a:lnTo>
                  <a:pt x="40300" y="9090"/>
                </a:lnTo>
                <a:lnTo>
                  <a:pt x="40300" y="9080"/>
                </a:lnTo>
                <a:lnTo>
                  <a:pt x="40310" y="9080"/>
                </a:lnTo>
                <a:lnTo>
                  <a:pt x="40320" y="9080"/>
                </a:lnTo>
                <a:lnTo>
                  <a:pt x="40320" y="9090"/>
                </a:lnTo>
                <a:lnTo>
                  <a:pt x="40330" y="9090"/>
                </a:lnTo>
                <a:lnTo>
                  <a:pt x="40330" y="9100"/>
                </a:lnTo>
                <a:lnTo>
                  <a:pt x="40340" y="9110"/>
                </a:lnTo>
                <a:lnTo>
                  <a:pt x="40350" y="9100"/>
                </a:lnTo>
                <a:lnTo>
                  <a:pt x="40360" y="9100"/>
                </a:lnTo>
                <a:lnTo>
                  <a:pt x="40370" y="9100"/>
                </a:lnTo>
                <a:lnTo>
                  <a:pt x="40390" y="9100"/>
                </a:lnTo>
                <a:lnTo>
                  <a:pt x="40400" y="9100"/>
                </a:lnTo>
                <a:lnTo>
                  <a:pt x="40420" y="9100"/>
                </a:lnTo>
                <a:lnTo>
                  <a:pt x="40430" y="9090"/>
                </a:lnTo>
                <a:lnTo>
                  <a:pt x="40450" y="9080"/>
                </a:lnTo>
                <a:lnTo>
                  <a:pt x="40460" y="9070"/>
                </a:lnTo>
                <a:lnTo>
                  <a:pt x="40470" y="9070"/>
                </a:lnTo>
                <a:lnTo>
                  <a:pt x="40490" y="9060"/>
                </a:lnTo>
                <a:lnTo>
                  <a:pt x="40520" y="9060"/>
                </a:lnTo>
                <a:lnTo>
                  <a:pt x="40550" y="9070"/>
                </a:lnTo>
                <a:lnTo>
                  <a:pt x="40570" y="9080"/>
                </a:lnTo>
                <a:lnTo>
                  <a:pt x="40580" y="9090"/>
                </a:lnTo>
                <a:lnTo>
                  <a:pt x="40590" y="9090"/>
                </a:lnTo>
                <a:lnTo>
                  <a:pt x="40610" y="9110"/>
                </a:lnTo>
                <a:lnTo>
                  <a:pt x="40630" y="9120"/>
                </a:lnTo>
                <a:lnTo>
                  <a:pt x="40660" y="9130"/>
                </a:lnTo>
                <a:lnTo>
                  <a:pt x="40680" y="9140"/>
                </a:lnTo>
                <a:lnTo>
                  <a:pt x="40710" y="9150"/>
                </a:lnTo>
                <a:lnTo>
                  <a:pt x="40720" y="9160"/>
                </a:lnTo>
                <a:lnTo>
                  <a:pt x="40740" y="9160"/>
                </a:lnTo>
                <a:lnTo>
                  <a:pt x="40750" y="9170"/>
                </a:lnTo>
                <a:lnTo>
                  <a:pt x="40760" y="9170"/>
                </a:lnTo>
                <a:lnTo>
                  <a:pt x="40770" y="9170"/>
                </a:lnTo>
                <a:lnTo>
                  <a:pt x="40780" y="9170"/>
                </a:lnTo>
                <a:lnTo>
                  <a:pt x="40790" y="9160"/>
                </a:lnTo>
                <a:lnTo>
                  <a:pt x="40800" y="9160"/>
                </a:lnTo>
                <a:lnTo>
                  <a:pt x="40800" y="9150"/>
                </a:lnTo>
                <a:lnTo>
                  <a:pt x="40810" y="9140"/>
                </a:lnTo>
                <a:lnTo>
                  <a:pt x="40820" y="9130"/>
                </a:lnTo>
                <a:lnTo>
                  <a:pt x="40840" y="9120"/>
                </a:lnTo>
                <a:lnTo>
                  <a:pt x="40830" y="9100"/>
                </a:lnTo>
                <a:lnTo>
                  <a:pt x="40840" y="9090"/>
                </a:lnTo>
                <a:lnTo>
                  <a:pt x="40850" y="9090"/>
                </a:lnTo>
                <a:lnTo>
                  <a:pt x="40860" y="9090"/>
                </a:lnTo>
                <a:lnTo>
                  <a:pt x="40870" y="9080"/>
                </a:lnTo>
                <a:lnTo>
                  <a:pt x="40870" y="9070"/>
                </a:lnTo>
                <a:lnTo>
                  <a:pt x="40880" y="9060"/>
                </a:lnTo>
                <a:lnTo>
                  <a:pt x="40880" y="9050"/>
                </a:lnTo>
                <a:lnTo>
                  <a:pt x="40880" y="9040"/>
                </a:lnTo>
                <a:lnTo>
                  <a:pt x="40900" y="9030"/>
                </a:lnTo>
                <a:lnTo>
                  <a:pt x="40910" y="9020"/>
                </a:lnTo>
                <a:lnTo>
                  <a:pt x="40930" y="9020"/>
                </a:lnTo>
                <a:lnTo>
                  <a:pt x="40930" y="9000"/>
                </a:lnTo>
                <a:lnTo>
                  <a:pt x="40930" y="8990"/>
                </a:lnTo>
                <a:lnTo>
                  <a:pt x="40930" y="8980"/>
                </a:lnTo>
                <a:lnTo>
                  <a:pt x="40920" y="8970"/>
                </a:lnTo>
                <a:lnTo>
                  <a:pt x="40920" y="8950"/>
                </a:lnTo>
                <a:lnTo>
                  <a:pt x="40920" y="8940"/>
                </a:lnTo>
                <a:lnTo>
                  <a:pt x="40920" y="8930"/>
                </a:lnTo>
                <a:lnTo>
                  <a:pt x="40920" y="8920"/>
                </a:lnTo>
                <a:lnTo>
                  <a:pt x="40930" y="8920"/>
                </a:lnTo>
                <a:lnTo>
                  <a:pt x="40940" y="8910"/>
                </a:lnTo>
                <a:lnTo>
                  <a:pt x="40950" y="8900"/>
                </a:lnTo>
                <a:lnTo>
                  <a:pt x="40960" y="8890"/>
                </a:lnTo>
                <a:lnTo>
                  <a:pt x="40970" y="8890"/>
                </a:lnTo>
                <a:lnTo>
                  <a:pt x="40980" y="8880"/>
                </a:lnTo>
                <a:lnTo>
                  <a:pt x="40990" y="8860"/>
                </a:lnTo>
                <a:lnTo>
                  <a:pt x="40990" y="8850"/>
                </a:lnTo>
                <a:lnTo>
                  <a:pt x="40990" y="8840"/>
                </a:lnTo>
                <a:lnTo>
                  <a:pt x="40980" y="8830"/>
                </a:lnTo>
                <a:lnTo>
                  <a:pt x="40980" y="8820"/>
                </a:lnTo>
                <a:lnTo>
                  <a:pt x="40970" y="8820"/>
                </a:lnTo>
                <a:lnTo>
                  <a:pt x="40960" y="8820"/>
                </a:lnTo>
                <a:lnTo>
                  <a:pt x="40950" y="8820"/>
                </a:lnTo>
                <a:lnTo>
                  <a:pt x="40940" y="8820"/>
                </a:lnTo>
                <a:lnTo>
                  <a:pt x="40920" y="8810"/>
                </a:lnTo>
                <a:lnTo>
                  <a:pt x="40910" y="8810"/>
                </a:lnTo>
                <a:lnTo>
                  <a:pt x="40900" y="8800"/>
                </a:lnTo>
                <a:lnTo>
                  <a:pt x="40890" y="8790"/>
                </a:lnTo>
                <a:lnTo>
                  <a:pt x="40880" y="8790"/>
                </a:lnTo>
                <a:lnTo>
                  <a:pt x="40870" y="8790"/>
                </a:lnTo>
                <a:lnTo>
                  <a:pt x="40860" y="8790"/>
                </a:lnTo>
                <a:lnTo>
                  <a:pt x="40840" y="8790"/>
                </a:lnTo>
                <a:lnTo>
                  <a:pt x="40810" y="8790"/>
                </a:lnTo>
                <a:lnTo>
                  <a:pt x="40810" y="8800"/>
                </a:lnTo>
                <a:lnTo>
                  <a:pt x="40790" y="8800"/>
                </a:lnTo>
                <a:lnTo>
                  <a:pt x="40780" y="8810"/>
                </a:lnTo>
                <a:lnTo>
                  <a:pt x="40770" y="8820"/>
                </a:lnTo>
                <a:lnTo>
                  <a:pt x="40750" y="8820"/>
                </a:lnTo>
                <a:lnTo>
                  <a:pt x="40730" y="8840"/>
                </a:lnTo>
                <a:lnTo>
                  <a:pt x="40720" y="8840"/>
                </a:lnTo>
                <a:lnTo>
                  <a:pt x="40710" y="8850"/>
                </a:lnTo>
                <a:lnTo>
                  <a:pt x="40700" y="8860"/>
                </a:lnTo>
                <a:lnTo>
                  <a:pt x="40690" y="8870"/>
                </a:lnTo>
                <a:lnTo>
                  <a:pt x="40690" y="8880"/>
                </a:lnTo>
                <a:lnTo>
                  <a:pt x="40680" y="8880"/>
                </a:lnTo>
                <a:lnTo>
                  <a:pt x="40680" y="8890"/>
                </a:lnTo>
                <a:lnTo>
                  <a:pt x="40670" y="8890"/>
                </a:lnTo>
                <a:lnTo>
                  <a:pt x="40670" y="8900"/>
                </a:lnTo>
                <a:lnTo>
                  <a:pt x="40670" y="8910"/>
                </a:lnTo>
                <a:lnTo>
                  <a:pt x="40660" y="8910"/>
                </a:lnTo>
                <a:lnTo>
                  <a:pt x="40650" y="8920"/>
                </a:lnTo>
                <a:lnTo>
                  <a:pt x="40640" y="8920"/>
                </a:lnTo>
                <a:lnTo>
                  <a:pt x="40630" y="8920"/>
                </a:lnTo>
                <a:lnTo>
                  <a:pt x="40630" y="8910"/>
                </a:lnTo>
                <a:lnTo>
                  <a:pt x="40620" y="8900"/>
                </a:lnTo>
                <a:lnTo>
                  <a:pt x="40610" y="8890"/>
                </a:lnTo>
                <a:lnTo>
                  <a:pt x="40600" y="8890"/>
                </a:lnTo>
                <a:lnTo>
                  <a:pt x="40600" y="8880"/>
                </a:lnTo>
                <a:lnTo>
                  <a:pt x="40600" y="8870"/>
                </a:lnTo>
                <a:lnTo>
                  <a:pt x="40590" y="8870"/>
                </a:lnTo>
                <a:lnTo>
                  <a:pt x="40580" y="8850"/>
                </a:lnTo>
                <a:lnTo>
                  <a:pt x="40580" y="8840"/>
                </a:lnTo>
                <a:lnTo>
                  <a:pt x="40590" y="8830"/>
                </a:lnTo>
                <a:lnTo>
                  <a:pt x="40600" y="8830"/>
                </a:lnTo>
                <a:lnTo>
                  <a:pt x="40600" y="8820"/>
                </a:lnTo>
                <a:lnTo>
                  <a:pt x="40610" y="8800"/>
                </a:lnTo>
                <a:lnTo>
                  <a:pt x="40600" y="8790"/>
                </a:lnTo>
                <a:lnTo>
                  <a:pt x="40600" y="8780"/>
                </a:lnTo>
                <a:lnTo>
                  <a:pt x="40590" y="8780"/>
                </a:lnTo>
                <a:lnTo>
                  <a:pt x="40580" y="8770"/>
                </a:lnTo>
                <a:lnTo>
                  <a:pt x="40580" y="8760"/>
                </a:lnTo>
                <a:lnTo>
                  <a:pt x="40580" y="8750"/>
                </a:lnTo>
                <a:lnTo>
                  <a:pt x="40570" y="8740"/>
                </a:lnTo>
                <a:lnTo>
                  <a:pt x="40570" y="8730"/>
                </a:lnTo>
                <a:lnTo>
                  <a:pt x="40570" y="8720"/>
                </a:lnTo>
                <a:lnTo>
                  <a:pt x="40570" y="8710"/>
                </a:lnTo>
                <a:lnTo>
                  <a:pt x="40560" y="8710"/>
                </a:lnTo>
                <a:lnTo>
                  <a:pt x="40560" y="8700"/>
                </a:lnTo>
                <a:lnTo>
                  <a:pt x="40550" y="8700"/>
                </a:lnTo>
                <a:lnTo>
                  <a:pt x="40550" y="8690"/>
                </a:lnTo>
                <a:lnTo>
                  <a:pt x="40550" y="8680"/>
                </a:lnTo>
                <a:lnTo>
                  <a:pt x="40540" y="8680"/>
                </a:lnTo>
                <a:lnTo>
                  <a:pt x="40530" y="8680"/>
                </a:lnTo>
                <a:lnTo>
                  <a:pt x="40530" y="8670"/>
                </a:lnTo>
                <a:lnTo>
                  <a:pt x="40540" y="8670"/>
                </a:lnTo>
                <a:lnTo>
                  <a:pt x="40540" y="8660"/>
                </a:lnTo>
                <a:lnTo>
                  <a:pt x="40540" y="8650"/>
                </a:lnTo>
                <a:lnTo>
                  <a:pt x="40530" y="8640"/>
                </a:lnTo>
                <a:lnTo>
                  <a:pt x="40520" y="8640"/>
                </a:lnTo>
                <a:lnTo>
                  <a:pt x="40520" y="8650"/>
                </a:lnTo>
                <a:lnTo>
                  <a:pt x="40520" y="8660"/>
                </a:lnTo>
                <a:lnTo>
                  <a:pt x="40520" y="8670"/>
                </a:lnTo>
                <a:lnTo>
                  <a:pt x="40510" y="8670"/>
                </a:lnTo>
                <a:lnTo>
                  <a:pt x="40500" y="8670"/>
                </a:lnTo>
                <a:lnTo>
                  <a:pt x="40490" y="8670"/>
                </a:lnTo>
                <a:lnTo>
                  <a:pt x="40480" y="8670"/>
                </a:lnTo>
                <a:lnTo>
                  <a:pt x="40470" y="8680"/>
                </a:lnTo>
                <a:lnTo>
                  <a:pt x="40470" y="8690"/>
                </a:lnTo>
                <a:lnTo>
                  <a:pt x="40460" y="8700"/>
                </a:lnTo>
                <a:lnTo>
                  <a:pt x="40450" y="8710"/>
                </a:lnTo>
                <a:lnTo>
                  <a:pt x="40440" y="8720"/>
                </a:lnTo>
                <a:lnTo>
                  <a:pt x="40430" y="8740"/>
                </a:lnTo>
                <a:lnTo>
                  <a:pt x="40420" y="8740"/>
                </a:lnTo>
                <a:lnTo>
                  <a:pt x="40410" y="8740"/>
                </a:lnTo>
                <a:lnTo>
                  <a:pt x="40410" y="8730"/>
                </a:lnTo>
                <a:lnTo>
                  <a:pt x="40400" y="8720"/>
                </a:lnTo>
                <a:lnTo>
                  <a:pt x="40400" y="8710"/>
                </a:lnTo>
                <a:lnTo>
                  <a:pt x="40400" y="8700"/>
                </a:lnTo>
                <a:lnTo>
                  <a:pt x="40400" y="8690"/>
                </a:lnTo>
                <a:lnTo>
                  <a:pt x="40390" y="8680"/>
                </a:lnTo>
                <a:lnTo>
                  <a:pt x="40380" y="8680"/>
                </a:lnTo>
                <a:lnTo>
                  <a:pt x="40360" y="8680"/>
                </a:lnTo>
                <a:lnTo>
                  <a:pt x="40350" y="8670"/>
                </a:lnTo>
                <a:lnTo>
                  <a:pt x="40340" y="8670"/>
                </a:lnTo>
                <a:lnTo>
                  <a:pt x="40340" y="8660"/>
                </a:lnTo>
                <a:lnTo>
                  <a:pt x="40330" y="8660"/>
                </a:lnTo>
                <a:lnTo>
                  <a:pt x="40330" y="8650"/>
                </a:lnTo>
                <a:lnTo>
                  <a:pt x="40330" y="8640"/>
                </a:lnTo>
                <a:lnTo>
                  <a:pt x="40320" y="8640"/>
                </a:lnTo>
                <a:lnTo>
                  <a:pt x="40320" y="8630"/>
                </a:lnTo>
                <a:lnTo>
                  <a:pt x="40320" y="8620"/>
                </a:lnTo>
                <a:lnTo>
                  <a:pt x="40320" y="8610"/>
                </a:lnTo>
                <a:lnTo>
                  <a:pt x="40320" y="8600"/>
                </a:lnTo>
                <a:lnTo>
                  <a:pt x="40310" y="8590"/>
                </a:lnTo>
                <a:lnTo>
                  <a:pt x="40310" y="8580"/>
                </a:lnTo>
                <a:lnTo>
                  <a:pt x="40310" y="8570"/>
                </a:lnTo>
                <a:lnTo>
                  <a:pt x="40310" y="8560"/>
                </a:lnTo>
                <a:lnTo>
                  <a:pt x="40310" y="8550"/>
                </a:lnTo>
                <a:lnTo>
                  <a:pt x="40310" y="8540"/>
                </a:lnTo>
                <a:lnTo>
                  <a:pt x="40310" y="8530"/>
                </a:lnTo>
                <a:lnTo>
                  <a:pt x="40300" y="8520"/>
                </a:lnTo>
                <a:lnTo>
                  <a:pt x="40290" y="8520"/>
                </a:lnTo>
                <a:lnTo>
                  <a:pt x="40280" y="8510"/>
                </a:lnTo>
                <a:lnTo>
                  <a:pt x="40270" y="8510"/>
                </a:lnTo>
                <a:lnTo>
                  <a:pt x="40250" y="8510"/>
                </a:lnTo>
                <a:lnTo>
                  <a:pt x="40240" y="8510"/>
                </a:lnTo>
                <a:lnTo>
                  <a:pt x="40230" y="8510"/>
                </a:lnTo>
                <a:lnTo>
                  <a:pt x="40230" y="8500"/>
                </a:lnTo>
                <a:lnTo>
                  <a:pt x="40240" y="8490"/>
                </a:lnTo>
                <a:lnTo>
                  <a:pt x="40250" y="8490"/>
                </a:lnTo>
                <a:lnTo>
                  <a:pt x="40250" y="8480"/>
                </a:lnTo>
                <a:lnTo>
                  <a:pt x="40260" y="8480"/>
                </a:lnTo>
                <a:lnTo>
                  <a:pt x="40260" y="8470"/>
                </a:lnTo>
                <a:lnTo>
                  <a:pt x="40260" y="8460"/>
                </a:lnTo>
                <a:lnTo>
                  <a:pt x="40270" y="8460"/>
                </a:lnTo>
                <a:lnTo>
                  <a:pt x="40270" y="8450"/>
                </a:lnTo>
                <a:lnTo>
                  <a:pt x="40260" y="8450"/>
                </a:lnTo>
                <a:lnTo>
                  <a:pt x="40260" y="8440"/>
                </a:lnTo>
                <a:lnTo>
                  <a:pt x="40260" y="8430"/>
                </a:lnTo>
                <a:lnTo>
                  <a:pt x="40260" y="8420"/>
                </a:lnTo>
                <a:lnTo>
                  <a:pt x="40250" y="8410"/>
                </a:lnTo>
                <a:lnTo>
                  <a:pt x="40250" y="8400"/>
                </a:lnTo>
                <a:lnTo>
                  <a:pt x="40260" y="8400"/>
                </a:lnTo>
                <a:lnTo>
                  <a:pt x="40260" y="8390"/>
                </a:lnTo>
                <a:lnTo>
                  <a:pt x="40250" y="8390"/>
                </a:lnTo>
                <a:lnTo>
                  <a:pt x="40250" y="8380"/>
                </a:lnTo>
                <a:lnTo>
                  <a:pt x="40260" y="8370"/>
                </a:lnTo>
                <a:lnTo>
                  <a:pt x="40260" y="8360"/>
                </a:lnTo>
                <a:lnTo>
                  <a:pt x="40250" y="8350"/>
                </a:lnTo>
                <a:lnTo>
                  <a:pt x="40250" y="8340"/>
                </a:lnTo>
                <a:lnTo>
                  <a:pt x="40240" y="8340"/>
                </a:lnTo>
                <a:lnTo>
                  <a:pt x="40230" y="8330"/>
                </a:lnTo>
                <a:lnTo>
                  <a:pt x="40220" y="8330"/>
                </a:lnTo>
                <a:lnTo>
                  <a:pt x="40210" y="8330"/>
                </a:lnTo>
                <a:lnTo>
                  <a:pt x="40210" y="8320"/>
                </a:lnTo>
                <a:lnTo>
                  <a:pt x="40200" y="8310"/>
                </a:lnTo>
                <a:lnTo>
                  <a:pt x="40190" y="8300"/>
                </a:lnTo>
                <a:lnTo>
                  <a:pt x="40180" y="8300"/>
                </a:lnTo>
                <a:lnTo>
                  <a:pt x="40170" y="8300"/>
                </a:lnTo>
                <a:lnTo>
                  <a:pt x="40160" y="8290"/>
                </a:lnTo>
                <a:lnTo>
                  <a:pt x="40150" y="8280"/>
                </a:lnTo>
                <a:lnTo>
                  <a:pt x="40140" y="8280"/>
                </a:lnTo>
                <a:lnTo>
                  <a:pt x="40130" y="8280"/>
                </a:lnTo>
                <a:lnTo>
                  <a:pt x="40110" y="8270"/>
                </a:lnTo>
                <a:lnTo>
                  <a:pt x="40100" y="8270"/>
                </a:lnTo>
                <a:lnTo>
                  <a:pt x="40090" y="8270"/>
                </a:lnTo>
                <a:lnTo>
                  <a:pt x="40080" y="8270"/>
                </a:lnTo>
                <a:lnTo>
                  <a:pt x="40070" y="8270"/>
                </a:lnTo>
                <a:lnTo>
                  <a:pt x="40060" y="8270"/>
                </a:lnTo>
                <a:lnTo>
                  <a:pt x="40060" y="8280"/>
                </a:lnTo>
                <a:lnTo>
                  <a:pt x="40050" y="8280"/>
                </a:lnTo>
                <a:lnTo>
                  <a:pt x="40050" y="8290"/>
                </a:lnTo>
                <a:lnTo>
                  <a:pt x="40040" y="8290"/>
                </a:lnTo>
                <a:lnTo>
                  <a:pt x="40040" y="8300"/>
                </a:lnTo>
                <a:lnTo>
                  <a:pt x="40040" y="8310"/>
                </a:lnTo>
                <a:lnTo>
                  <a:pt x="40030" y="8320"/>
                </a:lnTo>
                <a:lnTo>
                  <a:pt x="40020" y="8320"/>
                </a:lnTo>
                <a:lnTo>
                  <a:pt x="40020" y="8330"/>
                </a:lnTo>
                <a:lnTo>
                  <a:pt x="40010" y="8340"/>
                </a:lnTo>
                <a:lnTo>
                  <a:pt x="40000" y="8340"/>
                </a:lnTo>
                <a:lnTo>
                  <a:pt x="39990" y="8350"/>
                </a:lnTo>
                <a:lnTo>
                  <a:pt x="39980" y="8340"/>
                </a:lnTo>
                <a:lnTo>
                  <a:pt x="39970" y="8340"/>
                </a:lnTo>
                <a:lnTo>
                  <a:pt x="39960" y="8340"/>
                </a:lnTo>
                <a:lnTo>
                  <a:pt x="39960" y="8330"/>
                </a:lnTo>
                <a:lnTo>
                  <a:pt x="39950" y="8320"/>
                </a:lnTo>
                <a:lnTo>
                  <a:pt x="39940" y="8320"/>
                </a:lnTo>
                <a:lnTo>
                  <a:pt x="39930" y="8320"/>
                </a:lnTo>
                <a:lnTo>
                  <a:pt x="39920" y="8320"/>
                </a:lnTo>
                <a:lnTo>
                  <a:pt x="39910" y="8330"/>
                </a:lnTo>
                <a:lnTo>
                  <a:pt x="39900" y="8330"/>
                </a:lnTo>
                <a:lnTo>
                  <a:pt x="39890" y="8320"/>
                </a:lnTo>
                <a:lnTo>
                  <a:pt x="39890" y="8330"/>
                </a:lnTo>
                <a:lnTo>
                  <a:pt x="39870" y="8340"/>
                </a:lnTo>
                <a:lnTo>
                  <a:pt x="39860" y="8340"/>
                </a:lnTo>
                <a:lnTo>
                  <a:pt x="39860" y="8350"/>
                </a:lnTo>
                <a:lnTo>
                  <a:pt x="39850" y="8360"/>
                </a:lnTo>
                <a:lnTo>
                  <a:pt x="39840" y="8360"/>
                </a:lnTo>
                <a:lnTo>
                  <a:pt x="39830" y="8360"/>
                </a:lnTo>
                <a:lnTo>
                  <a:pt x="39820" y="8360"/>
                </a:lnTo>
                <a:lnTo>
                  <a:pt x="39810" y="8360"/>
                </a:lnTo>
                <a:lnTo>
                  <a:pt x="39800" y="8360"/>
                </a:lnTo>
                <a:lnTo>
                  <a:pt x="39790" y="8360"/>
                </a:lnTo>
                <a:lnTo>
                  <a:pt x="39780" y="8360"/>
                </a:lnTo>
                <a:lnTo>
                  <a:pt x="39770" y="8360"/>
                </a:lnTo>
                <a:lnTo>
                  <a:pt x="39760" y="8360"/>
                </a:lnTo>
                <a:lnTo>
                  <a:pt x="39750" y="8350"/>
                </a:lnTo>
                <a:lnTo>
                  <a:pt x="39740" y="8350"/>
                </a:lnTo>
                <a:lnTo>
                  <a:pt x="39730" y="8350"/>
                </a:lnTo>
                <a:lnTo>
                  <a:pt x="39720" y="8350"/>
                </a:lnTo>
                <a:lnTo>
                  <a:pt x="39710" y="8350"/>
                </a:lnTo>
                <a:lnTo>
                  <a:pt x="39700" y="8350"/>
                </a:lnTo>
                <a:lnTo>
                  <a:pt x="39700" y="8340"/>
                </a:lnTo>
                <a:lnTo>
                  <a:pt x="39700" y="8330"/>
                </a:lnTo>
                <a:lnTo>
                  <a:pt x="39690" y="8330"/>
                </a:lnTo>
                <a:lnTo>
                  <a:pt x="39680" y="8330"/>
                </a:lnTo>
                <a:lnTo>
                  <a:pt x="39680" y="8320"/>
                </a:lnTo>
                <a:lnTo>
                  <a:pt x="39670" y="8310"/>
                </a:lnTo>
                <a:lnTo>
                  <a:pt x="39670" y="8300"/>
                </a:lnTo>
                <a:lnTo>
                  <a:pt x="39670" y="8290"/>
                </a:lnTo>
                <a:lnTo>
                  <a:pt x="39660" y="8290"/>
                </a:lnTo>
                <a:lnTo>
                  <a:pt x="39660" y="8280"/>
                </a:lnTo>
                <a:lnTo>
                  <a:pt x="39670" y="8280"/>
                </a:lnTo>
                <a:lnTo>
                  <a:pt x="39660" y="8270"/>
                </a:lnTo>
                <a:lnTo>
                  <a:pt x="39660" y="8260"/>
                </a:lnTo>
                <a:lnTo>
                  <a:pt x="39660" y="8250"/>
                </a:lnTo>
                <a:lnTo>
                  <a:pt x="39660" y="8240"/>
                </a:lnTo>
                <a:lnTo>
                  <a:pt x="39660" y="8230"/>
                </a:lnTo>
                <a:lnTo>
                  <a:pt x="39660" y="8220"/>
                </a:lnTo>
                <a:lnTo>
                  <a:pt x="39660" y="8210"/>
                </a:lnTo>
                <a:lnTo>
                  <a:pt x="39660" y="8200"/>
                </a:lnTo>
                <a:lnTo>
                  <a:pt x="39650" y="8200"/>
                </a:lnTo>
                <a:lnTo>
                  <a:pt x="39650" y="8190"/>
                </a:lnTo>
                <a:lnTo>
                  <a:pt x="39640" y="8190"/>
                </a:lnTo>
                <a:lnTo>
                  <a:pt x="39640" y="8180"/>
                </a:lnTo>
                <a:lnTo>
                  <a:pt x="39640" y="8170"/>
                </a:lnTo>
                <a:lnTo>
                  <a:pt x="39640" y="8160"/>
                </a:lnTo>
                <a:lnTo>
                  <a:pt x="39640" y="8150"/>
                </a:lnTo>
                <a:lnTo>
                  <a:pt x="39640" y="8140"/>
                </a:lnTo>
                <a:lnTo>
                  <a:pt x="39640" y="8130"/>
                </a:lnTo>
                <a:lnTo>
                  <a:pt x="39640" y="8120"/>
                </a:lnTo>
                <a:lnTo>
                  <a:pt x="39630" y="8110"/>
                </a:lnTo>
                <a:lnTo>
                  <a:pt x="39620" y="8100"/>
                </a:lnTo>
                <a:lnTo>
                  <a:pt x="39620" y="8090"/>
                </a:lnTo>
                <a:lnTo>
                  <a:pt x="39620" y="8080"/>
                </a:lnTo>
                <a:lnTo>
                  <a:pt x="39620" y="8070"/>
                </a:lnTo>
                <a:lnTo>
                  <a:pt x="39620" y="8060"/>
                </a:lnTo>
                <a:lnTo>
                  <a:pt x="39630" y="8060"/>
                </a:lnTo>
                <a:lnTo>
                  <a:pt x="39630" y="8050"/>
                </a:lnTo>
                <a:lnTo>
                  <a:pt x="39640" y="8050"/>
                </a:lnTo>
                <a:lnTo>
                  <a:pt x="39650" y="8050"/>
                </a:lnTo>
                <a:lnTo>
                  <a:pt x="39650" y="8040"/>
                </a:lnTo>
                <a:lnTo>
                  <a:pt x="39660" y="8040"/>
                </a:lnTo>
                <a:lnTo>
                  <a:pt x="39670" y="8040"/>
                </a:lnTo>
                <a:lnTo>
                  <a:pt x="39680" y="8030"/>
                </a:lnTo>
                <a:lnTo>
                  <a:pt x="39690" y="8030"/>
                </a:lnTo>
                <a:lnTo>
                  <a:pt x="39700" y="8020"/>
                </a:lnTo>
                <a:lnTo>
                  <a:pt x="39710" y="8020"/>
                </a:lnTo>
                <a:lnTo>
                  <a:pt x="39720" y="8020"/>
                </a:lnTo>
                <a:lnTo>
                  <a:pt x="39720" y="8010"/>
                </a:lnTo>
                <a:lnTo>
                  <a:pt x="39730" y="8000"/>
                </a:lnTo>
                <a:lnTo>
                  <a:pt x="39730" y="7990"/>
                </a:lnTo>
                <a:lnTo>
                  <a:pt x="39730" y="7980"/>
                </a:lnTo>
                <a:lnTo>
                  <a:pt x="39730" y="7970"/>
                </a:lnTo>
                <a:lnTo>
                  <a:pt x="39740" y="7970"/>
                </a:lnTo>
                <a:lnTo>
                  <a:pt x="39750" y="7960"/>
                </a:lnTo>
                <a:lnTo>
                  <a:pt x="39760" y="7970"/>
                </a:lnTo>
                <a:lnTo>
                  <a:pt x="39750" y="7970"/>
                </a:lnTo>
                <a:lnTo>
                  <a:pt x="39750" y="7980"/>
                </a:lnTo>
                <a:lnTo>
                  <a:pt x="39760" y="7980"/>
                </a:lnTo>
                <a:lnTo>
                  <a:pt x="39760" y="7990"/>
                </a:lnTo>
                <a:lnTo>
                  <a:pt x="39770" y="7990"/>
                </a:lnTo>
                <a:lnTo>
                  <a:pt x="39780" y="7990"/>
                </a:lnTo>
                <a:lnTo>
                  <a:pt x="39790" y="7990"/>
                </a:lnTo>
                <a:lnTo>
                  <a:pt x="39790" y="7980"/>
                </a:lnTo>
                <a:lnTo>
                  <a:pt x="39800" y="7980"/>
                </a:lnTo>
                <a:lnTo>
                  <a:pt x="39810" y="7980"/>
                </a:lnTo>
                <a:lnTo>
                  <a:pt x="39810" y="7970"/>
                </a:lnTo>
                <a:lnTo>
                  <a:pt x="39820" y="7970"/>
                </a:lnTo>
                <a:lnTo>
                  <a:pt x="39820" y="7960"/>
                </a:lnTo>
                <a:lnTo>
                  <a:pt x="39810" y="7960"/>
                </a:lnTo>
                <a:lnTo>
                  <a:pt x="39800" y="7950"/>
                </a:lnTo>
                <a:lnTo>
                  <a:pt x="39810" y="7950"/>
                </a:lnTo>
                <a:lnTo>
                  <a:pt x="39820" y="7950"/>
                </a:lnTo>
                <a:lnTo>
                  <a:pt x="39830" y="7950"/>
                </a:lnTo>
                <a:lnTo>
                  <a:pt x="39840" y="7950"/>
                </a:lnTo>
                <a:lnTo>
                  <a:pt x="39840" y="7940"/>
                </a:lnTo>
                <a:lnTo>
                  <a:pt x="39850" y="7940"/>
                </a:lnTo>
                <a:lnTo>
                  <a:pt x="39850" y="7930"/>
                </a:lnTo>
                <a:lnTo>
                  <a:pt x="39850" y="7940"/>
                </a:lnTo>
                <a:lnTo>
                  <a:pt x="39860" y="7940"/>
                </a:lnTo>
                <a:lnTo>
                  <a:pt x="39860" y="7950"/>
                </a:lnTo>
                <a:lnTo>
                  <a:pt x="39860" y="7960"/>
                </a:lnTo>
                <a:lnTo>
                  <a:pt x="39860" y="7970"/>
                </a:lnTo>
                <a:lnTo>
                  <a:pt x="39860" y="7980"/>
                </a:lnTo>
                <a:lnTo>
                  <a:pt x="39870" y="7980"/>
                </a:lnTo>
                <a:lnTo>
                  <a:pt x="39870" y="7990"/>
                </a:lnTo>
                <a:lnTo>
                  <a:pt x="39880" y="8000"/>
                </a:lnTo>
                <a:lnTo>
                  <a:pt x="39890" y="8000"/>
                </a:lnTo>
                <a:lnTo>
                  <a:pt x="39900" y="8010"/>
                </a:lnTo>
                <a:lnTo>
                  <a:pt x="39910" y="8010"/>
                </a:lnTo>
                <a:lnTo>
                  <a:pt x="39920" y="8010"/>
                </a:lnTo>
                <a:lnTo>
                  <a:pt x="39920" y="8020"/>
                </a:lnTo>
                <a:lnTo>
                  <a:pt x="39930" y="8020"/>
                </a:lnTo>
                <a:lnTo>
                  <a:pt x="39930" y="8030"/>
                </a:lnTo>
                <a:lnTo>
                  <a:pt x="39930" y="8020"/>
                </a:lnTo>
                <a:lnTo>
                  <a:pt x="39940" y="8020"/>
                </a:lnTo>
                <a:lnTo>
                  <a:pt x="39940" y="8030"/>
                </a:lnTo>
                <a:lnTo>
                  <a:pt x="39950" y="8030"/>
                </a:lnTo>
                <a:lnTo>
                  <a:pt x="39950" y="8040"/>
                </a:lnTo>
                <a:lnTo>
                  <a:pt x="39950" y="8050"/>
                </a:lnTo>
                <a:lnTo>
                  <a:pt x="39940" y="8070"/>
                </a:lnTo>
                <a:lnTo>
                  <a:pt x="39930" y="8090"/>
                </a:lnTo>
                <a:lnTo>
                  <a:pt x="39930" y="8100"/>
                </a:lnTo>
                <a:lnTo>
                  <a:pt x="39930" y="8110"/>
                </a:lnTo>
                <a:lnTo>
                  <a:pt x="39940" y="8130"/>
                </a:lnTo>
                <a:lnTo>
                  <a:pt x="39940" y="8140"/>
                </a:lnTo>
                <a:lnTo>
                  <a:pt x="39950" y="8140"/>
                </a:lnTo>
                <a:lnTo>
                  <a:pt x="39960" y="8140"/>
                </a:lnTo>
                <a:lnTo>
                  <a:pt x="39970" y="8150"/>
                </a:lnTo>
                <a:lnTo>
                  <a:pt x="39970" y="8140"/>
                </a:lnTo>
                <a:lnTo>
                  <a:pt x="39980" y="8140"/>
                </a:lnTo>
                <a:lnTo>
                  <a:pt x="39990" y="8140"/>
                </a:lnTo>
                <a:lnTo>
                  <a:pt x="40000" y="8130"/>
                </a:lnTo>
                <a:lnTo>
                  <a:pt x="40020" y="8110"/>
                </a:lnTo>
                <a:lnTo>
                  <a:pt x="40020" y="8100"/>
                </a:lnTo>
                <a:lnTo>
                  <a:pt x="40030" y="8100"/>
                </a:lnTo>
                <a:lnTo>
                  <a:pt x="40030" y="8090"/>
                </a:lnTo>
                <a:lnTo>
                  <a:pt x="40040" y="8090"/>
                </a:lnTo>
                <a:lnTo>
                  <a:pt x="40050" y="8090"/>
                </a:lnTo>
                <a:lnTo>
                  <a:pt x="40060" y="8090"/>
                </a:lnTo>
                <a:lnTo>
                  <a:pt x="40070" y="8100"/>
                </a:lnTo>
                <a:lnTo>
                  <a:pt x="40090" y="8100"/>
                </a:lnTo>
                <a:lnTo>
                  <a:pt x="40100" y="8110"/>
                </a:lnTo>
                <a:lnTo>
                  <a:pt x="40110" y="8110"/>
                </a:lnTo>
                <a:lnTo>
                  <a:pt x="40120" y="8110"/>
                </a:lnTo>
                <a:lnTo>
                  <a:pt x="40130" y="8110"/>
                </a:lnTo>
                <a:lnTo>
                  <a:pt x="40140" y="8120"/>
                </a:lnTo>
                <a:lnTo>
                  <a:pt x="40150" y="8120"/>
                </a:lnTo>
                <a:lnTo>
                  <a:pt x="40160" y="8120"/>
                </a:lnTo>
                <a:lnTo>
                  <a:pt x="40170" y="8120"/>
                </a:lnTo>
                <a:lnTo>
                  <a:pt x="40170" y="8130"/>
                </a:lnTo>
                <a:lnTo>
                  <a:pt x="40180" y="8130"/>
                </a:lnTo>
                <a:lnTo>
                  <a:pt x="40180" y="8120"/>
                </a:lnTo>
                <a:lnTo>
                  <a:pt x="40170" y="8120"/>
                </a:lnTo>
                <a:lnTo>
                  <a:pt x="40180" y="8110"/>
                </a:lnTo>
                <a:lnTo>
                  <a:pt x="40190" y="8110"/>
                </a:lnTo>
                <a:lnTo>
                  <a:pt x="40200" y="8110"/>
                </a:lnTo>
                <a:lnTo>
                  <a:pt x="40210" y="8110"/>
                </a:lnTo>
                <a:lnTo>
                  <a:pt x="40210" y="8100"/>
                </a:lnTo>
                <a:lnTo>
                  <a:pt x="40220" y="8090"/>
                </a:lnTo>
                <a:lnTo>
                  <a:pt x="40230" y="8080"/>
                </a:lnTo>
                <a:lnTo>
                  <a:pt x="40240" y="8080"/>
                </a:lnTo>
                <a:lnTo>
                  <a:pt x="40250" y="8080"/>
                </a:lnTo>
                <a:lnTo>
                  <a:pt x="40250" y="8070"/>
                </a:lnTo>
                <a:lnTo>
                  <a:pt x="40250" y="8060"/>
                </a:lnTo>
                <a:lnTo>
                  <a:pt x="40260" y="8040"/>
                </a:lnTo>
                <a:lnTo>
                  <a:pt x="40260" y="8020"/>
                </a:lnTo>
                <a:lnTo>
                  <a:pt x="40250" y="8020"/>
                </a:lnTo>
                <a:lnTo>
                  <a:pt x="40250" y="8010"/>
                </a:lnTo>
                <a:lnTo>
                  <a:pt x="40240" y="8000"/>
                </a:lnTo>
                <a:lnTo>
                  <a:pt x="40230" y="8000"/>
                </a:lnTo>
                <a:lnTo>
                  <a:pt x="40210" y="7990"/>
                </a:lnTo>
                <a:lnTo>
                  <a:pt x="40200" y="7990"/>
                </a:lnTo>
                <a:lnTo>
                  <a:pt x="40190" y="7990"/>
                </a:lnTo>
                <a:lnTo>
                  <a:pt x="40180" y="7990"/>
                </a:lnTo>
                <a:lnTo>
                  <a:pt x="40170" y="7980"/>
                </a:lnTo>
                <a:lnTo>
                  <a:pt x="40150" y="7980"/>
                </a:lnTo>
                <a:lnTo>
                  <a:pt x="40140" y="7970"/>
                </a:lnTo>
                <a:lnTo>
                  <a:pt x="40130" y="7970"/>
                </a:lnTo>
                <a:lnTo>
                  <a:pt x="40120" y="7960"/>
                </a:lnTo>
                <a:lnTo>
                  <a:pt x="40120" y="7950"/>
                </a:lnTo>
                <a:lnTo>
                  <a:pt x="40110" y="7950"/>
                </a:lnTo>
                <a:lnTo>
                  <a:pt x="40100" y="7950"/>
                </a:lnTo>
                <a:lnTo>
                  <a:pt x="40100" y="7940"/>
                </a:lnTo>
                <a:lnTo>
                  <a:pt x="40090" y="7940"/>
                </a:lnTo>
                <a:lnTo>
                  <a:pt x="40080" y="7940"/>
                </a:lnTo>
                <a:lnTo>
                  <a:pt x="40090" y="7930"/>
                </a:lnTo>
                <a:lnTo>
                  <a:pt x="40080" y="7930"/>
                </a:lnTo>
                <a:lnTo>
                  <a:pt x="40080" y="7940"/>
                </a:lnTo>
                <a:lnTo>
                  <a:pt x="40070" y="7950"/>
                </a:lnTo>
                <a:lnTo>
                  <a:pt x="40060" y="7950"/>
                </a:lnTo>
                <a:lnTo>
                  <a:pt x="40040" y="7960"/>
                </a:lnTo>
                <a:lnTo>
                  <a:pt x="40020" y="7960"/>
                </a:lnTo>
                <a:lnTo>
                  <a:pt x="40020" y="7970"/>
                </a:lnTo>
                <a:lnTo>
                  <a:pt x="40010" y="7970"/>
                </a:lnTo>
                <a:lnTo>
                  <a:pt x="40010" y="7980"/>
                </a:lnTo>
                <a:lnTo>
                  <a:pt x="39990" y="7980"/>
                </a:lnTo>
                <a:lnTo>
                  <a:pt x="39980" y="7970"/>
                </a:lnTo>
                <a:lnTo>
                  <a:pt x="39970" y="7960"/>
                </a:lnTo>
                <a:lnTo>
                  <a:pt x="39970" y="7950"/>
                </a:lnTo>
                <a:lnTo>
                  <a:pt x="39980" y="7950"/>
                </a:lnTo>
                <a:lnTo>
                  <a:pt x="39980" y="7940"/>
                </a:lnTo>
                <a:lnTo>
                  <a:pt x="39980" y="7930"/>
                </a:lnTo>
                <a:lnTo>
                  <a:pt x="39990" y="7920"/>
                </a:lnTo>
                <a:lnTo>
                  <a:pt x="40000" y="7920"/>
                </a:lnTo>
                <a:lnTo>
                  <a:pt x="40000" y="7910"/>
                </a:lnTo>
                <a:lnTo>
                  <a:pt x="40010" y="7910"/>
                </a:lnTo>
                <a:lnTo>
                  <a:pt x="40010" y="7900"/>
                </a:lnTo>
                <a:lnTo>
                  <a:pt x="40020" y="7890"/>
                </a:lnTo>
                <a:lnTo>
                  <a:pt x="40030" y="7880"/>
                </a:lnTo>
                <a:lnTo>
                  <a:pt x="40040" y="7870"/>
                </a:lnTo>
                <a:lnTo>
                  <a:pt x="40040" y="7860"/>
                </a:lnTo>
                <a:lnTo>
                  <a:pt x="40040" y="7850"/>
                </a:lnTo>
                <a:lnTo>
                  <a:pt x="40040" y="7840"/>
                </a:lnTo>
                <a:lnTo>
                  <a:pt x="40030" y="7840"/>
                </a:lnTo>
                <a:lnTo>
                  <a:pt x="40020" y="7830"/>
                </a:lnTo>
                <a:lnTo>
                  <a:pt x="40010" y="7830"/>
                </a:lnTo>
                <a:lnTo>
                  <a:pt x="40010" y="7820"/>
                </a:lnTo>
                <a:lnTo>
                  <a:pt x="40000" y="7820"/>
                </a:lnTo>
                <a:lnTo>
                  <a:pt x="39990" y="7820"/>
                </a:lnTo>
                <a:lnTo>
                  <a:pt x="39980" y="7830"/>
                </a:lnTo>
                <a:lnTo>
                  <a:pt x="39970" y="7830"/>
                </a:lnTo>
                <a:lnTo>
                  <a:pt x="39960" y="7830"/>
                </a:lnTo>
                <a:lnTo>
                  <a:pt x="39950" y="7830"/>
                </a:lnTo>
                <a:lnTo>
                  <a:pt x="39940" y="7820"/>
                </a:lnTo>
                <a:lnTo>
                  <a:pt x="39940" y="7810"/>
                </a:lnTo>
                <a:lnTo>
                  <a:pt x="39950" y="7800"/>
                </a:lnTo>
                <a:lnTo>
                  <a:pt x="39950" y="7790"/>
                </a:lnTo>
                <a:lnTo>
                  <a:pt x="39950" y="7780"/>
                </a:lnTo>
                <a:lnTo>
                  <a:pt x="39940" y="7780"/>
                </a:lnTo>
                <a:lnTo>
                  <a:pt x="39930" y="7780"/>
                </a:lnTo>
                <a:lnTo>
                  <a:pt x="39920" y="7770"/>
                </a:lnTo>
                <a:lnTo>
                  <a:pt x="39920" y="7760"/>
                </a:lnTo>
                <a:lnTo>
                  <a:pt x="39910" y="7750"/>
                </a:lnTo>
                <a:lnTo>
                  <a:pt x="39910" y="7740"/>
                </a:lnTo>
                <a:lnTo>
                  <a:pt x="39900" y="7730"/>
                </a:lnTo>
                <a:lnTo>
                  <a:pt x="39890" y="7720"/>
                </a:lnTo>
                <a:lnTo>
                  <a:pt x="39890" y="7710"/>
                </a:lnTo>
                <a:lnTo>
                  <a:pt x="39890" y="7700"/>
                </a:lnTo>
                <a:lnTo>
                  <a:pt x="39890" y="7690"/>
                </a:lnTo>
                <a:lnTo>
                  <a:pt x="39900" y="7690"/>
                </a:lnTo>
                <a:lnTo>
                  <a:pt x="39900" y="7680"/>
                </a:lnTo>
                <a:lnTo>
                  <a:pt x="39910" y="7680"/>
                </a:lnTo>
                <a:lnTo>
                  <a:pt x="39910" y="7670"/>
                </a:lnTo>
                <a:lnTo>
                  <a:pt x="39920" y="7670"/>
                </a:lnTo>
                <a:lnTo>
                  <a:pt x="39920" y="7660"/>
                </a:lnTo>
                <a:lnTo>
                  <a:pt x="39920" y="7650"/>
                </a:lnTo>
                <a:lnTo>
                  <a:pt x="39920" y="7640"/>
                </a:lnTo>
                <a:lnTo>
                  <a:pt x="39920" y="7630"/>
                </a:lnTo>
                <a:lnTo>
                  <a:pt x="39920" y="7620"/>
                </a:lnTo>
                <a:lnTo>
                  <a:pt x="39910" y="7620"/>
                </a:lnTo>
                <a:lnTo>
                  <a:pt x="39910" y="7610"/>
                </a:lnTo>
                <a:lnTo>
                  <a:pt x="39900" y="7610"/>
                </a:lnTo>
                <a:lnTo>
                  <a:pt x="39900" y="7620"/>
                </a:lnTo>
                <a:lnTo>
                  <a:pt x="39890" y="7620"/>
                </a:lnTo>
                <a:lnTo>
                  <a:pt x="39880" y="7620"/>
                </a:lnTo>
                <a:lnTo>
                  <a:pt x="39870" y="7620"/>
                </a:lnTo>
                <a:lnTo>
                  <a:pt x="39860" y="7620"/>
                </a:lnTo>
                <a:lnTo>
                  <a:pt x="39850" y="7630"/>
                </a:lnTo>
                <a:lnTo>
                  <a:pt x="39840" y="7640"/>
                </a:lnTo>
                <a:lnTo>
                  <a:pt x="39830" y="7640"/>
                </a:lnTo>
                <a:lnTo>
                  <a:pt x="39830" y="7650"/>
                </a:lnTo>
                <a:lnTo>
                  <a:pt x="39820" y="7650"/>
                </a:lnTo>
                <a:lnTo>
                  <a:pt x="39810" y="7640"/>
                </a:lnTo>
                <a:lnTo>
                  <a:pt x="39800" y="7640"/>
                </a:lnTo>
                <a:lnTo>
                  <a:pt x="39790" y="7630"/>
                </a:lnTo>
                <a:lnTo>
                  <a:pt x="39780" y="7630"/>
                </a:lnTo>
                <a:lnTo>
                  <a:pt x="39780" y="7620"/>
                </a:lnTo>
                <a:lnTo>
                  <a:pt x="39770" y="7610"/>
                </a:lnTo>
                <a:lnTo>
                  <a:pt x="39770" y="7600"/>
                </a:lnTo>
                <a:lnTo>
                  <a:pt x="39770" y="7590"/>
                </a:lnTo>
                <a:lnTo>
                  <a:pt x="39770" y="7580"/>
                </a:lnTo>
                <a:lnTo>
                  <a:pt x="39770" y="7570"/>
                </a:lnTo>
                <a:lnTo>
                  <a:pt x="39760" y="7570"/>
                </a:lnTo>
                <a:lnTo>
                  <a:pt x="39760" y="7560"/>
                </a:lnTo>
                <a:lnTo>
                  <a:pt x="39760" y="7550"/>
                </a:lnTo>
                <a:lnTo>
                  <a:pt x="39760" y="7540"/>
                </a:lnTo>
                <a:lnTo>
                  <a:pt x="39760" y="7530"/>
                </a:lnTo>
                <a:lnTo>
                  <a:pt x="39760" y="7520"/>
                </a:lnTo>
                <a:lnTo>
                  <a:pt x="39770" y="7520"/>
                </a:lnTo>
                <a:lnTo>
                  <a:pt x="39760" y="7520"/>
                </a:lnTo>
                <a:lnTo>
                  <a:pt x="39760" y="7510"/>
                </a:lnTo>
                <a:lnTo>
                  <a:pt x="39770" y="7510"/>
                </a:lnTo>
                <a:lnTo>
                  <a:pt x="39760" y="7500"/>
                </a:lnTo>
                <a:lnTo>
                  <a:pt x="39770" y="7500"/>
                </a:lnTo>
                <a:lnTo>
                  <a:pt x="39780" y="7490"/>
                </a:lnTo>
                <a:lnTo>
                  <a:pt x="39780" y="7480"/>
                </a:lnTo>
                <a:lnTo>
                  <a:pt x="39780" y="7470"/>
                </a:lnTo>
                <a:lnTo>
                  <a:pt x="39780" y="7460"/>
                </a:lnTo>
                <a:lnTo>
                  <a:pt x="39790" y="7460"/>
                </a:lnTo>
                <a:lnTo>
                  <a:pt x="39790" y="7450"/>
                </a:lnTo>
                <a:lnTo>
                  <a:pt x="39800" y="7440"/>
                </a:lnTo>
                <a:lnTo>
                  <a:pt x="39800" y="7430"/>
                </a:lnTo>
                <a:lnTo>
                  <a:pt x="39790" y="7430"/>
                </a:lnTo>
                <a:lnTo>
                  <a:pt x="39790" y="7420"/>
                </a:lnTo>
                <a:lnTo>
                  <a:pt x="39800" y="7420"/>
                </a:lnTo>
                <a:lnTo>
                  <a:pt x="39800" y="7410"/>
                </a:lnTo>
                <a:lnTo>
                  <a:pt x="39800" y="7400"/>
                </a:lnTo>
                <a:lnTo>
                  <a:pt x="39810" y="7410"/>
                </a:lnTo>
                <a:lnTo>
                  <a:pt x="39820" y="7410"/>
                </a:lnTo>
                <a:lnTo>
                  <a:pt x="39830" y="7410"/>
                </a:lnTo>
                <a:lnTo>
                  <a:pt x="39840" y="7420"/>
                </a:lnTo>
                <a:lnTo>
                  <a:pt x="39850" y="7420"/>
                </a:lnTo>
                <a:lnTo>
                  <a:pt x="39860" y="7420"/>
                </a:lnTo>
                <a:lnTo>
                  <a:pt x="39870" y="7420"/>
                </a:lnTo>
                <a:lnTo>
                  <a:pt x="39870" y="7410"/>
                </a:lnTo>
                <a:lnTo>
                  <a:pt x="39880" y="7410"/>
                </a:lnTo>
                <a:lnTo>
                  <a:pt x="39880" y="7400"/>
                </a:lnTo>
                <a:lnTo>
                  <a:pt x="39890" y="7400"/>
                </a:lnTo>
                <a:lnTo>
                  <a:pt x="39900" y="7410"/>
                </a:lnTo>
                <a:lnTo>
                  <a:pt x="39900" y="7420"/>
                </a:lnTo>
                <a:lnTo>
                  <a:pt x="39920" y="7420"/>
                </a:lnTo>
                <a:lnTo>
                  <a:pt x="39940" y="7430"/>
                </a:lnTo>
                <a:lnTo>
                  <a:pt x="39950" y="7430"/>
                </a:lnTo>
                <a:lnTo>
                  <a:pt x="39950" y="7420"/>
                </a:lnTo>
                <a:lnTo>
                  <a:pt x="39960" y="7420"/>
                </a:lnTo>
                <a:lnTo>
                  <a:pt x="39970" y="7420"/>
                </a:lnTo>
                <a:lnTo>
                  <a:pt x="39970" y="7430"/>
                </a:lnTo>
                <a:lnTo>
                  <a:pt x="39980" y="7430"/>
                </a:lnTo>
                <a:lnTo>
                  <a:pt x="39970" y="7430"/>
                </a:lnTo>
                <a:lnTo>
                  <a:pt x="39980" y="7440"/>
                </a:lnTo>
                <a:lnTo>
                  <a:pt x="39980" y="7450"/>
                </a:lnTo>
                <a:lnTo>
                  <a:pt x="39980" y="7460"/>
                </a:lnTo>
                <a:lnTo>
                  <a:pt x="39990" y="7460"/>
                </a:lnTo>
                <a:lnTo>
                  <a:pt x="40000" y="7460"/>
                </a:lnTo>
                <a:lnTo>
                  <a:pt x="40010" y="7460"/>
                </a:lnTo>
                <a:lnTo>
                  <a:pt x="40020" y="7460"/>
                </a:lnTo>
                <a:lnTo>
                  <a:pt x="40030" y="7460"/>
                </a:lnTo>
                <a:lnTo>
                  <a:pt x="40040" y="7460"/>
                </a:lnTo>
                <a:lnTo>
                  <a:pt x="40050" y="7460"/>
                </a:lnTo>
                <a:lnTo>
                  <a:pt x="40060" y="7460"/>
                </a:lnTo>
                <a:lnTo>
                  <a:pt x="40070" y="7450"/>
                </a:lnTo>
                <a:lnTo>
                  <a:pt x="40080" y="7450"/>
                </a:lnTo>
                <a:lnTo>
                  <a:pt x="40100" y="7440"/>
                </a:lnTo>
                <a:lnTo>
                  <a:pt x="40110" y="7440"/>
                </a:lnTo>
                <a:lnTo>
                  <a:pt x="40110" y="7430"/>
                </a:lnTo>
                <a:lnTo>
                  <a:pt x="40120" y="7430"/>
                </a:lnTo>
                <a:lnTo>
                  <a:pt x="40130" y="7420"/>
                </a:lnTo>
                <a:lnTo>
                  <a:pt x="40140" y="7420"/>
                </a:lnTo>
                <a:lnTo>
                  <a:pt x="40140" y="7410"/>
                </a:lnTo>
                <a:lnTo>
                  <a:pt x="40150" y="7410"/>
                </a:lnTo>
                <a:lnTo>
                  <a:pt x="40150" y="7400"/>
                </a:lnTo>
                <a:lnTo>
                  <a:pt x="40160" y="7400"/>
                </a:lnTo>
                <a:lnTo>
                  <a:pt x="40170" y="7400"/>
                </a:lnTo>
                <a:lnTo>
                  <a:pt x="40170" y="7390"/>
                </a:lnTo>
                <a:lnTo>
                  <a:pt x="40180" y="7390"/>
                </a:lnTo>
                <a:lnTo>
                  <a:pt x="40180" y="7380"/>
                </a:lnTo>
                <a:lnTo>
                  <a:pt x="40190" y="7380"/>
                </a:lnTo>
                <a:lnTo>
                  <a:pt x="40200" y="7380"/>
                </a:lnTo>
                <a:lnTo>
                  <a:pt x="40200" y="7370"/>
                </a:lnTo>
                <a:lnTo>
                  <a:pt x="40210" y="7370"/>
                </a:lnTo>
                <a:lnTo>
                  <a:pt x="40210" y="7380"/>
                </a:lnTo>
                <a:lnTo>
                  <a:pt x="40220" y="7380"/>
                </a:lnTo>
                <a:lnTo>
                  <a:pt x="40220" y="7390"/>
                </a:lnTo>
                <a:lnTo>
                  <a:pt x="40230" y="7390"/>
                </a:lnTo>
                <a:lnTo>
                  <a:pt x="40240" y="7390"/>
                </a:lnTo>
                <a:lnTo>
                  <a:pt x="40250" y="7390"/>
                </a:lnTo>
                <a:lnTo>
                  <a:pt x="40250" y="7380"/>
                </a:lnTo>
                <a:lnTo>
                  <a:pt x="40260" y="7380"/>
                </a:lnTo>
                <a:lnTo>
                  <a:pt x="40270" y="7380"/>
                </a:lnTo>
                <a:lnTo>
                  <a:pt x="40280" y="7380"/>
                </a:lnTo>
                <a:lnTo>
                  <a:pt x="40280" y="7370"/>
                </a:lnTo>
                <a:lnTo>
                  <a:pt x="40290" y="7360"/>
                </a:lnTo>
                <a:lnTo>
                  <a:pt x="40300" y="7360"/>
                </a:lnTo>
                <a:lnTo>
                  <a:pt x="40300" y="7370"/>
                </a:lnTo>
                <a:lnTo>
                  <a:pt x="40300" y="7380"/>
                </a:lnTo>
                <a:lnTo>
                  <a:pt x="40290" y="7380"/>
                </a:lnTo>
                <a:lnTo>
                  <a:pt x="40290" y="7390"/>
                </a:lnTo>
                <a:lnTo>
                  <a:pt x="40290" y="7400"/>
                </a:lnTo>
                <a:lnTo>
                  <a:pt x="40300" y="7410"/>
                </a:lnTo>
                <a:lnTo>
                  <a:pt x="40310" y="7410"/>
                </a:lnTo>
                <a:lnTo>
                  <a:pt x="40320" y="7420"/>
                </a:lnTo>
                <a:lnTo>
                  <a:pt x="40330" y="7420"/>
                </a:lnTo>
                <a:lnTo>
                  <a:pt x="40350" y="7410"/>
                </a:lnTo>
                <a:lnTo>
                  <a:pt x="40360" y="7410"/>
                </a:lnTo>
                <a:lnTo>
                  <a:pt x="40370" y="7410"/>
                </a:lnTo>
                <a:lnTo>
                  <a:pt x="40370" y="7400"/>
                </a:lnTo>
                <a:lnTo>
                  <a:pt x="40380" y="7390"/>
                </a:lnTo>
                <a:lnTo>
                  <a:pt x="40370" y="7380"/>
                </a:lnTo>
                <a:lnTo>
                  <a:pt x="40370" y="7370"/>
                </a:lnTo>
                <a:lnTo>
                  <a:pt x="40370" y="7360"/>
                </a:lnTo>
                <a:lnTo>
                  <a:pt x="40370" y="7370"/>
                </a:lnTo>
                <a:lnTo>
                  <a:pt x="40370" y="7380"/>
                </a:lnTo>
                <a:lnTo>
                  <a:pt x="40380" y="7380"/>
                </a:lnTo>
                <a:lnTo>
                  <a:pt x="40380" y="7370"/>
                </a:lnTo>
                <a:lnTo>
                  <a:pt x="40390" y="7370"/>
                </a:lnTo>
                <a:lnTo>
                  <a:pt x="40390" y="7360"/>
                </a:lnTo>
                <a:lnTo>
                  <a:pt x="40400" y="7360"/>
                </a:lnTo>
                <a:lnTo>
                  <a:pt x="40410" y="7360"/>
                </a:lnTo>
                <a:lnTo>
                  <a:pt x="40410" y="7350"/>
                </a:lnTo>
                <a:lnTo>
                  <a:pt x="40420" y="7360"/>
                </a:lnTo>
                <a:lnTo>
                  <a:pt x="40420" y="7350"/>
                </a:lnTo>
                <a:lnTo>
                  <a:pt x="40430" y="7360"/>
                </a:lnTo>
                <a:lnTo>
                  <a:pt x="40420" y="7360"/>
                </a:lnTo>
                <a:lnTo>
                  <a:pt x="40430" y="7360"/>
                </a:lnTo>
                <a:lnTo>
                  <a:pt x="40440" y="7360"/>
                </a:lnTo>
                <a:lnTo>
                  <a:pt x="40440" y="7370"/>
                </a:lnTo>
                <a:lnTo>
                  <a:pt x="40440" y="7380"/>
                </a:lnTo>
                <a:lnTo>
                  <a:pt x="40450" y="7380"/>
                </a:lnTo>
                <a:lnTo>
                  <a:pt x="40470" y="7390"/>
                </a:lnTo>
                <a:lnTo>
                  <a:pt x="40490" y="7390"/>
                </a:lnTo>
                <a:lnTo>
                  <a:pt x="40490" y="7380"/>
                </a:lnTo>
                <a:lnTo>
                  <a:pt x="40500" y="7370"/>
                </a:lnTo>
                <a:lnTo>
                  <a:pt x="40510" y="7370"/>
                </a:lnTo>
                <a:lnTo>
                  <a:pt x="40520" y="7380"/>
                </a:lnTo>
                <a:lnTo>
                  <a:pt x="40530" y="7380"/>
                </a:lnTo>
                <a:lnTo>
                  <a:pt x="40540" y="7370"/>
                </a:lnTo>
                <a:lnTo>
                  <a:pt x="40550" y="7380"/>
                </a:lnTo>
                <a:lnTo>
                  <a:pt x="40560" y="7380"/>
                </a:lnTo>
                <a:lnTo>
                  <a:pt x="40570" y="7380"/>
                </a:lnTo>
                <a:lnTo>
                  <a:pt x="40580" y="7390"/>
                </a:lnTo>
                <a:lnTo>
                  <a:pt x="40590" y="7400"/>
                </a:lnTo>
                <a:lnTo>
                  <a:pt x="40600" y="7400"/>
                </a:lnTo>
                <a:lnTo>
                  <a:pt x="40610" y="7400"/>
                </a:lnTo>
                <a:lnTo>
                  <a:pt x="40620" y="7400"/>
                </a:lnTo>
                <a:lnTo>
                  <a:pt x="40630" y="7400"/>
                </a:lnTo>
                <a:lnTo>
                  <a:pt x="40630" y="7390"/>
                </a:lnTo>
                <a:lnTo>
                  <a:pt x="40640" y="7390"/>
                </a:lnTo>
                <a:lnTo>
                  <a:pt x="40640" y="7400"/>
                </a:lnTo>
                <a:lnTo>
                  <a:pt x="40650" y="7400"/>
                </a:lnTo>
                <a:lnTo>
                  <a:pt x="40650" y="7390"/>
                </a:lnTo>
                <a:lnTo>
                  <a:pt x="40660" y="7390"/>
                </a:lnTo>
                <a:lnTo>
                  <a:pt x="40670" y="7400"/>
                </a:lnTo>
                <a:lnTo>
                  <a:pt x="40680" y="7400"/>
                </a:lnTo>
                <a:lnTo>
                  <a:pt x="40680" y="7410"/>
                </a:lnTo>
                <a:lnTo>
                  <a:pt x="40690" y="7430"/>
                </a:lnTo>
                <a:lnTo>
                  <a:pt x="40690" y="7440"/>
                </a:lnTo>
                <a:lnTo>
                  <a:pt x="40700" y="7440"/>
                </a:lnTo>
                <a:lnTo>
                  <a:pt x="40710" y="7450"/>
                </a:lnTo>
                <a:lnTo>
                  <a:pt x="40720" y="7450"/>
                </a:lnTo>
                <a:lnTo>
                  <a:pt x="40730" y="7450"/>
                </a:lnTo>
                <a:lnTo>
                  <a:pt x="40730" y="7460"/>
                </a:lnTo>
                <a:lnTo>
                  <a:pt x="40730" y="7470"/>
                </a:lnTo>
                <a:lnTo>
                  <a:pt x="40740" y="7470"/>
                </a:lnTo>
                <a:lnTo>
                  <a:pt x="40750" y="7480"/>
                </a:lnTo>
                <a:lnTo>
                  <a:pt x="40760" y="7480"/>
                </a:lnTo>
                <a:lnTo>
                  <a:pt x="40770" y="7480"/>
                </a:lnTo>
                <a:lnTo>
                  <a:pt x="40770" y="7490"/>
                </a:lnTo>
                <a:lnTo>
                  <a:pt x="40780" y="7500"/>
                </a:lnTo>
                <a:lnTo>
                  <a:pt x="40790" y="7500"/>
                </a:lnTo>
                <a:lnTo>
                  <a:pt x="40810" y="7510"/>
                </a:lnTo>
                <a:lnTo>
                  <a:pt x="40820" y="7510"/>
                </a:lnTo>
                <a:lnTo>
                  <a:pt x="40830" y="7500"/>
                </a:lnTo>
                <a:lnTo>
                  <a:pt x="40840" y="7490"/>
                </a:lnTo>
                <a:lnTo>
                  <a:pt x="40850" y="7470"/>
                </a:lnTo>
                <a:lnTo>
                  <a:pt x="40860" y="7470"/>
                </a:lnTo>
                <a:lnTo>
                  <a:pt x="40860" y="7460"/>
                </a:lnTo>
                <a:lnTo>
                  <a:pt x="40850" y="7460"/>
                </a:lnTo>
                <a:lnTo>
                  <a:pt x="40850" y="7450"/>
                </a:lnTo>
                <a:lnTo>
                  <a:pt x="40860" y="7450"/>
                </a:lnTo>
                <a:lnTo>
                  <a:pt x="40870" y="7450"/>
                </a:lnTo>
                <a:lnTo>
                  <a:pt x="40880" y="7460"/>
                </a:lnTo>
                <a:lnTo>
                  <a:pt x="40890" y="7460"/>
                </a:lnTo>
                <a:lnTo>
                  <a:pt x="40890" y="7450"/>
                </a:lnTo>
                <a:lnTo>
                  <a:pt x="40890" y="7460"/>
                </a:lnTo>
                <a:lnTo>
                  <a:pt x="40900" y="7470"/>
                </a:lnTo>
                <a:lnTo>
                  <a:pt x="40910" y="7480"/>
                </a:lnTo>
                <a:lnTo>
                  <a:pt x="40920" y="7480"/>
                </a:lnTo>
                <a:lnTo>
                  <a:pt x="40930" y="7480"/>
                </a:lnTo>
                <a:lnTo>
                  <a:pt x="40940" y="7480"/>
                </a:lnTo>
                <a:lnTo>
                  <a:pt x="40940" y="7490"/>
                </a:lnTo>
                <a:lnTo>
                  <a:pt x="40950" y="7490"/>
                </a:lnTo>
                <a:lnTo>
                  <a:pt x="40960" y="7490"/>
                </a:lnTo>
                <a:lnTo>
                  <a:pt x="40960" y="7500"/>
                </a:lnTo>
                <a:lnTo>
                  <a:pt x="40970" y="7510"/>
                </a:lnTo>
                <a:lnTo>
                  <a:pt x="40970" y="7520"/>
                </a:lnTo>
                <a:lnTo>
                  <a:pt x="40970" y="7530"/>
                </a:lnTo>
                <a:lnTo>
                  <a:pt x="40960" y="7530"/>
                </a:lnTo>
                <a:lnTo>
                  <a:pt x="40960" y="7540"/>
                </a:lnTo>
                <a:lnTo>
                  <a:pt x="40960" y="7550"/>
                </a:lnTo>
                <a:lnTo>
                  <a:pt x="40960" y="7540"/>
                </a:lnTo>
                <a:lnTo>
                  <a:pt x="40950" y="7540"/>
                </a:lnTo>
                <a:lnTo>
                  <a:pt x="40940" y="7540"/>
                </a:lnTo>
                <a:lnTo>
                  <a:pt x="40940" y="7550"/>
                </a:lnTo>
                <a:lnTo>
                  <a:pt x="40940" y="7560"/>
                </a:lnTo>
                <a:lnTo>
                  <a:pt x="40940" y="7570"/>
                </a:lnTo>
                <a:lnTo>
                  <a:pt x="40940" y="7580"/>
                </a:lnTo>
                <a:lnTo>
                  <a:pt x="40950" y="7590"/>
                </a:lnTo>
                <a:lnTo>
                  <a:pt x="40950" y="7580"/>
                </a:lnTo>
                <a:lnTo>
                  <a:pt x="40940" y="7580"/>
                </a:lnTo>
                <a:lnTo>
                  <a:pt x="40950" y="7580"/>
                </a:lnTo>
                <a:lnTo>
                  <a:pt x="40960" y="7590"/>
                </a:lnTo>
                <a:lnTo>
                  <a:pt x="40960" y="7600"/>
                </a:lnTo>
                <a:lnTo>
                  <a:pt x="40970" y="7600"/>
                </a:lnTo>
                <a:lnTo>
                  <a:pt x="40970" y="7590"/>
                </a:lnTo>
                <a:lnTo>
                  <a:pt x="40980" y="7590"/>
                </a:lnTo>
                <a:lnTo>
                  <a:pt x="40990" y="7590"/>
                </a:lnTo>
                <a:lnTo>
                  <a:pt x="40990" y="7580"/>
                </a:lnTo>
                <a:lnTo>
                  <a:pt x="41000" y="7580"/>
                </a:lnTo>
                <a:lnTo>
                  <a:pt x="41000" y="7570"/>
                </a:lnTo>
                <a:lnTo>
                  <a:pt x="41000" y="7560"/>
                </a:lnTo>
                <a:lnTo>
                  <a:pt x="41010" y="7560"/>
                </a:lnTo>
                <a:lnTo>
                  <a:pt x="41020" y="7550"/>
                </a:lnTo>
                <a:lnTo>
                  <a:pt x="41030" y="7540"/>
                </a:lnTo>
                <a:lnTo>
                  <a:pt x="41050" y="7520"/>
                </a:lnTo>
                <a:lnTo>
                  <a:pt x="41050" y="7510"/>
                </a:lnTo>
                <a:lnTo>
                  <a:pt x="41060" y="7500"/>
                </a:lnTo>
                <a:lnTo>
                  <a:pt x="41060" y="7490"/>
                </a:lnTo>
                <a:lnTo>
                  <a:pt x="41070" y="7490"/>
                </a:lnTo>
                <a:lnTo>
                  <a:pt x="41080" y="7490"/>
                </a:lnTo>
                <a:lnTo>
                  <a:pt x="41090" y="7490"/>
                </a:lnTo>
                <a:lnTo>
                  <a:pt x="41100" y="7490"/>
                </a:lnTo>
                <a:lnTo>
                  <a:pt x="41100" y="7500"/>
                </a:lnTo>
                <a:lnTo>
                  <a:pt x="41110" y="7500"/>
                </a:lnTo>
                <a:lnTo>
                  <a:pt x="41120" y="7490"/>
                </a:lnTo>
                <a:lnTo>
                  <a:pt x="41130" y="7490"/>
                </a:lnTo>
                <a:lnTo>
                  <a:pt x="41130" y="7500"/>
                </a:lnTo>
                <a:lnTo>
                  <a:pt x="41140" y="7500"/>
                </a:lnTo>
                <a:lnTo>
                  <a:pt x="41150" y="7510"/>
                </a:lnTo>
                <a:lnTo>
                  <a:pt x="41160" y="7510"/>
                </a:lnTo>
                <a:lnTo>
                  <a:pt x="41160" y="7520"/>
                </a:lnTo>
                <a:lnTo>
                  <a:pt x="41170" y="7520"/>
                </a:lnTo>
                <a:lnTo>
                  <a:pt x="41180" y="7530"/>
                </a:lnTo>
                <a:lnTo>
                  <a:pt x="41190" y="7530"/>
                </a:lnTo>
                <a:lnTo>
                  <a:pt x="41200" y="7530"/>
                </a:lnTo>
                <a:lnTo>
                  <a:pt x="41210" y="7540"/>
                </a:lnTo>
                <a:lnTo>
                  <a:pt x="41220" y="7540"/>
                </a:lnTo>
                <a:lnTo>
                  <a:pt x="41220" y="7550"/>
                </a:lnTo>
                <a:lnTo>
                  <a:pt x="41230" y="7550"/>
                </a:lnTo>
                <a:lnTo>
                  <a:pt x="41230" y="7560"/>
                </a:lnTo>
                <a:lnTo>
                  <a:pt x="41240" y="7560"/>
                </a:lnTo>
                <a:lnTo>
                  <a:pt x="41240" y="7570"/>
                </a:lnTo>
                <a:lnTo>
                  <a:pt x="41250" y="7570"/>
                </a:lnTo>
                <a:lnTo>
                  <a:pt x="41260" y="7570"/>
                </a:lnTo>
                <a:lnTo>
                  <a:pt x="41270" y="7570"/>
                </a:lnTo>
                <a:lnTo>
                  <a:pt x="41280" y="7570"/>
                </a:lnTo>
                <a:lnTo>
                  <a:pt x="41290" y="7580"/>
                </a:lnTo>
                <a:lnTo>
                  <a:pt x="41290" y="7570"/>
                </a:lnTo>
                <a:lnTo>
                  <a:pt x="41300" y="7580"/>
                </a:lnTo>
                <a:lnTo>
                  <a:pt x="41300" y="7570"/>
                </a:lnTo>
                <a:lnTo>
                  <a:pt x="41310" y="7570"/>
                </a:lnTo>
                <a:lnTo>
                  <a:pt x="41310" y="7580"/>
                </a:lnTo>
                <a:lnTo>
                  <a:pt x="41310" y="7600"/>
                </a:lnTo>
                <a:lnTo>
                  <a:pt x="41300" y="7600"/>
                </a:lnTo>
                <a:lnTo>
                  <a:pt x="41300" y="7610"/>
                </a:lnTo>
                <a:lnTo>
                  <a:pt x="41310" y="7610"/>
                </a:lnTo>
                <a:lnTo>
                  <a:pt x="41310" y="7600"/>
                </a:lnTo>
                <a:lnTo>
                  <a:pt x="41320" y="7600"/>
                </a:lnTo>
                <a:lnTo>
                  <a:pt x="41320" y="7610"/>
                </a:lnTo>
                <a:lnTo>
                  <a:pt x="41320" y="7620"/>
                </a:lnTo>
                <a:lnTo>
                  <a:pt x="41320" y="7610"/>
                </a:lnTo>
                <a:lnTo>
                  <a:pt x="41320" y="7600"/>
                </a:lnTo>
                <a:lnTo>
                  <a:pt x="41310" y="7600"/>
                </a:lnTo>
                <a:lnTo>
                  <a:pt x="41310" y="7590"/>
                </a:lnTo>
                <a:lnTo>
                  <a:pt x="41310" y="7580"/>
                </a:lnTo>
                <a:lnTo>
                  <a:pt x="41310" y="7570"/>
                </a:lnTo>
                <a:lnTo>
                  <a:pt x="41310" y="7560"/>
                </a:lnTo>
                <a:lnTo>
                  <a:pt x="41320" y="7560"/>
                </a:lnTo>
                <a:lnTo>
                  <a:pt x="41330" y="7570"/>
                </a:lnTo>
                <a:lnTo>
                  <a:pt x="41340" y="7570"/>
                </a:lnTo>
                <a:lnTo>
                  <a:pt x="41350" y="7560"/>
                </a:lnTo>
                <a:lnTo>
                  <a:pt x="41360" y="7560"/>
                </a:lnTo>
                <a:lnTo>
                  <a:pt x="41360" y="7550"/>
                </a:lnTo>
                <a:lnTo>
                  <a:pt x="41360" y="7540"/>
                </a:lnTo>
                <a:lnTo>
                  <a:pt x="41370" y="7530"/>
                </a:lnTo>
                <a:lnTo>
                  <a:pt x="41360" y="7520"/>
                </a:lnTo>
                <a:lnTo>
                  <a:pt x="41360" y="7510"/>
                </a:lnTo>
                <a:lnTo>
                  <a:pt x="41350" y="7500"/>
                </a:lnTo>
                <a:lnTo>
                  <a:pt x="41340" y="7500"/>
                </a:lnTo>
                <a:lnTo>
                  <a:pt x="41340" y="7490"/>
                </a:lnTo>
                <a:lnTo>
                  <a:pt x="41330" y="7490"/>
                </a:lnTo>
                <a:lnTo>
                  <a:pt x="41340" y="7480"/>
                </a:lnTo>
                <a:lnTo>
                  <a:pt x="41330" y="7480"/>
                </a:lnTo>
                <a:lnTo>
                  <a:pt x="41320" y="7480"/>
                </a:lnTo>
                <a:lnTo>
                  <a:pt x="41320" y="7470"/>
                </a:lnTo>
                <a:lnTo>
                  <a:pt x="41320" y="7460"/>
                </a:lnTo>
                <a:lnTo>
                  <a:pt x="41310" y="7460"/>
                </a:lnTo>
                <a:lnTo>
                  <a:pt x="41310" y="7450"/>
                </a:lnTo>
                <a:lnTo>
                  <a:pt x="41310" y="7440"/>
                </a:lnTo>
                <a:lnTo>
                  <a:pt x="41320" y="7440"/>
                </a:lnTo>
                <a:lnTo>
                  <a:pt x="41330" y="7430"/>
                </a:lnTo>
                <a:lnTo>
                  <a:pt x="41340" y="7430"/>
                </a:lnTo>
                <a:lnTo>
                  <a:pt x="41350" y="7430"/>
                </a:lnTo>
                <a:lnTo>
                  <a:pt x="41350" y="7420"/>
                </a:lnTo>
                <a:lnTo>
                  <a:pt x="41340" y="7410"/>
                </a:lnTo>
                <a:lnTo>
                  <a:pt x="41330" y="7410"/>
                </a:lnTo>
                <a:lnTo>
                  <a:pt x="41330" y="7400"/>
                </a:lnTo>
                <a:lnTo>
                  <a:pt x="41310" y="7400"/>
                </a:lnTo>
                <a:lnTo>
                  <a:pt x="41310" y="7410"/>
                </a:lnTo>
                <a:lnTo>
                  <a:pt x="41300" y="7410"/>
                </a:lnTo>
                <a:lnTo>
                  <a:pt x="41290" y="7410"/>
                </a:lnTo>
                <a:lnTo>
                  <a:pt x="41290" y="7400"/>
                </a:lnTo>
                <a:lnTo>
                  <a:pt x="41280" y="7390"/>
                </a:lnTo>
                <a:lnTo>
                  <a:pt x="41270" y="7380"/>
                </a:lnTo>
                <a:lnTo>
                  <a:pt x="41260" y="7380"/>
                </a:lnTo>
                <a:lnTo>
                  <a:pt x="41250" y="7380"/>
                </a:lnTo>
                <a:lnTo>
                  <a:pt x="41240" y="7380"/>
                </a:lnTo>
                <a:lnTo>
                  <a:pt x="41230" y="7380"/>
                </a:lnTo>
                <a:lnTo>
                  <a:pt x="41230" y="7390"/>
                </a:lnTo>
                <a:lnTo>
                  <a:pt x="41220" y="7390"/>
                </a:lnTo>
                <a:lnTo>
                  <a:pt x="41210" y="7390"/>
                </a:lnTo>
                <a:lnTo>
                  <a:pt x="41210" y="7380"/>
                </a:lnTo>
                <a:lnTo>
                  <a:pt x="41210" y="7370"/>
                </a:lnTo>
                <a:lnTo>
                  <a:pt x="41200" y="7370"/>
                </a:lnTo>
                <a:lnTo>
                  <a:pt x="41200" y="7360"/>
                </a:lnTo>
                <a:lnTo>
                  <a:pt x="41210" y="7360"/>
                </a:lnTo>
                <a:lnTo>
                  <a:pt x="41210" y="7350"/>
                </a:lnTo>
                <a:lnTo>
                  <a:pt x="41220" y="7350"/>
                </a:lnTo>
                <a:lnTo>
                  <a:pt x="41220" y="7340"/>
                </a:lnTo>
                <a:lnTo>
                  <a:pt x="41220" y="7350"/>
                </a:lnTo>
                <a:lnTo>
                  <a:pt x="41210" y="7350"/>
                </a:lnTo>
                <a:lnTo>
                  <a:pt x="41200" y="7360"/>
                </a:lnTo>
                <a:lnTo>
                  <a:pt x="41200" y="7350"/>
                </a:lnTo>
                <a:lnTo>
                  <a:pt x="41190" y="7350"/>
                </a:lnTo>
                <a:lnTo>
                  <a:pt x="41180" y="7350"/>
                </a:lnTo>
                <a:lnTo>
                  <a:pt x="41180" y="7360"/>
                </a:lnTo>
                <a:lnTo>
                  <a:pt x="41170" y="7360"/>
                </a:lnTo>
                <a:lnTo>
                  <a:pt x="41170" y="7350"/>
                </a:lnTo>
                <a:lnTo>
                  <a:pt x="41160" y="7350"/>
                </a:lnTo>
                <a:lnTo>
                  <a:pt x="41150" y="7350"/>
                </a:lnTo>
                <a:lnTo>
                  <a:pt x="41150" y="7340"/>
                </a:lnTo>
                <a:lnTo>
                  <a:pt x="41140" y="7340"/>
                </a:lnTo>
                <a:lnTo>
                  <a:pt x="41140" y="7330"/>
                </a:lnTo>
                <a:lnTo>
                  <a:pt x="41130" y="7330"/>
                </a:lnTo>
                <a:lnTo>
                  <a:pt x="41120" y="7330"/>
                </a:lnTo>
                <a:lnTo>
                  <a:pt x="41120" y="7320"/>
                </a:lnTo>
                <a:lnTo>
                  <a:pt x="41120" y="7310"/>
                </a:lnTo>
                <a:lnTo>
                  <a:pt x="41120" y="7300"/>
                </a:lnTo>
                <a:lnTo>
                  <a:pt x="41120" y="7290"/>
                </a:lnTo>
                <a:lnTo>
                  <a:pt x="41120" y="7270"/>
                </a:lnTo>
                <a:lnTo>
                  <a:pt x="41120" y="7260"/>
                </a:lnTo>
                <a:lnTo>
                  <a:pt x="41120" y="7250"/>
                </a:lnTo>
                <a:lnTo>
                  <a:pt x="41120" y="7240"/>
                </a:lnTo>
                <a:lnTo>
                  <a:pt x="41120" y="7230"/>
                </a:lnTo>
                <a:lnTo>
                  <a:pt x="41110" y="7230"/>
                </a:lnTo>
                <a:lnTo>
                  <a:pt x="41110" y="7220"/>
                </a:lnTo>
                <a:lnTo>
                  <a:pt x="41100" y="7220"/>
                </a:lnTo>
                <a:lnTo>
                  <a:pt x="41090" y="7220"/>
                </a:lnTo>
                <a:lnTo>
                  <a:pt x="41080" y="7220"/>
                </a:lnTo>
                <a:lnTo>
                  <a:pt x="41080" y="7210"/>
                </a:lnTo>
                <a:lnTo>
                  <a:pt x="41080" y="7200"/>
                </a:lnTo>
                <a:lnTo>
                  <a:pt x="41070" y="7190"/>
                </a:lnTo>
                <a:lnTo>
                  <a:pt x="41070" y="7180"/>
                </a:lnTo>
                <a:lnTo>
                  <a:pt x="41060" y="7180"/>
                </a:lnTo>
                <a:lnTo>
                  <a:pt x="41050" y="7180"/>
                </a:lnTo>
                <a:lnTo>
                  <a:pt x="41050" y="7190"/>
                </a:lnTo>
                <a:lnTo>
                  <a:pt x="41040" y="7190"/>
                </a:lnTo>
                <a:lnTo>
                  <a:pt x="41030" y="7190"/>
                </a:lnTo>
                <a:lnTo>
                  <a:pt x="41020" y="7190"/>
                </a:lnTo>
                <a:lnTo>
                  <a:pt x="41020" y="7200"/>
                </a:lnTo>
                <a:lnTo>
                  <a:pt x="41010" y="7200"/>
                </a:lnTo>
                <a:lnTo>
                  <a:pt x="41000" y="7200"/>
                </a:lnTo>
                <a:lnTo>
                  <a:pt x="40990" y="7200"/>
                </a:lnTo>
                <a:lnTo>
                  <a:pt x="40990" y="7210"/>
                </a:lnTo>
                <a:lnTo>
                  <a:pt x="40980" y="7210"/>
                </a:lnTo>
                <a:lnTo>
                  <a:pt x="40970" y="7210"/>
                </a:lnTo>
                <a:lnTo>
                  <a:pt x="40980" y="7210"/>
                </a:lnTo>
                <a:lnTo>
                  <a:pt x="40980" y="7200"/>
                </a:lnTo>
                <a:lnTo>
                  <a:pt x="40970" y="7200"/>
                </a:lnTo>
                <a:lnTo>
                  <a:pt x="40960" y="7200"/>
                </a:lnTo>
                <a:lnTo>
                  <a:pt x="40960" y="7190"/>
                </a:lnTo>
                <a:lnTo>
                  <a:pt x="40960" y="7180"/>
                </a:lnTo>
                <a:lnTo>
                  <a:pt x="40950" y="7170"/>
                </a:lnTo>
                <a:lnTo>
                  <a:pt x="40950" y="7160"/>
                </a:lnTo>
                <a:lnTo>
                  <a:pt x="40950" y="7150"/>
                </a:lnTo>
                <a:lnTo>
                  <a:pt x="40960" y="7150"/>
                </a:lnTo>
                <a:lnTo>
                  <a:pt x="40970" y="7150"/>
                </a:lnTo>
                <a:lnTo>
                  <a:pt x="40970" y="7140"/>
                </a:lnTo>
                <a:lnTo>
                  <a:pt x="40970" y="7130"/>
                </a:lnTo>
                <a:lnTo>
                  <a:pt x="40980" y="7130"/>
                </a:lnTo>
                <a:lnTo>
                  <a:pt x="40980" y="7120"/>
                </a:lnTo>
                <a:lnTo>
                  <a:pt x="40980" y="7110"/>
                </a:lnTo>
                <a:lnTo>
                  <a:pt x="40970" y="7110"/>
                </a:lnTo>
                <a:lnTo>
                  <a:pt x="40980" y="7110"/>
                </a:lnTo>
                <a:lnTo>
                  <a:pt x="40980" y="7100"/>
                </a:lnTo>
                <a:lnTo>
                  <a:pt x="40970" y="7100"/>
                </a:lnTo>
                <a:lnTo>
                  <a:pt x="40960" y="7100"/>
                </a:lnTo>
                <a:lnTo>
                  <a:pt x="40960" y="7090"/>
                </a:lnTo>
                <a:lnTo>
                  <a:pt x="40960" y="7080"/>
                </a:lnTo>
                <a:lnTo>
                  <a:pt x="40950" y="7080"/>
                </a:lnTo>
                <a:lnTo>
                  <a:pt x="40950" y="7070"/>
                </a:lnTo>
                <a:lnTo>
                  <a:pt x="40940" y="7080"/>
                </a:lnTo>
                <a:lnTo>
                  <a:pt x="40930" y="7080"/>
                </a:lnTo>
                <a:lnTo>
                  <a:pt x="40920" y="7090"/>
                </a:lnTo>
                <a:lnTo>
                  <a:pt x="40910" y="7090"/>
                </a:lnTo>
                <a:lnTo>
                  <a:pt x="40910" y="7100"/>
                </a:lnTo>
                <a:lnTo>
                  <a:pt x="40900" y="7100"/>
                </a:lnTo>
                <a:lnTo>
                  <a:pt x="40890" y="7100"/>
                </a:lnTo>
                <a:lnTo>
                  <a:pt x="40880" y="7100"/>
                </a:lnTo>
                <a:lnTo>
                  <a:pt x="40880" y="7110"/>
                </a:lnTo>
                <a:lnTo>
                  <a:pt x="40870" y="7110"/>
                </a:lnTo>
                <a:lnTo>
                  <a:pt x="40870" y="7120"/>
                </a:lnTo>
                <a:lnTo>
                  <a:pt x="40860" y="7120"/>
                </a:lnTo>
                <a:lnTo>
                  <a:pt x="40850" y="7120"/>
                </a:lnTo>
                <a:lnTo>
                  <a:pt x="40840" y="7120"/>
                </a:lnTo>
                <a:lnTo>
                  <a:pt x="40830" y="7120"/>
                </a:lnTo>
                <a:lnTo>
                  <a:pt x="40830" y="7110"/>
                </a:lnTo>
                <a:lnTo>
                  <a:pt x="40820" y="7110"/>
                </a:lnTo>
                <a:lnTo>
                  <a:pt x="40810" y="7110"/>
                </a:lnTo>
                <a:lnTo>
                  <a:pt x="40800" y="7110"/>
                </a:lnTo>
                <a:lnTo>
                  <a:pt x="40790" y="7110"/>
                </a:lnTo>
                <a:lnTo>
                  <a:pt x="40780" y="7120"/>
                </a:lnTo>
                <a:lnTo>
                  <a:pt x="40770" y="7120"/>
                </a:lnTo>
                <a:lnTo>
                  <a:pt x="40770" y="7110"/>
                </a:lnTo>
                <a:lnTo>
                  <a:pt x="40760" y="7110"/>
                </a:lnTo>
                <a:lnTo>
                  <a:pt x="40750" y="7110"/>
                </a:lnTo>
                <a:lnTo>
                  <a:pt x="40740" y="7110"/>
                </a:lnTo>
                <a:lnTo>
                  <a:pt x="40730" y="7110"/>
                </a:lnTo>
                <a:lnTo>
                  <a:pt x="40720" y="7110"/>
                </a:lnTo>
                <a:lnTo>
                  <a:pt x="40710" y="7110"/>
                </a:lnTo>
                <a:lnTo>
                  <a:pt x="40700" y="7110"/>
                </a:lnTo>
                <a:lnTo>
                  <a:pt x="40690" y="7110"/>
                </a:lnTo>
                <a:lnTo>
                  <a:pt x="40680" y="7110"/>
                </a:lnTo>
                <a:lnTo>
                  <a:pt x="40670" y="7110"/>
                </a:lnTo>
                <a:lnTo>
                  <a:pt x="40660" y="7110"/>
                </a:lnTo>
                <a:lnTo>
                  <a:pt x="40650" y="7110"/>
                </a:lnTo>
                <a:lnTo>
                  <a:pt x="40650" y="7120"/>
                </a:lnTo>
                <a:lnTo>
                  <a:pt x="40640" y="7110"/>
                </a:lnTo>
                <a:lnTo>
                  <a:pt x="40630" y="7110"/>
                </a:lnTo>
                <a:lnTo>
                  <a:pt x="40620" y="7110"/>
                </a:lnTo>
                <a:lnTo>
                  <a:pt x="40610" y="7110"/>
                </a:lnTo>
                <a:lnTo>
                  <a:pt x="40610" y="7100"/>
                </a:lnTo>
                <a:lnTo>
                  <a:pt x="40600" y="7100"/>
                </a:lnTo>
                <a:lnTo>
                  <a:pt x="40600" y="7090"/>
                </a:lnTo>
                <a:lnTo>
                  <a:pt x="40610" y="7090"/>
                </a:lnTo>
                <a:lnTo>
                  <a:pt x="40610" y="7080"/>
                </a:lnTo>
                <a:lnTo>
                  <a:pt x="40600" y="7080"/>
                </a:lnTo>
                <a:lnTo>
                  <a:pt x="40600" y="7070"/>
                </a:lnTo>
                <a:lnTo>
                  <a:pt x="40600" y="7060"/>
                </a:lnTo>
                <a:lnTo>
                  <a:pt x="40600" y="7050"/>
                </a:lnTo>
                <a:lnTo>
                  <a:pt x="40590" y="7040"/>
                </a:lnTo>
                <a:lnTo>
                  <a:pt x="40600" y="7040"/>
                </a:lnTo>
                <a:lnTo>
                  <a:pt x="40600" y="7030"/>
                </a:lnTo>
                <a:lnTo>
                  <a:pt x="40590" y="7030"/>
                </a:lnTo>
                <a:lnTo>
                  <a:pt x="40590" y="7020"/>
                </a:lnTo>
                <a:lnTo>
                  <a:pt x="40590" y="7010"/>
                </a:lnTo>
                <a:lnTo>
                  <a:pt x="40590" y="7000"/>
                </a:lnTo>
                <a:lnTo>
                  <a:pt x="40580" y="7000"/>
                </a:lnTo>
                <a:lnTo>
                  <a:pt x="40570" y="6990"/>
                </a:lnTo>
                <a:lnTo>
                  <a:pt x="40570" y="6970"/>
                </a:lnTo>
                <a:lnTo>
                  <a:pt x="40560" y="6960"/>
                </a:lnTo>
                <a:lnTo>
                  <a:pt x="40550" y="6950"/>
                </a:lnTo>
                <a:lnTo>
                  <a:pt x="40540" y="6950"/>
                </a:lnTo>
                <a:lnTo>
                  <a:pt x="40530" y="6950"/>
                </a:lnTo>
                <a:lnTo>
                  <a:pt x="40520" y="6960"/>
                </a:lnTo>
                <a:lnTo>
                  <a:pt x="40510" y="6960"/>
                </a:lnTo>
                <a:lnTo>
                  <a:pt x="40510" y="6970"/>
                </a:lnTo>
                <a:lnTo>
                  <a:pt x="40500" y="6970"/>
                </a:lnTo>
                <a:lnTo>
                  <a:pt x="40500" y="6960"/>
                </a:lnTo>
                <a:lnTo>
                  <a:pt x="40490" y="6960"/>
                </a:lnTo>
                <a:lnTo>
                  <a:pt x="40480" y="6960"/>
                </a:lnTo>
                <a:lnTo>
                  <a:pt x="40470" y="6960"/>
                </a:lnTo>
                <a:lnTo>
                  <a:pt x="40460" y="6950"/>
                </a:lnTo>
                <a:lnTo>
                  <a:pt x="40450" y="6950"/>
                </a:lnTo>
                <a:lnTo>
                  <a:pt x="40440" y="6950"/>
                </a:lnTo>
                <a:lnTo>
                  <a:pt x="40440" y="6940"/>
                </a:lnTo>
                <a:lnTo>
                  <a:pt x="40430" y="6940"/>
                </a:lnTo>
                <a:lnTo>
                  <a:pt x="40420" y="6940"/>
                </a:lnTo>
                <a:lnTo>
                  <a:pt x="40410" y="6940"/>
                </a:lnTo>
                <a:lnTo>
                  <a:pt x="40400" y="6940"/>
                </a:lnTo>
                <a:lnTo>
                  <a:pt x="40390" y="6930"/>
                </a:lnTo>
                <a:lnTo>
                  <a:pt x="40390" y="6920"/>
                </a:lnTo>
                <a:lnTo>
                  <a:pt x="40380" y="6920"/>
                </a:lnTo>
                <a:lnTo>
                  <a:pt x="40380" y="6910"/>
                </a:lnTo>
                <a:lnTo>
                  <a:pt x="40370" y="6910"/>
                </a:lnTo>
                <a:lnTo>
                  <a:pt x="40370" y="6900"/>
                </a:lnTo>
                <a:lnTo>
                  <a:pt x="40370" y="6890"/>
                </a:lnTo>
                <a:lnTo>
                  <a:pt x="40370" y="6880"/>
                </a:lnTo>
                <a:lnTo>
                  <a:pt x="40360" y="6890"/>
                </a:lnTo>
                <a:lnTo>
                  <a:pt x="40360" y="6880"/>
                </a:lnTo>
                <a:lnTo>
                  <a:pt x="40350" y="6880"/>
                </a:lnTo>
                <a:lnTo>
                  <a:pt x="40350" y="6870"/>
                </a:lnTo>
                <a:lnTo>
                  <a:pt x="40360" y="6870"/>
                </a:lnTo>
                <a:lnTo>
                  <a:pt x="40360" y="6880"/>
                </a:lnTo>
                <a:lnTo>
                  <a:pt x="40370" y="6880"/>
                </a:lnTo>
                <a:lnTo>
                  <a:pt x="40370" y="6870"/>
                </a:lnTo>
                <a:lnTo>
                  <a:pt x="40370" y="6860"/>
                </a:lnTo>
                <a:lnTo>
                  <a:pt x="40380" y="6860"/>
                </a:lnTo>
                <a:lnTo>
                  <a:pt x="40380" y="6850"/>
                </a:lnTo>
                <a:lnTo>
                  <a:pt x="40380" y="6840"/>
                </a:lnTo>
                <a:lnTo>
                  <a:pt x="40380" y="6820"/>
                </a:lnTo>
                <a:lnTo>
                  <a:pt x="40370" y="6820"/>
                </a:lnTo>
                <a:lnTo>
                  <a:pt x="40370" y="6810"/>
                </a:lnTo>
                <a:lnTo>
                  <a:pt x="40360" y="6810"/>
                </a:lnTo>
                <a:lnTo>
                  <a:pt x="40360" y="6800"/>
                </a:lnTo>
                <a:lnTo>
                  <a:pt x="40350" y="6800"/>
                </a:lnTo>
                <a:lnTo>
                  <a:pt x="40350" y="6790"/>
                </a:lnTo>
                <a:lnTo>
                  <a:pt x="40340" y="6790"/>
                </a:lnTo>
                <a:lnTo>
                  <a:pt x="40330" y="6790"/>
                </a:lnTo>
                <a:lnTo>
                  <a:pt x="40320" y="6790"/>
                </a:lnTo>
                <a:lnTo>
                  <a:pt x="40320" y="6780"/>
                </a:lnTo>
                <a:lnTo>
                  <a:pt x="40310" y="6780"/>
                </a:lnTo>
                <a:lnTo>
                  <a:pt x="40320" y="6780"/>
                </a:lnTo>
                <a:lnTo>
                  <a:pt x="40320" y="6770"/>
                </a:lnTo>
                <a:lnTo>
                  <a:pt x="40330" y="6770"/>
                </a:lnTo>
                <a:lnTo>
                  <a:pt x="40340" y="6770"/>
                </a:lnTo>
                <a:lnTo>
                  <a:pt x="40350" y="6770"/>
                </a:lnTo>
                <a:lnTo>
                  <a:pt x="40360" y="6770"/>
                </a:lnTo>
                <a:lnTo>
                  <a:pt x="40370" y="6770"/>
                </a:lnTo>
                <a:lnTo>
                  <a:pt x="40370" y="6760"/>
                </a:lnTo>
                <a:lnTo>
                  <a:pt x="40380" y="6760"/>
                </a:lnTo>
                <a:lnTo>
                  <a:pt x="40390" y="6760"/>
                </a:lnTo>
                <a:lnTo>
                  <a:pt x="40390" y="6750"/>
                </a:lnTo>
                <a:lnTo>
                  <a:pt x="40400" y="6750"/>
                </a:lnTo>
                <a:lnTo>
                  <a:pt x="40400" y="6740"/>
                </a:lnTo>
                <a:lnTo>
                  <a:pt x="40410" y="6740"/>
                </a:lnTo>
                <a:lnTo>
                  <a:pt x="40420" y="6740"/>
                </a:lnTo>
                <a:lnTo>
                  <a:pt x="40420" y="6730"/>
                </a:lnTo>
                <a:lnTo>
                  <a:pt x="40420" y="6720"/>
                </a:lnTo>
                <a:lnTo>
                  <a:pt x="40420" y="6710"/>
                </a:lnTo>
                <a:lnTo>
                  <a:pt x="40410" y="6700"/>
                </a:lnTo>
                <a:lnTo>
                  <a:pt x="40400" y="6700"/>
                </a:lnTo>
                <a:lnTo>
                  <a:pt x="40390" y="6700"/>
                </a:lnTo>
                <a:lnTo>
                  <a:pt x="40390" y="6690"/>
                </a:lnTo>
                <a:lnTo>
                  <a:pt x="40390" y="6700"/>
                </a:lnTo>
                <a:lnTo>
                  <a:pt x="40390" y="6690"/>
                </a:lnTo>
                <a:lnTo>
                  <a:pt x="40400" y="6690"/>
                </a:lnTo>
                <a:lnTo>
                  <a:pt x="40400" y="6680"/>
                </a:lnTo>
                <a:lnTo>
                  <a:pt x="40410" y="6680"/>
                </a:lnTo>
                <a:lnTo>
                  <a:pt x="40410" y="6670"/>
                </a:lnTo>
                <a:lnTo>
                  <a:pt x="40410" y="6660"/>
                </a:lnTo>
                <a:lnTo>
                  <a:pt x="40410" y="6650"/>
                </a:lnTo>
                <a:lnTo>
                  <a:pt x="40420" y="6650"/>
                </a:lnTo>
                <a:lnTo>
                  <a:pt x="40420" y="6640"/>
                </a:lnTo>
                <a:lnTo>
                  <a:pt x="40420" y="6630"/>
                </a:lnTo>
                <a:lnTo>
                  <a:pt x="40420" y="6620"/>
                </a:lnTo>
                <a:lnTo>
                  <a:pt x="40410" y="6620"/>
                </a:lnTo>
                <a:lnTo>
                  <a:pt x="40400" y="6620"/>
                </a:lnTo>
                <a:lnTo>
                  <a:pt x="40410" y="6610"/>
                </a:lnTo>
                <a:lnTo>
                  <a:pt x="40400" y="6610"/>
                </a:lnTo>
                <a:lnTo>
                  <a:pt x="40400" y="6600"/>
                </a:lnTo>
                <a:lnTo>
                  <a:pt x="40410" y="6600"/>
                </a:lnTo>
                <a:lnTo>
                  <a:pt x="40400" y="6600"/>
                </a:lnTo>
                <a:lnTo>
                  <a:pt x="40410" y="6600"/>
                </a:lnTo>
                <a:lnTo>
                  <a:pt x="40410" y="6610"/>
                </a:lnTo>
                <a:lnTo>
                  <a:pt x="40410" y="6600"/>
                </a:lnTo>
                <a:lnTo>
                  <a:pt x="40420" y="6600"/>
                </a:lnTo>
                <a:lnTo>
                  <a:pt x="40430" y="6600"/>
                </a:lnTo>
                <a:lnTo>
                  <a:pt x="40440" y="6600"/>
                </a:lnTo>
                <a:lnTo>
                  <a:pt x="40450" y="6590"/>
                </a:lnTo>
                <a:lnTo>
                  <a:pt x="40450" y="6580"/>
                </a:lnTo>
                <a:lnTo>
                  <a:pt x="40460" y="6570"/>
                </a:lnTo>
                <a:lnTo>
                  <a:pt x="40460" y="6550"/>
                </a:lnTo>
                <a:lnTo>
                  <a:pt x="40460" y="6540"/>
                </a:lnTo>
                <a:lnTo>
                  <a:pt x="40450" y="6530"/>
                </a:lnTo>
                <a:lnTo>
                  <a:pt x="40450" y="6520"/>
                </a:lnTo>
                <a:lnTo>
                  <a:pt x="40460" y="6510"/>
                </a:lnTo>
                <a:lnTo>
                  <a:pt x="40470" y="6500"/>
                </a:lnTo>
                <a:lnTo>
                  <a:pt x="40470" y="6490"/>
                </a:lnTo>
                <a:lnTo>
                  <a:pt x="40480" y="6490"/>
                </a:lnTo>
                <a:lnTo>
                  <a:pt x="40490" y="6490"/>
                </a:lnTo>
                <a:lnTo>
                  <a:pt x="40490" y="6480"/>
                </a:lnTo>
                <a:lnTo>
                  <a:pt x="40500" y="6480"/>
                </a:lnTo>
                <a:lnTo>
                  <a:pt x="40490" y="6480"/>
                </a:lnTo>
                <a:lnTo>
                  <a:pt x="40490" y="6490"/>
                </a:lnTo>
                <a:lnTo>
                  <a:pt x="40500" y="6490"/>
                </a:lnTo>
                <a:lnTo>
                  <a:pt x="40490" y="6490"/>
                </a:lnTo>
                <a:lnTo>
                  <a:pt x="40490" y="6500"/>
                </a:lnTo>
                <a:lnTo>
                  <a:pt x="40500" y="6500"/>
                </a:lnTo>
                <a:lnTo>
                  <a:pt x="40510" y="6500"/>
                </a:lnTo>
                <a:lnTo>
                  <a:pt x="40520" y="6500"/>
                </a:lnTo>
                <a:lnTo>
                  <a:pt x="40530" y="6500"/>
                </a:lnTo>
                <a:lnTo>
                  <a:pt x="40530" y="6490"/>
                </a:lnTo>
                <a:lnTo>
                  <a:pt x="40540" y="6490"/>
                </a:lnTo>
                <a:lnTo>
                  <a:pt x="40550" y="6490"/>
                </a:lnTo>
                <a:lnTo>
                  <a:pt x="40550" y="6480"/>
                </a:lnTo>
                <a:lnTo>
                  <a:pt x="40560" y="6480"/>
                </a:lnTo>
                <a:lnTo>
                  <a:pt x="40560" y="6470"/>
                </a:lnTo>
                <a:lnTo>
                  <a:pt x="40580" y="6440"/>
                </a:lnTo>
                <a:lnTo>
                  <a:pt x="40590" y="6440"/>
                </a:lnTo>
                <a:lnTo>
                  <a:pt x="40590" y="6430"/>
                </a:lnTo>
                <a:lnTo>
                  <a:pt x="40600" y="6430"/>
                </a:lnTo>
                <a:lnTo>
                  <a:pt x="40600" y="6420"/>
                </a:lnTo>
                <a:lnTo>
                  <a:pt x="40610" y="6420"/>
                </a:lnTo>
                <a:lnTo>
                  <a:pt x="40600" y="6430"/>
                </a:lnTo>
                <a:lnTo>
                  <a:pt x="40610" y="6430"/>
                </a:lnTo>
                <a:lnTo>
                  <a:pt x="40610" y="6420"/>
                </a:lnTo>
                <a:lnTo>
                  <a:pt x="40620" y="6420"/>
                </a:lnTo>
                <a:lnTo>
                  <a:pt x="40620" y="6410"/>
                </a:lnTo>
                <a:lnTo>
                  <a:pt x="40630" y="6400"/>
                </a:lnTo>
                <a:lnTo>
                  <a:pt x="40640" y="6400"/>
                </a:lnTo>
                <a:lnTo>
                  <a:pt x="40650" y="6400"/>
                </a:lnTo>
                <a:lnTo>
                  <a:pt x="40650" y="6410"/>
                </a:lnTo>
                <a:lnTo>
                  <a:pt x="40650" y="6420"/>
                </a:lnTo>
                <a:lnTo>
                  <a:pt x="40660" y="6420"/>
                </a:lnTo>
                <a:lnTo>
                  <a:pt x="40670" y="6420"/>
                </a:lnTo>
                <a:lnTo>
                  <a:pt x="40670" y="6410"/>
                </a:lnTo>
                <a:lnTo>
                  <a:pt x="40670" y="6400"/>
                </a:lnTo>
                <a:lnTo>
                  <a:pt x="40680" y="6400"/>
                </a:lnTo>
                <a:lnTo>
                  <a:pt x="40690" y="6400"/>
                </a:lnTo>
                <a:lnTo>
                  <a:pt x="40700" y="6400"/>
                </a:lnTo>
                <a:lnTo>
                  <a:pt x="40700" y="6410"/>
                </a:lnTo>
                <a:lnTo>
                  <a:pt x="40700" y="6420"/>
                </a:lnTo>
                <a:lnTo>
                  <a:pt x="40710" y="6420"/>
                </a:lnTo>
                <a:lnTo>
                  <a:pt x="40720" y="6420"/>
                </a:lnTo>
                <a:lnTo>
                  <a:pt x="40730" y="6420"/>
                </a:lnTo>
                <a:lnTo>
                  <a:pt x="40740" y="6420"/>
                </a:lnTo>
                <a:lnTo>
                  <a:pt x="40740" y="6410"/>
                </a:lnTo>
                <a:lnTo>
                  <a:pt x="40750" y="6410"/>
                </a:lnTo>
                <a:lnTo>
                  <a:pt x="40760" y="6400"/>
                </a:lnTo>
                <a:lnTo>
                  <a:pt x="40770" y="6400"/>
                </a:lnTo>
                <a:lnTo>
                  <a:pt x="40780" y="6390"/>
                </a:lnTo>
                <a:lnTo>
                  <a:pt x="40790" y="6380"/>
                </a:lnTo>
                <a:lnTo>
                  <a:pt x="40790" y="6370"/>
                </a:lnTo>
                <a:lnTo>
                  <a:pt x="40800" y="6350"/>
                </a:lnTo>
                <a:lnTo>
                  <a:pt x="40810" y="6330"/>
                </a:lnTo>
                <a:lnTo>
                  <a:pt x="40820" y="6310"/>
                </a:lnTo>
                <a:lnTo>
                  <a:pt x="40830" y="6310"/>
                </a:lnTo>
                <a:lnTo>
                  <a:pt x="40840" y="6320"/>
                </a:lnTo>
                <a:lnTo>
                  <a:pt x="40850" y="6330"/>
                </a:lnTo>
                <a:lnTo>
                  <a:pt x="40860" y="6330"/>
                </a:lnTo>
                <a:lnTo>
                  <a:pt x="40870" y="6320"/>
                </a:lnTo>
                <a:lnTo>
                  <a:pt x="40880" y="6320"/>
                </a:lnTo>
                <a:lnTo>
                  <a:pt x="40890" y="6310"/>
                </a:lnTo>
                <a:lnTo>
                  <a:pt x="40890" y="6300"/>
                </a:lnTo>
                <a:lnTo>
                  <a:pt x="40900" y="6300"/>
                </a:lnTo>
                <a:lnTo>
                  <a:pt x="40910" y="6290"/>
                </a:lnTo>
                <a:lnTo>
                  <a:pt x="40920" y="6290"/>
                </a:lnTo>
                <a:lnTo>
                  <a:pt x="40920" y="6300"/>
                </a:lnTo>
                <a:lnTo>
                  <a:pt x="40930" y="6300"/>
                </a:lnTo>
                <a:lnTo>
                  <a:pt x="40940" y="6300"/>
                </a:lnTo>
                <a:lnTo>
                  <a:pt x="40950" y="6300"/>
                </a:lnTo>
                <a:lnTo>
                  <a:pt x="40970" y="6290"/>
                </a:lnTo>
                <a:lnTo>
                  <a:pt x="40980" y="6280"/>
                </a:lnTo>
                <a:lnTo>
                  <a:pt x="40990" y="6280"/>
                </a:lnTo>
                <a:lnTo>
                  <a:pt x="41000" y="6260"/>
                </a:lnTo>
                <a:lnTo>
                  <a:pt x="41010" y="6250"/>
                </a:lnTo>
                <a:lnTo>
                  <a:pt x="41020" y="6250"/>
                </a:lnTo>
                <a:lnTo>
                  <a:pt x="41020" y="6240"/>
                </a:lnTo>
                <a:lnTo>
                  <a:pt x="41030" y="6240"/>
                </a:lnTo>
                <a:lnTo>
                  <a:pt x="41040" y="6230"/>
                </a:lnTo>
                <a:lnTo>
                  <a:pt x="41050" y="6230"/>
                </a:lnTo>
                <a:lnTo>
                  <a:pt x="41060" y="6230"/>
                </a:lnTo>
                <a:lnTo>
                  <a:pt x="41070" y="6220"/>
                </a:lnTo>
                <a:lnTo>
                  <a:pt x="41080" y="6220"/>
                </a:lnTo>
                <a:lnTo>
                  <a:pt x="41080" y="6230"/>
                </a:lnTo>
                <a:lnTo>
                  <a:pt x="41090" y="6230"/>
                </a:lnTo>
                <a:lnTo>
                  <a:pt x="41100" y="6240"/>
                </a:lnTo>
                <a:lnTo>
                  <a:pt x="41110" y="6240"/>
                </a:lnTo>
                <a:lnTo>
                  <a:pt x="41110" y="6250"/>
                </a:lnTo>
                <a:lnTo>
                  <a:pt x="41120" y="6250"/>
                </a:lnTo>
                <a:lnTo>
                  <a:pt x="41130" y="6250"/>
                </a:lnTo>
                <a:lnTo>
                  <a:pt x="41130" y="6240"/>
                </a:lnTo>
                <a:lnTo>
                  <a:pt x="41140" y="6240"/>
                </a:lnTo>
                <a:lnTo>
                  <a:pt x="41150" y="6240"/>
                </a:lnTo>
                <a:lnTo>
                  <a:pt x="41150" y="6230"/>
                </a:lnTo>
                <a:lnTo>
                  <a:pt x="41160" y="6230"/>
                </a:lnTo>
                <a:lnTo>
                  <a:pt x="41160" y="6220"/>
                </a:lnTo>
                <a:lnTo>
                  <a:pt x="41170" y="6220"/>
                </a:lnTo>
                <a:lnTo>
                  <a:pt x="41170" y="6210"/>
                </a:lnTo>
                <a:lnTo>
                  <a:pt x="41180" y="6210"/>
                </a:lnTo>
                <a:lnTo>
                  <a:pt x="41180" y="6200"/>
                </a:lnTo>
                <a:lnTo>
                  <a:pt x="41190" y="6200"/>
                </a:lnTo>
                <a:lnTo>
                  <a:pt x="41190" y="6190"/>
                </a:lnTo>
                <a:lnTo>
                  <a:pt x="41190" y="6180"/>
                </a:lnTo>
                <a:lnTo>
                  <a:pt x="41190" y="6170"/>
                </a:lnTo>
                <a:lnTo>
                  <a:pt x="41180" y="6170"/>
                </a:lnTo>
                <a:lnTo>
                  <a:pt x="41180" y="6160"/>
                </a:lnTo>
                <a:lnTo>
                  <a:pt x="41170" y="6150"/>
                </a:lnTo>
                <a:lnTo>
                  <a:pt x="41180" y="6150"/>
                </a:lnTo>
                <a:lnTo>
                  <a:pt x="41180" y="6140"/>
                </a:lnTo>
                <a:lnTo>
                  <a:pt x="41180" y="6130"/>
                </a:lnTo>
                <a:lnTo>
                  <a:pt x="41180" y="6120"/>
                </a:lnTo>
                <a:lnTo>
                  <a:pt x="41190" y="6120"/>
                </a:lnTo>
                <a:lnTo>
                  <a:pt x="41190" y="6110"/>
                </a:lnTo>
                <a:lnTo>
                  <a:pt x="41200" y="6110"/>
                </a:lnTo>
                <a:lnTo>
                  <a:pt x="41200" y="6100"/>
                </a:lnTo>
                <a:lnTo>
                  <a:pt x="41200" y="6090"/>
                </a:lnTo>
                <a:lnTo>
                  <a:pt x="41210" y="6090"/>
                </a:lnTo>
                <a:lnTo>
                  <a:pt x="41210" y="6080"/>
                </a:lnTo>
                <a:lnTo>
                  <a:pt x="41210" y="6070"/>
                </a:lnTo>
                <a:lnTo>
                  <a:pt x="41220" y="6070"/>
                </a:lnTo>
                <a:lnTo>
                  <a:pt x="41230" y="6070"/>
                </a:lnTo>
                <a:lnTo>
                  <a:pt x="41240" y="6070"/>
                </a:lnTo>
                <a:lnTo>
                  <a:pt x="41240" y="6080"/>
                </a:lnTo>
                <a:lnTo>
                  <a:pt x="41240" y="6090"/>
                </a:lnTo>
                <a:lnTo>
                  <a:pt x="41240" y="6100"/>
                </a:lnTo>
                <a:lnTo>
                  <a:pt x="41250" y="6100"/>
                </a:lnTo>
                <a:lnTo>
                  <a:pt x="41250" y="6110"/>
                </a:lnTo>
                <a:lnTo>
                  <a:pt x="41260" y="6100"/>
                </a:lnTo>
                <a:lnTo>
                  <a:pt x="41270" y="6100"/>
                </a:lnTo>
                <a:lnTo>
                  <a:pt x="41280" y="6100"/>
                </a:lnTo>
                <a:lnTo>
                  <a:pt x="41280" y="6090"/>
                </a:lnTo>
                <a:lnTo>
                  <a:pt x="41280" y="6080"/>
                </a:lnTo>
                <a:lnTo>
                  <a:pt x="41290" y="6080"/>
                </a:lnTo>
                <a:lnTo>
                  <a:pt x="41300" y="6070"/>
                </a:lnTo>
                <a:lnTo>
                  <a:pt x="41300" y="6080"/>
                </a:lnTo>
                <a:lnTo>
                  <a:pt x="41300" y="6070"/>
                </a:lnTo>
                <a:lnTo>
                  <a:pt x="41310" y="6070"/>
                </a:lnTo>
                <a:lnTo>
                  <a:pt x="41310" y="6060"/>
                </a:lnTo>
                <a:lnTo>
                  <a:pt x="41320" y="6060"/>
                </a:lnTo>
                <a:lnTo>
                  <a:pt x="41320" y="6070"/>
                </a:lnTo>
                <a:lnTo>
                  <a:pt x="41330" y="6070"/>
                </a:lnTo>
                <a:lnTo>
                  <a:pt x="41330" y="6060"/>
                </a:lnTo>
                <a:lnTo>
                  <a:pt x="41340" y="6060"/>
                </a:lnTo>
                <a:lnTo>
                  <a:pt x="41340" y="6070"/>
                </a:lnTo>
                <a:lnTo>
                  <a:pt x="41350" y="6070"/>
                </a:lnTo>
                <a:lnTo>
                  <a:pt x="41350" y="6080"/>
                </a:lnTo>
                <a:lnTo>
                  <a:pt x="41360" y="6080"/>
                </a:lnTo>
                <a:lnTo>
                  <a:pt x="41370" y="6080"/>
                </a:lnTo>
                <a:lnTo>
                  <a:pt x="41370" y="6070"/>
                </a:lnTo>
                <a:lnTo>
                  <a:pt x="41380" y="6060"/>
                </a:lnTo>
                <a:lnTo>
                  <a:pt x="41390" y="6050"/>
                </a:lnTo>
                <a:lnTo>
                  <a:pt x="41390" y="6040"/>
                </a:lnTo>
                <a:lnTo>
                  <a:pt x="41400" y="6040"/>
                </a:lnTo>
                <a:lnTo>
                  <a:pt x="41400" y="6030"/>
                </a:lnTo>
                <a:lnTo>
                  <a:pt x="41400" y="6020"/>
                </a:lnTo>
                <a:lnTo>
                  <a:pt x="41410" y="6010"/>
                </a:lnTo>
                <a:lnTo>
                  <a:pt x="41420" y="5980"/>
                </a:lnTo>
                <a:lnTo>
                  <a:pt x="41420" y="5950"/>
                </a:lnTo>
                <a:lnTo>
                  <a:pt x="41420" y="5940"/>
                </a:lnTo>
                <a:lnTo>
                  <a:pt x="41430" y="5940"/>
                </a:lnTo>
                <a:lnTo>
                  <a:pt x="41430" y="5930"/>
                </a:lnTo>
                <a:lnTo>
                  <a:pt x="41420" y="5920"/>
                </a:lnTo>
                <a:lnTo>
                  <a:pt x="41410" y="5920"/>
                </a:lnTo>
                <a:lnTo>
                  <a:pt x="41420" y="5920"/>
                </a:lnTo>
                <a:lnTo>
                  <a:pt x="41420" y="5910"/>
                </a:lnTo>
                <a:lnTo>
                  <a:pt x="41410" y="5910"/>
                </a:lnTo>
                <a:lnTo>
                  <a:pt x="41420" y="5910"/>
                </a:lnTo>
                <a:lnTo>
                  <a:pt x="41420" y="5900"/>
                </a:lnTo>
                <a:lnTo>
                  <a:pt x="41430" y="5900"/>
                </a:lnTo>
                <a:lnTo>
                  <a:pt x="41430" y="5910"/>
                </a:lnTo>
                <a:lnTo>
                  <a:pt x="41430" y="5900"/>
                </a:lnTo>
                <a:lnTo>
                  <a:pt x="41440" y="5900"/>
                </a:lnTo>
                <a:lnTo>
                  <a:pt x="41450" y="5900"/>
                </a:lnTo>
                <a:lnTo>
                  <a:pt x="41460" y="5900"/>
                </a:lnTo>
                <a:lnTo>
                  <a:pt x="41470" y="5900"/>
                </a:lnTo>
                <a:lnTo>
                  <a:pt x="41470" y="5890"/>
                </a:lnTo>
                <a:lnTo>
                  <a:pt x="41480" y="5890"/>
                </a:lnTo>
                <a:lnTo>
                  <a:pt x="41480" y="5880"/>
                </a:lnTo>
                <a:lnTo>
                  <a:pt x="41480" y="5870"/>
                </a:lnTo>
                <a:lnTo>
                  <a:pt x="41490" y="5870"/>
                </a:lnTo>
                <a:lnTo>
                  <a:pt x="41500" y="5870"/>
                </a:lnTo>
                <a:lnTo>
                  <a:pt x="41520" y="5870"/>
                </a:lnTo>
                <a:lnTo>
                  <a:pt x="41530" y="5860"/>
                </a:lnTo>
                <a:lnTo>
                  <a:pt x="41530" y="5850"/>
                </a:lnTo>
                <a:lnTo>
                  <a:pt x="41540" y="5850"/>
                </a:lnTo>
                <a:lnTo>
                  <a:pt x="41550" y="5840"/>
                </a:lnTo>
                <a:lnTo>
                  <a:pt x="41550" y="5820"/>
                </a:lnTo>
                <a:lnTo>
                  <a:pt x="41560" y="5810"/>
                </a:lnTo>
                <a:lnTo>
                  <a:pt x="41560" y="5800"/>
                </a:lnTo>
                <a:lnTo>
                  <a:pt x="41550" y="5790"/>
                </a:lnTo>
                <a:lnTo>
                  <a:pt x="41550" y="5770"/>
                </a:lnTo>
                <a:lnTo>
                  <a:pt x="41540" y="5760"/>
                </a:lnTo>
                <a:lnTo>
                  <a:pt x="41540" y="5750"/>
                </a:lnTo>
                <a:lnTo>
                  <a:pt x="41540" y="5740"/>
                </a:lnTo>
                <a:lnTo>
                  <a:pt x="41530" y="5740"/>
                </a:lnTo>
                <a:lnTo>
                  <a:pt x="41520" y="5730"/>
                </a:lnTo>
                <a:lnTo>
                  <a:pt x="41510" y="5730"/>
                </a:lnTo>
                <a:lnTo>
                  <a:pt x="41510" y="5720"/>
                </a:lnTo>
                <a:lnTo>
                  <a:pt x="41500" y="5710"/>
                </a:lnTo>
                <a:lnTo>
                  <a:pt x="41490" y="5710"/>
                </a:lnTo>
                <a:lnTo>
                  <a:pt x="41480" y="5710"/>
                </a:lnTo>
                <a:lnTo>
                  <a:pt x="41470" y="5710"/>
                </a:lnTo>
                <a:lnTo>
                  <a:pt x="41460" y="5710"/>
                </a:lnTo>
                <a:lnTo>
                  <a:pt x="41450" y="5710"/>
                </a:lnTo>
                <a:lnTo>
                  <a:pt x="41440" y="5720"/>
                </a:lnTo>
                <a:lnTo>
                  <a:pt x="41430" y="5720"/>
                </a:lnTo>
                <a:lnTo>
                  <a:pt x="41430" y="5730"/>
                </a:lnTo>
                <a:lnTo>
                  <a:pt x="41420" y="5730"/>
                </a:lnTo>
                <a:lnTo>
                  <a:pt x="41420" y="5740"/>
                </a:lnTo>
                <a:lnTo>
                  <a:pt x="41410" y="5740"/>
                </a:lnTo>
                <a:lnTo>
                  <a:pt x="41400" y="5740"/>
                </a:lnTo>
                <a:lnTo>
                  <a:pt x="41400" y="5730"/>
                </a:lnTo>
                <a:lnTo>
                  <a:pt x="41400" y="5720"/>
                </a:lnTo>
                <a:lnTo>
                  <a:pt x="41390" y="5720"/>
                </a:lnTo>
                <a:lnTo>
                  <a:pt x="41390" y="5710"/>
                </a:lnTo>
                <a:lnTo>
                  <a:pt x="41380" y="5710"/>
                </a:lnTo>
                <a:lnTo>
                  <a:pt x="41370" y="5710"/>
                </a:lnTo>
                <a:lnTo>
                  <a:pt x="41370" y="5720"/>
                </a:lnTo>
                <a:lnTo>
                  <a:pt x="41360" y="5710"/>
                </a:lnTo>
                <a:lnTo>
                  <a:pt x="41360" y="5720"/>
                </a:lnTo>
                <a:lnTo>
                  <a:pt x="41350" y="5720"/>
                </a:lnTo>
                <a:lnTo>
                  <a:pt x="41340" y="5720"/>
                </a:lnTo>
                <a:lnTo>
                  <a:pt x="41330" y="5710"/>
                </a:lnTo>
                <a:lnTo>
                  <a:pt x="41320" y="5710"/>
                </a:lnTo>
                <a:lnTo>
                  <a:pt x="41310" y="5720"/>
                </a:lnTo>
                <a:lnTo>
                  <a:pt x="41300" y="5720"/>
                </a:lnTo>
                <a:lnTo>
                  <a:pt x="41300" y="5730"/>
                </a:lnTo>
                <a:lnTo>
                  <a:pt x="41290" y="5730"/>
                </a:lnTo>
                <a:lnTo>
                  <a:pt x="41280" y="5730"/>
                </a:lnTo>
                <a:lnTo>
                  <a:pt x="41270" y="5730"/>
                </a:lnTo>
                <a:lnTo>
                  <a:pt x="41260" y="5720"/>
                </a:lnTo>
                <a:lnTo>
                  <a:pt x="41250" y="5720"/>
                </a:lnTo>
                <a:lnTo>
                  <a:pt x="41250" y="5710"/>
                </a:lnTo>
                <a:lnTo>
                  <a:pt x="41250" y="5720"/>
                </a:lnTo>
                <a:lnTo>
                  <a:pt x="41240" y="5720"/>
                </a:lnTo>
                <a:lnTo>
                  <a:pt x="41240" y="5710"/>
                </a:lnTo>
                <a:lnTo>
                  <a:pt x="41230" y="5710"/>
                </a:lnTo>
                <a:lnTo>
                  <a:pt x="41230" y="5700"/>
                </a:lnTo>
                <a:lnTo>
                  <a:pt x="41230" y="5690"/>
                </a:lnTo>
                <a:lnTo>
                  <a:pt x="41220" y="5690"/>
                </a:lnTo>
                <a:lnTo>
                  <a:pt x="41220" y="5700"/>
                </a:lnTo>
                <a:lnTo>
                  <a:pt x="41220" y="5690"/>
                </a:lnTo>
                <a:lnTo>
                  <a:pt x="41220" y="5680"/>
                </a:lnTo>
                <a:lnTo>
                  <a:pt x="41230" y="5670"/>
                </a:lnTo>
                <a:lnTo>
                  <a:pt x="41230" y="5660"/>
                </a:lnTo>
                <a:lnTo>
                  <a:pt x="41240" y="5660"/>
                </a:lnTo>
                <a:lnTo>
                  <a:pt x="41240" y="5650"/>
                </a:lnTo>
                <a:lnTo>
                  <a:pt x="41250" y="5650"/>
                </a:lnTo>
                <a:lnTo>
                  <a:pt x="41250" y="5640"/>
                </a:lnTo>
                <a:lnTo>
                  <a:pt x="41250" y="5650"/>
                </a:lnTo>
                <a:lnTo>
                  <a:pt x="41260" y="5640"/>
                </a:lnTo>
                <a:lnTo>
                  <a:pt x="41260" y="5630"/>
                </a:lnTo>
                <a:lnTo>
                  <a:pt x="41260" y="5620"/>
                </a:lnTo>
                <a:lnTo>
                  <a:pt x="41260" y="5610"/>
                </a:lnTo>
                <a:lnTo>
                  <a:pt x="41260" y="5600"/>
                </a:lnTo>
                <a:lnTo>
                  <a:pt x="41250" y="5600"/>
                </a:lnTo>
                <a:lnTo>
                  <a:pt x="41240" y="5600"/>
                </a:lnTo>
                <a:lnTo>
                  <a:pt x="41240" y="5590"/>
                </a:lnTo>
                <a:lnTo>
                  <a:pt x="41240" y="5580"/>
                </a:lnTo>
                <a:lnTo>
                  <a:pt x="41230" y="5570"/>
                </a:lnTo>
                <a:lnTo>
                  <a:pt x="41240" y="5570"/>
                </a:lnTo>
                <a:lnTo>
                  <a:pt x="41240" y="5560"/>
                </a:lnTo>
                <a:lnTo>
                  <a:pt x="41240" y="5550"/>
                </a:lnTo>
                <a:lnTo>
                  <a:pt x="41250" y="5550"/>
                </a:lnTo>
                <a:lnTo>
                  <a:pt x="41260" y="5550"/>
                </a:lnTo>
                <a:lnTo>
                  <a:pt x="41260" y="5560"/>
                </a:lnTo>
                <a:lnTo>
                  <a:pt x="41270" y="5560"/>
                </a:lnTo>
                <a:lnTo>
                  <a:pt x="41270" y="5550"/>
                </a:lnTo>
                <a:lnTo>
                  <a:pt x="41280" y="5550"/>
                </a:lnTo>
                <a:lnTo>
                  <a:pt x="41290" y="5550"/>
                </a:lnTo>
                <a:lnTo>
                  <a:pt x="41290" y="5560"/>
                </a:lnTo>
                <a:lnTo>
                  <a:pt x="41300" y="5560"/>
                </a:lnTo>
                <a:lnTo>
                  <a:pt x="41300" y="5550"/>
                </a:lnTo>
                <a:lnTo>
                  <a:pt x="41310" y="5550"/>
                </a:lnTo>
                <a:lnTo>
                  <a:pt x="41320" y="5550"/>
                </a:lnTo>
                <a:lnTo>
                  <a:pt x="41330" y="5540"/>
                </a:lnTo>
                <a:lnTo>
                  <a:pt x="41340" y="5540"/>
                </a:lnTo>
                <a:lnTo>
                  <a:pt x="41350" y="5540"/>
                </a:lnTo>
                <a:lnTo>
                  <a:pt x="41350" y="5530"/>
                </a:lnTo>
                <a:lnTo>
                  <a:pt x="41360" y="5530"/>
                </a:lnTo>
                <a:lnTo>
                  <a:pt x="41360" y="5520"/>
                </a:lnTo>
                <a:lnTo>
                  <a:pt x="41360" y="5510"/>
                </a:lnTo>
                <a:lnTo>
                  <a:pt x="41370" y="5510"/>
                </a:lnTo>
                <a:lnTo>
                  <a:pt x="41380" y="5510"/>
                </a:lnTo>
                <a:lnTo>
                  <a:pt x="41390" y="5520"/>
                </a:lnTo>
                <a:lnTo>
                  <a:pt x="41390" y="5510"/>
                </a:lnTo>
                <a:lnTo>
                  <a:pt x="41400" y="5510"/>
                </a:lnTo>
                <a:lnTo>
                  <a:pt x="41400" y="5520"/>
                </a:lnTo>
                <a:lnTo>
                  <a:pt x="41400" y="5530"/>
                </a:lnTo>
                <a:lnTo>
                  <a:pt x="41400" y="5540"/>
                </a:lnTo>
                <a:lnTo>
                  <a:pt x="41400" y="5550"/>
                </a:lnTo>
                <a:lnTo>
                  <a:pt x="41400" y="5560"/>
                </a:lnTo>
                <a:lnTo>
                  <a:pt x="41400" y="5570"/>
                </a:lnTo>
                <a:lnTo>
                  <a:pt x="41400" y="5580"/>
                </a:lnTo>
                <a:lnTo>
                  <a:pt x="41400" y="5590"/>
                </a:lnTo>
                <a:lnTo>
                  <a:pt x="41410" y="5600"/>
                </a:lnTo>
                <a:lnTo>
                  <a:pt x="41420" y="5600"/>
                </a:lnTo>
                <a:lnTo>
                  <a:pt x="41430" y="5600"/>
                </a:lnTo>
                <a:lnTo>
                  <a:pt x="41440" y="5590"/>
                </a:lnTo>
                <a:lnTo>
                  <a:pt x="41450" y="5590"/>
                </a:lnTo>
                <a:lnTo>
                  <a:pt x="41450" y="5580"/>
                </a:lnTo>
                <a:lnTo>
                  <a:pt x="41460" y="5580"/>
                </a:lnTo>
                <a:lnTo>
                  <a:pt x="41460" y="5570"/>
                </a:lnTo>
                <a:lnTo>
                  <a:pt x="41460" y="5560"/>
                </a:lnTo>
                <a:lnTo>
                  <a:pt x="41460" y="5550"/>
                </a:lnTo>
                <a:lnTo>
                  <a:pt x="41460" y="5540"/>
                </a:lnTo>
                <a:lnTo>
                  <a:pt x="41460" y="5530"/>
                </a:lnTo>
                <a:lnTo>
                  <a:pt x="41470" y="5530"/>
                </a:lnTo>
                <a:lnTo>
                  <a:pt x="41470" y="5520"/>
                </a:lnTo>
                <a:lnTo>
                  <a:pt x="41480" y="5510"/>
                </a:lnTo>
                <a:lnTo>
                  <a:pt x="41480" y="5500"/>
                </a:lnTo>
                <a:lnTo>
                  <a:pt x="41480" y="5490"/>
                </a:lnTo>
                <a:lnTo>
                  <a:pt x="41490" y="5490"/>
                </a:lnTo>
                <a:lnTo>
                  <a:pt x="41490" y="5500"/>
                </a:lnTo>
                <a:lnTo>
                  <a:pt x="41500" y="5500"/>
                </a:lnTo>
                <a:lnTo>
                  <a:pt x="41500" y="5490"/>
                </a:lnTo>
                <a:lnTo>
                  <a:pt x="41510" y="5490"/>
                </a:lnTo>
                <a:lnTo>
                  <a:pt x="41510" y="5480"/>
                </a:lnTo>
                <a:lnTo>
                  <a:pt x="41510" y="5470"/>
                </a:lnTo>
                <a:lnTo>
                  <a:pt x="41510" y="5480"/>
                </a:lnTo>
                <a:lnTo>
                  <a:pt x="41510" y="5470"/>
                </a:lnTo>
                <a:lnTo>
                  <a:pt x="41520" y="5470"/>
                </a:lnTo>
                <a:lnTo>
                  <a:pt x="41520" y="5460"/>
                </a:lnTo>
                <a:lnTo>
                  <a:pt x="41520" y="5450"/>
                </a:lnTo>
                <a:lnTo>
                  <a:pt x="41520" y="5440"/>
                </a:lnTo>
                <a:lnTo>
                  <a:pt x="41530" y="5440"/>
                </a:lnTo>
                <a:lnTo>
                  <a:pt x="41540" y="5440"/>
                </a:lnTo>
                <a:lnTo>
                  <a:pt x="41540" y="5430"/>
                </a:lnTo>
                <a:lnTo>
                  <a:pt x="41550" y="5430"/>
                </a:lnTo>
                <a:lnTo>
                  <a:pt x="41550" y="5440"/>
                </a:lnTo>
                <a:lnTo>
                  <a:pt x="41560" y="5440"/>
                </a:lnTo>
                <a:lnTo>
                  <a:pt x="41560" y="5450"/>
                </a:lnTo>
                <a:lnTo>
                  <a:pt x="41570" y="5450"/>
                </a:lnTo>
                <a:lnTo>
                  <a:pt x="41570" y="5460"/>
                </a:lnTo>
                <a:lnTo>
                  <a:pt x="41580" y="5470"/>
                </a:lnTo>
                <a:lnTo>
                  <a:pt x="41580" y="5480"/>
                </a:lnTo>
                <a:lnTo>
                  <a:pt x="41570" y="5480"/>
                </a:lnTo>
                <a:lnTo>
                  <a:pt x="41570" y="5490"/>
                </a:lnTo>
                <a:lnTo>
                  <a:pt x="41570" y="5500"/>
                </a:lnTo>
                <a:lnTo>
                  <a:pt x="41560" y="5510"/>
                </a:lnTo>
                <a:lnTo>
                  <a:pt x="41560" y="5520"/>
                </a:lnTo>
                <a:lnTo>
                  <a:pt x="41560" y="5530"/>
                </a:lnTo>
                <a:lnTo>
                  <a:pt x="41550" y="5530"/>
                </a:lnTo>
                <a:lnTo>
                  <a:pt x="41550" y="5540"/>
                </a:lnTo>
                <a:lnTo>
                  <a:pt x="41560" y="5550"/>
                </a:lnTo>
                <a:lnTo>
                  <a:pt x="41570" y="5550"/>
                </a:lnTo>
                <a:lnTo>
                  <a:pt x="41560" y="5540"/>
                </a:lnTo>
                <a:lnTo>
                  <a:pt x="41560" y="5530"/>
                </a:lnTo>
                <a:lnTo>
                  <a:pt x="41570" y="5530"/>
                </a:lnTo>
                <a:lnTo>
                  <a:pt x="41570" y="5540"/>
                </a:lnTo>
                <a:lnTo>
                  <a:pt x="41580" y="5540"/>
                </a:lnTo>
                <a:lnTo>
                  <a:pt x="41570" y="5550"/>
                </a:lnTo>
                <a:lnTo>
                  <a:pt x="41580" y="5550"/>
                </a:lnTo>
                <a:lnTo>
                  <a:pt x="41590" y="5550"/>
                </a:lnTo>
                <a:lnTo>
                  <a:pt x="41590" y="5540"/>
                </a:lnTo>
                <a:lnTo>
                  <a:pt x="41600" y="5540"/>
                </a:lnTo>
                <a:lnTo>
                  <a:pt x="41610" y="5540"/>
                </a:lnTo>
                <a:lnTo>
                  <a:pt x="41610" y="5530"/>
                </a:lnTo>
                <a:lnTo>
                  <a:pt x="41610" y="5520"/>
                </a:lnTo>
                <a:lnTo>
                  <a:pt x="41620" y="5520"/>
                </a:lnTo>
                <a:lnTo>
                  <a:pt x="41620" y="5510"/>
                </a:lnTo>
                <a:lnTo>
                  <a:pt x="41630" y="5510"/>
                </a:lnTo>
                <a:lnTo>
                  <a:pt x="41630" y="5520"/>
                </a:lnTo>
                <a:lnTo>
                  <a:pt x="41630" y="5530"/>
                </a:lnTo>
                <a:lnTo>
                  <a:pt x="41630" y="5540"/>
                </a:lnTo>
                <a:lnTo>
                  <a:pt x="41640" y="5540"/>
                </a:lnTo>
                <a:lnTo>
                  <a:pt x="41640" y="5550"/>
                </a:lnTo>
                <a:lnTo>
                  <a:pt x="41640" y="5560"/>
                </a:lnTo>
                <a:lnTo>
                  <a:pt x="41640" y="5570"/>
                </a:lnTo>
                <a:lnTo>
                  <a:pt x="41650" y="5580"/>
                </a:lnTo>
                <a:lnTo>
                  <a:pt x="41650" y="5590"/>
                </a:lnTo>
                <a:lnTo>
                  <a:pt x="41660" y="5590"/>
                </a:lnTo>
                <a:lnTo>
                  <a:pt x="41660" y="5600"/>
                </a:lnTo>
                <a:lnTo>
                  <a:pt x="41670" y="5590"/>
                </a:lnTo>
                <a:lnTo>
                  <a:pt x="41670" y="5600"/>
                </a:lnTo>
                <a:lnTo>
                  <a:pt x="41680" y="5600"/>
                </a:lnTo>
                <a:lnTo>
                  <a:pt x="41690" y="5600"/>
                </a:lnTo>
                <a:lnTo>
                  <a:pt x="41690" y="5590"/>
                </a:lnTo>
                <a:lnTo>
                  <a:pt x="41700" y="5590"/>
                </a:lnTo>
                <a:lnTo>
                  <a:pt x="41700" y="5580"/>
                </a:lnTo>
                <a:lnTo>
                  <a:pt x="41700" y="5570"/>
                </a:lnTo>
                <a:lnTo>
                  <a:pt x="41710" y="5570"/>
                </a:lnTo>
                <a:lnTo>
                  <a:pt x="41710" y="5560"/>
                </a:lnTo>
                <a:lnTo>
                  <a:pt x="41720" y="5560"/>
                </a:lnTo>
                <a:lnTo>
                  <a:pt x="41720" y="5550"/>
                </a:lnTo>
                <a:lnTo>
                  <a:pt x="41730" y="5550"/>
                </a:lnTo>
                <a:lnTo>
                  <a:pt x="41720" y="5540"/>
                </a:lnTo>
                <a:lnTo>
                  <a:pt x="41720" y="5530"/>
                </a:lnTo>
                <a:lnTo>
                  <a:pt x="41720" y="5520"/>
                </a:lnTo>
                <a:lnTo>
                  <a:pt x="41720" y="5510"/>
                </a:lnTo>
                <a:lnTo>
                  <a:pt x="41730" y="5510"/>
                </a:lnTo>
                <a:lnTo>
                  <a:pt x="41720" y="5500"/>
                </a:lnTo>
                <a:lnTo>
                  <a:pt x="41720" y="5490"/>
                </a:lnTo>
                <a:lnTo>
                  <a:pt x="41710" y="5490"/>
                </a:lnTo>
                <a:lnTo>
                  <a:pt x="41710" y="5480"/>
                </a:lnTo>
                <a:lnTo>
                  <a:pt x="41720" y="5480"/>
                </a:lnTo>
                <a:lnTo>
                  <a:pt x="41710" y="5480"/>
                </a:lnTo>
                <a:lnTo>
                  <a:pt x="41710" y="5470"/>
                </a:lnTo>
                <a:lnTo>
                  <a:pt x="41720" y="5470"/>
                </a:lnTo>
                <a:lnTo>
                  <a:pt x="41720" y="5460"/>
                </a:lnTo>
                <a:lnTo>
                  <a:pt x="41720" y="5470"/>
                </a:lnTo>
                <a:lnTo>
                  <a:pt x="41720" y="5460"/>
                </a:lnTo>
                <a:lnTo>
                  <a:pt x="41720" y="5450"/>
                </a:lnTo>
                <a:lnTo>
                  <a:pt x="41720" y="5440"/>
                </a:lnTo>
                <a:lnTo>
                  <a:pt x="41710" y="5440"/>
                </a:lnTo>
                <a:lnTo>
                  <a:pt x="41710" y="5430"/>
                </a:lnTo>
                <a:lnTo>
                  <a:pt x="41720" y="5430"/>
                </a:lnTo>
                <a:lnTo>
                  <a:pt x="41720" y="5420"/>
                </a:lnTo>
                <a:lnTo>
                  <a:pt x="41730" y="5420"/>
                </a:lnTo>
                <a:lnTo>
                  <a:pt x="41740" y="5420"/>
                </a:lnTo>
                <a:lnTo>
                  <a:pt x="41740" y="5410"/>
                </a:lnTo>
                <a:lnTo>
                  <a:pt x="41740" y="5400"/>
                </a:lnTo>
                <a:lnTo>
                  <a:pt x="41750" y="5400"/>
                </a:lnTo>
                <a:lnTo>
                  <a:pt x="41750" y="5410"/>
                </a:lnTo>
                <a:lnTo>
                  <a:pt x="41750" y="5420"/>
                </a:lnTo>
                <a:lnTo>
                  <a:pt x="41760" y="5420"/>
                </a:lnTo>
                <a:lnTo>
                  <a:pt x="41770" y="5430"/>
                </a:lnTo>
                <a:lnTo>
                  <a:pt x="41770" y="5440"/>
                </a:lnTo>
                <a:lnTo>
                  <a:pt x="41770" y="5450"/>
                </a:lnTo>
                <a:lnTo>
                  <a:pt x="41780" y="5450"/>
                </a:lnTo>
                <a:lnTo>
                  <a:pt x="41790" y="5450"/>
                </a:lnTo>
                <a:lnTo>
                  <a:pt x="41800" y="5450"/>
                </a:lnTo>
                <a:lnTo>
                  <a:pt x="41810" y="5450"/>
                </a:lnTo>
                <a:lnTo>
                  <a:pt x="41810" y="5460"/>
                </a:lnTo>
                <a:lnTo>
                  <a:pt x="41820" y="5460"/>
                </a:lnTo>
                <a:lnTo>
                  <a:pt x="41820" y="5470"/>
                </a:lnTo>
                <a:lnTo>
                  <a:pt x="41830" y="5470"/>
                </a:lnTo>
                <a:lnTo>
                  <a:pt x="41840" y="5470"/>
                </a:lnTo>
                <a:lnTo>
                  <a:pt x="41850" y="5470"/>
                </a:lnTo>
                <a:lnTo>
                  <a:pt x="41860" y="5470"/>
                </a:lnTo>
                <a:lnTo>
                  <a:pt x="41860" y="5460"/>
                </a:lnTo>
                <a:lnTo>
                  <a:pt x="41870" y="5450"/>
                </a:lnTo>
                <a:lnTo>
                  <a:pt x="41880" y="5440"/>
                </a:lnTo>
                <a:lnTo>
                  <a:pt x="41880" y="5430"/>
                </a:lnTo>
                <a:lnTo>
                  <a:pt x="41890" y="5430"/>
                </a:lnTo>
                <a:lnTo>
                  <a:pt x="41900" y="5400"/>
                </a:lnTo>
                <a:lnTo>
                  <a:pt x="41900" y="5380"/>
                </a:lnTo>
                <a:lnTo>
                  <a:pt x="41900" y="5370"/>
                </a:lnTo>
                <a:lnTo>
                  <a:pt x="41900" y="5360"/>
                </a:lnTo>
                <a:lnTo>
                  <a:pt x="41910" y="5360"/>
                </a:lnTo>
                <a:lnTo>
                  <a:pt x="41910" y="5350"/>
                </a:lnTo>
                <a:lnTo>
                  <a:pt x="41910" y="5340"/>
                </a:lnTo>
                <a:lnTo>
                  <a:pt x="41920" y="5340"/>
                </a:lnTo>
                <a:lnTo>
                  <a:pt x="41920" y="5330"/>
                </a:lnTo>
                <a:lnTo>
                  <a:pt x="41920" y="5320"/>
                </a:lnTo>
                <a:lnTo>
                  <a:pt x="41920" y="5310"/>
                </a:lnTo>
                <a:lnTo>
                  <a:pt x="41930" y="5310"/>
                </a:lnTo>
                <a:lnTo>
                  <a:pt x="41940" y="5310"/>
                </a:lnTo>
                <a:lnTo>
                  <a:pt x="41950" y="5310"/>
                </a:lnTo>
                <a:lnTo>
                  <a:pt x="41950" y="5320"/>
                </a:lnTo>
                <a:lnTo>
                  <a:pt x="41960" y="5320"/>
                </a:lnTo>
                <a:lnTo>
                  <a:pt x="41970" y="5330"/>
                </a:lnTo>
                <a:lnTo>
                  <a:pt x="41980" y="5330"/>
                </a:lnTo>
                <a:lnTo>
                  <a:pt x="41980" y="5320"/>
                </a:lnTo>
                <a:lnTo>
                  <a:pt x="41990" y="5320"/>
                </a:lnTo>
                <a:lnTo>
                  <a:pt x="42000" y="5310"/>
                </a:lnTo>
                <a:lnTo>
                  <a:pt x="42010" y="5310"/>
                </a:lnTo>
                <a:lnTo>
                  <a:pt x="42010" y="5300"/>
                </a:lnTo>
                <a:lnTo>
                  <a:pt x="42010" y="5290"/>
                </a:lnTo>
                <a:lnTo>
                  <a:pt x="42020" y="5290"/>
                </a:lnTo>
                <a:lnTo>
                  <a:pt x="42030" y="5280"/>
                </a:lnTo>
                <a:lnTo>
                  <a:pt x="42030" y="5270"/>
                </a:lnTo>
                <a:lnTo>
                  <a:pt x="42030" y="5250"/>
                </a:lnTo>
                <a:lnTo>
                  <a:pt x="42030" y="5240"/>
                </a:lnTo>
                <a:lnTo>
                  <a:pt x="42020" y="5240"/>
                </a:lnTo>
                <a:lnTo>
                  <a:pt x="42020" y="5230"/>
                </a:lnTo>
                <a:lnTo>
                  <a:pt x="42020" y="5220"/>
                </a:lnTo>
                <a:lnTo>
                  <a:pt x="42030" y="5220"/>
                </a:lnTo>
                <a:lnTo>
                  <a:pt x="42030" y="5210"/>
                </a:lnTo>
                <a:lnTo>
                  <a:pt x="42040" y="5210"/>
                </a:lnTo>
                <a:lnTo>
                  <a:pt x="42040" y="5220"/>
                </a:lnTo>
                <a:lnTo>
                  <a:pt x="42050" y="5210"/>
                </a:lnTo>
                <a:lnTo>
                  <a:pt x="42060" y="5210"/>
                </a:lnTo>
                <a:lnTo>
                  <a:pt x="42070" y="5210"/>
                </a:lnTo>
                <a:lnTo>
                  <a:pt x="42080" y="5210"/>
                </a:lnTo>
                <a:lnTo>
                  <a:pt x="42090" y="5210"/>
                </a:lnTo>
                <a:lnTo>
                  <a:pt x="42090" y="5220"/>
                </a:lnTo>
                <a:lnTo>
                  <a:pt x="42100" y="5210"/>
                </a:lnTo>
                <a:lnTo>
                  <a:pt x="42110" y="5200"/>
                </a:lnTo>
                <a:lnTo>
                  <a:pt x="42120" y="5190"/>
                </a:lnTo>
                <a:lnTo>
                  <a:pt x="42120" y="5180"/>
                </a:lnTo>
                <a:lnTo>
                  <a:pt x="42130" y="5170"/>
                </a:lnTo>
                <a:lnTo>
                  <a:pt x="42140" y="5160"/>
                </a:lnTo>
                <a:lnTo>
                  <a:pt x="42140" y="5150"/>
                </a:lnTo>
                <a:lnTo>
                  <a:pt x="42140" y="5140"/>
                </a:lnTo>
                <a:lnTo>
                  <a:pt x="42140" y="5120"/>
                </a:lnTo>
                <a:lnTo>
                  <a:pt x="42140" y="5110"/>
                </a:lnTo>
                <a:lnTo>
                  <a:pt x="42150" y="5100"/>
                </a:lnTo>
                <a:lnTo>
                  <a:pt x="42150" y="5090"/>
                </a:lnTo>
                <a:lnTo>
                  <a:pt x="42150" y="5080"/>
                </a:lnTo>
                <a:lnTo>
                  <a:pt x="42150" y="5050"/>
                </a:lnTo>
                <a:lnTo>
                  <a:pt x="42140" y="5050"/>
                </a:lnTo>
                <a:lnTo>
                  <a:pt x="42130" y="5040"/>
                </a:lnTo>
                <a:lnTo>
                  <a:pt x="42130" y="5030"/>
                </a:lnTo>
                <a:lnTo>
                  <a:pt x="42120" y="5030"/>
                </a:lnTo>
                <a:lnTo>
                  <a:pt x="42120" y="5020"/>
                </a:lnTo>
                <a:lnTo>
                  <a:pt x="42130" y="5020"/>
                </a:lnTo>
                <a:lnTo>
                  <a:pt x="42130" y="5010"/>
                </a:lnTo>
                <a:lnTo>
                  <a:pt x="42120" y="5010"/>
                </a:lnTo>
                <a:lnTo>
                  <a:pt x="42120" y="5000"/>
                </a:lnTo>
                <a:lnTo>
                  <a:pt x="42120" y="4990"/>
                </a:lnTo>
                <a:lnTo>
                  <a:pt x="42120" y="4980"/>
                </a:lnTo>
                <a:lnTo>
                  <a:pt x="42120" y="4970"/>
                </a:lnTo>
                <a:lnTo>
                  <a:pt x="42120" y="4960"/>
                </a:lnTo>
                <a:lnTo>
                  <a:pt x="42130" y="4960"/>
                </a:lnTo>
                <a:lnTo>
                  <a:pt x="42130" y="4950"/>
                </a:lnTo>
                <a:lnTo>
                  <a:pt x="42140" y="4950"/>
                </a:lnTo>
                <a:lnTo>
                  <a:pt x="42150" y="4950"/>
                </a:lnTo>
                <a:lnTo>
                  <a:pt x="42150" y="4960"/>
                </a:lnTo>
                <a:lnTo>
                  <a:pt x="42160" y="4960"/>
                </a:lnTo>
                <a:lnTo>
                  <a:pt x="42170" y="4960"/>
                </a:lnTo>
                <a:lnTo>
                  <a:pt x="42170" y="4970"/>
                </a:lnTo>
                <a:lnTo>
                  <a:pt x="42180" y="4970"/>
                </a:lnTo>
                <a:lnTo>
                  <a:pt x="42190" y="4970"/>
                </a:lnTo>
                <a:lnTo>
                  <a:pt x="42200" y="4970"/>
                </a:lnTo>
                <a:lnTo>
                  <a:pt x="42210" y="4970"/>
                </a:lnTo>
                <a:lnTo>
                  <a:pt x="42210" y="4960"/>
                </a:lnTo>
                <a:lnTo>
                  <a:pt x="42220" y="4950"/>
                </a:lnTo>
                <a:lnTo>
                  <a:pt x="42220" y="4940"/>
                </a:lnTo>
                <a:lnTo>
                  <a:pt x="42220" y="4930"/>
                </a:lnTo>
                <a:lnTo>
                  <a:pt x="42220" y="4920"/>
                </a:lnTo>
                <a:lnTo>
                  <a:pt x="42220" y="4910"/>
                </a:lnTo>
                <a:lnTo>
                  <a:pt x="42230" y="4910"/>
                </a:lnTo>
                <a:lnTo>
                  <a:pt x="42230" y="4900"/>
                </a:lnTo>
                <a:lnTo>
                  <a:pt x="42240" y="4900"/>
                </a:lnTo>
                <a:lnTo>
                  <a:pt x="42250" y="4900"/>
                </a:lnTo>
                <a:lnTo>
                  <a:pt x="42260" y="4900"/>
                </a:lnTo>
                <a:lnTo>
                  <a:pt x="42270" y="4900"/>
                </a:lnTo>
                <a:lnTo>
                  <a:pt x="42280" y="4910"/>
                </a:lnTo>
                <a:lnTo>
                  <a:pt x="42360" y="4950"/>
                </a:lnTo>
                <a:lnTo>
                  <a:pt x="42390" y="4970"/>
                </a:lnTo>
                <a:lnTo>
                  <a:pt x="42460" y="5010"/>
                </a:lnTo>
                <a:lnTo>
                  <a:pt x="42510" y="5040"/>
                </a:lnTo>
                <a:lnTo>
                  <a:pt x="42610" y="5090"/>
                </a:lnTo>
                <a:lnTo>
                  <a:pt x="42690" y="5140"/>
                </a:lnTo>
                <a:lnTo>
                  <a:pt x="42910" y="5270"/>
                </a:lnTo>
                <a:lnTo>
                  <a:pt x="43000" y="5320"/>
                </a:lnTo>
                <a:lnTo>
                  <a:pt x="43060" y="5350"/>
                </a:lnTo>
                <a:lnTo>
                  <a:pt x="43120" y="5390"/>
                </a:lnTo>
                <a:lnTo>
                  <a:pt x="43200" y="5430"/>
                </a:lnTo>
                <a:lnTo>
                  <a:pt x="43350" y="5520"/>
                </a:lnTo>
                <a:lnTo>
                  <a:pt x="43490" y="5590"/>
                </a:lnTo>
                <a:lnTo>
                  <a:pt x="43540" y="5620"/>
                </a:lnTo>
                <a:lnTo>
                  <a:pt x="43580" y="5640"/>
                </a:lnTo>
                <a:lnTo>
                  <a:pt x="43790" y="5760"/>
                </a:lnTo>
                <a:lnTo>
                  <a:pt x="43800" y="5770"/>
                </a:lnTo>
                <a:lnTo>
                  <a:pt x="44020" y="5890"/>
                </a:lnTo>
                <a:lnTo>
                  <a:pt x="44060" y="5910"/>
                </a:lnTo>
                <a:lnTo>
                  <a:pt x="44240" y="6020"/>
                </a:lnTo>
                <a:lnTo>
                  <a:pt x="44300" y="6050"/>
                </a:lnTo>
                <a:lnTo>
                  <a:pt x="44460" y="6140"/>
                </a:lnTo>
                <a:lnTo>
                  <a:pt x="44640" y="6240"/>
                </a:lnTo>
                <a:lnTo>
                  <a:pt x="44670" y="6260"/>
                </a:lnTo>
                <a:lnTo>
                  <a:pt x="44710" y="6280"/>
                </a:lnTo>
                <a:lnTo>
                  <a:pt x="44750" y="6300"/>
                </a:lnTo>
                <a:lnTo>
                  <a:pt x="44790" y="6320"/>
                </a:lnTo>
                <a:lnTo>
                  <a:pt x="44830" y="6350"/>
                </a:lnTo>
                <a:lnTo>
                  <a:pt x="44840" y="6360"/>
                </a:lnTo>
                <a:lnTo>
                  <a:pt x="44920" y="6400"/>
                </a:lnTo>
                <a:lnTo>
                  <a:pt x="44960" y="6420"/>
                </a:lnTo>
                <a:lnTo>
                  <a:pt x="45080" y="6490"/>
                </a:lnTo>
                <a:lnTo>
                  <a:pt x="45240" y="6580"/>
                </a:lnTo>
                <a:lnTo>
                  <a:pt x="45290" y="6610"/>
                </a:lnTo>
                <a:lnTo>
                  <a:pt x="45320" y="6630"/>
                </a:lnTo>
                <a:lnTo>
                  <a:pt x="45370" y="6660"/>
                </a:lnTo>
                <a:lnTo>
                  <a:pt x="45480" y="6710"/>
                </a:lnTo>
                <a:lnTo>
                  <a:pt x="45490" y="6720"/>
                </a:lnTo>
                <a:lnTo>
                  <a:pt x="45500" y="6730"/>
                </a:lnTo>
                <a:lnTo>
                  <a:pt x="45520" y="6740"/>
                </a:lnTo>
                <a:lnTo>
                  <a:pt x="45580" y="6770"/>
                </a:lnTo>
                <a:lnTo>
                  <a:pt x="45650" y="6810"/>
                </a:lnTo>
                <a:lnTo>
                  <a:pt x="45670" y="6820"/>
                </a:lnTo>
                <a:lnTo>
                  <a:pt x="45720" y="6850"/>
                </a:lnTo>
                <a:lnTo>
                  <a:pt x="45820" y="6910"/>
                </a:lnTo>
                <a:lnTo>
                  <a:pt x="45850" y="6920"/>
                </a:lnTo>
                <a:lnTo>
                  <a:pt x="45940" y="6980"/>
                </a:lnTo>
                <a:lnTo>
                  <a:pt x="46000" y="7010"/>
                </a:lnTo>
                <a:lnTo>
                  <a:pt x="46020" y="7020"/>
                </a:lnTo>
                <a:lnTo>
                  <a:pt x="46160" y="7100"/>
                </a:lnTo>
                <a:lnTo>
                  <a:pt x="46210" y="7130"/>
                </a:lnTo>
                <a:lnTo>
                  <a:pt x="46260" y="7160"/>
                </a:lnTo>
                <a:lnTo>
                  <a:pt x="46300" y="7180"/>
                </a:lnTo>
                <a:lnTo>
                  <a:pt x="46380" y="7220"/>
                </a:lnTo>
                <a:lnTo>
                  <a:pt x="46420" y="7250"/>
                </a:lnTo>
                <a:lnTo>
                  <a:pt x="46450" y="7260"/>
                </a:lnTo>
                <a:lnTo>
                  <a:pt x="46470" y="7270"/>
                </a:lnTo>
                <a:lnTo>
                  <a:pt x="46500" y="7290"/>
                </a:lnTo>
                <a:lnTo>
                  <a:pt x="46550" y="7320"/>
                </a:lnTo>
                <a:lnTo>
                  <a:pt x="46650" y="7380"/>
                </a:lnTo>
                <a:lnTo>
                  <a:pt x="46740" y="7430"/>
                </a:lnTo>
                <a:lnTo>
                  <a:pt x="46770" y="7440"/>
                </a:lnTo>
                <a:lnTo>
                  <a:pt x="46810" y="7460"/>
                </a:lnTo>
                <a:lnTo>
                  <a:pt x="46820" y="7470"/>
                </a:lnTo>
                <a:lnTo>
                  <a:pt x="46890" y="7510"/>
                </a:lnTo>
                <a:lnTo>
                  <a:pt x="46940" y="7540"/>
                </a:lnTo>
                <a:lnTo>
                  <a:pt x="46960" y="7550"/>
                </a:lnTo>
                <a:lnTo>
                  <a:pt x="47010" y="7580"/>
                </a:lnTo>
                <a:lnTo>
                  <a:pt x="47070" y="7620"/>
                </a:lnTo>
                <a:lnTo>
                  <a:pt x="47110" y="7640"/>
                </a:lnTo>
                <a:lnTo>
                  <a:pt x="47250" y="7720"/>
                </a:lnTo>
                <a:lnTo>
                  <a:pt x="47270" y="7730"/>
                </a:lnTo>
                <a:lnTo>
                  <a:pt x="47310" y="7750"/>
                </a:lnTo>
                <a:lnTo>
                  <a:pt x="47340" y="7770"/>
                </a:lnTo>
                <a:lnTo>
                  <a:pt x="47380" y="7790"/>
                </a:lnTo>
                <a:lnTo>
                  <a:pt x="47480" y="7840"/>
                </a:lnTo>
                <a:lnTo>
                  <a:pt x="47510" y="7860"/>
                </a:lnTo>
                <a:lnTo>
                  <a:pt x="47600" y="7910"/>
                </a:lnTo>
                <a:lnTo>
                  <a:pt x="47610" y="7920"/>
                </a:lnTo>
                <a:lnTo>
                  <a:pt x="47690" y="7960"/>
                </a:lnTo>
                <a:lnTo>
                  <a:pt x="47760" y="8000"/>
                </a:lnTo>
                <a:lnTo>
                  <a:pt x="47840" y="8050"/>
                </a:lnTo>
                <a:lnTo>
                  <a:pt x="47980" y="8130"/>
                </a:lnTo>
                <a:lnTo>
                  <a:pt x="48040" y="8160"/>
                </a:lnTo>
                <a:lnTo>
                  <a:pt x="48310" y="8330"/>
                </a:lnTo>
                <a:lnTo>
                  <a:pt x="49190" y="8890"/>
                </a:lnTo>
                <a:lnTo>
                  <a:pt x="49430" y="9030"/>
                </a:lnTo>
                <a:lnTo>
                  <a:pt x="49590" y="9160"/>
                </a:lnTo>
                <a:lnTo>
                  <a:pt x="49630" y="9180"/>
                </a:lnTo>
                <a:lnTo>
                  <a:pt x="49770" y="9280"/>
                </a:lnTo>
                <a:lnTo>
                  <a:pt x="49840" y="9350"/>
                </a:lnTo>
                <a:lnTo>
                  <a:pt x="49910" y="9400"/>
                </a:lnTo>
                <a:lnTo>
                  <a:pt x="50110" y="9550"/>
                </a:lnTo>
                <a:lnTo>
                  <a:pt x="50460" y="9720"/>
                </a:lnTo>
                <a:lnTo>
                  <a:pt x="50580" y="9790"/>
                </a:lnTo>
                <a:lnTo>
                  <a:pt x="50660" y="9830"/>
                </a:lnTo>
                <a:lnTo>
                  <a:pt x="50780" y="9900"/>
                </a:lnTo>
                <a:lnTo>
                  <a:pt x="50860" y="9930"/>
                </a:lnTo>
                <a:lnTo>
                  <a:pt x="50980" y="10010"/>
                </a:lnTo>
                <a:lnTo>
                  <a:pt x="51160" y="10110"/>
                </a:lnTo>
                <a:lnTo>
                  <a:pt x="51230" y="10130"/>
                </a:lnTo>
                <a:lnTo>
                  <a:pt x="51260" y="10150"/>
                </a:lnTo>
                <a:lnTo>
                  <a:pt x="51290" y="10160"/>
                </a:lnTo>
                <a:lnTo>
                  <a:pt x="51320" y="10180"/>
                </a:lnTo>
                <a:lnTo>
                  <a:pt x="51350" y="10190"/>
                </a:lnTo>
                <a:lnTo>
                  <a:pt x="51370" y="10210"/>
                </a:lnTo>
                <a:lnTo>
                  <a:pt x="51400" y="10230"/>
                </a:lnTo>
                <a:lnTo>
                  <a:pt x="51430" y="10240"/>
                </a:lnTo>
                <a:lnTo>
                  <a:pt x="51460" y="10250"/>
                </a:lnTo>
                <a:lnTo>
                  <a:pt x="51490" y="10260"/>
                </a:lnTo>
                <a:lnTo>
                  <a:pt x="51530" y="10280"/>
                </a:lnTo>
                <a:lnTo>
                  <a:pt x="51570" y="10300"/>
                </a:lnTo>
                <a:lnTo>
                  <a:pt x="51600" y="10300"/>
                </a:lnTo>
                <a:lnTo>
                  <a:pt x="51610" y="10310"/>
                </a:lnTo>
                <a:lnTo>
                  <a:pt x="51630" y="10320"/>
                </a:lnTo>
                <a:lnTo>
                  <a:pt x="51650" y="10330"/>
                </a:lnTo>
                <a:lnTo>
                  <a:pt x="51670" y="10340"/>
                </a:lnTo>
                <a:lnTo>
                  <a:pt x="51720" y="10360"/>
                </a:lnTo>
                <a:lnTo>
                  <a:pt x="51930" y="10410"/>
                </a:lnTo>
                <a:lnTo>
                  <a:pt x="52000" y="104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