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Manyara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Tanzania • State Map | Fully Editable Vector Shape</a:t>
            </a:r>
          </a:p>
        </p:txBody>
      </p:sp>
      <p:sp>
        <p:nvSpPr>
          <p:cNvPr id="101" name="Manyara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57170" y="26690"/>
                </a:moveTo>
                <a:lnTo>
                  <a:pt x="57220" y="26790"/>
                </a:lnTo>
                <a:lnTo>
                  <a:pt x="57230" y="26810"/>
                </a:lnTo>
                <a:lnTo>
                  <a:pt x="57480" y="26790"/>
                </a:lnTo>
                <a:lnTo>
                  <a:pt x="57490" y="26800"/>
                </a:lnTo>
                <a:lnTo>
                  <a:pt x="57580" y="26800"/>
                </a:lnTo>
                <a:lnTo>
                  <a:pt x="57640" y="26790"/>
                </a:lnTo>
                <a:lnTo>
                  <a:pt x="57670" y="26780"/>
                </a:lnTo>
                <a:lnTo>
                  <a:pt x="57680" y="26780"/>
                </a:lnTo>
                <a:lnTo>
                  <a:pt x="57710" y="26770"/>
                </a:lnTo>
                <a:lnTo>
                  <a:pt x="57720" y="26770"/>
                </a:lnTo>
                <a:lnTo>
                  <a:pt x="57740" y="26760"/>
                </a:lnTo>
                <a:lnTo>
                  <a:pt x="57920" y="26880"/>
                </a:lnTo>
                <a:lnTo>
                  <a:pt x="57930" y="26900"/>
                </a:lnTo>
                <a:lnTo>
                  <a:pt x="57930" y="26910"/>
                </a:lnTo>
                <a:lnTo>
                  <a:pt x="57940" y="26920"/>
                </a:lnTo>
                <a:lnTo>
                  <a:pt x="57970" y="26950"/>
                </a:lnTo>
                <a:lnTo>
                  <a:pt x="58020" y="26940"/>
                </a:lnTo>
                <a:lnTo>
                  <a:pt x="58070" y="26920"/>
                </a:lnTo>
                <a:lnTo>
                  <a:pt x="58090" y="26960"/>
                </a:lnTo>
                <a:lnTo>
                  <a:pt x="58100" y="26980"/>
                </a:lnTo>
                <a:lnTo>
                  <a:pt x="58110" y="26990"/>
                </a:lnTo>
                <a:lnTo>
                  <a:pt x="58130" y="27010"/>
                </a:lnTo>
                <a:lnTo>
                  <a:pt x="58170" y="27080"/>
                </a:lnTo>
                <a:lnTo>
                  <a:pt x="58230" y="27200"/>
                </a:lnTo>
                <a:lnTo>
                  <a:pt x="58310" y="27290"/>
                </a:lnTo>
                <a:lnTo>
                  <a:pt x="58330" y="27320"/>
                </a:lnTo>
                <a:lnTo>
                  <a:pt x="58450" y="27460"/>
                </a:lnTo>
                <a:lnTo>
                  <a:pt x="58460" y="27480"/>
                </a:lnTo>
                <a:lnTo>
                  <a:pt x="58470" y="27500"/>
                </a:lnTo>
                <a:lnTo>
                  <a:pt x="58480" y="27500"/>
                </a:lnTo>
                <a:lnTo>
                  <a:pt x="58480" y="27510"/>
                </a:lnTo>
                <a:lnTo>
                  <a:pt x="58580" y="27630"/>
                </a:lnTo>
                <a:lnTo>
                  <a:pt x="58660" y="27720"/>
                </a:lnTo>
                <a:lnTo>
                  <a:pt x="58700" y="27760"/>
                </a:lnTo>
                <a:lnTo>
                  <a:pt x="58740" y="27820"/>
                </a:lnTo>
                <a:lnTo>
                  <a:pt x="58870" y="27980"/>
                </a:lnTo>
                <a:lnTo>
                  <a:pt x="58880" y="27990"/>
                </a:lnTo>
                <a:lnTo>
                  <a:pt x="58980" y="28110"/>
                </a:lnTo>
                <a:lnTo>
                  <a:pt x="59040" y="28180"/>
                </a:lnTo>
                <a:lnTo>
                  <a:pt x="59300" y="28510"/>
                </a:lnTo>
                <a:lnTo>
                  <a:pt x="59400" y="28630"/>
                </a:lnTo>
                <a:lnTo>
                  <a:pt x="59400" y="28640"/>
                </a:lnTo>
                <a:lnTo>
                  <a:pt x="59450" y="28700"/>
                </a:lnTo>
                <a:lnTo>
                  <a:pt x="59470" y="28710"/>
                </a:lnTo>
                <a:lnTo>
                  <a:pt x="59470" y="28720"/>
                </a:lnTo>
                <a:lnTo>
                  <a:pt x="59500" y="28780"/>
                </a:lnTo>
                <a:lnTo>
                  <a:pt x="59510" y="28820"/>
                </a:lnTo>
                <a:lnTo>
                  <a:pt x="59560" y="28910"/>
                </a:lnTo>
                <a:lnTo>
                  <a:pt x="59600" y="28990"/>
                </a:lnTo>
                <a:lnTo>
                  <a:pt x="59680" y="29170"/>
                </a:lnTo>
                <a:lnTo>
                  <a:pt x="59780" y="29380"/>
                </a:lnTo>
                <a:lnTo>
                  <a:pt x="59790" y="29400"/>
                </a:lnTo>
                <a:lnTo>
                  <a:pt x="59800" y="29420"/>
                </a:lnTo>
                <a:lnTo>
                  <a:pt x="59890" y="29620"/>
                </a:lnTo>
                <a:lnTo>
                  <a:pt x="59940" y="29720"/>
                </a:lnTo>
                <a:lnTo>
                  <a:pt x="59960" y="29770"/>
                </a:lnTo>
                <a:lnTo>
                  <a:pt x="60060" y="29980"/>
                </a:lnTo>
                <a:lnTo>
                  <a:pt x="60110" y="30070"/>
                </a:lnTo>
                <a:lnTo>
                  <a:pt x="60150" y="30160"/>
                </a:lnTo>
                <a:lnTo>
                  <a:pt x="60180" y="30220"/>
                </a:lnTo>
                <a:lnTo>
                  <a:pt x="60250" y="30360"/>
                </a:lnTo>
                <a:lnTo>
                  <a:pt x="60340" y="30560"/>
                </a:lnTo>
                <a:lnTo>
                  <a:pt x="60370" y="30620"/>
                </a:lnTo>
                <a:lnTo>
                  <a:pt x="60400" y="30680"/>
                </a:lnTo>
                <a:lnTo>
                  <a:pt x="60440" y="30760"/>
                </a:lnTo>
                <a:lnTo>
                  <a:pt x="60450" y="30790"/>
                </a:lnTo>
                <a:lnTo>
                  <a:pt x="60480" y="30840"/>
                </a:lnTo>
                <a:lnTo>
                  <a:pt x="60490" y="30860"/>
                </a:lnTo>
                <a:lnTo>
                  <a:pt x="60500" y="30880"/>
                </a:lnTo>
                <a:lnTo>
                  <a:pt x="60510" y="30900"/>
                </a:lnTo>
                <a:lnTo>
                  <a:pt x="60520" y="30940"/>
                </a:lnTo>
                <a:lnTo>
                  <a:pt x="60530" y="30960"/>
                </a:lnTo>
                <a:lnTo>
                  <a:pt x="60540" y="30980"/>
                </a:lnTo>
                <a:lnTo>
                  <a:pt x="60550" y="31010"/>
                </a:lnTo>
                <a:lnTo>
                  <a:pt x="60570" y="31030"/>
                </a:lnTo>
                <a:lnTo>
                  <a:pt x="60570" y="31050"/>
                </a:lnTo>
                <a:lnTo>
                  <a:pt x="60580" y="31070"/>
                </a:lnTo>
                <a:lnTo>
                  <a:pt x="60590" y="31070"/>
                </a:lnTo>
                <a:lnTo>
                  <a:pt x="60630" y="31050"/>
                </a:lnTo>
                <a:lnTo>
                  <a:pt x="60640" y="31050"/>
                </a:lnTo>
                <a:lnTo>
                  <a:pt x="60660" y="31050"/>
                </a:lnTo>
                <a:lnTo>
                  <a:pt x="60690" y="31040"/>
                </a:lnTo>
                <a:lnTo>
                  <a:pt x="60700" y="31030"/>
                </a:lnTo>
                <a:lnTo>
                  <a:pt x="60720" y="31030"/>
                </a:lnTo>
                <a:lnTo>
                  <a:pt x="60720" y="31020"/>
                </a:lnTo>
                <a:lnTo>
                  <a:pt x="60730" y="31020"/>
                </a:lnTo>
                <a:lnTo>
                  <a:pt x="60720" y="31000"/>
                </a:lnTo>
                <a:lnTo>
                  <a:pt x="60720" y="30980"/>
                </a:lnTo>
                <a:lnTo>
                  <a:pt x="60720" y="30950"/>
                </a:lnTo>
                <a:lnTo>
                  <a:pt x="60710" y="30900"/>
                </a:lnTo>
                <a:lnTo>
                  <a:pt x="60710" y="30890"/>
                </a:lnTo>
                <a:lnTo>
                  <a:pt x="60710" y="30880"/>
                </a:lnTo>
                <a:lnTo>
                  <a:pt x="60700" y="30870"/>
                </a:lnTo>
                <a:lnTo>
                  <a:pt x="60700" y="30840"/>
                </a:lnTo>
                <a:lnTo>
                  <a:pt x="60710" y="30810"/>
                </a:lnTo>
                <a:lnTo>
                  <a:pt x="60710" y="30770"/>
                </a:lnTo>
                <a:lnTo>
                  <a:pt x="60720" y="30740"/>
                </a:lnTo>
                <a:lnTo>
                  <a:pt x="60710" y="30710"/>
                </a:lnTo>
                <a:lnTo>
                  <a:pt x="60710" y="30690"/>
                </a:lnTo>
                <a:lnTo>
                  <a:pt x="60710" y="30640"/>
                </a:lnTo>
                <a:lnTo>
                  <a:pt x="60710" y="30590"/>
                </a:lnTo>
                <a:lnTo>
                  <a:pt x="60700" y="30540"/>
                </a:lnTo>
                <a:lnTo>
                  <a:pt x="60700" y="30530"/>
                </a:lnTo>
                <a:lnTo>
                  <a:pt x="60700" y="30510"/>
                </a:lnTo>
                <a:lnTo>
                  <a:pt x="60710" y="30470"/>
                </a:lnTo>
                <a:lnTo>
                  <a:pt x="60720" y="30450"/>
                </a:lnTo>
                <a:lnTo>
                  <a:pt x="60720" y="30440"/>
                </a:lnTo>
                <a:lnTo>
                  <a:pt x="60720" y="30420"/>
                </a:lnTo>
                <a:lnTo>
                  <a:pt x="60720" y="30370"/>
                </a:lnTo>
                <a:lnTo>
                  <a:pt x="60710" y="30360"/>
                </a:lnTo>
                <a:lnTo>
                  <a:pt x="60710" y="30330"/>
                </a:lnTo>
                <a:lnTo>
                  <a:pt x="60710" y="30280"/>
                </a:lnTo>
                <a:lnTo>
                  <a:pt x="60710" y="30240"/>
                </a:lnTo>
                <a:lnTo>
                  <a:pt x="60700" y="30200"/>
                </a:lnTo>
                <a:lnTo>
                  <a:pt x="60700" y="30180"/>
                </a:lnTo>
                <a:lnTo>
                  <a:pt x="60700" y="30140"/>
                </a:lnTo>
                <a:lnTo>
                  <a:pt x="60710" y="30110"/>
                </a:lnTo>
                <a:lnTo>
                  <a:pt x="60720" y="30060"/>
                </a:lnTo>
                <a:lnTo>
                  <a:pt x="60720" y="30040"/>
                </a:lnTo>
                <a:lnTo>
                  <a:pt x="60720" y="30020"/>
                </a:lnTo>
                <a:lnTo>
                  <a:pt x="60720" y="30010"/>
                </a:lnTo>
                <a:lnTo>
                  <a:pt x="60720" y="29980"/>
                </a:lnTo>
                <a:lnTo>
                  <a:pt x="60730" y="29950"/>
                </a:lnTo>
                <a:lnTo>
                  <a:pt x="60730" y="29930"/>
                </a:lnTo>
                <a:lnTo>
                  <a:pt x="60730" y="29910"/>
                </a:lnTo>
                <a:lnTo>
                  <a:pt x="60730" y="29890"/>
                </a:lnTo>
                <a:lnTo>
                  <a:pt x="60730" y="29870"/>
                </a:lnTo>
                <a:lnTo>
                  <a:pt x="60730" y="29850"/>
                </a:lnTo>
                <a:lnTo>
                  <a:pt x="60730" y="29830"/>
                </a:lnTo>
                <a:lnTo>
                  <a:pt x="60730" y="29820"/>
                </a:lnTo>
                <a:lnTo>
                  <a:pt x="60730" y="29810"/>
                </a:lnTo>
                <a:lnTo>
                  <a:pt x="60730" y="29790"/>
                </a:lnTo>
                <a:lnTo>
                  <a:pt x="60730" y="29770"/>
                </a:lnTo>
                <a:lnTo>
                  <a:pt x="60730" y="29750"/>
                </a:lnTo>
                <a:lnTo>
                  <a:pt x="60730" y="29730"/>
                </a:lnTo>
                <a:lnTo>
                  <a:pt x="60730" y="29710"/>
                </a:lnTo>
                <a:lnTo>
                  <a:pt x="60730" y="29660"/>
                </a:lnTo>
                <a:lnTo>
                  <a:pt x="60730" y="29620"/>
                </a:lnTo>
                <a:lnTo>
                  <a:pt x="60730" y="29580"/>
                </a:lnTo>
                <a:lnTo>
                  <a:pt x="60730" y="29540"/>
                </a:lnTo>
                <a:lnTo>
                  <a:pt x="60730" y="29490"/>
                </a:lnTo>
                <a:lnTo>
                  <a:pt x="60720" y="29480"/>
                </a:lnTo>
                <a:lnTo>
                  <a:pt x="60700" y="29420"/>
                </a:lnTo>
                <a:lnTo>
                  <a:pt x="60680" y="29370"/>
                </a:lnTo>
                <a:lnTo>
                  <a:pt x="60680" y="29320"/>
                </a:lnTo>
                <a:lnTo>
                  <a:pt x="60680" y="29310"/>
                </a:lnTo>
                <a:lnTo>
                  <a:pt x="60680" y="29300"/>
                </a:lnTo>
                <a:lnTo>
                  <a:pt x="60680" y="29290"/>
                </a:lnTo>
                <a:lnTo>
                  <a:pt x="60680" y="29270"/>
                </a:lnTo>
                <a:lnTo>
                  <a:pt x="60690" y="29240"/>
                </a:lnTo>
                <a:lnTo>
                  <a:pt x="60680" y="29220"/>
                </a:lnTo>
                <a:lnTo>
                  <a:pt x="60680" y="29200"/>
                </a:lnTo>
                <a:lnTo>
                  <a:pt x="60680" y="29130"/>
                </a:lnTo>
                <a:lnTo>
                  <a:pt x="60690" y="29090"/>
                </a:lnTo>
                <a:lnTo>
                  <a:pt x="60690" y="29080"/>
                </a:lnTo>
                <a:lnTo>
                  <a:pt x="60690" y="29070"/>
                </a:lnTo>
                <a:lnTo>
                  <a:pt x="60690" y="29040"/>
                </a:lnTo>
                <a:lnTo>
                  <a:pt x="60690" y="29030"/>
                </a:lnTo>
                <a:lnTo>
                  <a:pt x="60690" y="29000"/>
                </a:lnTo>
                <a:lnTo>
                  <a:pt x="60690" y="28960"/>
                </a:lnTo>
                <a:lnTo>
                  <a:pt x="60690" y="28900"/>
                </a:lnTo>
                <a:lnTo>
                  <a:pt x="60690" y="28850"/>
                </a:lnTo>
                <a:lnTo>
                  <a:pt x="60690" y="28790"/>
                </a:lnTo>
                <a:lnTo>
                  <a:pt x="60680" y="28760"/>
                </a:lnTo>
                <a:lnTo>
                  <a:pt x="60670" y="28710"/>
                </a:lnTo>
                <a:lnTo>
                  <a:pt x="60670" y="28660"/>
                </a:lnTo>
                <a:lnTo>
                  <a:pt x="60670" y="28620"/>
                </a:lnTo>
                <a:lnTo>
                  <a:pt x="60680" y="28590"/>
                </a:lnTo>
                <a:lnTo>
                  <a:pt x="60690" y="28570"/>
                </a:lnTo>
                <a:lnTo>
                  <a:pt x="60700" y="28520"/>
                </a:lnTo>
                <a:lnTo>
                  <a:pt x="60700" y="28490"/>
                </a:lnTo>
                <a:lnTo>
                  <a:pt x="60710" y="28460"/>
                </a:lnTo>
                <a:lnTo>
                  <a:pt x="60700" y="28420"/>
                </a:lnTo>
                <a:lnTo>
                  <a:pt x="60700" y="28400"/>
                </a:lnTo>
                <a:lnTo>
                  <a:pt x="60710" y="28360"/>
                </a:lnTo>
                <a:lnTo>
                  <a:pt x="60710" y="28340"/>
                </a:lnTo>
                <a:lnTo>
                  <a:pt x="60720" y="28320"/>
                </a:lnTo>
                <a:lnTo>
                  <a:pt x="60720" y="28280"/>
                </a:lnTo>
                <a:lnTo>
                  <a:pt x="60720" y="28240"/>
                </a:lnTo>
                <a:lnTo>
                  <a:pt x="60720" y="28200"/>
                </a:lnTo>
                <a:lnTo>
                  <a:pt x="60730" y="28170"/>
                </a:lnTo>
                <a:lnTo>
                  <a:pt x="60730" y="28160"/>
                </a:lnTo>
                <a:lnTo>
                  <a:pt x="60770" y="28160"/>
                </a:lnTo>
                <a:lnTo>
                  <a:pt x="60800" y="28160"/>
                </a:lnTo>
                <a:lnTo>
                  <a:pt x="60830" y="28160"/>
                </a:lnTo>
                <a:lnTo>
                  <a:pt x="60860" y="28160"/>
                </a:lnTo>
                <a:lnTo>
                  <a:pt x="60880" y="28160"/>
                </a:lnTo>
                <a:lnTo>
                  <a:pt x="60910" y="28170"/>
                </a:lnTo>
                <a:lnTo>
                  <a:pt x="60930" y="28160"/>
                </a:lnTo>
                <a:lnTo>
                  <a:pt x="60960" y="28150"/>
                </a:lnTo>
                <a:lnTo>
                  <a:pt x="61000" y="28150"/>
                </a:lnTo>
                <a:lnTo>
                  <a:pt x="61030" y="28150"/>
                </a:lnTo>
                <a:lnTo>
                  <a:pt x="61050" y="28150"/>
                </a:lnTo>
                <a:lnTo>
                  <a:pt x="61090" y="28160"/>
                </a:lnTo>
                <a:lnTo>
                  <a:pt x="61100" y="28160"/>
                </a:lnTo>
                <a:lnTo>
                  <a:pt x="61120" y="28150"/>
                </a:lnTo>
                <a:lnTo>
                  <a:pt x="61150" y="28150"/>
                </a:lnTo>
                <a:lnTo>
                  <a:pt x="61190" y="28140"/>
                </a:lnTo>
                <a:lnTo>
                  <a:pt x="61210" y="28140"/>
                </a:lnTo>
                <a:lnTo>
                  <a:pt x="61230" y="28140"/>
                </a:lnTo>
                <a:lnTo>
                  <a:pt x="61240" y="28130"/>
                </a:lnTo>
                <a:lnTo>
                  <a:pt x="61250" y="28130"/>
                </a:lnTo>
                <a:lnTo>
                  <a:pt x="61270" y="28130"/>
                </a:lnTo>
                <a:lnTo>
                  <a:pt x="61280" y="28130"/>
                </a:lnTo>
                <a:lnTo>
                  <a:pt x="61290" y="28130"/>
                </a:lnTo>
                <a:lnTo>
                  <a:pt x="61310" y="28130"/>
                </a:lnTo>
                <a:lnTo>
                  <a:pt x="61330" y="28130"/>
                </a:lnTo>
                <a:lnTo>
                  <a:pt x="61350" y="28130"/>
                </a:lnTo>
                <a:lnTo>
                  <a:pt x="61370" y="28130"/>
                </a:lnTo>
                <a:lnTo>
                  <a:pt x="61390" y="28130"/>
                </a:lnTo>
                <a:lnTo>
                  <a:pt x="61410" y="28120"/>
                </a:lnTo>
                <a:lnTo>
                  <a:pt x="61420" y="28120"/>
                </a:lnTo>
                <a:lnTo>
                  <a:pt x="61430" y="28110"/>
                </a:lnTo>
                <a:lnTo>
                  <a:pt x="61440" y="28110"/>
                </a:lnTo>
                <a:lnTo>
                  <a:pt x="61460" y="28110"/>
                </a:lnTo>
                <a:lnTo>
                  <a:pt x="61470" y="28110"/>
                </a:lnTo>
                <a:lnTo>
                  <a:pt x="61490" y="28110"/>
                </a:lnTo>
                <a:lnTo>
                  <a:pt x="61500" y="28110"/>
                </a:lnTo>
                <a:lnTo>
                  <a:pt x="61510" y="28110"/>
                </a:lnTo>
                <a:lnTo>
                  <a:pt x="61520" y="28110"/>
                </a:lnTo>
                <a:lnTo>
                  <a:pt x="61530" y="28110"/>
                </a:lnTo>
                <a:lnTo>
                  <a:pt x="61550" y="28110"/>
                </a:lnTo>
                <a:lnTo>
                  <a:pt x="61570" y="28100"/>
                </a:lnTo>
                <a:lnTo>
                  <a:pt x="61600" y="28090"/>
                </a:lnTo>
                <a:lnTo>
                  <a:pt x="61610" y="28090"/>
                </a:lnTo>
                <a:lnTo>
                  <a:pt x="61640" y="28080"/>
                </a:lnTo>
                <a:lnTo>
                  <a:pt x="61660" y="28070"/>
                </a:lnTo>
                <a:lnTo>
                  <a:pt x="61700" y="28060"/>
                </a:lnTo>
                <a:lnTo>
                  <a:pt x="61710" y="28060"/>
                </a:lnTo>
                <a:lnTo>
                  <a:pt x="61730" y="28050"/>
                </a:lnTo>
                <a:lnTo>
                  <a:pt x="61740" y="28050"/>
                </a:lnTo>
                <a:lnTo>
                  <a:pt x="61760" y="28040"/>
                </a:lnTo>
                <a:lnTo>
                  <a:pt x="61780" y="28040"/>
                </a:lnTo>
                <a:lnTo>
                  <a:pt x="61790" y="28040"/>
                </a:lnTo>
                <a:lnTo>
                  <a:pt x="61810" y="28040"/>
                </a:lnTo>
                <a:lnTo>
                  <a:pt x="61830" y="28040"/>
                </a:lnTo>
                <a:lnTo>
                  <a:pt x="61850" y="28040"/>
                </a:lnTo>
                <a:lnTo>
                  <a:pt x="61870" y="28040"/>
                </a:lnTo>
                <a:lnTo>
                  <a:pt x="61900" y="28030"/>
                </a:lnTo>
                <a:lnTo>
                  <a:pt x="61920" y="28030"/>
                </a:lnTo>
                <a:lnTo>
                  <a:pt x="61940" y="28020"/>
                </a:lnTo>
                <a:lnTo>
                  <a:pt x="61960" y="28020"/>
                </a:lnTo>
                <a:lnTo>
                  <a:pt x="61980" y="28020"/>
                </a:lnTo>
                <a:lnTo>
                  <a:pt x="61990" y="28020"/>
                </a:lnTo>
                <a:lnTo>
                  <a:pt x="62000" y="28020"/>
                </a:lnTo>
                <a:lnTo>
                  <a:pt x="62030" y="28010"/>
                </a:lnTo>
                <a:lnTo>
                  <a:pt x="62060" y="28010"/>
                </a:lnTo>
                <a:lnTo>
                  <a:pt x="62090" y="28000"/>
                </a:lnTo>
                <a:lnTo>
                  <a:pt x="62110" y="28000"/>
                </a:lnTo>
                <a:lnTo>
                  <a:pt x="62120" y="28000"/>
                </a:lnTo>
                <a:lnTo>
                  <a:pt x="62150" y="28000"/>
                </a:lnTo>
                <a:lnTo>
                  <a:pt x="62180" y="27990"/>
                </a:lnTo>
                <a:lnTo>
                  <a:pt x="62220" y="27980"/>
                </a:lnTo>
                <a:lnTo>
                  <a:pt x="62250" y="27980"/>
                </a:lnTo>
                <a:lnTo>
                  <a:pt x="62260" y="27970"/>
                </a:lnTo>
                <a:lnTo>
                  <a:pt x="62270" y="27960"/>
                </a:lnTo>
                <a:lnTo>
                  <a:pt x="62280" y="27950"/>
                </a:lnTo>
                <a:lnTo>
                  <a:pt x="62300" y="27950"/>
                </a:lnTo>
                <a:lnTo>
                  <a:pt x="62310" y="27940"/>
                </a:lnTo>
                <a:lnTo>
                  <a:pt x="62330" y="27930"/>
                </a:lnTo>
                <a:lnTo>
                  <a:pt x="62340" y="27930"/>
                </a:lnTo>
                <a:lnTo>
                  <a:pt x="62340" y="27920"/>
                </a:lnTo>
                <a:lnTo>
                  <a:pt x="62340" y="27910"/>
                </a:lnTo>
                <a:lnTo>
                  <a:pt x="62330" y="27890"/>
                </a:lnTo>
                <a:lnTo>
                  <a:pt x="62320" y="27880"/>
                </a:lnTo>
                <a:lnTo>
                  <a:pt x="62330" y="27870"/>
                </a:lnTo>
                <a:lnTo>
                  <a:pt x="62340" y="27850"/>
                </a:lnTo>
                <a:lnTo>
                  <a:pt x="62350" y="27840"/>
                </a:lnTo>
                <a:lnTo>
                  <a:pt x="62350" y="27830"/>
                </a:lnTo>
                <a:lnTo>
                  <a:pt x="62350" y="27820"/>
                </a:lnTo>
                <a:lnTo>
                  <a:pt x="62360" y="27820"/>
                </a:lnTo>
                <a:lnTo>
                  <a:pt x="62370" y="27810"/>
                </a:lnTo>
                <a:lnTo>
                  <a:pt x="62380" y="27810"/>
                </a:lnTo>
                <a:lnTo>
                  <a:pt x="62390" y="27800"/>
                </a:lnTo>
                <a:lnTo>
                  <a:pt x="62400" y="27800"/>
                </a:lnTo>
                <a:lnTo>
                  <a:pt x="62400" y="27790"/>
                </a:lnTo>
                <a:lnTo>
                  <a:pt x="62410" y="27790"/>
                </a:lnTo>
                <a:lnTo>
                  <a:pt x="62410" y="27780"/>
                </a:lnTo>
                <a:lnTo>
                  <a:pt x="62420" y="27770"/>
                </a:lnTo>
                <a:lnTo>
                  <a:pt x="62430" y="27760"/>
                </a:lnTo>
                <a:lnTo>
                  <a:pt x="62440" y="27750"/>
                </a:lnTo>
                <a:lnTo>
                  <a:pt x="62460" y="27750"/>
                </a:lnTo>
                <a:lnTo>
                  <a:pt x="62480" y="27740"/>
                </a:lnTo>
                <a:lnTo>
                  <a:pt x="62490" y="27730"/>
                </a:lnTo>
                <a:lnTo>
                  <a:pt x="62500" y="27720"/>
                </a:lnTo>
                <a:lnTo>
                  <a:pt x="62500" y="27710"/>
                </a:lnTo>
                <a:lnTo>
                  <a:pt x="62510" y="27710"/>
                </a:lnTo>
                <a:lnTo>
                  <a:pt x="62510" y="27700"/>
                </a:lnTo>
                <a:lnTo>
                  <a:pt x="62520" y="27690"/>
                </a:lnTo>
                <a:lnTo>
                  <a:pt x="62520" y="27680"/>
                </a:lnTo>
                <a:lnTo>
                  <a:pt x="62530" y="27670"/>
                </a:lnTo>
                <a:lnTo>
                  <a:pt x="62540" y="27660"/>
                </a:lnTo>
                <a:lnTo>
                  <a:pt x="62550" y="27660"/>
                </a:lnTo>
                <a:lnTo>
                  <a:pt x="62560" y="27660"/>
                </a:lnTo>
                <a:lnTo>
                  <a:pt x="62570" y="27650"/>
                </a:lnTo>
                <a:lnTo>
                  <a:pt x="62580" y="27660"/>
                </a:lnTo>
                <a:lnTo>
                  <a:pt x="62590" y="27660"/>
                </a:lnTo>
                <a:lnTo>
                  <a:pt x="62600" y="27660"/>
                </a:lnTo>
                <a:lnTo>
                  <a:pt x="62600" y="27640"/>
                </a:lnTo>
                <a:lnTo>
                  <a:pt x="62610" y="27640"/>
                </a:lnTo>
                <a:lnTo>
                  <a:pt x="62630" y="27630"/>
                </a:lnTo>
                <a:lnTo>
                  <a:pt x="62640" y="27630"/>
                </a:lnTo>
                <a:lnTo>
                  <a:pt x="62650" y="27620"/>
                </a:lnTo>
                <a:lnTo>
                  <a:pt x="62660" y="27610"/>
                </a:lnTo>
                <a:lnTo>
                  <a:pt x="62660" y="27600"/>
                </a:lnTo>
                <a:lnTo>
                  <a:pt x="62660" y="27590"/>
                </a:lnTo>
                <a:lnTo>
                  <a:pt x="62670" y="27580"/>
                </a:lnTo>
                <a:lnTo>
                  <a:pt x="62680" y="27570"/>
                </a:lnTo>
                <a:lnTo>
                  <a:pt x="62690" y="27570"/>
                </a:lnTo>
                <a:lnTo>
                  <a:pt x="62690" y="27560"/>
                </a:lnTo>
                <a:lnTo>
                  <a:pt x="62700" y="27550"/>
                </a:lnTo>
                <a:lnTo>
                  <a:pt x="62710" y="27550"/>
                </a:lnTo>
                <a:lnTo>
                  <a:pt x="62720" y="27550"/>
                </a:lnTo>
                <a:lnTo>
                  <a:pt x="62720" y="27540"/>
                </a:lnTo>
                <a:lnTo>
                  <a:pt x="62730" y="27530"/>
                </a:lnTo>
                <a:lnTo>
                  <a:pt x="62730" y="27520"/>
                </a:lnTo>
                <a:lnTo>
                  <a:pt x="62730" y="27510"/>
                </a:lnTo>
                <a:lnTo>
                  <a:pt x="62720" y="27500"/>
                </a:lnTo>
                <a:lnTo>
                  <a:pt x="62720" y="27490"/>
                </a:lnTo>
                <a:lnTo>
                  <a:pt x="62730" y="27480"/>
                </a:lnTo>
                <a:lnTo>
                  <a:pt x="62740" y="27480"/>
                </a:lnTo>
                <a:lnTo>
                  <a:pt x="62760" y="27480"/>
                </a:lnTo>
                <a:lnTo>
                  <a:pt x="62770" y="27470"/>
                </a:lnTo>
                <a:lnTo>
                  <a:pt x="62780" y="27460"/>
                </a:lnTo>
                <a:lnTo>
                  <a:pt x="62790" y="27460"/>
                </a:lnTo>
                <a:lnTo>
                  <a:pt x="62800" y="27450"/>
                </a:lnTo>
                <a:lnTo>
                  <a:pt x="62800" y="27440"/>
                </a:lnTo>
                <a:lnTo>
                  <a:pt x="62800" y="27430"/>
                </a:lnTo>
                <a:lnTo>
                  <a:pt x="62790" y="27420"/>
                </a:lnTo>
                <a:lnTo>
                  <a:pt x="62800" y="27410"/>
                </a:lnTo>
                <a:lnTo>
                  <a:pt x="62810" y="27410"/>
                </a:lnTo>
                <a:lnTo>
                  <a:pt x="62820" y="27410"/>
                </a:lnTo>
                <a:lnTo>
                  <a:pt x="62820" y="27400"/>
                </a:lnTo>
                <a:lnTo>
                  <a:pt x="62820" y="27390"/>
                </a:lnTo>
                <a:lnTo>
                  <a:pt x="62840" y="27390"/>
                </a:lnTo>
                <a:lnTo>
                  <a:pt x="62850" y="27380"/>
                </a:lnTo>
                <a:lnTo>
                  <a:pt x="62870" y="27390"/>
                </a:lnTo>
                <a:lnTo>
                  <a:pt x="62890" y="27400"/>
                </a:lnTo>
                <a:lnTo>
                  <a:pt x="62900" y="27400"/>
                </a:lnTo>
                <a:lnTo>
                  <a:pt x="62910" y="27420"/>
                </a:lnTo>
                <a:lnTo>
                  <a:pt x="62930" y="27430"/>
                </a:lnTo>
                <a:lnTo>
                  <a:pt x="62940" y="27430"/>
                </a:lnTo>
                <a:lnTo>
                  <a:pt x="62950" y="27420"/>
                </a:lnTo>
                <a:lnTo>
                  <a:pt x="62960" y="27400"/>
                </a:lnTo>
                <a:lnTo>
                  <a:pt x="62970" y="27400"/>
                </a:lnTo>
                <a:lnTo>
                  <a:pt x="62970" y="27390"/>
                </a:lnTo>
                <a:lnTo>
                  <a:pt x="62980" y="27390"/>
                </a:lnTo>
                <a:lnTo>
                  <a:pt x="62990" y="27390"/>
                </a:lnTo>
                <a:lnTo>
                  <a:pt x="63010" y="27390"/>
                </a:lnTo>
                <a:lnTo>
                  <a:pt x="63020" y="27390"/>
                </a:lnTo>
                <a:lnTo>
                  <a:pt x="63040" y="27380"/>
                </a:lnTo>
                <a:lnTo>
                  <a:pt x="63060" y="27360"/>
                </a:lnTo>
                <a:lnTo>
                  <a:pt x="63070" y="27350"/>
                </a:lnTo>
                <a:lnTo>
                  <a:pt x="63070" y="27340"/>
                </a:lnTo>
                <a:lnTo>
                  <a:pt x="63090" y="27310"/>
                </a:lnTo>
                <a:lnTo>
                  <a:pt x="63110" y="27300"/>
                </a:lnTo>
                <a:lnTo>
                  <a:pt x="63110" y="27290"/>
                </a:lnTo>
                <a:lnTo>
                  <a:pt x="63130" y="27270"/>
                </a:lnTo>
                <a:lnTo>
                  <a:pt x="63150" y="27260"/>
                </a:lnTo>
                <a:lnTo>
                  <a:pt x="63160" y="27240"/>
                </a:lnTo>
                <a:lnTo>
                  <a:pt x="63170" y="27240"/>
                </a:lnTo>
                <a:lnTo>
                  <a:pt x="63190" y="27230"/>
                </a:lnTo>
                <a:lnTo>
                  <a:pt x="63190" y="27220"/>
                </a:lnTo>
                <a:lnTo>
                  <a:pt x="63200" y="27220"/>
                </a:lnTo>
                <a:lnTo>
                  <a:pt x="63220" y="27220"/>
                </a:lnTo>
                <a:lnTo>
                  <a:pt x="63230" y="27220"/>
                </a:lnTo>
                <a:lnTo>
                  <a:pt x="63250" y="27220"/>
                </a:lnTo>
                <a:lnTo>
                  <a:pt x="63260" y="27220"/>
                </a:lnTo>
                <a:lnTo>
                  <a:pt x="63270" y="27220"/>
                </a:lnTo>
                <a:lnTo>
                  <a:pt x="63280" y="27220"/>
                </a:lnTo>
                <a:lnTo>
                  <a:pt x="63280" y="27210"/>
                </a:lnTo>
                <a:lnTo>
                  <a:pt x="63290" y="27210"/>
                </a:lnTo>
                <a:lnTo>
                  <a:pt x="63290" y="27200"/>
                </a:lnTo>
                <a:lnTo>
                  <a:pt x="63300" y="27180"/>
                </a:lnTo>
                <a:lnTo>
                  <a:pt x="63310" y="27190"/>
                </a:lnTo>
                <a:lnTo>
                  <a:pt x="63310" y="27180"/>
                </a:lnTo>
                <a:lnTo>
                  <a:pt x="63320" y="27170"/>
                </a:lnTo>
                <a:lnTo>
                  <a:pt x="63330" y="27170"/>
                </a:lnTo>
                <a:lnTo>
                  <a:pt x="63340" y="27160"/>
                </a:lnTo>
                <a:lnTo>
                  <a:pt x="63340" y="27150"/>
                </a:lnTo>
                <a:lnTo>
                  <a:pt x="63340" y="27140"/>
                </a:lnTo>
                <a:lnTo>
                  <a:pt x="63350" y="27130"/>
                </a:lnTo>
                <a:lnTo>
                  <a:pt x="63350" y="27110"/>
                </a:lnTo>
                <a:lnTo>
                  <a:pt x="63350" y="27100"/>
                </a:lnTo>
                <a:lnTo>
                  <a:pt x="63360" y="27090"/>
                </a:lnTo>
                <a:lnTo>
                  <a:pt x="63370" y="27080"/>
                </a:lnTo>
                <a:lnTo>
                  <a:pt x="63370" y="27070"/>
                </a:lnTo>
                <a:lnTo>
                  <a:pt x="63370" y="27060"/>
                </a:lnTo>
                <a:lnTo>
                  <a:pt x="63380" y="27060"/>
                </a:lnTo>
                <a:lnTo>
                  <a:pt x="63390" y="27070"/>
                </a:lnTo>
                <a:lnTo>
                  <a:pt x="63400" y="27060"/>
                </a:lnTo>
                <a:lnTo>
                  <a:pt x="63390" y="27050"/>
                </a:lnTo>
                <a:lnTo>
                  <a:pt x="63400" y="27040"/>
                </a:lnTo>
                <a:lnTo>
                  <a:pt x="63400" y="27030"/>
                </a:lnTo>
                <a:lnTo>
                  <a:pt x="63400" y="27020"/>
                </a:lnTo>
                <a:lnTo>
                  <a:pt x="63410" y="27000"/>
                </a:lnTo>
                <a:lnTo>
                  <a:pt x="63420" y="26980"/>
                </a:lnTo>
                <a:lnTo>
                  <a:pt x="63420" y="26970"/>
                </a:lnTo>
                <a:lnTo>
                  <a:pt x="63420" y="26950"/>
                </a:lnTo>
                <a:lnTo>
                  <a:pt x="63410" y="26950"/>
                </a:lnTo>
                <a:lnTo>
                  <a:pt x="63410" y="26930"/>
                </a:lnTo>
                <a:lnTo>
                  <a:pt x="63400" y="26910"/>
                </a:lnTo>
                <a:lnTo>
                  <a:pt x="63400" y="26900"/>
                </a:lnTo>
                <a:lnTo>
                  <a:pt x="63400" y="26880"/>
                </a:lnTo>
                <a:lnTo>
                  <a:pt x="63410" y="26860"/>
                </a:lnTo>
                <a:lnTo>
                  <a:pt x="63420" y="26850"/>
                </a:lnTo>
                <a:lnTo>
                  <a:pt x="63440" y="26830"/>
                </a:lnTo>
                <a:lnTo>
                  <a:pt x="63460" y="26830"/>
                </a:lnTo>
                <a:lnTo>
                  <a:pt x="63480" y="26830"/>
                </a:lnTo>
                <a:lnTo>
                  <a:pt x="63480" y="26820"/>
                </a:lnTo>
                <a:lnTo>
                  <a:pt x="63500" y="26820"/>
                </a:lnTo>
                <a:lnTo>
                  <a:pt x="63520" y="26800"/>
                </a:lnTo>
                <a:lnTo>
                  <a:pt x="63530" y="26800"/>
                </a:lnTo>
                <a:lnTo>
                  <a:pt x="63540" y="26780"/>
                </a:lnTo>
                <a:lnTo>
                  <a:pt x="63550" y="26780"/>
                </a:lnTo>
                <a:lnTo>
                  <a:pt x="63540" y="26770"/>
                </a:lnTo>
                <a:lnTo>
                  <a:pt x="63540" y="26760"/>
                </a:lnTo>
                <a:lnTo>
                  <a:pt x="63560" y="26750"/>
                </a:lnTo>
                <a:lnTo>
                  <a:pt x="63580" y="26750"/>
                </a:lnTo>
                <a:lnTo>
                  <a:pt x="63590" y="26750"/>
                </a:lnTo>
                <a:lnTo>
                  <a:pt x="63610" y="26750"/>
                </a:lnTo>
                <a:lnTo>
                  <a:pt x="63630" y="26740"/>
                </a:lnTo>
                <a:lnTo>
                  <a:pt x="63660" y="26750"/>
                </a:lnTo>
                <a:lnTo>
                  <a:pt x="63650" y="26760"/>
                </a:lnTo>
                <a:lnTo>
                  <a:pt x="63660" y="26770"/>
                </a:lnTo>
                <a:lnTo>
                  <a:pt x="63670" y="26770"/>
                </a:lnTo>
                <a:lnTo>
                  <a:pt x="63670" y="26760"/>
                </a:lnTo>
                <a:lnTo>
                  <a:pt x="63680" y="26740"/>
                </a:lnTo>
                <a:lnTo>
                  <a:pt x="63690" y="26730"/>
                </a:lnTo>
                <a:lnTo>
                  <a:pt x="63700" y="26730"/>
                </a:lnTo>
                <a:lnTo>
                  <a:pt x="63710" y="26720"/>
                </a:lnTo>
                <a:lnTo>
                  <a:pt x="63720" y="26710"/>
                </a:lnTo>
                <a:lnTo>
                  <a:pt x="63730" y="26700"/>
                </a:lnTo>
                <a:lnTo>
                  <a:pt x="63740" y="26700"/>
                </a:lnTo>
                <a:lnTo>
                  <a:pt x="63750" y="26710"/>
                </a:lnTo>
                <a:lnTo>
                  <a:pt x="63760" y="26710"/>
                </a:lnTo>
                <a:lnTo>
                  <a:pt x="63760" y="26700"/>
                </a:lnTo>
                <a:lnTo>
                  <a:pt x="63750" y="26690"/>
                </a:lnTo>
                <a:lnTo>
                  <a:pt x="63760" y="26680"/>
                </a:lnTo>
                <a:lnTo>
                  <a:pt x="63770" y="26670"/>
                </a:lnTo>
                <a:lnTo>
                  <a:pt x="63760" y="26660"/>
                </a:lnTo>
                <a:lnTo>
                  <a:pt x="63770" y="26660"/>
                </a:lnTo>
                <a:lnTo>
                  <a:pt x="63780" y="26660"/>
                </a:lnTo>
                <a:lnTo>
                  <a:pt x="63790" y="26660"/>
                </a:lnTo>
                <a:lnTo>
                  <a:pt x="63790" y="26650"/>
                </a:lnTo>
                <a:lnTo>
                  <a:pt x="63790" y="26640"/>
                </a:lnTo>
                <a:lnTo>
                  <a:pt x="63790" y="26630"/>
                </a:lnTo>
                <a:lnTo>
                  <a:pt x="63790" y="26610"/>
                </a:lnTo>
                <a:lnTo>
                  <a:pt x="63790" y="26600"/>
                </a:lnTo>
                <a:lnTo>
                  <a:pt x="63790" y="26590"/>
                </a:lnTo>
                <a:lnTo>
                  <a:pt x="63790" y="26580"/>
                </a:lnTo>
                <a:lnTo>
                  <a:pt x="63810" y="26570"/>
                </a:lnTo>
                <a:lnTo>
                  <a:pt x="63830" y="26560"/>
                </a:lnTo>
                <a:lnTo>
                  <a:pt x="63850" y="26550"/>
                </a:lnTo>
                <a:lnTo>
                  <a:pt x="63880" y="26540"/>
                </a:lnTo>
                <a:lnTo>
                  <a:pt x="63900" y="26550"/>
                </a:lnTo>
                <a:lnTo>
                  <a:pt x="63930" y="26550"/>
                </a:lnTo>
                <a:lnTo>
                  <a:pt x="63940" y="26550"/>
                </a:lnTo>
                <a:lnTo>
                  <a:pt x="63960" y="26550"/>
                </a:lnTo>
                <a:lnTo>
                  <a:pt x="63980" y="26570"/>
                </a:lnTo>
                <a:lnTo>
                  <a:pt x="63990" y="26590"/>
                </a:lnTo>
                <a:lnTo>
                  <a:pt x="64010" y="26590"/>
                </a:lnTo>
                <a:lnTo>
                  <a:pt x="64030" y="26570"/>
                </a:lnTo>
                <a:lnTo>
                  <a:pt x="64050" y="26570"/>
                </a:lnTo>
                <a:lnTo>
                  <a:pt x="64070" y="26570"/>
                </a:lnTo>
                <a:lnTo>
                  <a:pt x="64080" y="26560"/>
                </a:lnTo>
                <a:lnTo>
                  <a:pt x="64100" y="26550"/>
                </a:lnTo>
                <a:lnTo>
                  <a:pt x="64110" y="26550"/>
                </a:lnTo>
                <a:lnTo>
                  <a:pt x="64100" y="26530"/>
                </a:lnTo>
                <a:lnTo>
                  <a:pt x="64090" y="26510"/>
                </a:lnTo>
                <a:lnTo>
                  <a:pt x="64060" y="26480"/>
                </a:lnTo>
                <a:lnTo>
                  <a:pt x="64020" y="26420"/>
                </a:lnTo>
                <a:lnTo>
                  <a:pt x="64010" y="26410"/>
                </a:lnTo>
                <a:lnTo>
                  <a:pt x="64010" y="26390"/>
                </a:lnTo>
                <a:lnTo>
                  <a:pt x="64020" y="26360"/>
                </a:lnTo>
                <a:lnTo>
                  <a:pt x="64040" y="26340"/>
                </a:lnTo>
                <a:lnTo>
                  <a:pt x="64050" y="26330"/>
                </a:lnTo>
                <a:lnTo>
                  <a:pt x="64110" y="26280"/>
                </a:lnTo>
                <a:lnTo>
                  <a:pt x="64120" y="26270"/>
                </a:lnTo>
                <a:lnTo>
                  <a:pt x="64130" y="26250"/>
                </a:lnTo>
                <a:lnTo>
                  <a:pt x="64140" y="26230"/>
                </a:lnTo>
                <a:lnTo>
                  <a:pt x="64150" y="26220"/>
                </a:lnTo>
                <a:lnTo>
                  <a:pt x="64160" y="26200"/>
                </a:lnTo>
                <a:lnTo>
                  <a:pt x="64180" y="26170"/>
                </a:lnTo>
                <a:lnTo>
                  <a:pt x="64200" y="26150"/>
                </a:lnTo>
                <a:lnTo>
                  <a:pt x="64210" y="26130"/>
                </a:lnTo>
                <a:lnTo>
                  <a:pt x="64210" y="26110"/>
                </a:lnTo>
                <a:lnTo>
                  <a:pt x="64210" y="26080"/>
                </a:lnTo>
                <a:lnTo>
                  <a:pt x="64220" y="26060"/>
                </a:lnTo>
                <a:lnTo>
                  <a:pt x="64260" y="26080"/>
                </a:lnTo>
                <a:lnTo>
                  <a:pt x="64280" y="26090"/>
                </a:lnTo>
                <a:lnTo>
                  <a:pt x="64300" y="26090"/>
                </a:lnTo>
                <a:lnTo>
                  <a:pt x="64320" y="26100"/>
                </a:lnTo>
                <a:lnTo>
                  <a:pt x="64330" y="26110"/>
                </a:lnTo>
                <a:lnTo>
                  <a:pt x="64340" y="26110"/>
                </a:lnTo>
                <a:lnTo>
                  <a:pt x="64370" y="26140"/>
                </a:lnTo>
                <a:lnTo>
                  <a:pt x="64390" y="26160"/>
                </a:lnTo>
                <a:lnTo>
                  <a:pt x="64410" y="26180"/>
                </a:lnTo>
                <a:lnTo>
                  <a:pt x="64420" y="26190"/>
                </a:lnTo>
                <a:lnTo>
                  <a:pt x="64450" y="26210"/>
                </a:lnTo>
                <a:lnTo>
                  <a:pt x="64470" y="26230"/>
                </a:lnTo>
                <a:lnTo>
                  <a:pt x="64500" y="26260"/>
                </a:lnTo>
                <a:lnTo>
                  <a:pt x="64510" y="26280"/>
                </a:lnTo>
                <a:lnTo>
                  <a:pt x="64530" y="26300"/>
                </a:lnTo>
                <a:lnTo>
                  <a:pt x="64560" y="26340"/>
                </a:lnTo>
                <a:lnTo>
                  <a:pt x="64580" y="26360"/>
                </a:lnTo>
                <a:lnTo>
                  <a:pt x="64610" y="26400"/>
                </a:lnTo>
                <a:lnTo>
                  <a:pt x="64670" y="26460"/>
                </a:lnTo>
                <a:lnTo>
                  <a:pt x="64700" y="26510"/>
                </a:lnTo>
                <a:lnTo>
                  <a:pt x="64740" y="26560"/>
                </a:lnTo>
                <a:lnTo>
                  <a:pt x="64780" y="26590"/>
                </a:lnTo>
                <a:lnTo>
                  <a:pt x="64790" y="26620"/>
                </a:lnTo>
                <a:lnTo>
                  <a:pt x="64810" y="26650"/>
                </a:lnTo>
                <a:lnTo>
                  <a:pt x="64840" y="26690"/>
                </a:lnTo>
                <a:lnTo>
                  <a:pt x="64870" y="26740"/>
                </a:lnTo>
                <a:lnTo>
                  <a:pt x="64900" y="26800"/>
                </a:lnTo>
                <a:lnTo>
                  <a:pt x="64930" y="26830"/>
                </a:lnTo>
                <a:lnTo>
                  <a:pt x="64930" y="26870"/>
                </a:lnTo>
                <a:lnTo>
                  <a:pt x="64940" y="26910"/>
                </a:lnTo>
                <a:lnTo>
                  <a:pt x="64950" y="26920"/>
                </a:lnTo>
                <a:lnTo>
                  <a:pt x="64980" y="26910"/>
                </a:lnTo>
                <a:lnTo>
                  <a:pt x="65040" y="26890"/>
                </a:lnTo>
                <a:lnTo>
                  <a:pt x="65100" y="26880"/>
                </a:lnTo>
                <a:lnTo>
                  <a:pt x="65130" y="26880"/>
                </a:lnTo>
                <a:lnTo>
                  <a:pt x="65180" y="26870"/>
                </a:lnTo>
                <a:lnTo>
                  <a:pt x="65210" y="26870"/>
                </a:lnTo>
                <a:lnTo>
                  <a:pt x="65230" y="26860"/>
                </a:lnTo>
                <a:lnTo>
                  <a:pt x="65240" y="26830"/>
                </a:lnTo>
                <a:lnTo>
                  <a:pt x="65250" y="26810"/>
                </a:lnTo>
                <a:lnTo>
                  <a:pt x="65260" y="26780"/>
                </a:lnTo>
                <a:lnTo>
                  <a:pt x="65270" y="26760"/>
                </a:lnTo>
                <a:lnTo>
                  <a:pt x="65280" y="26740"/>
                </a:lnTo>
                <a:lnTo>
                  <a:pt x="65290" y="26710"/>
                </a:lnTo>
                <a:lnTo>
                  <a:pt x="65300" y="26680"/>
                </a:lnTo>
                <a:lnTo>
                  <a:pt x="65310" y="26660"/>
                </a:lnTo>
                <a:lnTo>
                  <a:pt x="65320" y="26640"/>
                </a:lnTo>
                <a:lnTo>
                  <a:pt x="65330" y="26620"/>
                </a:lnTo>
                <a:lnTo>
                  <a:pt x="65340" y="26600"/>
                </a:lnTo>
                <a:lnTo>
                  <a:pt x="65350" y="26570"/>
                </a:lnTo>
                <a:lnTo>
                  <a:pt x="65370" y="26540"/>
                </a:lnTo>
                <a:lnTo>
                  <a:pt x="65380" y="26530"/>
                </a:lnTo>
                <a:lnTo>
                  <a:pt x="65380" y="26510"/>
                </a:lnTo>
                <a:lnTo>
                  <a:pt x="65390" y="26500"/>
                </a:lnTo>
                <a:lnTo>
                  <a:pt x="65390" y="26490"/>
                </a:lnTo>
                <a:lnTo>
                  <a:pt x="65400" y="26470"/>
                </a:lnTo>
                <a:lnTo>
                  <a:pt x="65410" y="26430"/>
                </a:lnTo>
                <a:lnTo>
                  <a:pt x="65420" y="26410"/>
                </a:lnTo>
                <a:lnTo>
                  <a:pt x="65430" y="26380"/>
                </a:lnTo>
                <a:lnTo>
                  <a:pt x="65440" y="26360"/>
                </a:lnTo>
                <a:lnTo>
                  <a:pt x="65440" y="26340"/>
                </a:lnTo>
                <a:lnTo>
                  <a:pt x="65440" y="26330"/>
                </a:lnTo>
                <a:lnTo>
                  <a:pt x="65480" y="26330"/>
                </a:lnTo>
                <a:lnTo>
                  <a:pt x="65500" y="26320"/>
                </a:lnTo>
                <a:lnTo>
                  <a:pt x="65530" y="26320"/>
                </a:lnTo>
                <a:lnTo>
                  <a:pt x="65560" y="26320"/>
                </a:lnTo>
                <a:lnTo>
                  <a:pt x="65580" y="26320"/>
                </a:lnTo>
                <a:lnTo>
                  <a:pt x="65610" y="26320"/>
                </a:lnTo>
                <a:lnTo>
                  <a:pt x="65630" y="26320"/>
                </a:lnTo>
                <a:lnTo>
                  <a:pt x="65640" y="26320"/>
                </a:lnTo>
                <a:lnTo>
                  <a:pt x="65650" y="26330"/>
                </a:lnTo>
                <a:lnTo>
                  <a:pt x="65680" y="26390"/>
                </a:lnTo>
                <a:lnTo>
                  <a:pt x="65700" y="26430"/>
                </a:lnTo>
                <a:lnTo>
                  <a:pt x="65710" y="26430"/>
                </a:lnTo>
                <a:lnTo>
                  <a:pt x="65720" y="26420"/>
                </a:lnTo>
                <a:lnTo>
                  <a:pt x="65720" y="26410"/>
                </a:lnTo>
                <a:lnTo>
                  <a:pt x="65730" y="26410"/>
                </a:lnTo>
                <a:lnTo>
                  <a:pt x="65730" y="26400"/>
                </a:lnTo>
                <a:lnTo>
                  <a:pt x="65740" y="26390"/>
                </a:lnTo>
                <a:lnTo>
                  <a:pt x="65750" y="26380"/>
                </a:lnTo>
                <a:lnTo>
                  <a:pt x="65760" y="26380"/>
                </a:lnTo>
                <a:lnTo>
                  <a:pt x="65760" y="26370"/>
                </a:lnTo>
                <a:lnTo>
                  <a:pt x="65770" y="26370"/>
                </a:lnTo>
                <a:lnTo>
                  <a:pt x="65770" y="26360"/>
                </a:lnTo>
                <a:lnTo>
                  <a:pt x="65800" y="26330"/>
                </a:lnTo>
                <a:lnTo>
                  <a:pt x="65830" y="26290"/>
                </a:lnTo>
                <a:lnTo>
                  <a:pt x="65850" y="26280"/>
                </a:lnTo>
                <a:lnTo>
                  <a:pt x="65860" y="26270"/>
                </a:lnTo>
                <a:lnTo>
                  <a:pt x="65870" y="26260"/>
                </a:lnTo>
                <a:lnTo>
                  <a:pt x="65880" y="26260"/>
                </a:lnTo>
                <a:lnTo>
                  <a:pt x="65890" y="26240"/>
                </a:lnTo>
                <a:lnTo>
                  <a:pt x="65900" y="26240"/>
                </a:lnTo>
                <a:lnTo>
                  <a:pt x="65910" y="26230"/>
                </a:lnTo>
                <a:lnTo>
                  <a:pt x="65910" y="26220"/>
                </a:lnTo>
                <a:lnTo>
                  <a:pt x="65920" y="26220"/>
                </a:lnTo>
                <a:lnTo>
                  <a:pt x="65930" y="26210"/>
                </a:lnTo>
                <a:lnTo>
                  <a:pt x="65930" y="26200"/>
                </a:lnTo>
                <a:lnTo>
                  <a:pt x="65940" y="26200"/>
                </a:lnTo>
                <a:lnTo>
                  <a:pt x="65950" y="26210"/>
                </a:lnTo>
                <a:lnTo>
                  <a:pt x="65960" y="26210"/>
                </a:lnTo>
                <a:lnTo>
                  <a:pt x="65970" y="26220"/>
                </a:lnTo>
                <a:lnTo>
                  <a:pt x="65970" y="26230"/>
                </a:lnTo>
                <a:lnTo>
                  <a:pt x="65990" y="26220"/>
                </a:lnTo>
                <a:lnTo>
                  <a:pt x="66000" y="26220"/>
                </a:lnTo>
                <a:lnTo>
                  <a:pt x="66010" y="26220"/>
                </a:lnTo>
                <a:lnTo>
                  <a:pt x="66020" y="26220"/>
                </a:lnTo>
                <a:lnTo>
                  <a:pt x="66030" y="26220"/>
                </a:lnTo>
                <a:lnTo>
                  <a:pt x="66040" y="26220"/>
                </a:lnTo>
                <a:lnTo>
                  <a:pt x="66040" y="26230"/>
                </a:lnTo>
                <a:lnTo>
                  <a:pt x="66050" y="26230"/>
                </a:lnTo>
                <a:lnTo>
                  <a:pt x="66060" y="26230"/>
                </a:lnTo>
                <a:lnTo>
                  <a:pt x="66070" y="26230"/>
                </a:lnTo>
                <a:lnTo>
                  <a:pt x="66090" y="26230"/>
                </a:lnTo>
                <a:lnTo>
                  <a:pt x="66100" y="26230"/>
                </a:lnTo>
                <a:lnTo>
                  <a:pt x="66130" y="26230"/>
                </a:lnTo>
                <a:lnTo>
                  <a:pt x="66180" y="26230"/>
                </a:lnTo>
                <a:lnTo>
                  <a:pt x="66200" y="26220"/>
                </a:lnTo>
                <a:lnTo>
                  <a:pt x="66210" y="26220"/>
                </a:lnTo>
                <a:lnTo>
                  <a:pt x="66220" y="26220"/>
                </a:lnTo>
                <a:lnTo>
                  <a:pt x="66250" y="26230"/>
                </a:lnTo>
                <a:lnTo>
                  <a:pt x="66270" y="26230"/>
                </a:lnTo>
                <a:lnTo>
                  <a:pt x="66280" y="26230"/>
                </a:lnTo>
                <a:lnTo>
                  <a:pt x="66320" y="26220"/>
                </a:lnTo>
                <a:lnTo>
                  <a:pt x="66320" y="26190"/>
                </a:lnTo>
                <a:lnTo>
                  <a:pt x="66320" y="26170"/>
                </a:lnTo>
                <a:lnTo>
                  <a:pt x="66320" y="26160"/>
                </a:lnTo>
                <a:lnTo>
                  <a:pt x="66340" y="26130"/>
                </a:lnTo>
                <a:lnTo>
                  <a:pt x="66340" y="26120"/>
                </a:lnTo>
                <a:lnTo>
                  <a:pt x="66360" y="26110"/>
                </a:lnTo>
                <a:lnTo>
                  <a:pt x="66360" y="26100"/>
                </a:lnTo>
                <a:lnTo>
                  <a:pt x="66370" y="26090"/>
                </a:lnTo>
                <a:lnTo>
                  <a:pt x="66380" y="26080"/>
                </a:lnTo>
                <a:lnTo>
                  <a:pt x="66390" y="26060"/>
                </a:lnTo>
                <a:lnTo>
                  <a:pt x="66400" y="26050"/>
                </a:lnTo>
                <a:lnTo>
                  <a:pt x="66420" y="26030"/>
                </a:lnTo>
                <a:lnTo>
                  <a:pt x="66420" y="26020"/>
                </a:lnTo>
                <a:lnTo>
                  <a:pt x="66440" y="25990"/>
                </a:lnTo>
                <a:lnTo>
                  <a:pt x="66440" y="25980"/>
                </a:lnTo>
                <a:lnTo>
                  <a:pt x="66440" y="25970"/>
                </a:lnTo>
                <a:lnTo>
                  <a:pt x="66450" y="25970"/>
                </a:lnTo>
                <a:lnTo>
                  <a:pt x="66450" y="25960"/>
                </a:lnTo>
                <a:lnTo>
                  <a:pt x="66460" y="25960"/>
                </a:lnTo>
                <a:lnTo>
                  <a:pt x="66460" y="25950"/>
                </a:lnTo>
                <a:lnTo>
                  <a:pt x="66470" y="25950"/>
                </a:lnTo>
                <a:lnTo>
                  <a:pt x="66470" y="25940"/>
                </a:lnTo>
                <a:lnTo>
                  <a:pt x="66480" y="25930"/>
                </a:lnTo>
                <a:lnTo>
                  <a:pt x="66490" y="25930"/>
                </a:lnTo>
                <a:lnTo>
                  <a:pt x="66500" y="25930"/>
                </a:lnTo>
                <a:lnTo>
                  <a:pt x="66510" y="25920"/>
                </a:lnTo>
                <a:lnTo>
                  <a:pt x="66520" y="25910"/>
                </a:lnTo>
                <a:lnTo>
                  <a:pt x="66520" y="25900"/>
                </a:lnTo>
                <a:lnTo>
                  <a:pt x="66530" y="25900"/>
                </a:lnTo>
                <a:lnTo>
                  <a:pt x="66530" y="25890"/>
                </a:lnTo>
                <a:lnTo>
                  <a:pt x="66540" y="25890"/>
                </a:lnTo>
                <a:lnTo>
                  <a:pt x="66550" y="25880"/>
                </a:lnTo>
                <a:lnTo>
                  <a:pt x="66550" y="25870"/>
                </a:lnTo>
                <a:lnTo>
                  <a:pt x="66560" y="25870"/>
                </a:lnTo>
                <a:lnTo>
                  <a:pt x="66570" y="25870"/>
                </a:lnTo>
                <a:lnTo>
                  <a:pt x="66570" y="25860"/>
                </a:lnTo>
                <a:lnTo>
                  <a:pt x="66580" y="25860"/>
                </a:lnTo>
                <a:lnTo>
                  <a:pt x="66590" y="25850"/>
                </a:lnTo>
                <a:lnTo>
                  <a:pt x="66600" y="25840"/>
                </a:lnTo>
                <a:lnTo>
                  <a:pt x="66600" y="25830"/>
                </a:lnTo>
                <a:lnTo>
                  <a:pt x="66610" y="25830"/>
                </a:lnTo>
                <a:lnTo>
                  <a:pt x="66640" y="25810"/>
                </a:lnTo>
                <a:lnTo>
                  <a:pt x="66660" y="25790"/>
                </a:lnTo>
                <a:lnTo>
                  <a:pt x="66660" y="25770"/>
                </a:lnTo>
                <a:lnTo>
                  <a:pt x="66670" y="25750"/>
                </a:lnTo>
                <a:lnTo>
                  <a:pt x="66680" y="25740"/>
                </a:lnTo>
                <a:lnTo>
                  <a:pt x="66690" y="25720"/>
                </a:lnTo>
                <a:lnTo>
                  <a:pt x="66690" y="25710"/>
                </a:lnTo>
                <a:lnTo>
                  <a:pt x="66700" y="25710"/>
                </a:lnTo>
                <a:lnTo>
                  <a:pt x="66710" y="25700"/>
                </a:lnTo>
                <a:lnTo>
                  <a:pt x="66720" y="25700"/>
                </a:lnTo>
                <a:lnTo>
                  <a:pt x="66730" y="25700"/>
                </a:lnTo>
                <a:lnTo>
                  <a:pt x="66730" y="25690"/>
                </a:lnTo>
                <a:lnTo>
                  <a:pt x="66730" y="25680"/>
                </a:lnTo>
                <a:lnTo>
                  <a:pt x="66740" y="25670"/>
                </a:lnTo>
                <a:lnTo>
                  <a:pt x="66750" y="25660"/>
                </a:lnTo>
                <a:lnTo>
                  <a:pt x="66760" y="25650"/>
                </a:lnTo>
                <a:lnTo>
                  <a:pt x="66770" y="25640"/>
                </a:lnTo>
                <a:lnTo>
                  <a:pt x="66770" y="25630"/>
                </a:lnTo>
                <a:lnTo>
                  <a:pt x="66790" y="25630"/>
                </a:lnTo>
                <a:lnTo>
                  <a:pt x="66800" y="25620"/>
                </a:lnTo>
                <a:lnTo>
                  <a:pt x="66830" y="25610"/>
                </a:lnTo>
                <a:lnTo>
                  <a:pt x="66840" y="25600"/>
                </a:lnTo>
                <a:lnTo>
                  <a:pt x="66850" y="25600"/>
                </a:lnTo>
                <a:lnTo>
                  <a:pt x="66860" y="25610"/>
                </a:lnTo>
                <a:lnTo>
                  <a:pt x="66880" y="25610"/>
                </a:lnTo>
                <a:lnTo>
                  <a:pt x="66880" y="25600"/>
                </a:lnTo>
                <a:lnTo>
                  <a:pt x="66900" y="25600"/>
                </a:lnTo>
                <a:lnTo>
                  <a:pt x="66920" y="25600"/>
                </a:lnTo>
                <a:lnTo>
                  <a:pt x="66940" y="25590"/>
                </a:lnTo>
                <a:lnTo>
                  <a:pt x="66960" y="25590"/>
                </a:lnTo>
                <a:lnTo>
                  <a:pt x="66970" y="25600"/>
                </a:lnTo>
                <a:lnTo>
                  <a:pt x="66980" y="25600"/>
                </a:lnTo>
                <a:lnTo>
                  <a:pt x="66990" y="25600"/>
                </a:lnTo>
                <a:lnTo>
                  <a:pt x="67010" y="25590"/>
                </a:lnTo>
                <a:lnTo>
                  <a:pt x="67030" y="25570"/>
                </a:lnTo>
                <a:lnTo>
                  <a:pt x="67050" y="25560"/>
                </a:lnTo>
                <a:lnTo>
                  <a:pt x="67060" y="25550"/>
                </a:lnTo>
                <a:lnTo>
                  <a:pt x="67080" y="25550"/>
                </a:lnTo>
                <a:lnTo>
                  <a:pt x="67090" y="25550"/>
                </a:lnTo>
                <a:lnTo>
                  <a:pt x="67100" y="25550"/>
                </a:lnTo>
                <a:lnTo>
                  <a:pt x="67110" y="25550"/>
                </a:lnTo>
                <a:lnTo>
                  <a:pt x="67110" y="25540"/>
                </a:lnTo>
                <a:lnTo>
                  <a:pt x="67130" y="25540"/>
                </a:lnTo>
                <a:lnTo>
                  <a:pt x="67160" y="25520"/>
                </a:lnTo>
                <a:lnTo>
                  <a:pt x="67170" y="25520"/>
                </a:lnTo>
                <a:lnTo>
                  <a:pt x="67190" y="25520"/>
                </a:lnTo>
                <a:lnTo>
                  <a:pt x="67200" y="25510"/>
                </a:lnTo>
                <a:lnTo>
                  <a:pt x="67230" y="25510"/>
                </a:lnTo>
                <a:lnTo>
                  <a:pt x="67260" y="25510"/>
                </a:lnTo>
                <a:lnTo>
                  <a:pt x="67270" y="25510"/>
                </a:lnTo>
                <a:lnTo>
                  <a:pt x="67280" y="25510"/>
                </a:lnTo>
                <a:lnTo>
                  <a:pt x="67300" y="25510"/>
                </a:lnTo>
                <a:lnTo>
                  <a:pt x="67310" y="25510"/>
                </a:lnTo>
                <a:lnTo>
                  <a:pt x="67320" y="25520"/>
                </a:lnTo>
                <a:lnTo>
                  <a:pt x="67330" y="25520"/>
                </a:lnTo>
                <a:lnTo>
                  <a:pt x="67340" y="25530"/>
                </a:lnTo>
                <a:lnTo>
                  <a:pt x="67350" y="25530"/>
                </a:lnTo>
                <a:lnTo>
                  <a:pt x="67360" y="25520"/>
                </a:lnTo>
                <a:lnTo>
                  <a:pt x="67370" y="25520"/>
                </a:lnTo>
                <a:lnTo>
                  <a:pt x="67370" y="25510"/>
                </a:lnTo>
                <a:lnTo>
                  <a:pt x="67380" y="25510"/>
                </a:lnTo>
                <a:lnTo>
                  <a:pt x="67390" y="25510"/>
                </a:lnTo>
                <a:lnTo>
                  <a:pt x="67390" y="25500"/>
                </a:lnTo>
                <a:lnTo>
                  <a:pt x="67400" y="25500"/>
                </a:lnTo>
                <a:lnTo>
                  <a:pt x="67410" y="25500"/>
                </a:lnTo>
                <a:lnTo>
                  <a:pt x="67420" y="25490"/>
                </a:lnTo>
                <a:lnTo>
                  <a:pt x="67430" y="25480"/>
                </a:lnTo>
                <a:lnTo>
                  <a:pt x="67440" y="25470"/>
                </a:lnTo>
                <a:lnTo>
                  <a:pt x="67440" y="25460"/>
                </a:lnTo>
                <a:lnTo>
                  <a:pt x="67440" y="25450"/>
                </a:lnTo>
                <a:lnTo>
                  <a:pt x="67450" y="25440"/>
                </a:lnTo>
                <a:lnTo>
                  <a:pt x="67450" y="25430"/>
                </a:lnTo>
                <a:lnTo>
                  <a:pt x="67460" y="25430"/>
                </a:lnTo>
                <a:lnTo>
                  <a:pt x="67470" y="25430"/>
                </a:lnTo>
                <a:lnTo>
                  <a:pt x="67480" y="25430"/>
                </a:lnTo>
                <a:lnTo>
                  <a:pt x="67490" y="25430"/>
                </a:lnTo>
                <a:lnTo>
                  <a:pt x="67510" y="25430"/>
                </a:lnTo>
                <a:lnTo>
                  <a:pt x="67520" y="25420"/>
                </a:lnTo>
                <a:lnTo>
                  <a:pt x="67520" y="25410"/>
                </a:lnTo>
                <a:lnTo>
                  <a:pt x="67530" y="25420"/>
                </a:lnTo>
                <a:lnTo>
                  <a:pt x="67540" y="25430"/>
                </a:lnTo>
                <a:lnTo>
                  <a:pt x="67540" y="25450"/>
                </a:lnTo>
                <a:lnTo>
                  <a:pt x="67540" y="25460"/>
                </a:lnTo>
                <a:lnTo>
                  <a:pt x="67550" y="25460"/>
                </a:lnTo>
                <a:lnTo>
                  <a:pt x="67560" y="25460"/>
                </a:lnTo>
                <a:lnTo>
                  <a:pt x="67590" y="25460"/>
                </a:lnTo>
                <a:lnTo>
                  <a:pt x="67600" y="25450"/>
                </a:lnTo>
                <a:lnTo>
                  <a:pt x="67610" y="25450"/>
                </a:lnTo>
                <a:lnTo>
                  <a:pt x="67620" y="25460"/>
                </a:lnTo>
                <a:lnTo>
                  <a:pt x="67640" y="25460"/>
                </a:lnTo>
                <a:lnTo>
                  <a:pt x="67650" y="25450"/>
                </a:lnTo>
                <a:lnTo>
                  <a:pt x="67660" y="25460"/>
                </a:lnTo>
                <a:lnTo>
                  <a:pt x="67680" y="25460"/>
                </a:lnTo>
                <a:lnTo>
                  <a:pt x="67690" y="25470"/>
                </a:lnTo>
                <a:lnTo>
                  <a:pt x="67710" y="25480"/>
                </a:lnTo>
                <a:lnTo>
                  <a:pt x="67720" y="25480"/>
                </a:lnTo>
                <a:lnTo>
                  <a:pt x="67730" y="25490"/>
                </a:lnTo>
                <a:lnTo>
                  <a:pt x="67740" y="25500"/>
                </a:lnTo>
                <a:lnTo>
                  <a:pt x="67750" y="25500"/>
                </a:lnTo>
                <a:lnTo>
                  <a:pt x="67760" y="25510"/>
                </a:lnTo>
                <a:lnTo>
                  <a:pt x="67760" y="25500"/>
                </a:lnTo>
                <a:lnTo>
                  <a:pt x="67770" y="25500"/>
                </a:lnTo>
                <a:lnTo>
                  <a:pt x="67770" y="25490"/>
                </a:lnTo>
                <a:lnTo>
                  <a:pt x="67780" y="25480"/>
                </a:lnTo>
                <a:lnTo>
                  <a:pt x="67790" y="25470"/>
                </a:lnTo>
                <a:lnTo>
                  <a:pt x="67800" y="25460"/>
                </a:lnTo>
                <a:lnTo>
                  <a:pt x="67800" y="25450"/>
                </a:lnTo>
                <a:lnTo>
                  <a:pt x="67810" y="25450"/>
                </a:lnTo>
                <a:lnTo>
                  <a:pt x="67810" y="25440"/>
                </a:lnTo>
                <a:lnTo>
                  <a:pt x="67820" y="25430"/>
                </a:lnTo>
                <a:lnTo>
                  <a:pt x="67830" y="25420"/>
                </a:lnTo>
                <a:lnTo>
                  <a:pt x="67830" y="25410"/>
                </a:lnTo>
                <a:lnTo>
                  <a:pt x="67840" y="25400"/>
                </a:lnTo>
                <a:lnTo>
                  <a:pt x="67840" y="25390"/>
                </a:lnTo>
                <a:lnTo>
                  <a:pt x="67840" y="25380"/>
                </a:lnTo>
                <a:lnTo>
                  <a:pt x="67840" y="25370"/>
                </a:lnTo>
                <a:lnTo>
                  <a:pt x="67850" y="25360"/>
                </a:lnTo>
                <a:lnTo>
                  <a:pt x="67860" y="25350"/>
                </a:lnTo>
                <a:lnTo>
                  <a:pt x="67860" y="25340"/>
                </a:lnTo>
                <a:lnTo>
                  <a:pt x="67870" y="25340"/>
                </a:lnTo>
                <a:lnTo>
                  <a:pt x="67880" y="25330"/>
                </a:lnTo>
                <a:lnTo>
                  <a:pt x="67890" y="25330"/>
                </a:lnTo>
                <a:lnTo>
                  <a:pt x="67890" y="25320"/>
                </a:lnTo>
                <a:lnTo>
                  <a:pt x="67900" y="25320"/>
                </a:lnTo>
                <a:lnTo>
                  <a:pt x="67910" y="25310"/>
                </a:lnTo>
                <a:lnTo>
                  <a:pt x="67940" y="25300"/>
                </a:lnTo>
                <a:lnTo>
                  <a:pt x="67950" y="25290"/>
                </a:lnTo>
                <a:lnTo>
                  <a:pt x="67960" y="25280"/>
                </a:lnTo>
                <a:lnTo>
                  <a:pt x="67960" y="25270"/>
                </a:lnTo>
                <a:lnTo>
                  <a:pt x="67960" y="25260"/>
                </a:lnTo>
                <a:lnTo>
                  <a:pt x="67970" y="25250"/>
                </a:lnTo>
                <a:lnTo>
                  <a:pt x="67970" y="25240"/>
                </a:lnTo>
                <a:lnTo>
                  <a:pt x="67980" y="25230"/>
                </a:lnTo>
                <a:lnTo>
                  <a:pt x="67990" y="25230"/>
                </a:lnTo>
                <a:lnTo>
                  <a:pt x="68000" y="25230"/>
                </a:lnTo>
                <a:lnTo>
                  <a:pt x="68010" y="25220"/>
                </a:lnTo>
                <a:lnTo>
                  <a:pt x="68020" y="25220"/>
                </a:lnTo>
                <a:lnTo>
                  <a:pt x="68030" y="25220"/>
                </a:lnTo>
                <a:lnTo>
                  <a:pt x="68040" y="25220"/>
                </a:lnTo>
                <a:lnTo>
                  <a:pt x="68050" y="25220"/>
                </a:lnTo>
                <a:lnTo>
                  <a:pt x="68060" y="25220"/>
                </a:lnTo>
                <a:lnTo>
                  <a:pt x="68070" y="25220"/>
                </a:lnTo>
                <a:lnTo>
                  <a:pt x="68070" y="25230"/>
                </a:lnTo>
                <a:lnTo>
                  <a:pt x="68070" y="25240"/>
                </a:lnTo>
                <a:lnTo>
                  <a:pt x="68080" y="25240"/>
                </a:lnTo>
                <a:lnTo>
                  <a:pt x="68080" y="25250"/>
                </a:lnTo>
                <a:lnTo>
                  <a:pt x="68090" y="25260"/>
                </a:lnTo>
                <a:lnTo>
                  <a:pt x="68100" y="25260"/>
                </a:lnTo>
                <a:lnTo>
                  <a:pt x="68110" y="25260"/>
                </a:lnTo>
                <a:lnTo>
                  <a:pt x="68120" y="25270"/>
                </a:lnTo>
                <a:lnTo>
                  <a:pt x="68130" y="25280"/>
                </a:lnTo>
                <a:lnTo>
                  <a:pt x="68140" y="25280"/>
                </a:lnTo>
                <a:lnTo>
                  <a:pt x="68150" y="25270"/>
                </a:lnTo>
                <a:lnTo>
                  <a:pt x="68160" y="25260"/>
                </a:lnTo>
                <a:lnTo>
                  <a:pt x="68160" y="25250"/>
                </a:lnTo>
                <a:lnTo>
                  <a:pt x="68170" y="25240"/>
                </a:lnTo>
                <a:lnTo>
                  <a:pt x="68180" y="25230"/>
                </a:lnTo>
                <a:lnTo>
                  <a:pt x="68190" y="25220"/>
                </a:lnTo>
                <a:lnTo>
                  <a:pt x="68200" y="25210"/>
                </a:lnTo>
                <a:lnTo>
                  <a:pt x="68210" y="25210"/>
                </a:lnTo>
                <a:lnTo>
                  <a:pt x="68220" y="25200"/>
                </a:lnTo>
                <a:lnTo>
                  <a:pt x="68230" y="25200"/>
                </a:lnTo>
                <a:lnTo>
                  <a:pt x="68240" y="25200"/>
                </a:lnTo>
                <a:lnTo>
                  <a:pt x="68250" y="25210"/>
                </a:lnTo>
                <a:lnTo>
                  <a:pt x="68260" y="25210"/>
                </a:lnTo>
                <a:lnTo>
                  <a:pt x="68270" y="25220"/>
                </a:lnTo>
                <a:lnTo>
                  <a:pt x="68280" y="25220"/>
                </a:lnTo>
                <a:lnTo>
                  <a:pt x="68290" y="25230"/>
                </a:lnTo>
                <a:lnTo>
                  <a:pt x="68300" y="25230"/>
                </a:lnTo>
                <a:lnTo>
                  <a:pt x="68310" y="25230"/>
                </a:lnTo>
                <a:lnTo>
                  <a:pt x="68320" y="25230"/>
                </a:lnTo>
                <a:lnTo>
                  <a:pt x="68330" y="25230"/>
                </a:lnTo>
                <a:lnTo>
                  <a:pt x="68330" y="25220"/>
                </a:lnTo>
                <a:lnTo>
                  <a:pt x="68340" y="25220"/>
                </a:lnTo>
                <a:lnTo>
                  <a:pt x="68350" y="25220"/>
                </a:lnTo>
                <a:lnTo>
                  <a:pt x="68360" y="25220"/>
                </a:lnTo>
                <a:lnTo>
                  <a:pt x="68370" y="25230"/>
                </a:lnTo>
                <a:lnTo>
                  <a:pt x="68380" y="25230"/>
                </a:lnTo>
                <a:lnTo>
                  <a:pt x="68390" y="25230"/>
                </a:lnTo>
                <a:lnTo>
                  <a:pt x="68390" y="25240"/>
                </a:lnTo>
                <a:lnTo>
                  <a:pt x="68400" y="25240"/>
                </a:lnTo>
                <a:lnTo>
                  <a:pt x="68400" y="25250"/>
                </a:lnTo>
                <a:lnTo>
                  <a:pt x="68410" y="25250"/>
                </a:lnTo>
                <a:lnTo>
                  <a:pt x="68410" y="25260"/>
                </a:lnTo>
                <a:lnTo>
                  <a:pt x="68410" y="25270"/>
                </a:lnTo>
                <a:lnTo>
                  <a:pt x="68410" y="25280"/>
                </a:lnTo>
                <a:lnTo>
                  <a:pt x="68410" y="25290"/>
                </a:lnTo>
                <a:lnTo>
                  <a:pt x="68410" y="25300"/>
                </a:lnTo>
                <a:lnTo>
                  <a:pt x="68420" y="25300"/>
                </a:lnTo>
                <a:lnTo>
                  <a:pt x="68420" y="25310"/>
                </a:lnTo>
                <a:lnTo>
                  <a:pt x="68410" y="25310"/>
                </a:lnTo>
                <a:lnTo>
                  <a:pt x="68410" y="25320"/>
                </a:lnTo>
                <a:lnTo>
                  <a:pt x="68400" y="25320"/>
                </a:lnTo>
                <a:lnTo>
                  <a:pt x="68400" y="25330"/>
                </a:lnTo>
                <a:lnTo>
                  <a:pt x="68400" y="25340"/>
                </a:lnTo>
                <a:lnTo>
                  <a:pt x="68410" y="25340"/>
                </a:lnTo>
                <a:lnTo>
                  <a:pt x="68420" y="25340"/>
                </a:lnTo>
                <a:lnTo>
                  <a:pt x="68430" y="25340"/>
                </a:lnTo>
                <a:lnTo>
                  <a:pt x="68440" y="25340"/>
                </a:lnTo>
                <a:lnTo>
                  <a:pt x="68450" y="25340"/>
                </a:lnTo>
                <a:lnTo>
                  <a:pt x="68450" y="25350"/>
                </a:lnTo>
                <a:lnTo>
                  <a:pt x="68450" y="25360"/>
                </a:lnTo>
                <a:lnTo>
                  <a:pt x="68460" y="25360"/>
                </a:lnTo>
                <a:lnTo>
                  <a:pt x="68460" y="25370"/>
                </a:lnTo>
                <a:lnTo>
                  <a:pt x="68470" y="25370"/>
                </a:lnTo>
                <a:lnTo>
                  <a:pt x="68470" y="25380"/>
                </a:lnTo>
                <a:lnTo>
                  <a:pt x="68470" y="25390"/>
                </a:lnTo>
                <a:lnTo>
                  <a:pt x="68470" y="25400"/>
                </a:lnTo>
                <a:lnTo>
                  <a:pt x="68470" y="25410"/>
                </a:lnTo>
                <a:lnTo>
                  <a:pt x="68470" y="25420"/>
                </a:lnTo>
                <a:lnTo>
                  <a:pt x="68470" y="25430"/>
                </a:lnTo>
                <a:lnTo>
                  <a:pt x="68470" y="25440"/>
                </a:lnTo>
                <a:lnTo>
                  <a:pt x="68470" y="25450"/>
                </a:lnTo>
                <a:lnTo>
                  <a:pt x="68470" y="25460"/>
                </a:lnTo>
                <a:lnTo>
                  <a:pt x="68470" y="25470"/>
                </a:lnTo>
                <a:lnTo>
                  <a:pt x="68480" y="25470"/>
                </a:lnTo>
                <a:lnTo>
                  <a:pt x="68480" y="25460"/>
                </a:lnTo>
                <a:lnTo>
                  <a:pt x="68490" y="25460"/>
                </a:lnTo>
                <a:lnTo>
                  <a:pt x="68500" y="25460"/>
                </a:lnTo>
                <a:lnTo>
                  <a:pt x="68510" y="25460"/>
                </a:lnTo>
                <a:lnTo>
                  <a:pt x="68520" y="25460"/>
                </a:lnTo>
                <a:lnTo>
                  <a:pt x="68520" y="25470"/>
                </a:lnTo>
                <a:lnTo>
                  <a:pt x="68520" y="25480"/>
                </a:lnTo>
                <a:lnTo>
                  <a:pt x="68510" y="25480"/>
                </a:lnTo>
                <a:lnTo>
                  <a:pt x="68510" y="25490"/>
                </a:lnTo>
                <a:lnTo>
                  <a:pt x="68510" y="25500"/>
                </a:lnTo>
                <a:lnTo>
                  <a:pt x="68510" y="25510"/>
                </a:lnTo>
                <a:lnTo>
                  <a:pt x="68520" y="25520"/>
                </a:lnTo>
                <a:lnTo>
                  <a:pt x="68530" y="25520"/>
                </a:lnTo>
                <a:lnTo>
                  <a:pt x="68540" y="25520"/>
                </a:lnTo>
                <a:lnTo>
                  <a:pt x="68550" y="25520"/>
                </a:lnTo>
                <a:lnTo>
                  <a:pt x="68570" y="25520"/>
                </a:lnTo>
                <a:lnTo>
                  <a:pt x="68580" y="25520"/>
                </a:lnTo>
                <a:lnTo>
                  <a:pt x="68590" y="25520"/>
                </a:lnTo>
                <a:lnTo>
                  <a:pt x="68600" y="25520"/>
                </a:lnTo>
                <a:lnTo>
                  <a:pt x="68610" y="25530"/>
                </a:lnTo>
                <a:lnTo>
                  <a:pt x="68620" y="25530"/>
                </a:lnTo>
                <a:lnTo>
                  <a:pt x="68630" y="25540"/>
                </a:lnTo>
                <a:lnTo>
                  <a:pt x="68640" y="25550"/>
                </a:lnTo>
                <a:lnTo>
                  <a:pt x="68640" y="25560"/>
                </a:lnTo>
                <a:lnTo>
                  <a:pt x="68650" y="25570"/>
                </a:lnTo>
                <a:lnTo>
                  <a:pt x="68660" y="25570"/>
                </a:lnTo>
                <a:lnTo>
                  <a:pt x="68670" y="25570"/>
                </a:lnTo>
                <a:lnTo>
                  <a:pt x="68680" y="25570"/>
                </a:lnTo>
                <a:lnTo>
                  <a:pt x="68680" y="25560"/>
                </a:lnTo>
                <a:lnTo>
                  <a:pt x="68690" y="25560"/>
                </a:lnTo>
                <a:lnTo>
                  <a:pt x="68700" y="25560"/>
                </a:lnTo>
                <a:lnTo>
                  <a:pt x="68710" y="25570"/>
                </a:lnTo>
                <a:lnTo>
                  <a:pt x="68720" y="25570"/>
                </a:lnTo>
                <a:lnTo>
                  <a:pt x="68730" y="25570"/>
                </a:lnTo>
                <a:lnTo>
                  <a:pt x="68730" y="25580"/>
                </a:lnTo>
                <a:lnTo>
                  <a:pt x="68740" y="25580"/>
                </a:lnTo>
                <a:lnTo>
                  <a:pt x="68740" y="25590"/>
                </a:lnTo>
                <a:lnTo>
                  <a:pt x="68750" y="25590"/>
                </a:lnTo>
                <a:lnTo>
                  <a:pt x="68760" y="25590"/>
                </a:lnTo>
                <a:lnTo>
                  <a:pt x="68770" y="25590"/>
                </a:lnTo>
                <a:lnTo>
                  <a:pt x="68780" y="25590"/>
                </a:lnTo>
                <a:lnTo>
                  <a:pt x="68790" y="25590"/>
                </a:lnTo>
                <a:lnTo>
                  <a:pt x="68800" y="25590"/>
                </a:lnTo>
                <a:lnTo>
                  <a:pt x="68810" y="25580"/>
                </a:lnTo>
                <a:lnTo>
                  <a:pt x="68820" y="25580"/>
                </a:lnTo>
                <a:lnTo>
                  <a:pt x="68830" y="25580"/>
                </a:lnTo>
                <a:lnTo>
                  <a:pt x="68840" y="25570"/>
                </a:lnTo>
                <a:lnTo>
                  <a:pt x="68850" y="25570"/>
                </a:lnTo>
                <a:lnTo>
                  <a:pt x="68850" y="25560"/>
                </a:lnTo>
                <a:lnTo>
                  <a:pt x="68860" y="25560"/>
                </a:lnTo>
                <a:lnTo>
                  <a:pt x="68870" y="25560"/>
                </a:lnTo>
                <a:lnTo>
                  <a:pt x="68880" y="25560"/>
                </a:lnTo>
                <a:lnTo>
                  <a:pt x="68890" y="25560"/>
                </a:lnTo>
                <a:lnTo>
                  <a:pt x="68900" y="25550"/>
                </a:lnTo>
                <a:lnTo>
                  <a:pt x="68910" y="25550"/>
                </a:lnTo>
                <a:lnTo>
                  <a:pt x="68920" y="25550"/>
                </a:lnTo>
                <a:lnTo>
                  <a:pt x="68930" y="25560"/>
                </a:lnTo>
                <a:lnTo>
                  <a:pt x="68940" y="25560"/>
                </a:lnTo>
                <a:lnTo>
                  <a:pt x="68950" y="25570"/>
                </a:lnTo>
                <a:lnTo>
                  <a:pt x="68960" y="25580"/>
                </a:lnTo>
                <a:lnTo>
                  <a:pt x="68970" y="25590"/>
                </a:lnTo>
                <a:lnTo>
                  <a:pt x="68980" y="25590"/>
                </a:lnTo>
                <a:lnTo>
                  <a:pt x="68990" y="25590"/>
                </a:lnTo>
                <a:lnTo>
                  <a:pt x="69000" y="25600"/>
                </a:lnTo>
                <a:lnTo>
                  <a:pt x="69010" y="25600"/>
                </a:lnTo>
                <a:lnTo>
                  <a:pt x="69020" y="25600"/>
                </a:lnTo>
                <a:lnTo>
                  <a:pt x="69020" y="25590"/>
                </a:lnTo>
                <a:lnTo>
                  <a:pt x="69030" y="25590"/>
                </a:lnTo>
                <a:lnTo>
                  <a:pt x="69040" y="25590"/>
                </a:lnTo>
                <a:lnTo>
                  <a:pt x="69050" y="25590"/>
                </a:lnTo>
                <a:lnTo>
                  <a:pt x="69060" y="25590"/>
                </a:lnTo>
                <a:lnTo>
                  <a:pt x="69070" y="25590"/>
                </a:lnTo>
                <a:lnTo>
                  <a:pt x="69070" y="25600"/>
                </a:lnTo>
                <a:lnTo>
                  <a:pt x="69080" y="25600"/>
                </a:lnTo>
                <a:lnTo>
                  <a:pt x="69090" y="25600"/>
                </a:lnTo>
                <a:lnTo>
                  <a:pt x="69090" y="25610"/>
                </a:lnTo>
                <a:lnTo>
                  <a:pt x="69100" y="25610"/>
                </a:lnTo>
                <a:lnTo>
                  <a:pt x="69100" y="25620"/>
                </a:lnTo>
                <a:lnTo>
                  <a:pt x="69110" y="25620"/>
                </a:lnTo>
                <a:lnTo>
                  <a:pt x="69120" y="25630"/>
                </a:lnTo>
                <a:lnTo>
                  <a:pt x="69120" y="25640"/>
                </a:lnTo>
                <a:lnTo>
                  <a:pt x="69130" y="25650"/>
                </a:lnTo>
                <a:lnTo>
                  <a:pt x="69130" y="25660"/>
                </a:lnTo>
                <a:lnTo>
                  <a:pt x="69140" y="25670"/>
                </a:lnTo>
                <a:lnTo>
                  <a:pt x="69140" y="25680"/>
                </a:lnTo>
                <a:lnTo>
                  <a:pt x="69150" y="25680"/>
                </a:lnTo>
                <a:lnTo>
                  <a:pt x="69160" y="25710"/>
                </a:lnTo>
                <a:lnTo>
                  <a:pt x="69160" y="25720"/>
                </a:lnTo>
                <a:lnTo>
                  <a:pt x="69170" y="25730"/>
                </a:lnTo>
                <a:lnTo>
                  <a:pt x="69170" y="25740"/>
                </a:lnTo>
                <a:lnTo>
                  <a:pt x="69160" y="25750"/>
                </a:lnTo>
                <a:lnTo>
                  <a:pt x="69140" y="25750"/>
                </a:lnTo>
                <a:lnTo>
                  <a:pt x="69140" y="25760"/>
                </a:lnTo>
                <a:lnTo>
                  <a:pt x="69140" y="25770"/>
                </a:lnTo>
                <a:lnTo>
                  <a:pt x="69130" y="25780"/>
                </a:lnTo>
                <a:lnTo>
                  <a:pt x="69130" y="25790"/>
                </a:lnTo>
                <a:lnTo>
                  <a:pt x="69130" y="25800"/>
                </a:lnTo>
                <a:lnTo>
                  <a:pt x="69130" y="25810"/>
                </a:lnTo>
                <a:lnTo>
                  <a:pt x="69120" y="25820"/>
                </a:lnTo>
                <a:lnTo>
                  <a:pt x="69120" y="25830"/>
                </a:lnTo>
                <a:lnTo>
                  <a:pt x="69110" y="25830"/>
                </a:lnTo>
                <a:lnTo>
                  <a:pt x="69100" y="25830"/>
                </a:lnTo>
                <a:lnTo>
                  <a:pt x="69100" y="25840"/>
                </a:lnTo>
                <a:lnTo>
                  <a:pt x="69100" y="25850"/>
                </a:lnTo>
                <a:lnTo>
                  <a:pt x="69100" y="25860"/>
                </a:lnTo>
                <a:lnTo>
                  <a:pt x="69090" y="25870"/>
                </a:lnTo>
                <a:lnTo>
                  <a:pt x="69090" y="25880"/>
                </a:lnTo>
                <a:lnTo>
                  <a:pt x="69100" y="25890"/>
                </a:lnTo>
                <a:lnTo>
                  <a:pt x="69110" y="25890"/>
                </a:lnTo>
                <a:lnTo>
                  <a:pt x="69110" y="25900"/>
                </a:lnTo>
                <a:lnTo>
                  <a:pt x="69100" y="25900"/>
                </a:lnTo>
                <a:lnTo>
                  <a:pt x="69090" y="25900"/>
                </a:lnTo>
                <a:lnTo>
                  <a:pt x="69100" y="25900"/>
                </a:lnTo>
                <a:lnTo>
                  <a:pt x="69100" y="25910"/>
                </a:lnTo>
                <a:lnTo>
                  <a:pt x="69110" y="25910"/>
                </a:lnTo>
                <a:lnTo>
                  <a:pt x="69110" y="25920"/>
                </a:lnTo>
                <a:lnTo>
                  <a:pt x="69100" y="25930"/>
                </a:lnTo>
                <a:lnTo>
                  <a:pt x="69110" y="25930"/>
                </a:lnTo>
                <a:lnTo>
                  <a:pt x="69120" y="25930"/>
                </a:lnTo>
                <a:lnTo>
                  <a:pt x="69130" y="25940"/>
                </a:lnTo>
                <a:lnTo>
                  <a:pt x="69130" y="25960"/>
                </a:lnTo>
                <a:lnTo>
                  <a:pt x="69130" y="25970"/>
                </a:lnTo>
                <a:lnTo>
                  <a:pt x="69130" y="25980"/>
                </a:lnTo>
                <a:lnTo>
                  <a:pt x="69130" y="25990"/>
                </a:lnTo>
                <a:lnTo>
                  <a:pt x="69130" y="26010"/>
                </a:lnTo>
                <a:lnTo>
                  <a:pt x="69130" y="26020"/>
                </a:lnTo>
                <a:lnTo>
                  <a:pt x="69140" y="26020"/>
                </a:lnTo>
                <a:lnTo>
                  <a:pt x="69150" y="26030"/>
                </a:lnTo>
                <a:lnTo>
                  <a:pt x="69150" y="26020"/>
                </a:lnTo>
                <a:lnTo>
                  <a:pt x="69150" y="26010"/>
                </a:lnTo>
                <a:lnTo>
                  <a:pt x="69150" y="26000"/>
                </a:lnTo>
                <a:lnTo>
                  <a:pt x="69160" y="26000"/>
                </a:lnTo>
                <a:lnTo>
                  <a:pt x="69160" y="26010"/>
                </a:lnTo>
                <a:lnTo>
                  <a:pt x="69160" y="26020"/>
                </a:lnTo>
                <a:lnTo>
                  <a:pt x="69160" y="26030"/>
                </a:lnTo>
                <a:lnTo>
                  <a:pt x="69170" y="26030"/>
                </a:lnTo>
                <a:lnTo>
                  <a:pt x="69180" y="26030"/>
                </a:lnTo>
                <a:lnTo>
                  <a:pt x="69180" y="26040"/>
                </a:lnTo>
                <a:lnTo>
                  <a:pt x="69170" y="26040"/>
                </a:lnTo>
                <a:lnTo>
                  <a:pt x="69160" y="26040"/>
                </a:lnTo>
                <a:lnTo>
                  <a:pt x="69160" y="26050"/>
                </a:lnTo>
                <a:lnTo>
                  <a:pt x="69170" y="26050"/>
                </a:lnTo>
                <a:lnTo>
                  <a:pt x="69180" y="26050"/>
                </a:lnTo>
                <a:lnTo>
                  <a:pt x="69180" y="26060"/>
                </a:lnTo>
                <a:lnTo>
                  <a:pt x="69190" y="26050"/>
                </a:lnTo>
                <a:lnTo>
                  <a:pt x="69190" y="26060"/>
                </a:lnTo>
                <a:lnTo>
                  <a:pt x="69190" y="26070"/>
                </a:lnTo>
                <a:lnTo>
                  <a:pt x="69190" y="26080"/>
                </a:lnTo>
                <a:lnTo>
                  <a:pt x="69180" y="26080"/>
                </a:lnTo>
                <a:lnTo>
                  <a:pt x="69180" y="26090"/>
                </a:lnTo>
                <a:lnTo>
                  <a:pt x="69190" y="26100"/>
                </a:lnTo>
                <a:lnTo>
                  <a:pt x="69180" y="26100"/>
                </a:lnTo>
                <a:lnTo>
                  <a:pt x="69180" y="26110"/>
                </a:lnTo>
                <a:lnTo>
                  <a:pt x="69170" y="26110"/>
                </a:lnTo>
                <a:lnTo>
                  <a:pt x="69180" y="26120"/>
                </a:lnTo>
                <a:lnTo>
                  <a:pt x="69170" y="26130"/>
                </a:lnTo>
                <a:lnTo>
                  <a:pt x="69160" y="26130"/>
                </a:lnTo>
                <a:lnTo>
                  <a:pt x="69170" y="26140"/>
                </a:lnTo>
                <a:lnTo>
                  <a:pt x="69170" y="26150"/>
                </a:lnTo>
                <a:lnTo>
                  <a:pt x="69180" y="26150"/>
                </a:lnTo>
                <a:lnTo>
                  <a:pt x="69180" y="26160"/>
                </a:lnTo>
                <a:lnTo>
                  <a:pt x="69200" y="26160"/>
                </a:lnTo>
                <a:lnTo>
                  <a:pt x="69210" y="26160"/>
                </a:lnTo>
                <a:lnTo>
                  <a:pt x="69210" y="26170"/>
                </a:lnTo>
                <a:lnTo>
                  <a:pt x="69210" y="26180"/>
                </a:lnTo>
                <a:lnTo>
                  <a:pt x="69200" y="26180"/>
                </a:lnTo>
                <a:lnTo>
                  <a:pt x="69200" y="26190"/>
                </a:lnTo>
                <a:lnTo>
                  <a:pt x="69210" y="26190"/>
                </a:lnTo>
                <a:lnTo>
                  <a:pt x="69220" y="26200"/>
                </a:lnTo>
                <a:lnTo>
                  <a:pt x="69220" y="26210"/>
                </a:lnTo>
                <a:lnTo>
                  <a:pt x="69220" y="26220"/>
                </a:lnTo>
                <a:lnTo>
                  <a:pt x="69220" y="26230"/>
                </a:lnTo>
                <a:lnTo>
                  <a:pt x="69210" y="26230"/>
                </a:lnTo>
                <a:lnTo>
                  <a:pt x="69220" y="26230"/>
                </a:lnTo>
                <a:lnTo>
                  <a:pt x="69220" y="26240"/>
                </a:lnTo>
                <a:lnTo>
                  <a:pt x="69220" y="26250"/>
                </a:lnTo>
                <a:lnTo>
                  <a:pt x="69230" y="26250"/>
                </a:lnTo>
                <a:lnTo>
                  <a:pt x="69240" y="26250"/>
                </a:lnTo>
                <a:lnTo>
                  <a:pt x="69240" y="26260"/>
                </a:lnTo>
                <a:lnTo>
                  <a:pt x="69230" y="26260"/>
                </a:lnTo>
                <a:lnTo>
                  <a:pt x="69230" y="26270"/>
                </a:lnTo>
                <a:lnTo>
                  <a:pt x="69240" y="26270"/>
                </a:lnTo>
                <a:lnTo>
                  <a:pt x="69250" y="26270"/>
                </a:lnTo>
                <a:lnTo>
                  <a:pt x="69250" y="26280"/>
                </a:lnTo>
                <a:lnTo>
                  <a:pt x="69260" y="26280"/>
                </a:lnTo>
                <a:lnTo>
                  <a:pt x="69270" y="26290"/>
                </a:lnTo>
                <a:lnTo>
                  <a:pt x="69270" y="26300"/>
                </a:lnTo>
                <a:lnTo>
                  <a:pt x="69280" y="26300"/>
                </a:lnTo>
                <a:lnTo>
                  <a:pt x="69290" y="26310"/>
                </a:lnTo>
                <a:lnTo>
                  <a:pt x="69290" y="26320"/>
                </a:lnTo>
                <a:lnTo>
                  <a:pt x="69300" y="26320"/>
                </a:lnTo>
                <a:lnTo>
                  <a:pt x="69300" y="26330"/>
                </a:lnTo>
                <a:lnTo>
                  <a:pt x="69290" y="26330"/>
                </a:lnTo>
                <a:lnTo>
                  <a:pt x="69290" y="26340"/>
                </a:lnTo>
                <a:lnTo>
                  <a:pt x="69300" y="26340"/>
                </a:lnTo>
                <a:lnTo>
                  <a:pt x="69300" y="26350"/>
                </a:lnTo>
                <a:lnTo>
                  <a:pt x="69310" y="26350"/>
                </a:lnTo>
                <a:lnTo>
                  <a:pt x="69320" y="26350"/>
                </a:lnTo>
                <a:lnTo>
                  <a:pt x="69320" y="26340"/>
                </a:lnTo>
                <a:lnTo>
                  <a:pt x="69330" y="26350"/>
                </a:lnTo>
                <a:lnTo>
                  <a:pt x="69340" y="26360"/>
                </a:lnTo>
                <a:lnTo>
                  <a:pt x="69340" y="26370"/>
                </a:lnTo>
                <a:lnTo>
                  <a:pt x="69350" y="26370"/>
                </a:lnTo>
                <a:lnTo>
                  <a:pt x="69360" y="26380"/>
                </a:lnTo>
                <a:lnTo>
                  <a:pt x="69350" y="26390"/>
                </a:lnTo>
                <a:lnTo>
                  <a:pt x="69360" y="26400"/>
                </a:lnTo>
                <a:lnTo>
                  <a:pt x="69370" y="26400"/>
                </a:lnTo>
                <a:lnTo>
                  <a:pt x="69370" y="26390"/>
                </a:lnTo>
                <a:lnTo>
                  <a:pt x="69370" y="26400"/>
                </a:lnTo>
                <a:lnTo>
                  <a:pt x="69370" y="26410"/>
                </a:lnTo>
                <a:lnTo>
                  <a:pt x="69370" y="26420"/>
                </a:lnTo>
                <a:lnTo>
                  <a:pt x="69360" y="26430"/>
                </a:lnTo>
                <a:lnTo>
                  <a:pt x="69370" y="26440"/>
                </a:lnTo>
                <a:lnTo>
                  <a:pt x="69380" y="26450"/>
                </a:lnTo>
                <a:lnTo>
                  <a:pt x="69380" y="26460"/>
                </a:lnTo>
                <a:lnTo>
                  <a:pt x="69370" y="26460"/>
                </a:lnTo>
                <a:lnTo>
                  <a:pt x="69370" y="26470"/>
                </a:lnTo>
                <a:lnTo>
                  <a:pt x="69380" y="26470"/>
                </a:lnTo>
                <a:lnTo>
                  <a:pt x="69390" y="26470"/>
                </a:lnTo>
                <a:lnTo>
                  <a:pt x="69390" y="26480"/>
                </a:lnTo>
                <a:lnTo>
                  <a:pt x="69400" y="26480"/>
                </a:lnTo>
                <a:lnTo>
                  <a:pt x="69400" y="26490"/>
                </a:lnTo>
                <a:lnTo>
                  <a:pt x="69400" y="26500"/>
                </a:lnTo>
                <a:lnTo>
                  <a:pt x="69400" y="26510"/>
                </a:lnTo>
                <a:lnTo>
                  <a:pt x="69410" y="26510"/>
                </a:lnTo>
                <a:lnTo>
                  <a:pt x="69410" y="26520"/>
                </a:lnTo>
                <a:lnTo>
                  <a:pt x="69410" y="26530"/>
                </a:lnTo>
                <a:lnTo>
                  <a:pt x="69420" y="26540"/>
                </a:lnTo>
                <a:lnTo>
                  <a:pt x="69420" y="26550"/>
                </a:lnTo>
                <a:lnTo>
                  <a:pt x="69420" y="26560"/>
                </a:lnTo>
                <a:lnTo>
                  <a:pt x="69420" y="26570"/>
                </a:lnTo>
                <a:lnTo>
                  <a:pt x="69420" y="26580"/>
                </a:lnTo>
                <a:lnTo>
                  <a:pt x="69420" y="26590"/>
                </a:lnTo>
                <a:lnTo>
                  <a:pt x="69430" y="26610"/>
                </a:lnTo>
                <a:lnTo>
                  <a:pt x="69430" y="26620"/>
                </a:lnTo>
                <a:lnTo>
                  <a:pt x="69440" y="26630"/>
                </a:lnTo>
                <a:lnTo>
                  <a:pt x="69440" y="26650"/>
                </a:lnTo>
                <a:lnTo>
                  <a:pt x="69450" y="26670"/>
                </a:lnTo>
                <a:lnTo>
                  <a:pt x="69460" y="26680"/>
                </a:lnTo>
                <a:lnTo>
                  <a:pt x="69460" y="26690"/>
                </a:lnTo>
                <a:lnTo>
                  <a:pt x="69460" y="26700"/>
                </a:lnTo>
                <a:lnTo>
                  <a:pt x="69460" y="26710"/>
                </a:lnTo>
                <a:lnTo>
                  <a:pt x="69470" y="26710"/>
                </a:lnTo>
                <a:lnTo>
                  <a:pt x="69500" y="26750"/>
                </a:lnTo>
                <a:lnTo>
                  <a:pt x="69510" y="26750"/>
                </a:lnTo>
                <a:lnTo>
                  <a:pt x="69510" y="26760"/>
                </a:lnTo>
                <a:lnTo>
                  <a:pt x="69530" y="26770"/>
                </a:lnTo>
                <a:lnTo>
                  <a:pt x="69540" y="26780"/>
                </a:lnTo>
                <a:lnTo>
                  <a:pt x="69550" y="26780"/>
                </a:lnTo>
                <a:lnTo>
                  <a:pt x="69550" y="26790"/>
                </a:lnTo>
                <a:lnTo>
                  <a:pt x="69560" y="26790"/>
                </a:lnTo>
                <a:lnTo>
                  <a:pt x="69560" y="26800"/>
                </a:lnTo>
                <a:lnTo>
                  <a:pt x="69570" y="26810"/>
                </a:lnTo>
                <a:lnTo>
                  <a:pt x="69580" y="26810"/>
                </a:lnTo>
                <a:lnTo>
                  <a:pt x="69590" y="26810"/>
                </a:lnTo>
                <a:lnTo>
                  <a:pt x="69610" y="26820"/>
                </a:lnTo>
                <a:lnTo>
                  <a:pt x="69620" y="26820"/>
                </a:lnTo>
                <a:lnTo>
                  <a:pt x="69620" y="26830"/>
                </a:lnTo>
                <a:lnTo>
                  <a:pt x="69630" y="26830"/>
                </a:lnTo>
                <a:lnTo>
                  <a:pt x="69640" y="26830"/>
                </a:lnTo>
                <a:lnTo>
                  <a:pt x="69650" y="26830"/>
                </a:lnTo>
                <a:lnTo>
                  <a:pt x="69650" y="26840"/>
                </a:lnTo>
                <a:lnTo>
                  <a:pt x="69660" y="26840"/>
                </a:lnTo>
                <a:lnTo>
                  <a:pt x="69660" y="26850"/>
                </a:lnTo>
                <a:lnTo>
                  <a:pt x="69670" y="26850"/>
                </a:lnTo>
                <a:lnTo>
                  <a:pt x="69670" y="26860"/>
                </a:lnTo>
                <a:lnTo>
                  <a:pt x="69680" y="26860"/>
                </a:lnTo>
                <a:lnTo>
                  <a:pt x="69690" y="26860"/>
                </a:lnTo>
                <a:lnTo>
                  <a:pt x="69700" y="26870"/>
                </a:lnTo>
                <a:lnTo>
                  <a:pt x="69690" y="26870"/>
                </a:lnTo>
                <a:lnTo>
                  <a:pt x="69690" y="26880"/>
                </a:lnTo>
                <a:lnTo>
                  <a:pt x="69700" y="26900"/>
                </a:lnTo>
                <a:lnTo>
                  <a:pt x="69710" y="26910"/>
                </a:lnTo>
                <a:lnTo>
                  <a:pt x="69730" y="26920"/>
                </a:lnTo>
                <a:lnTo>
                  <a:pt x="69730" y="26930"/>
                </a:lnTo>
                <a:lnTo>
                  <a:pt x="69750" y="26950"/>
                </a:lnTo>
                <a:lnTo>
                  <a:pt x="69800" y="26960"/>
                </a:lnTo>
                <a:lnTo>
                  <a:pt x="69830" y="26990"/>
                </a:lnTo>
                <a:lnTo>
                  <a:pt x="69880" y="27010"/>
                </a:lnTo>
                <a:lnTo>
                  <a:pt x="69890" y="27030"/>
                </a:lnTo>
                <a:lnTo>
                  <a:pt x="69910" y="27040"/>
                </a:lnTo>
                <a:lnTo>
                  <a:pt x="69920" y="27050"/>
                </a:lnTo>
                <a:lnTo>
                  <a:pt x="69950" y="27050"/>
                </a:lnTo>
                <a:lnTo>
                  <a:pt x="69960" y="27070"/>
                </a:lnTo>
                <a:lnTo>
                  <a:pt x="69980" y="27120"/>
                </a:lnTo>
                <a:lnTo>
                  <a:pt x="70000" y="27140"/>
                </a:lnTo>
                <a:lnTo>
                  <a:pt x="70030" y="27160"/>
                </a:lnTo>
                <a:lnTo>
                  <a:pt x="70030" y="27170"/>
                </a:lnTo>
                <a:lnTo>
                  <a:pt x="70030" y="27200"/>
                </a:lnTo>
                <a:lnTo>
                  <a:pt x="70040" y="27210"/>
                </a:lnTo>
                <a:lnTo>
                  <a:pt x="70040" y="27220"/>
                </a:lnTo>
                <a:lnTo>
                  <a:pt x="70040" y="27230"/>
                </a:lnTo>
                <a:lnTo>
                  <a:pt x="70040" y="27240"/>
                </a:lnTo>
                <a:lnTo>
                  <a:pt x="70040" y="27250"/>
                </a:lnTo>
                <a:lnTo>
                  <a:pt x="70040" y="27260"/>
                </a:lnTo>
                <a:lnTo>
                  <a:pt x="70050" y="27270"/>
                </a:lnTo>
                <a:lnTo>
                  <a:pt x="70050" y="27290"/>
                </a:lnTo>
                <a:lnTo>
                  <a:pt x="70050" y="27310"/>
                </a:lnTo>
                <a:lnTo>
                  <a:pt x="70060" y="27340"/>
                </a:lnTo>
                <a:lnTo>
                  <a:pt x="70080" y="27370"/>
                </a:lnTo>
                <a:lnTo>
                  <a:pt x="70090" y="27400"/>
                </a:lnTo>
                <a:lnTo>
                  <a:pt x="70100" y="27400"/>
                </a:lnTo>
                <a:lnTo>
                  <a:pt x="70110" y="27430"/>
                </a:lnTo>
                <a:lnTo>
                  <a:pt x="70110" y="27470"/>
                </a:lnTo>
                <a:lnTo>
                  <a:pt x="70120" y="27490"/>
                </a:lnTo>
                <a:lnTo>
                  <a:pt x="70130" y="27510"/>
                </a:lnTo>
                <a:lnTo>
                  <a:pt x="70140" y="27540"/>
                </a:lnTo>
                <a:lnTo>
                  <a:pt x="70150" y="27560"/>
                </a:lnTo>
                <a:lnTo>
                  <a:pt x="70160" y="27580"/>
                </a:lnTo>
                <a:lnTo>
                  <a:pt x="70170" y="27610"/>
                </a:lnTo>
                <a:lnTo>
                  <a:pt x="70180" y="27640"/>
                </a:lnTo>
                <a:lnTo>
                  <a:pt x="70190" y="27640"/>
                </a:lnTo>
                <a:lnTo>
                  <a:pt x="70200" y="27650"/>
                </a:lnTo>
                <a:lnTo>
                  <a:pt x="70200" y="27660"/>
                </a:lnTo>
                <a:lnTo>
                  <a:pt x="70200" y="27680"/>
                </a:lnTo>
                <a:lnTo>
                  <a:pt x="70200" y="27690"/>
                </a:lnTo>
                <a:lnTo>
                  <a:pt x="70190" y="27690"/>
                </a:lnTo>
                <a:lnTo>
                  <a:pt x="70190" y="27700"/>
                </a:lnTo>
                <a:lnTo>
                  <a:pt x="70190" y="27710"/>
                </a:lnTo>
                <a:lnTo>
                  <a:pt x="70200" y="27740"/>
                </a:lnTo>
                <a:lnTo>
                  <a:pt x="70220" y="27780"/>
                </a:lnTo>
                <a:lnTo>
                  <a:pt x="70230" y="27790"/>
                </a:lnTo>
                <a:lnTo>
                  <a:pt x="70260" y="27840"/>
                </a:lnTo>
                <a:lnTo>
                  <a:pt x="70290" y="27910"/>
                </a:lnTo>
                <a:lnTo>
                  <a:pt x="70320" y="27960"/>
                </a:lnTo>
                <a:lnTo>
                  <a:pt x="70330" y="27980"/>
                </a:lnTo>
                <a:lnTo>
                  <a:pt x="70370" y="28030"/>
                </a:lnTo>
                <a:lnTo>
                  <a:pt x="70390" y="28040"/>
                </a:lnTo>
                <a:lnTo>
                  <a:pt x="70390" y="28050"/>
                </a:lnTo>
                <a:lnTo>
                  <a:pt x="70400" y="28060"/>
                </a:lnTo>
                <a:lnTo>
                  <a:pt x="70430" y="28090"/>
                </a:lnTo>
                <a:lnTo>
                  <a:pt x="70440" y="28110"/>
                </a:lnTo>
                <a:lnTo>
                  <a:pt x="70450" y="28120"/>
                </a:lnTo>
                <a:lnTo>
                  <a:pt x="70460" y="28130"/>
                </a:lnTo>
                <a:lnTo>
                  <a:pt x="70480" y="28160"/>
                </a:lnTo>
                <a:lnTo>
                  <a:pt x="70490" y="28190"/>
                </a:lnTo>
                <a:lnTo>
                  <a:pt x="70490" y="28200"/>
                </a:lnTo>
                <a:lnTo>
                  <a:pt x="70510" y="28270"/>
                </a:lnTo>
                <a:lnTo>
                  <a:pt x="70520" y="28290"/>
                </a:lnTo>
                <a:lnTo>
                  <a:pt x="70520" y="28320"/>
                </a:lnTo>
                <a:lnTo>
                  <a:pt x="70530" y="28340"/>
                </a:lnTo>
                <a:lnTo>
                  <a:pt x="70530" y="28350"/>
                </a:lnTo>
                <a:lnTo>
                  <a:pt x="70530" y="28360"/>
                </a:lnTo>
                <a:lnTo>
                  <a:pt x="70520" y="28360"/>
                </a:lnTo>
                <a:lnTo>
                  <a:pt x="70520" y="28370"/>
                </a:lnTo>
                <a:lnTo>
                  <a:pt x="70510" y="28380"/>
                </a:lnTo>
                <a:lnTo>
                  <a:pt x="70510" y="28390"/>
                </a:lnTo>
                <a:lnTo>
                  <a:pt x="70500" y="28400"/>
                </a:lnTo>
                <a:lnTo>
                  <a:pt x="70490" y="28400"/>
                </a:lnTo>
                <a:lnTo>
                  <a:pt x="70490" y="28390"/>
                </a:lnTo>
                <a:lnTo>
                  <a:pt x="70480" y="28390"/>
                </a:lnTo>
                <a:lnTo>
                  <a:pt x="70470" y="28390"/>
                </a:lnTo>
                <a:lnTo>
                  <a:pt x="70470" y="28400"/>
                </a:lnTo>
                <a:lnTo>
                  <a:pt x="70470" y="28410"/>
                </a:lnTo>
                <a:lnTo>
                  <a:pt x="70460" y="28410"/>
                </a:lnTo>
                <a:lnTo>
                  <a:pt x="70460" y="28420"/>
                </a:lnTo>
                <a:lnTo>
                  <a:pt x="70450" y="28430"/>
                </a:lnTo>
                <a:lnTo>
                  <a:pt x="70450" y="28440"/>
                </a:lnTo>
                <a:lnTo>
                  <a:pt x="70450" y="28450"/>
                </a:lnTo>
                <a:lnTo>
                  <a:pt x="70450" y="28460"/>
                </a:lnTo>
                <a:lnTo>
                  <a:pt x="70440" y="28470"/>
                </a:lnTo>
                <a:lnTo>
                  <a:pt x="70440" y="28480"/>
                </a:lnTo>
                <a:lnTo>
                  <a:pt x="70440" y="28490"/>
                </a:lnTo>
                <a:lnTo>
                  <a:pt x="70450" y="28500"/>
                </a:lnTo>
                <a:lnTo>
                  <a:pt x="70450" y="28510"/>
                </a:lnTo>
                <a:lnTo>
                  <a:pt x="70450" y="28520"/>
                </a:lnTo>
                <a:lnTo>
                  <a:pt x="70450" y="28550"/>
                </a:lnTo>
                <a:lnTo>
                  <a:pt x="70450" y="28570"/>
                </a:lnTo>
                <a:lnTo>
                  <a:pt x="70440" y="28580"/>
                </a:lnTo>
                <a:lnTo>
                  <a:pt x="70430" y="28580"/>
                </a:lnTo>
                <a:lnTo>
                  <a:pt x="70430" y="28590"/>
                </a:lnTo>
                <a:lnTo>
                  <a:pt x="70440" y="28600"/>
                </a:lnTo>
                <a:lnTo>
                  <a:pt x="70450" y="28610"/>
                </a:lnTo>
                <a:lnTo>
                  <a:pt x="70450" y="28620"/>
                </a:lnTo>
                <a:lnTo>
                  <a:pt x="70440" y="28620"/>
                </a:lnTo>
                <a:lnTo>
                  <a:pt x="70430" y="28630"/>
                </a:lnTo>
                <a:lnTo>
                  <a:pt x="70430" y="28640"/>
                </a:lnTo>
                <a:lnTo>
                  <a:pt x="70430" y="28650"/>
                </a:lnTo>
                <a:lnTo>
                  <a:pt x="70430" y="28660"/>
                </a:lnTo>
                <a:lnTo>
                  <a:pt x="70420" y="28660"/>
                </a:lnTo>
                <a:lnTo>
                  <a:pt x="70410" y="28660"/>
                </a:lnTo>
                <a:lnTo>
                  <a:pt x="70410" y="28650"/>
                </a:lnTo>
                <a:lnTo>
                  <a:pt x="70410" y="28640"/>
                </a:lnTo>
                <a:lnTo>
                  <a:pt x="70400" y="28640"/>
                </a:lnTo>
                <a:lnTo>
                  <a:pt x="70390" y="28640"/>
                </a:lnTo>
                <a:lnTo>
                  <a:pt x="70390" y="28650"/>
                </a:lnTo>
                <a:lnTo>
                  <a:pt x="70380" y="28650"/>
                </a:lnTo>
                <a:lnTo>
                  <a:pt x="70380" y="28660"/>
                </a:lnTo>
                <a:lnTo>
                  <a:pt x="70370" y="28660"/>
                </a:lnTo>
                <a:lnTo>
                  <a:pt x="70380" y="28660"/>
                </a:lnTo>
                <a:lnTo>
                  <a:pt x="70380" y="28670"/>
                </a:lnTo>
                <a:lnTo>
                  <a:pt x="70370" y="28680"/>
                </a:lnTo>
                <a:lnTo>
                  <a:pt x="70370" y="28690"/>
                </a:lnTo>
                <a:lnTo>
                  <a:pt x="70380" y="28700"/>
                </a:lnTo>
                <a:lnTo>
                  <a:pt x="70390" y="28710"/>
                </a:lnTo>
                <a:lnTo>
                  <a:pt x="70410" y="28710"/>
                </a:lnTo>
                <a:lnTo>
                  <a:pt x="70420" y="28710"/>
                </a:lnTo>
                <a:lnTo>
                  <a:pt x="70430" y="28720"/>
                </a:lnTo>
                <a:lnTo>
                  <a:pt x="70420" y="28730"/>
                </a:lnTo>
                <a:lnTo>
                  <a:pt x="70410" y="28730"/>
                </a:lnTo>
                <a:lnTo>
                  <a:pt x="70400" y="28720"/>
                </a:lnTo>
                <a:lnTo>
                  <a:pt x="70390" y="28720"/>
                </a:lnTo>
                <a:lnTo>
                  <a:pt x="70390" y="28730"/>
                </a:lnTo>
                <a:lnTo>
                  <a:pt x="70390" y="28740"/>
                </a:lnTo>
                <a:lnTo>
                  <a:pt x="70400" y="28750"/>
                </a:lnTo>
                <a:lnTo>
                  <a:pt x="70410" y="28750"/>
                </a:lnTo>
                <a:lnTo>
                  <a:pt x="70410" y="28760"/>
                </a:lnTo>
                <a:lnTo>
                  <a:pt x="70410" y="28770"/>
                </a:lnTo>
                <a:lnTo>
                  <a:pt x="70400" y="28770"/>
                </a:lnTo>
                <a:lnTo>
                  <a:pt x="70390" y="28770"/>
                </a:lnTo>
                <a:lnTo>
                  <a:pt x="70390" y="28780"/>
                </a:lnTo>
                <a:lnTo>
                  <a:pt x="70380" y="28780"/>
                </a:lnTo>
                <a:lnTo>
                  <a:pt x="70380" y="28790"/>
                </a:lnTo>
                <a:lnTo>
                  <a:pt x="70380" y="28800"/>
                </a:lnTo>
                <a:lnTo>
                  <a:pt x="70380" y="28810"/>
                </a:lnTo>
                <a:lnTo>
                  <a:pt x="70380" y="28820"/>
                </a:lnTo>
                <a:lnTo>
                  <a:pt x="70380" y="28830"/>
                </a:lnTo>
                <a:lnTo>
                  <a:pt x="70370" y="28840"/>
                </a:lnTo>
                <a:lnTo>
                  <a:pt x="70370" y="28850"/>
                </a:lnTo>
                <a:lnTo>
                  <a:pt x="70380" y="28860"/>
                </a:lnTo>
                <a:lnTo>
                  <a:pt x="70390" y="28860"/>
                </a:lnTo>
                <a:lnTo>
                  <a:pt x="70390" y="28870"/>
                </a:lnTo>
                <a:lnTo>
                  <a:pt x="70400" y="28870"/>
                </a:lnTo>
                <a:lnTo>
                  <a:pt x="70410" y="28870"/>
                </a:lnTo>
                <a:lnTo>
                  <a:pt x="70410" y="28860"/>
                </a:lnTo>
                <a:lnTo>
                  <a:pt x="70420" y="28860"/>
                </a:lnTo>
                <a:lnTo>
                  <a:pt x="70430" y="28850"/>
                </a:lnTo>
                <a:lnTo>
                  <a:pt x="70440" y="28850"/>
                </a:lnTo>
                <a:lnTo>
                  <a:pt x="70450" y="28860"/>
                </a:lnTo>
                <a:lnTo>
                  <a:pt x="70450" y="28870"/>
                </a:lnTo>
                <a:lnTo>
                  <a:pt x="70460" y="28870"/>
                </a:lnTo>
                <a:lnTo>
                  <a:pt x="70470" y="28870"/>
                </a:lnTo>
                <a:lnTo>
                  <a:pt x="70480" y="28880"/>
                </a:lnTo>
                <a:lnTo>
                  <a:pt x="70490" y="28890"/>
                </a:lnTo>
                <a:lnTo>
                  <a:pt x="70490" y="28900"/>
                </a:lnTo>
                <a:lnTo>
                  <a:pt x="70480" y="28910"/>
                </a:lnTo>
                <a:lnTo>
                  <a:pt x="70480" y="28920"/>
                </a:lnTo>
                <a:lnTo>
                  <a:pt x="70480" y="28930"/>
                </a:lnTo>
                <a:lnTo>
                  <a:pt x="70490" y="28940"/>
                </a:lnTo>
                <a:lnTo>
                  <a:pt x="70480" y="28950"/>
                </a:lnTo>
                <a:lnTo>
                  <a:pt x="70480" y="28960"/>
                </a:lnTo>
                <a:lnTo>
                  <a:pt x="70470" y="28960"/>
                </a:lnTo>
                <a:lnTo>
                  <a:pt x="70460" y="28960"/>
                </a:lnTo>
                <a:lnTo>
                  <a:pt x="70450" y="28960"/>
                </a:lnTo>
                <a:lnTo>
                  <a:pt x="70450" y="28970"/>
                </a:lnTo>
                <a:lnTo>
                  <a:pt x="70460" y="28980"/>
                </a:lnTo>
                <a:lnTo>
                  <a:pt x="70470" y="28980"/>
                </a:lnTo>
                <a:lnTo>
                  <a:pt x="70470" y="28990"/>
                </a:lnTo>
                <a:lnTo>
                  <a:pt x="70470" y="29000"/>
                </a:lnTo>
                <a:lnTo>
                  <a:pt x="70460" y="29010"/>
                </a:lnTo>
                <a:lnTo>
                  <a:pt x="70470" y="29020"/>
                </a:lnTo>
                <a:lnTo>
                  <a:pt x="70470" y="29030"/>
                </a:lnTo>
                <a:lnTo>
                  <a:pt x="70490" y="29030"/>
                </a:lnTo>
                <a:lnTo>
                  <a:pt x="70500" y="29040"/>
                </a:lnTo>
                <a:lnTo>
                  <a:pt x="70510" y="29080"/>
                </a:lnTo>
                <a:lnTo>
                  <a:pt x="70510" y="29090"/>
                </a:lnTo>
                <a:lnTo>
                  <a:pt x="70520" y="29100"/>
                </a:lnTo>
                <a:lnTo>
                  <a:pt x="70520" y="29110"/>
                </a:lnTo>
                <a:lnTo>
                  <a:pt x="70510" y="29130"/>
                </a:lnTo>
                <a:lnTo>
                  <a:pt x="70500" y="29130"/>
                </a:lnTo>
                <a:lnTo>
                  <a:pt x="70500" y="29140"/>
                </a:lnTo>
                <a:lnTo>
                  <a:pt x="70510" y="29150"/>
                </a:lnTo>
                <a:lnTo>
                  <a:pt x="70510" y="29160"/>
                </a:lnTo>
                <a:lnTo>
                  <a:pt x="70500" y="29170"/>
                </a:lnTo>
                <a:lnTo>
                  <a:pt x="70500" y="29180"/>
                </a:lnTo>
                <a:lnTo>
                  <a:pt x="70500" y="29190"/>
                </a:lnTo>
                <a:lnTo>
                  <a:pt x="70480" y="29200"/>
                </a:lnTo>
                <a:lnTo>
                  <a:pt x="70470" y="29210"/>
                </a:lnTo>
                <a:lnTo>
                  <a:pt x="70460" y="29210"/>
                </a:lnTo>
                <a:lnTo>
                  <a:pt x="70450" y="29210"/>
                </a:lnTo>
                <a:lnTo>
                  <a:pt x="70440" y="29220"/>
                </a:lnTo>
                <a:lnTo>
                  <a:pt x="70440" y="29230"/>
                </a:lnTo>
                <a:lnTo>
                  <a:pt x="70440" y="29240"/>
                </a:lnTo>
                <a:lnTo>
                  <a:pt x="70450" y="29240"/>
                </a:lnTo>
                <a:lnTo>
                  <a:pt x="70460" y="29250"/>
                </a:lnTo>
                <a:lnTo>
                  <a:pt x="70470" y="29250"/>
                </a:lnTo>
                <a:lnTo>
                  <a:pt x="70470" y="29260"/>
                </a:lnTo>
                <a:lnTo>
                  <a:pt x="70480" y="29260"/>
                </a:lnTo>
                <a:lnTo>
                  <a:pt x="70480" y="29270"/>
                </a:lnTo>
                <a:lnTo>
                  <a:pt x="70490" y="29280"/>
                </a:lnTo>
                <a:lnTo>
                  <a:pt x="70500" y="29290"/>
                </a:lnTo>
                <a:lnTo>
                  <a:pt x="70500" y="29320"/>
                </a:lnTo>
                <a:lnTo>
                  <a:pt x="70510" y="29350"/>
                </a:lnTo>
                <a:lnTo>
                  <a:pt x="70470" y="29380"/>
                </a:lnTo>
                <a:lnTo>
                  <a:pt x="70480" y="29400"/>
                </a:lnTo>
                <a:lnTo>
                  <a:pt x="70480" y="29420"/>
                </a:lnTo>
                <a:lnTo>
                  <a:pt x="70470" y="29440"/>
                </a:lnTo>
                <a:lnTo>
                  <a:pt x="70450" y="29450"/>
                </a:lnTo>
                <a:lnTo>
                  <a:pt x="70460" y="29490"/>
                </a:lnTo>
                <a:lnTo>
                  <a:pt x="70470" y="29520"/>
                </a:lnTo>
                <a:lnTo>
                  <a:pt x="70480" y="29520"/>
                </a:lnTo>
                <a:lnTo>
                  <a:pt x="70500" y="29550"/>
                </a:lnTo>
                <a:lnTo>
                  <a:pt x="70490" y="29570"/>
                </a:lnTo>
                <a:lnTo>
                  <a:pt x="70490" y="29590"/>
                </a:lnTo>
                <a:lnTo>
                  <a:pt x="70490" y="29600"/>
                </a:lnTo>
                <a:lnTo>
                  <a:pt x="70500" y="29600"/>
                </a:lnTo>
                <a:lnTo>
                  <a:pt x="70510" y="29610"/>
                </a:lnTo>
                <a:lnTo>
                  <a:pt x="70500" y="29610"/>
                </a:lnTo>
                <a:lnTo>
                  <a:pt x="70490" y="29620"/>
                </a:lnTo>
                <a:lnTo>
                  <a:pt x="70480" y="29630"/>
                </a:lnTo>
                <a:lnTo>
                  <a:pt x="70480" y="29640"/>
                </a:lnTo>
                <a:lnTo>
                  <a:pt x="70480" y="29650"/>
                </a:lnTo>
                <a:lnTo>
                  <a:pt x="70490" y="29660"/>
                </a:lnTo>
                <a:lnTo>
                  <a:pt x="70500" y="29670"/>
                </a:lnTo>
                <a:lnTo>
                  <a:pt x="70510" y="29680"/>
                </a:lnTo>
                <a:lnTo>
                  <a:pt x="70510" y="29690"/>
                </a:lnTo>
                <a:lnTo>
                  <a:pt x="70520" y="29700"/>
                </a:lnTo>
                <a:lnTo>
                  <a:pt x="70520" y="29720"/>
                </a:lnTo>
                <a:lnTo>
                  <a:pt x="70530" y="29740"/>
                </a:lnTo>
                <a:lnTo>
                  <a:pt x="70530" y="29750"/>
                </a:lnTo>
                <a:lnTo>
                  <a:pt x="70530" y="29760"/>
                </a:lnTo>
                <a:lnTo>
                  <a:pt x="70540" y="29760"/>
                </a:lnTo>
                <a:lnTo>
                  <a:pt x="70550" y="29750"/>
                </a:lnTo>
                <a:lnTo>
                  <a:pt x="70550" y="29760"/>
                </a:lnTo>
                <a:lnTo>
                  <a:pt x="70540" y="29770"/>
                </a:lnTo>
                <a:lnTo>
                  <a:pt x="70540" y="29790"/>
                </a:lnTo>
                <a:lnTo>
                  <a:pt x="70540" y="29800"/>
                </a:lnTo>
                <a:lnTo>
                  <a:pt x="70540" y="29810"/>
                </a:lnTo>
                <a:lnTo>
                  <a:pt x="70550" y="29810"/>
                </a:lnTo>
                <a:lnTo>
                  <a:pt x="70560" y="29820"/>
                </a:lnTo>
                <a:lnTo>
                  <a:pt x="70550" y="29830"/>
                </a:lnTo>
                <a:lnTo>
                  <a:pt x="70550" y="29840"/>
                </a:lnTo>
                <a:lnTo>
                  <a:pt x="70550" y="29850"/>
                </a:lnTo>
                <a:lnTo>
                  <a:pt x="70560" y="29860"/>
                </a:lnTo>
                <a:lnTo>
                  <a:pt x="70550" y="29870"/>
                </a:lnTo>
                <a:lnTo>
                  <a:pt x="70550" y="29890"/>
                </a:lnTo>
                <a:lnTo>
                  <a:pt x="70540" y="29900"/>
                </a:lnTo>
                <a:lnTo>
                  <a:pt x="70540" y="29910"/>
                </a:lnTo>
                <a:lnTo>
                  <a:pt x="70550" y="29910"/>
                </a:lnTo>
                <a:lnTo>
                  <a:pt x="70560" y="29910"/>
                </a:lnTo>
                <a:lnTo>
                  <a:pt x="70570" y="29920"/>
                </a:lnTo>
                <a:lnTo>
                  <a:pt x="70580" y="29920"/>
                </a:lnTo>
                <a:lnTo>
                  <a:pt x="70590" y="29950"/>
                </a:lnTo>
                <a:lnTo>
                  <a:pt x="70610" y="29960"/>
                </a:lnTo>
                <a:lnTo>
                  <a:pt x="70620" y="29980"/>
                </a:lnTo>
                <a:lnTo>
                  <a:pt x="70630" y="29980"/>
                </a:lnTo>
                <a:lnTo>
                  <a:pt x="70630" y="29970"/>
                </a:lnTo>
                <a:lnTo>
                  <a:pt x="70640" y="29970"/>
                </a:lnTo>
                <a:lnTo>
                  <a:pt x="70650" y="29960"/>
                </a:lnTo>
                <a:lnTo>
                  <a:pt x="70670" y="29970"/>
                </a:lnTo>
                <a:lnTo>
                  <a:pt x="70670" y="29990"/>
                </a:lnTo>
                <a:lnTo>
                  <a:pt x="70700" y="29980"/>
                </a:lnTo>
                <a:lnTo>
                  <a:pt x="70700" y="30000"/>
                </a:lnTo>
                <a:lnTo>
                  <a:pt x="70690" y="30000"/>
                </a:lnTo>
                <a:lnTo>
                  <a:pt x="70690" y="30010"/>
                </a:lnTo>
                <a:lnTo>
                  <a:pt x="70690" y="30020"/>
                </a:lnTo>
                <a:lnTo>
                  <a:pt x="70690" y="30030"/>
                </a:lnTo>
                <a:lnTo>
                  <a:pt x="70710" y="30020"/>
                </a:lnTo>
                <a:lnTo>
                  <a:pt x="70720" y="30030"/>
                </a:lnTo>
                <a:lnTo>
                  <a:pt x="70710" y="30040"/>
                </a:lnTo>
                <a:lnTo>
                  <a:pt x="70720" y="30060"/>
                </a:lnTo>
                <a:lnTo>
                  <a:pt x="70730" y="30070"/>
                </a:lnTo>
                <a:lnTo>
                  <a:pt x="70720" y="30100"/>
                </a:lnTo>
                <a:lnTo>
                  <a:pt x="70720" y="30110"/>
                </a:lnTo>
                <a:lnTo>
                  <a:pt x="70730" y="30120"/>
                </a:lnTo>
                <a:lnTo>
                  <a:pt x="70740" y="30140"/>
                </a:lnTo>
                <a:lnTo>
                  <a:pt x="70750" y="30160"/>
                </a:lnTo>
                <a:lnTo>
                  <a:pt x="70740" y="30170"/>
                </a:lnTo>
                <a:lnTo>
                  <a:pt x="70730" y="30180"/>
                </a:lnTo>
                <a:lnTo>
                  <a:pt x="70720" y="30190"/>
                </a:lnTo>
                <a:lnTo>
                  <a:pt x="70710" y="30190"/>
                </a:lnTo>
                <a:lnTo>
                  <a:pt x="70710" y="30220"/>
                </a:lnTo>
                <a:lnTo>
                  <a:pt x="70710" y="30230"/>
                </a:lnTo>
                <a:lnTo>
                  <a:pt x="70710" y="30250"/>
                </a:lnTo>
                <a:lnTo>
                  <a:pt x="70720" y="30260"/>
                </a:lnTo>
                <a:lnTo>
                  <a:pt x="70730" y="30260"/>
                </a:lnTo>
                <a:lnTo>
                  <a:pt x="70730" y="30280"/>
                </a:lnTo>
                <a:lnTo>
                  <a:pt x="70740" y="30290"/>
                </a:lnTo>
                <a:lnTo>
                  <a:pt x="70750" y="30300"/>
                </a:lnTo>
                <a:lnTo>
                  <a:pt x="70770" y="30310"/>
                </a:lnTo>
                <a:lnTo>
                  <a:pt x="70760" y="30320"/>
                </a:lnTo>
                <a:lnTo>
                  <a:pt x="70770" y="30340"/>
                </a:lnTo>
                <a:lnTo>
                  <a:pt x="70790" y="30330"/>
                </a:lnTo>
                <a:lnTo>
                  <a:pt x="70810" y="30340"/>
                </a:lnTo>
                <a:lnTo>
                  <a:pt x="70810" y="30360"/>
                </a:lnTo>
                <a:lnTo>
                  <a:pt x="70810" y="30380"/>
                </a:lnTo>
                <a:lnTo>
                  <a:pt x="70820" y="30400"/>
                </a:lnTo>
                <a:lnTo>
                  <a:pt x="70810" y="30420"/>
                </a:lnTo>
                <a:lnTo>
                  <a:pt x="70820" y="30430"/>
                </a:lnTo>
                <a:lnTo>
                  <a:pt x="70830" y="30440"/>
                </a:lnTo>
                <a:lnTo>
                  <a:pt x="70840" y="30470"/>
                </a:lnTo>
                <a:lnTo>
                  <a:pt x="70860" y="30490"/>
                </a:lnTo>
                <a:lnTo>
                  <a:pt x="70870" y="30500"/>
                </a:lnTo>
                <a:lnTo>
                  <a:pt x="70890" y="30500"/>
                </a:lnTo>
                <a:lnTo>
                  <a:pt x="70880" y="30520"/>
                </a:lnTo>
                <a:lnTo>
                  <a:pt x="70870" y="30520"/>
                </a:lnTo>
                <a:lnTo>
                  <a:pt x="70850" y="30510"/>
                </a:lnTo>
                <a:lnTo>
                  <a:pt x="70840" y="30530"/>
                </a:lnTo>
                <a:lnTo>
                  <a:pt x="70850" y="30560"/>
                </a:lnTo>
                <a:lnTo>
                  <a:pt x="70860" y="30570"/>
                </a:lnTo>
                <a:lnTo>
                  <a:pt x="70850" y="30600"/>
                </a:lnTo>
                <a:lnTo>
                  <a:pt x="70860" y="30620"/>
                </a:lnTo>
                <a:lnTo>
                  <a:pt x="70850" y="30640"/>
                </a:lnTo>
                <a:lnTo>
                  <a:pt x="70860" y="30650"/>
                </a:lnTo>
                <a:lnTo>
                  <a:pt x="70880" y="30660"/>
                </a:lnTo>
                <a:lnTo>
                  <a:pt x="70880" y="30690"/>
                </a:lnTo>
                <a:lnTo>
                  <a:pt x="70900" y="30690"/>
                </a:lnTo>
                <a:lnTo>
                  <a:pt x="70900" y="30710"/>
                </a:lnTo>
                <a:lnTo>
                  <a:pt x="70900" y="30730"/>
                </a:lnTo>
                <a:lnTo>
                  <a:pt x="70890" y="30760"/>
                </a:lnTo>
                <a:lnTo>
                  <a:pt x="70900" y="30790"/>
                </a:lnTo>
                <a:lnTo>
                  <a:pt x="70890" y="30830"/>
                </a:lnTo>
                <a:lnTo>
                  <a:pt x="70900" y="30850"/>
                </a:lnTo>
                <a:lnTo>
                  <a:pt x="70900" y="30880"/>
                </a:lnTo>
                <a:lnTo>
                  <a:pt x="70920" y="30930"/>
                </a:lnTo>
                <a:lnTo>
                  <a:pt x="70920" y="30940"/>
                </a:lnTo>
                <a:lnTo>
                  <a:pt x="70900" y="30960"/>
                </a:lnTo>
                <a:lnTo>
                  <a:pt x="70900" y="30990"/>
                </a:lnTo>
                <a:lnTo>
                  <a:pt x="70880" y="31010"/>
                </a:lnTo>
                <a:lnTo>
                  <a:pt x="70850" y="31030"/>
                </a:lnTo>
                <a:lnTo>
                  <a:pt x="70860" y="31050"/>
                </a:lnTo>
                <a:lnTo>
                  <a:pt x="70850" y="31070"/>
                </a:lnTo>
                <a:lnTo>
                  <a:pt x="70870" y="31090"/>
                </a:lnTo>
                <a:lnTo>
                  <a:pt x="70850" y="31100"/>
                </a:lnTo>
                <a:lnTo>
                  <a:pt x="70840" y="31110"/>
                </a:lnTo>
                <a:lnTo>
                  <a:pt x="70850" y="31140"/>
                </a:lnTo>
                <a:lnTo>
                  <a:pt x="70840" y="31150"/>
                </a:lnTo>
                <a:lnTo>
                  <a:pt x="70830" y="31160"/>
                </a:lnTo>
                <a:lnTo>
                  <a:pt x="70810" y="31170"/>
                </a:lnTo>
                <a:lnTo>
                  <a:pt x="70800" y="31190"/>
                </a:lnTo>
                <a:lnTo>
                  <a:pt x="70790" y="31200"/>
                </a:lnTo>
                <a:lnTo>
                  <a:pt x="70780" y="31220"/>
                </a:lnTo>
                <a:lnTo>
                  <a:pt x="70770" y="31240"/>
                </a:lnTo>
                <a:lnTo>
                  <a:pt x="70760" y="31250"/>
                </a:lnTo>
                <a:lnTo>
                  <a:pt x="70760" y="31280"/>
                </a:lnTo>
                <a:lnTo>
                  <a:pt x="70790" y="31290"/>
                </a:lnTo>
                <a:lnTo>
                  <a:pt x="70810" y="31290"/>
                </a:lnTo>
                <a:lnTo>
                  <a:pt x="70810" y="31320"/>
                </a:lnTo>
                <a:lnTo>
                  <a:pt x="70810" y="31350"/>
                </a:lnTo>
                <a:lnTo>
                  <a:pt x="70790" y="31360"/>
                </a:lnTo>
                <a:lnTo>
                  <a:pt x="70790" y="31380"/>
                </a:lnTo>
                <a:lnTo>
                  <a:pt x="70790" y="31390"/>
                </a:lnTo>
                <a:lnTo>
                  <a:pt x="70780" y="31390"/>
                </a:lnTo>
                <a:lnTo>
                  <a:pt x="70790" y="31400"/>
                </a:lnTo>
                <a:lnTo>
                  <a:pt x="70790" y="31410"/>
                </a:lnTo>
                <a:lnTo>
                  <a:pt x="70780" y="31430"/>
                </a:lnTo>
                <a:lnTo>
                  <a:pt x="70760" y="31450"/>
                </a:lnTo>
                <a:lnTo>
                  <a:pt x="70760" y="31460"/>
                </a:lnTo>
                <a:lnTo>
                  <a:pt x="70760" y="31470"/>
                </a:lnTo>
                <a:lnTo>
                  <a:pt x="70770" y="31490"/>
                </a:lnTo>
                <a:lnTo>
                  <a:pt x="70780" y="31510"/>
                </a:lnTo>
                <a:lnTo>
                  <a:pt x="70770" y="31530"/>
                </a:lnTo>
                <a:lnTo>
                  <a:pt x="70770" y="31560"/>
                </a:lnTo>
                <a:lnTo>
                  <a:pt x="70780" y="31590"/>
                </a:lnTo>
                <a:lnTo>
                  <a:pt x="70760" y="31610"/>
                </a:lnTo>
                <a:lnTo>
                  <a:pt x="70760" y="31620"/>
                </a:lnTo>
                <a:lnTo>
                  <a:pt x="70750" y="31630"/>
                </a:lnTo>
                <a:lnTo>
                  <a:pt x="70750" y="31650"/>
                </a:lnTo>
                <a:lnTo>
                  <a:pt x="70750" y="31670"/>
                </a:lnTo>
                <a:lnTo>
                  <a:pt x="70740" y="31690"/>
                </a:lnTo>
                <a:lnTo>
                  <a:pt x="70750" y="31710"/>
                </a:lnTo>
                <a:lnTo>
                  <a:pt x="70750" y="31720"/>
                </a:lnTo>
                <a:lnTo>
                  <a:pt x="70750" y="31730"/>
                </a:lnTo>
                <a:lnTo>
                  <a:pt x="70760" y="31750"/>
                </a:lnTo>
                <a:lnTo>
                  <a:pt x="70780" y="31770"/>
                </a:lnTo>
                <a:lnTo>
                  <a:pt x="70780" y="31790"/>
                </a:lnTo>
                <a:lnTo>
                  <a:pt x="70790" y="31810"/>
                </a:lnTo>
                <a:lnTo>
                  <a:pt x="70800" y="31820"/>
                </a:lnTo>
                <a:lnTo>
                  <a:pt x="70820" y="31830"/>
                </a:lnTo>
                <a:lnTo>
                  <a:pt x="70820" y="31860"/>
                </a:lnTo>
                <a:lnTo>
                  <a:pt x="70820" y="31880"/>
                </a:lnTo>
                <a:lnTo>
                  <a:pt x="70810" y="31900"/>
                </a:lnTo>
                <a:lnTo>
                  <a:pt x="70820" y="31900"/>
                </a:lnTo>
                <a:lnTo>
                  <a:pt x="70810" y="31910"/>
                </a:lnTo>
                <a:lnTo>
                  <a:pt x="70810" y="31920"/>
                </a:lnTo>
                <a:lnTo>
                  <a:pt x="70810" y="31930"/>
                </a:lnTo>
                <a:lnTo>
                  <a:pt x="70810" y="31940"/>
                </a:lnTo>
                <a:lnTo>
                  <a:pt x="70800" y="31970"/>
                </a:lnTo>
                <a:lnTo>
                  <a:pt x="70810" y="32000"/>
                </a:lnTo>
                <a:lnTo>
                  <a:pt x="70820" y="32010"/>
                </a:lnTo>
                <a:lnTo>
                  <a:pt x="70830" y="32020"/>
                </a:lnTo>
                <a:lnTo>
                  <a:pt x="70830" y="32040"/>
                </a:lnTo>
                <a:lnTo>
                  <a:pt x="70830" y="32050"/>
                </a:lnTo>
                <a:lnTo>
                  <a:pt x="70840" y="32060"/>
                </a:lnTo>
                <a:lnTo>
                  <a:pt x="70870" y="32080"/>
                </a:lnTo>
                <a:lnTo>
                  <a:pt x="70870" y="32090"/>
                </a:lnTo>
                <a:lnTo>
                  <a:pt x="70880" y="32090"/>
                </a:lnTo>
                <a:lnTo>
                  <a:pt x="70880" y="32100"/>
                </a:lnTo>
                <a:lnTo>
                  <a:pt x="70880" y="32110"/>
                </a:lnTo>
                <a:lnTo>
                  <a:pt x="70870" y="32120"/>
                </a:lnTo>
                <a:lnTo>
                  <a:pt x="70870" y="32130"/>
                </a:lnTo>
                <a:lnTo>
                  <a:pt x="70880" y="32120"/>
                </a:lnTo>
                <a:lnTo>
                  <a:pt x="70890" y="32120"/>
                </a:lnTo>
                <a:lnTo>
                  <a:pt x="70890" y="32130"/>
                </a:lnTo>
                <a:lnTo>
                  <a:pt x="70890" y="32140"/>
                </a:lnTo>
                <a:lnTo>
                  <a:pt x="70890" y="32150"/>
                </a:lnTo>
                <a:lnTo>
                  <a:pt x="70900" y="32150"/>
                </a:lnTo>
                <a:lnTo>
                  <a:pt x="70900" y="32160"/>
                </a:lnTo>
                <a:lnTo>
                  <a:pt x="70900" y="32180"/>
                </a:lnTo>
                <a:lnTo>
                  <a:pt x="70890" y="32190"/>
                </a:lnTo>
                <a:lnTo>
                  <a:pt x="70870" y="32200"/>
                </a:lnTo>
                <a:lnTo>
                  <a:pt x="70860" y="32200"/>
                </a:lnTo>
                <a:lnTo>
                  <a:pt x="70860" y="32210"/>
                </a:lnTo>
                <a:lnTo>
                  <a:pt x="70870" y="32220"/>
                </a:lnTo>
                <a:lnTo>
                  <a:pt x="70870" y="32230"/>
                </a:lnTo>
                <a:lnTo>
                  <a:pt x="70870" y="32240"/>
                </a:lnTo>
                <a:lnTo>
                  <a:pt x="70860" y="32250"/>
                </a:lnTo>
                <a:lnTo>
                  <a:pt x="70850" y="32250"/>
                </a:lnTo>
                <a:lnTo>
                  <a:pt x="70850" y="32260"/>
                </a:lnTo>
                <a:lnTo>
                  <a:pt x="70840" y="32280"/>
                </a:lnTo>
                <a:lnTo>
                  <a:pt x="70850" y="32300"/>
                </a:lnTo>
                <a:lnTo>
                  <a:pt x="70850" y="32310"/>
                </a:lnTo>
                <a:lnTo>
                  <a:pt x="70860" y="32320"/>
                </a:lnTo>
                <a:lnTo>
                  <a:pt x="70850" y="32330"/>
                </a:lnTo>
                <a:lnTo>
                  <a:pt x="70840" y="32340"/>
                </a:lnTo>
                <a:lnTo>
                  <a:pt x="70820" y="32340"/>
                </a:lnTo>
                <a:lnTo>
                  <a:pt x="70820" y="32350"/>
                </a:lnTo>
                <a:lnTo>
                  <a:pt x="70820" y="32360"/>
                </a:lnTo>
                <a:lnTo>
                  <a:pt x="70810" y="32370"/>
                </a:lnTo>
                <a:lnTo>
                  <a:pt x="70800" y="32380"/>
                </a:lnTo>
                <a:lnTo>
                  <a:pt x="70800" y="32390"/>
                </a:lnTo>
                <a:lnTo>
                  <a:pt x="70790" y="32390"/>
                </a:lnTo>
                <a:lnTo>
                  <a:pt x="70780" y="32390"/>
                </a:lnTo>
                <a:lnTo>
                  <a:pt x="70770" y="32390"/>
                </a:lnTo>
                <a:lnTo>
                  <a:pt x="70760" y="32390"/>
                </a:lnTo>
                <a:lnTo>
                  <a:pt x="70750" y="32390"/>
                </a:lnTo>
                <a:lnTo>
                  <a:pt x="70740" y="32400"/>
                </a:lnTo>
                <a:lnTo>
                  <a:pt x="70740" y="32410"/>
                </a:lnTo>
                <a:lnTo>
                  <a:pt x="70740" y="32420"/>
                </a:lnTo>
                <a:lnTo>
                  <a:pt x="70740" y="32440"/>
                </a:lnTo>
                <a:lnTo>
                  <a:pt x="70740" y="32450"/>
                </a:lnTo>
                <a:lnTo>
                  <a:pt x="70750" y="32460"/>
                </a:lnTo>
                <a:lnTo>
                  <a:pt x="70750" y="32470"/>
                </a:lnTo>
                <a:lnTo>
                  <a:pt x="70760" y="32470"/>
                </a:lnTo>
                <a:lnTo>
                  <a:pt x="70760" y="32480"/>
                </a:lnTo>
                <a:lnTo>
                  <a:pt x="70760" y="32490"/>
                </a:lnTo>
                <a:lnTo>
                  <a:pt x="70760" y="32500"/>
                </a:lnTo>
                <a:lnTo>
                  <a:pt x="70760" y="32510"/>
                </a:lnTo>
                <a:lnTo>
                  <a:pt x="70770" y="32510"/>
                </a:lnTo>
                <a:lnTo>
                  <a:pt x="70770" y="32520"/>
                </a:lnTo>
                <a:lnTo>
                  <a:pt x="70780" y="32520"/>
                </a:lnTo>
                <a:lnTo>
                  <a:pt x="70790" y="32530"/>
                </a:lnTo>
                <a:lnTo>
                  <a:pt x="70790" y="32540"/>
                </a:lnTo>
                <a:lnTo>
                  <a:pt x="70800" y="32570"/>
                </a:lnTo>
                <a:lnTo>
                  <a:pt x="70800" y="32580"/>
                </a:lnTo>
                <a:lnTo>
                  <a:pt x="70810" y="32580"/>
                </a:lnTo>
                <a:lnTo>
                  <a:pt x="70820" y="32590"/>
                </a:lnTo>
                <a:lnTo>
                  <a:pt x="70830" y="32590"/>
                </a:lnTo>
                <a:lnTo>
                  <a:pt x="70830" y="32600"/>
                </a:lnTo>
                <a:lnTo>
                  <a:pt x="70830" y="32620"/>
                </a:lnTo>
                <a:lnTo>
                  <a:pt x="70830" y="32630"/>
                </a:lnTo>
                <a:lnTo>
                  <a:pt x="70830" y="32640"/>
                </a:lnTo>
                <a:lnTo>
                  <a:pt x="70830" y="32650"/>
                </a:lnTo>
                <a:lnTo>
                  <a:pt x="70840" y="32650"/>
                </a:lnTo>
                <a:lnTo>
                  <a:pt x="70850" y="32650"/>
                </a:lnTo>
                <a:lnTo>
                  <a:pt x="70850" y="32660"/>
                </a:lnTo>
                <a:lnTo>
                  <a:pt x="70850" y="32670"/>
                </a:lnTo>
                <a:lnTo>
                  <a:pt x="70840" y="32670"/>
                </a:lnTo>
                <a:lnTo>
                  <a:pt x="70840" y="32680"/>
                </a:lnTo>
                <a:lnTo>
                  <a:pt x="70820" y="32680"/>
                </a:lnTo>
                <a:lnTo>
                  <a:pt x="70820" y="32690"/>
                </a:lnTo>
                <a:lnTo>
                  <a:pt x="70810" y="32700"/>
                </a:lnTo>
                <a:lnTo>
                  <a:pt x="70800" y="32700"/>
                </a:lnTo>
                <a:lnTo>
                  <a:pt x="70800" y="32710"/>
                </a:lnTo>
                <a:lnTo>
                  <a:pt x="70800" y="32720"/>
                </a:lnTo>
                <a:lnTo>
                  <a:pt x="70790" y="32720"/>
                </a:lnTo>
                <a:lnTo>
                  <a:pt x="70790" y="32730"/>
                </a:lnTo>
                <a:lnTo>
                  <a:pt x="70780" y="32730"/>
                </a:lnTo>
                <a:lnTo>
                  <a:pt x="70780" y="32740"/>
                </a:lnTo>
                <a:lnTo>
                  <a:pt x="70780" y="32750"/>
                </a:lnTo>
                <a:lnTo>
                  <a:pt x="70780" y="32760"/>
                </a:lnTo>
                <a:lnTo>
                  <a:pt x="70770" y="32760"/>
                </a:lnTo>
                <a:lnTo>
                  <a:pt x="70760" y="32750"/>
                </a:lnTo>
                <a:lnTo>
                  <a:pt x="70750" y="32750"/>
                </a:lnTo>
                <a:lnTo>
                  <a:pt x="70740" y="32750"/>
                </a:lnTo>
                <a:lnTo>
                  <a:pt x="70730" y="32750"/>
                </a:lnTo>
                <a:lnTo>
                  <a:pt x="70730" y="32760"/>
                </a:lnTo>
                <a:lnTo>
                  <a:pt x="70730" y="32770"/>
                </a:lnTo>
                <a:lnTo>
                  <a:pt x="70720" y="32770"/>
                </a:lnTo>
                <a:lnTo>
                  <a:pt x="70720" y="32780"/>
                </a:lnTo>
                <a:lnTo>
                  <a:pt x="70720" y="32790"/>
                </a:lnTo>
                <a:lnTo>
                  <a:pt x="70720" y="32800"/>
                </a:lnTo>
                <a:lnTo>
                  <a:pt x="70730" y="32800"/>
                </a:lnTo>
                <a:lnTo>
                  <a:pt x="70730" y="32810"/>
                </a:lnTo>
                <a:lnTo>
                  <a:pt x="70730" y="32820"/>
                </a:lnTo>
                <a:lnTo>
                  <a:pt x="70730" y="32830"/>
                </a:lnTo>
                <a:lnTo>
                  <a:pt x="70730" y="32840"/>
                </a:lnTo>
                <a:lnTo>
                  <a:pt x="70730" y="32850"/>
                </a:lnTo>
                <a:lnTo>
                  <a:pt x="70730" y="32860"/>
                </a:lnTo>
                <a:lnTo>
                  <a:pt x="70730" y="32870"/>
                </a:lnTo>
                <a:lnTo>
                  <a:pt x="70730" y="32880"/>
                </a:lnTo>
                <a:lnTo>
                  <a:pt x="70730" y="32890"/>
                </a:lnTo>
                <a:lnTo>
                  <a:pt x="70730" y="32900"/>
                </a:lnTo>
                <a:lnTo>
                  <a:pt x="70740" y="32900"/>
                </a:lnTo>
                <a:lnTo>
                  <a:pt x="70750" y="32900"/>
                </a:lnTo>
                <a:lnTo>
                  <a:pt x="70750" y="32910"/>
                </a:lnTo>
                <a:lnTo>
                  <a:pt x="70760" y="32910"/>
                </a:lnTo>
                <a:lnTo>
                  <a:pt x="70760" y="32920"/>
                </a:lnTo>
                <a:lnTo>
                  <a:pt x="70760" y="32930"/>
                </a:lnTo>
                <a:lnTo>
                  <a:pt x="70760" y="32940"/>
                </a:lnTo>
                <a:lnTo>
                  <a:pt x="70760" y="32950"/>
                </a:lnTo>
                <a:lnTo>
                  <a:pt x="70750" y="32950"/>
                </a:lnTo>
                <a:lnTo>
                  <a:pt x="70740" y="32950"/>
                </a:lnTo>
                <a:lnTo>
                  <a:pt x="70730" y="32950"/>
                </a:lnTo>
                <a:lnTo>
                  <a:pt x="70730" y="32960"/>
                </a:lnTo>
                <a:lnTo>
                  <a:pt x="70740" y="32960"/>
                </a:lnTo>
                <a:lnTo>
                  <a:pt x="70740" y="32970"/>
                </a:lnTo>
                <a:lnTo>
                  <a:pt x="70730" y="32970"/>
                </a:lnTo>
                <a:lnTo>
                  <a:pt x="70730" y="32980"/>
                </a:lnTo>
                <a:lnTo>
                  <a:pt x="70730" y="32990"/>
                </a:lnTo>
                <a:lnTo>
                  <a:pt x="70730" y="33000"/>
                </a:lnTo>
                <a:lnTo>
                  <a:pt x="70720" y="33000"/>
                </a:lnTo>
                <a:lnTo>
                  <a:pt x="70720" y="33010"/>
                </a:lnTo>
                <a:lnTo>
                  <a:pt x="70730" y="33010"/>
                </a:lnTo>
                <a:lnTo>
                  <a:pt x="70730" y="33020"/>
                </a:lnTo>
                <a:lnTo>
                  <a:pt x="70730" y="33030"/>
                </a:lnTo>
                <a:lnTo>
                  <a:pt x="70740" y="33030"/>
                </a:lnTo>
                <a:lnTo>
                  <a:pt x="70740" y="33040"/>
                </a:lnTo>
                <a:lnTo>
                  <a:pt x="70750" y="33040"/>
                </a:lnTo>
                <a:lnTo>
                  <a:pt x="70750" y="33050"/>
                </a:lnTo>
                <a:lnTo>
                  <a:pt x="70750" y="33060"/>
                </a:lnTo>
                <a:lnTo>
                  <a:pt x="70760" y="33060"/>
                </a:lnTo>
                <a:lnTo>
                  <a:pt x="70760" y="33070"/>
                </a:lnTo>
                <a:lnTo>
                  <a:pt x="70750" y="33070"/>
                </a:lnTo>
                <a:lnTo>
                  <a:pt x="70750" y="33080"/>
                </a:lnTo>
                <a:lnTo>
                  <a:pt x="70760" y="33080"/>
                </a:lnTo>
                <a:lnTo>
                  <a:pt x="70760" y="33090"/>
                </a:lnTo>
                <a:lnTo>
                  <a:pt x="70760" y="33100"/>
                </a:lnTo>
                <a:lnTo>
                  <a:pt x="70770" y="33100"/>
                </a:lnTo>
                <a:lnTo>
                  <a:pt x="70770" y="33090"/>
                </a:lnTo>
                <a:lnTo>
                  <a:pt x="70780" y="33090"/>
                </a:lnTo>
                <a:lnTo>
                  <a:pt x="70780" y="33100"/>
                </a:lnTo>
                <a:lnTo>
                  <a:pt x="70780" y="33110"/>
                </a:lnTo>
                <a:lnTo>
                  <a:pt x="70780" y="33120"/>
                </a:lnTo>
                <a:lnTo>
                  <a:pt x="70790" y="33130"/>
                </a:lnTo>
                <a:lnTo>
                  <a:pt x="70790" y="33140"/>
                </a:lnTo>
                <a:lnTo>
                  <a:pt x="70790" y="33150"/>
                </a:lnTo>
                <a:lnTo>
                  <a:pt x="70800" y="33150"/>
                </a:lnTo>
                <a:lnTo>
                  <a:pt x="70800" y="33160"/>
                </a:lnTo>
                <a:lnTo>
                  <a:pt x="70800" y="33170"/>
                </a:lnTo>
                <a:lnTo>
                  <a:pt x="70790" y="33170"/>
                </a:lnTo>
                <a:lnTo>
                  <a:pt x="70780" y="33170"/>
                </a:lnTo>
                <a:lnTo>
                  <a:pt x="70780" y="33180"/>
                </a:lnTo>
                <a:lnTo>
                  <a:pt x="70790" y="33180"/>
                </a:lnTo>
                <a:lnTo>
                  <a:pt x="70790" y="33190"/>
                </a:lnTo>
                <a:lnTo>
                  <a:pt x="70800" y="33190"/>
                </a:lnTo>
                <a:lnTo>
                  <a:pt x="70800" y="33200"/>
                </a:lnTo>
                <a:lnTo>
                  <a:pt x="70810" y="33200"/>
                </a:lnTo>
                <a:lnTo>
                  <a:pt x="70820" y="33200"/>
                </a:lnTo>
                <a:lnTo>
                  <a:pt x="70830" y="33200"/>
                </a:lnTo>
                <a:lnTo>
                  <a:pt x="70830" y="33210"/>
                </a:lnTo>
                <a:lnTo>
                  <a:pt x="70840" y="33210"/>
                </a:lnTo>
                <a:lnTo>
                  <a:pt x="70850" y="33210"/>
                </a:lnTo>
                <a:lnTo>
                  <a:pt x="70850" y="33220"/>
                </a:lnTo>
                <a:lnTo>
                  <a:pt x="70840" y="33230"/>
                </a:lnTo>
                <a:lnTo>
                  <a:pt x="70840" y="33240"/>
                </a:lnTo>
                <a:lnTo>
                  <a:pt x="70840" y="33250"/>
                </a:lnTo>
                <a:lnTo>
                  <a:pt x="70840" y="33260"/>
                </a:lnTo>
                <a:lnTo>
                  <a:pt x="70850" y="33270"/>
                </a:lnTo>
                <a:lnTo>
                  <a:pt x="70860" y="33270"/>
                </a:lnTo>
                <a:lnTo>
                  <a:pt x="70870" y="33280"/>
                </a:lnTo>
                <a:lnTo>
                  <a:pt x="70870" y="33290"/>
                </a:lnTo>
                <a:lnTo>
                  <a:pt x="70860" y="33290"/>
                </a:lnTo>
                <a:lnTo>
                  <a:pt x="70860" y="33300"/>
                </a:lnTo>
                <a:lnTo>
                  <a:pt x="70870" y="33300"/>
                </a:lnTo>
                <a:lnTo>
                  <a:pt x="70870" y="33310"/>
                </a:lnTo>
                <a:lnTo>
                  <a:pt x="70880" y="33310"/>
                </a:lnTo>
                <a:lnTo>
                  <a:pt x="70880" y="33320"/>
                </a:lnTo>
                <a:lnTo>
                  <a:pt x="70880" y="33330"/>
                </a:lnTo>
                <a:lnTo>
                  <a:pt x="70890" y="33340"/>
                </a:lnTo>
                <a:lnTo>
                  <a:pt x="70900" y="33350"/>
                </a:lnTo>
                <a:lnTo>
                  <a:pt x="70900" y="33360"/>
                </a:lnTo>
                <a:lnTo>
                  <a:pt x="70900" y="33370"/>
                </a:lnTo>
                <a:lnTo>
                  <a:pt x="70900" y="33380"/>
                </a:lnTo>
                <a:lnTo>
                  <a:pt x="70910" y="33380"/>
                </a:lnTo>
                <a:lnTo>
                  <a:pt x="70910" y="33390"/>
                </a:lnTo>
                <a:lnTo>
                  <a:pt x="70910" y="33400"/>
                </a:lnTo>
                <a:lnTo>
                  <a:pt x="70920" y="33400"/>
                </a:lnTo>
                <a:lnTo>
                  <a:pt x="70930" y="33410"/>
                </a:lnTo>
                <a:lnTo>
                  <a:pt x="70940" y="33410"/>
                </a:lnTo>
                <a:lnTo>
                  <a:pt x="70950" y="33410"/>
                </a:lnTo>
                <a:lnTo>
                  <a:pt x="70950" y="33420"/>
                </a:lnTo>
                <a:lnTo>
                  <a:pt x="70960" y="33420"/>
                </a:lnTo>
                <a:lnTo>
                  <a:pt x="70960" y="33430"/>
                </a:lnTo>
                <a:lnTo>
                  <a:pt x="70970" y="33430"/>
                </a:lnTo>
                <a:lnTo>
                  <a:pt x="70970" y="33440"/>
                </a:lnTo>
                <a:lnTo>
                  <a:pt x="70970" y="33450"/>
                </a:lnTo>
                <a:lnTo>
                  <a:pt x="70970" y="33460"/>
                </a:lnTo>
                <a:lnTo>
                  <a:pt x="70980" y="33460"/>
                </a:lnTo>
                <a:lnTo>
                  <a:pt x="70980" y="33470"/>
                </a:lnTo>
                <a:lnTo>
                  <a:pt x="70990" y="33470"/>
                </a:lnTo>
                <a:lnTo>
                  <a:pt x="71000" y="33470"/>
                </a:lnTo>
                <a:lnTo>
                  <a:pt x="71000" y="33480"/>
                </a:lnTo>
                <a:lnTo>
                  <a:pt x="71010" y="33480"/>
                </a:lnTo>
                <a:lnTo>
                  <a:pt x="71010" y="33490"/>
                </a:lnTo>
                <a:lnTo>
                  <a:pt x="71000" y="33490"/>
                </a:lnTo>
                <a:lnTo>
                  <a:pt x="71000" y="33500"/>
                </a:lnTo>
                <a:lnTo>
                  <a:pt x="70990" y="33500"/>
                </a:lnTo>
                <a:lnTo>
                  <a:pt x="70990" y="33510"/>
                </a:lnTo>
                <a:lnTo>
                  <a:pt x="70990" y="33520"/>
                </a:lnTo>
                <a:lnTo>
                  <a:pt x="71000" y="33520"/>
                </a:lnTo>
                <a:lnTo>
                  <a:pt x="71000" y="33530"/>
                </a:lnTo>
                <a:lnTo>
                  <a:pt x="71010" y="33530"/>
                </a:lnTo>
                <a:lnTo>
                  <a:pt x="71010" y="33520"/>
                </a:lnTo>
                <a:lnTo>
                  <a:pt x="71020" y="33520"/>
                </a:lnTo>
                <a:lnTo>
                  <a:pt x="71030" y="33520"/>
                </a:lnTo>
                <a:lnTo>
                  <a:pt x="71040" y="33530"/>
                </a:lnTo>
                <a:lnTo>
                  <a:pt x="71030" y="33540"/>
                </a:lnTo>
                <a:lnTo>
                  <a:pt x="71040" y="33550"/>
                </a:lnTo>
                <a:lnTo>
                  <a:pt x="71050" y="33550"/>
                </a:lnTo>
                <a:lnTo>
                  <a:pt x="71050" y="33560"/>
                </a:lnTo>
                <a:lnTo>
                  <a:pt x="71060" y="33570"/>
                </a:lnTo>
                <a:lnTo>
                  <a:pt x="71070" y="33570"/>
                </a:lnTo>
                <a:lnTo>
                  <a:pt x="71070" y="33580"/>
                </a:lnTo>
                <a:lnTo>
                  <a:pt x="71080" y="33580"/>
                </a:lnTo>
                <a:lnTo>
                  <a:pt x="71090" y="33580"/>
                </a:lnTo>
                <a:lnTo>
                  <a:pt x="71090" y="33590"/>
                </a:lnTo>
                <a:lnTo>
                  <a:pt x="71090" y="33600"/>
                </a:lnTo>
                <a:lnTo>
                  <a:pt x="71080" y="33600"/>
                </a:lnTo>
                <a:lnTo>
                  <a:pt x="71090" y="33610"/>
                </a:lnTo>
                <a:lnTo>
                  <a:pt x="71100" y="33610"/>
                </a:lnTo>
                <a:lnTo>
                  <a:pt x="71110" y="33610"/>
                </a:lnTo>
                <a:lnTo>
                  <a:pt x="71110" y="33620"/>
                </a:lnTo>
                <a:lnTo>
                  <a:pt x="71110" y="33630"/>
                </a:lnTo>
                <a:lnTo>
                  <a:pt x="71120" y="33630"/>
                </a:lnTo>
                <a:lnTo>
                  <a:pt x="71130" y="33640"/>
                </a:lnTo>
                <a:lnTo>
                  <a:pt x="71120" y="33640"/>
                </a:lnTo>
                <a:lnTo>
                  <a:pt x="71130" y="33640"/>
                </a:lnTo>
                <a:lnTo>
                  <a:pt x="71130" y="33630"/>
                </a:lnTo>
                <a:lnTo>
                  <a:pt x="71140" y="33630"/>
                </a:lnTo>
                <a:lnTo>
                  <a:pt x="71140" y="33620"/>
                </a:lnTo>
                <a:lnTo>
                  <a:pt x="71150" y="33620"/>
                </a:lnTo>
                <a:lnTo>
                  <a:pt x="71150" y="33630"/>
                </a:lnTo>
                <a:lnTo>
                  <a:pt x="71160" y="33640"/>
                </a:lnTo>
                <a:lnTo>
                  <a:pt x="71160" y="33650"/>
                </a:lnTo>
                <a:lnTo>
                  <a:pt x="71170" y="33650"/>
                </a:lnTo>
                <a:lnTo>
                  <a:pt x="71180" y="33670"/>
                </a:lnTo>
                <a:lnTo>
                  <a:pt x="71190" y="33680"/>
                </a:lnTo>
                <a:lnTo>
                  <a:pt x="71200" y="33690"/>
                </a:lnTo>
                <a:lnTo>
                  <a:pt x="71200" y="33700"/>
                </a:lnTo>
                <a:lnTo>
                  <a:pt x="71190" y="33700"/>
                </a:lnTo>
                <a:lnTo>
                  <a:pt x="71190" y="33710"/>
                </a:lnTo>
                <a:lnTo>
                  <a:pt x="71200" y="33720"/>
                </a:lnTo>
                <a:lnTo>
                  <a:pt x="71200" y="33710"/>
                </a:lnTo>
                <a:lnTo>
                  <a:pt x="71210" y="33710"/>
                </a:lnTo>
                <a:lnTo>
                  <a:pt x="71210" y="33720"/>
                </a:lnTo>
                <a:lnTo>
                  <a:pt x="71220" y="33720"/>
                </a:lnTo>
                <a:lnTo>
                  <a:pt x="71230" y="33720"/>
                </a:lnTo>
                <a:lnTo>
                  <a:pt x="71230" y="33730"/>
                </a:lnTo>
                <a:lnTo>
                  <a:pt x="71230" y="33740"/>
                </a:lnTo>
                <a:lnTo>
                  <a:pt x="71230" y="33750"/>
                </a:lnTo>
                <a:lnTo>
                  <a:pt x="71240" y="33750"/>
                </a:lnTo>
                <a:lnTo>
                  <a:pt x="71250" y="33750"/>
                </a:lnTo>
                <a:lnTo>
                  <a:pt x="71250" y="33740"/>
                </a:lnTo>
                <a:lnTo>
                  <a:pt x="71260" y="33750"/>
                </a:lnTo>
                <a:lnTo>
                  <a:pt x="71270" y="33750"/>
                </a:lnTo>
                <a:lnTo>
                  <a:pt x="71280" y="33750"/>
                </a:lnTo>
                <a:lnTo>
                  <a:pt x="71290" y="33750"/>
                </a:lnTo>
                <a:lnTo>
                  <a:pt x="71300" y="33760"/>
                </a:lnTo>
                <a:lnTo>
                  <a:pt x="71310" y="33760"/>
                </a:lnTo>
                <a:lnTo>
                  <a:pt x="71320" y="33760"/>
                </a:lnTo>
                <a:lnTo>
                  <a:pt x="71320" y="33750"/>
                </a:lnTo>
                <a:lnTo>
                  <a:pt x="71330" y="33750"/>
                </a:lnTo>
                <a:lnTo>
                  <a:pt x="71340" y="33750"/>
                </a:lnTo>
                <a:lnTo>
                  <a:pt x="71350" y="33750"/>
                </a:lnTo>
                <a:lnTo>
                  <a:pt x="71360" y="33750"/>
                </a:lnTo>
                <a:lnTo>
                  <a:pt x="71370" y="33760"/>
                </a:lnTo>
                <a:lnTo>
                  <a:pt x="71380" y="33760"/>
                </a:lnTo>
                <a:lnTo>
                  <a:pt x="71380" y="33770"/>
                </a:lnTo>
                <a:lnTo>
                  <a:pt x="71380" y="33780"/>
                </a:lnTo>
                <a:lnTo>
                  <a:pt x="71380" y="33790"/>
                </a:lnTo>
                <a:lnTo>
                  <a:pt x="71390" y="33790"/>
                </a:lnTo>
                <a:lnTo>
                  <a:pt x="71380" y="33800"/>
                </a:lnTo>
                <a:lnTo>
                  <a:pt x="71380" y="33810"/>
                </a:lnTo>
                <a:lnTo>
                  <a:pt x="71390" y="33810"/>
                </a:lnTo>
                <a:lnTo>
                  <a:pt x="71400" y="33820"/>
                </a:lnTo>
                <a:lnTo>
                  <a:pt x="71420" y="33820"/>
                </a:lnTo>
                <a:lnTo>
                  <a:pt x="71430" y="33820"/>
                </a:lnTo>
                <a:lnTo>
                  <a:pt x="71440" y="33830"/>
                </a:lnTo>
                <a:lnTo>
                  <a:pt x="71450" y="33840"/>
                </a:lnTo>
                <a:lnTo>
                  <a:pt x="71460" y="33850"/>
                </a:lnTo>
                <a:lnTo>
                  <a:pt x="71470" y="33850"/>
                </a:lnTo>
                <a:lnTo>
                  <a:pt x="71480" y="33850"/>
                </a:lnTo>
                <a:lnTo>
                  <a:pt x="71490" y="33850"/>
                </a:lnTo>
                <a:lnTo>
                  <a:pt x="71500" y="33850"/>
                </a:lnTo>
                <a:lnTo>
                  <a:pt x="71490" y="33860"/>
                </a:lnTo>
                <a:lnTo>
                  <a:pt x="71490" y="33870"/>
                </a:lnTo>
                <a:lnTo>
                  <a:pt x="71480" y="33870"/>
                </a:lnTo>
                <a:lnTo>
                  <a:pt x="71480" y="33880"/>
                </a:lnTo>
                <a:lnTo>
                  <a:pt x="71480" y="33890"/>
                </a:lnTo>
                <a:lnTo>
                  <a:pt x="71490" y="33890"/>
                </a:lnTo>
                <a:lnTo>
                  <a:pt x="71500" y="33890"/>
                </a:lnTo>
                <a:lnTo>
                  <a:pt x="71500" y="33900"/>
                </a:lnTo>
                <a:lnTo>
                  <a:pt x="71510" y="33900"/>
                </a:lnTo>
                <a:lnTo>
                  <a:pt x="71510" y="33910"/>
                </a:lnTo>
                <a:lnTo>
                  <a:pt x="71510" y="33920"/>
                </a:lnTo>
                <a:lnTo>
                  <a:pt x="71520" y="33920"/>
                </a:lnTo>
                <a:lnTo>
                  <a:pt x="71530" y="33920"/>
                </a:lnTo>
                <a:lnTo>
                  <a:pt x="71540" y="33930"/>
                </a:lnTo>
                <a:lnTo>
                  <a:pt x="71550" y="33930"/>
                </a:lnTo>
                <a:lnTo>
                  <a:pt x="71550" y="33940"/>
                </a:lnTo>
                <a:lnTo>
                  <a:pt x="71560" y="33940"/>
                </a:lnTo>
                <a:lnTo>
                  <a:pt x="71560" y="33950"/>
                </a:lnTo>
                <a:lnTo>
                  <a:pt x="71560" y="33960"/>
                </a:lnTo>
                <a:lnTo>
                  <a:pt x="71560" y="33970"/>
                </a:lnTo>
                <a:lnTo>
                  <a:pt x="71570" y="33970"/>
                </a:lnTo>
                <a:lnTo>
                  <a:pt x="71580" y="33970"/>
                </a:lnTo>
                <a:lnTo>
                  <a:pt x="71590" y="33980"/>
                </a:lnTo>
                <a:lnTo>
                  <a:pt x="71600" y="33980"/>
                </a:lnTo>
                <a:lnTo>
                  <a:pt x="71600" y="33970"/>
                </a:lnTo>
                <a:lnTo>
                  <a:pt x="71610" y="33970"/>
                </a:lnTo>
                <a:lnTo>
                  <a:pt x="71620" y="33970"/>
                </a:lnTo>
                <a:lnTo>
                  <a:pt x="71630" y="33970"/>
                </a:lnTo>
                <a:lnTo>
                  <a:pt x="71650" y="33970"/>
                </a:lnTo>
                <a:lnTo>
                  <a:pt x="71650" y="33980"/>
                </a:lnTo>
                <a:lnTo>
                  <a:pt x="71660" y="33990"/>
                </a:lnTo>
                <a:lnTo>
                  <a:pt x="71650" y="34000"/>
                </a:lnTo>
                <a:lnTo>
                  <a:pt x="71650" y="34010"/>
                </a:lnTo>
                <a:lnTo>
                  <a:pt x="71660" y="34020"/>
                </a:lnTo>
                <a:lnTo>
                  <a:pt x="71660" y="34030"/>
                </a:lnTo>
                <a:lnTo>
                  <a:pt x="71670" y="34040"/>
                </a:lnTo>
                <a:lnTo>
                  <a:pt x="71680" y="34040"/>
                </a:lnTo>
                <a:lnTo>
                  <a:pt x="71690" y="34040"/>
                </a:lnTo>
                <a:lnTo>
                  <a:pt x="71700" y="34030"/>
                </a:lnTo>
                <a:lnTo>
                  <a:pt x="71700" y="34040"/>
                </a:lnTo>
                <a:lnTo>
                  <a:pt x="71710" y="34040"/>
                </a:lnTo>
                <a:lnTo>
                  <a:pt x="71720" y="34040"/>
                </a:lnTo>
                <a:lnTo>
                  <a:pt x="71730" y="34040"/>
                </a:lnTo>
                <a:lnTo>
                  <a:pt x="71740" y="34030"/>
                </a:lnTo>
                <a:lnTo>
                  <a:pt x="71750" y="34040"/>
                </a:lnTo>
                <a:lnTo>
                  <a:pt x="71760" y="34040"/>
                </a:lnTo>
                <a:lnTo>
                  <a:pt x="71770" y="34050"/>
                </a:lnTo>
                <a:lnTo>
                  <a:pt x="71770" y="34060"/>
                </a:lnTo>
                <a:lnTo>
                  <a:pt x="71770" y="34070"/>
                </a:lnTo>
                <a:lnTo>
                  <a:pt x="71770" y="34080"/>
                </a:lnTo>
                <a:lnTo>
                  <a:pt x="71770" y="34090"/>
                </a:lnTo>
                <a:lnTo>
                  <a:pt x="71780" y="34090"/>
                </a:lnTo>
                <a:lnTo>
                  <a:pt x="71780" y="34100"/>
                </a:lnTo>
                <a:lnTo>
                  <a:pt x="71780" y="34110"/>
                </a:lnTo>
                <a:lnTo>
                  <a:pt x="71780" y="34120"/>
                </a:lnTo>
                <a:lnTo>
                  <a:pt x="71790" y="34120"/>
                </a:lnTo>
                <a:lnTo>
                  <a:pt x="71800" y="34120"/>
                </a:lnTo>
                <a:lnTo>
                  <a:pt x="71810" y="34120"/>
                </a:lnTo>
                <a:lnTo>
                  <a:pt x="71810" y="34130"/>
                </a:lnTo>
                <a:lnTo>
                  <a:pt x="71810" y="34140"/>
                </a:lnTo>
                <a:lnTo>
                  <a:pt x="71810" y="34150"/>
                </a:lnTo>
                <a:lnTo>
                  <a:pt x="71810" y="34160"/>
                </a:lnTo>
                <a:lnTo>
                  <a:pt x="71820" y="34160"/>
                </a:lnTo>
                <a:lnTo>
                  <a:pt x="71830" y="34160"/>
                </a:lnTo>
                <a:lnTo>
                  <a:pt x="71840" y="34150"/>
                </a:lnTo>
                <a:lnTo>
                  <a:pt x="71850" y="34150"/>
                </a:lnTo>
                <a:lnTo>
                  <a:pt x="71860" y="34150"/>
                </a:lnTo>
                <a:lnTo>
                  <a:pt x="71860" y="34170"/>
                </a:lnTo>
                <a:lnTo>
                  <a:pt x="71870" y="34190"/>
                </a:lnTo>
                <a:lnTo>
                  <a:pt x="71880" y="34190"/>
                </a:lnTo>
                <a:lnTo>
                  <a:pt x="71880" y="34200"/>
                </a:lnTo>
                <a:lnTo>
                  <a:pt x="71890" y="34200"/>
                </a:lnTo>
                <a:lnTo>
                  <a:pt x="71890" y="34190"/>
                </a:lnTo>
                <a:lnTo>
                  <a:pt x="71900" y="34180"/>
                </a:lnTo>
                <a:lnTo>
                  <a:pt x="71910" y="34180"/>
                </a:lnTo>
                <a:lnTo>
                  <a:pt x="71930" y="34170"/>
                </a:lnTo>
                <a:lnTo>
                  <a:pt x="71940" y="34160"/>
                </a:lnTo>
                <a:lnTo>
                  <a:pt x="71950" y="34170"/>
                </a:lnTo>
                <a:lnTo>
                  <a:pt x="71960" y="34180"/>
                </a:lnTo>
                <a:lnTo>
                  <a:pt x="71980" y="34170"/>
                </a:lnTo>
                <a:lnTo>
                  <a:pt x="71980" y="34160"/>
                </a:lnTo>
                <a:lnTo>
                  <a:pt x="71990" y="34150"/>
                </a:lnTo>
                <a:lnTo>
                  <a:pt x="72000" y="34150"/>
                </a:lnTo>
                <a:lnTo>
                  <a:pt x="72010" y="34150"/>
                </a:lnTo>
                <a:lnTo>
                  <a:pt x="72020" y="34150"/>
                </a:lnTo>
                <a:lnTo>
                  <a:pt x="72040" y="34150"/>
                </a:lnTo>
                <a:lnTo>
                  <a:pt x="72060" y="34160"/>
                </a:lnTo>
                <a:lnTo>
                  <a:pt x="72070" y="34160"/>
                </a:lnTo>
                <a:lnTo>
                  <a:pt x="72080" y="34160"/>
                </a:lnTo>
                <a:lnTo>
                  <a:pt x="72080" y="34150"/>
                </a:lnTo>
                <a:lnTo>
                  <a:pt x="72090" y="34150"/>
                </a:lnTo>
                <a:lnTo>
                  <a:pt x="72100" y="34150"/>
                </a:lnTo>
                <a:lnTo>
                  <a:pt x="72100" y="34160"/>
                </a:lnTo>
                <a:lnTo>
                  <a:pt x="72110" y="34160"/>
                </a:lnTo>
                <a:lnTo>
                  <a:pt x="72110" y="34170"/>
                </a:lnTo>
                <a:lnTo>
                  <a:pt x="72130" y="34170"/>
                </a:lnTo>
                <a:lnTo>
                  <a:pt x="72150" y="34190"/>
                </a:lnTo>
                <a:lnTo>
                  <a:pt x="72150" y="34200"/>
                </a:lnTo>
                <a:lnTo>
                  <a:pt x="72150" y="34210"/>
                </a:lnTo>
                <a:lnTo>
                  <a:pt x="72170" y="34200"/>
                </a:lnTo>
                <a:lnTo>
                  <a:pt x="72190" y="34200"/>
                </a:lnTo>
                <a:lnTo>
                  <a:pt x="72200" y="34220"/>
                </a:lnTo>
                <a:lnTo>
                  <a:pt x="72210" y="34220"/>
                </a:lnTo>
                <a:lnTo>
                  <a:pt x="72220" y="34230"/>
                </a:lnTo>
                <a:lnTo>
                  <a:pt x="72230" y="34220"/>
                </a:lnTo>
                <a:lnTo>
                  <a:pt x="72240" y="34220"/>
                </a:lnTo>
                <a:lnTo>
                  <a:pt x="72240" y="34240"/>
                </a:lnTo>
                <a:lnTo>
                  <a:pt x="72240" y="34250"/>
                </a:lnTo>
                <a:lnTo>
                  <a:pt x="72250" y="34260"/>
                </a:lnTo>
                <a:lnTo>
                  <a:pt x="72260" y="34250"/>
                </a:lnTo>
                <a:lnTo>
                  <a:pt x="72270" y="34250"/>
                </a:lnTo>
                <a:lnTo>
                  <a:pt x="72290" y="34270"/>
                </a:lnTo>
                <a:lnTo>
                  <a:pt x="72300" y="34290"/>
                </a:lnTo>
                <a:lnTo>
                  <a:pt x="72310" y="34280"/>
                </a:lnTo>
                <a:lnTo>
                  <a:pt x="72320" y="34280"/>
                </a:lnTo>
                <a:lnTo>
                  <a:pt x="72330" y="34290"/>
                </a:lnTo>
                <a:lnTo>
                  <a:pt x="72340" y="34290"/>
                </a:lnTo>
                <a:lnTo>
                  <a:pt x="72360" y="34340"/>
                </a:lnTo>
                <a:lnTo>
                  <a:pt x="72370" y="34380"/>
                </a:lnTo>
                <a:lnTo>
                  <a:pt x="72380" y="34400"/>
                </a:lnTo>
                <a:lnTo>
                  <a:pt x="72370" y="34420"/>
                </a:lnTo>
                <a:lnTo>
                  <a:pt x="72360" y="34430"/>
                </a:lnTo>
                <a:lnTo>
                  <a:pt x="72370" y="34440"/>
                </a:lnTo>
                <a:lnTo>
                  <a:pt x="72370" y="34450"/>
                </a:lnTo>
                <a:lnTo>
                  <a:pt x="72380" y="34450"/>
                </a:lnTo>
                <a:lnTo>
                  <a:pt x="72380" y="34460"/>
                </a:lnTo>
                <a:lnTo>
                  <a:pt x="72380" y="34450"/>
                </a:lnTo>
                <a:lnTo>
                  <a:pt x="72390" y="34450"/>
                </a:lnTo>
                <a:lnTo>
                  <a:pt x="72390" y="34460"/>
                </a:lnTo>
                <a:lnTo>
                  <a:pt x="72400" y="34470"/>
                </a:lnTo>
                <a:lnTo>
                  <a:pt x="72410" y="34470"/>
                </a:lnTo>
                <a:lnTo>
                  <a:pt x="72420" y="34470"/>
                </a:lnTo>
                <a:lnTo>
                  <a:pt x="72420" y="34490"/>
                </a:lnTo>
                <a:lnTo>
                  <a:pt x="72430" y="34490"/>
                </a:lnTo>
                <a:lnTo>
                  <a:pt x="72450" y="34480"/>
                </a:lnTo>
                <a:lnTo>
                  <a:pt x="72470" y="34480"/>
                </a:lnTo>
                <a:lnTo>
                  <a:pt x="72480" y="34490"/>
                </a:lnTo>
                <a:lnTo>
                  <a:pt x="72490" y="34490"/>
                </a:lnTo>
                <a:lnTo>
                  <a:pt x="72500" y="34490"/>
                </a:lnTo>
                <a:lnTo>
                  <a:pt x="72510" y="34490"/>
                </a:lnTo>
                <a:lnTo>
                  <a:pt x="72520" y="34510"/>
                </a:lnTo>
                <a:lnTo>
                  <a:pt x="72510" y="34520"/>
                </a:lnTo>
                <a:lnTo>
                  <a:pt x="72510" y="34530"/>
                </a:lnTo>
                <a:lnTo>
                  <a:pt x="72520" y="34530"/>
                </a:lnTo>
                <a:lnTo>
                  <a:pt x="72540" y="34530"/>
                </a:lnTo>
                <a:lnTo>
                  <a:pt x="72550" y="34530"/>
                </a:lnTo>
                <a:lnTo>
                  <a:pt x="72550" y="34540"/>
                </a:lnTo>
                <a:lnTo>
                  <a:pt x="72560" y="34540"/>
                </a:lnTo>
                <a:lnTo>
                  <a:pt x="72560" y="34550"/>
                </a:lnTo>
                <a:lnTo>
                  <a:pt x="72580" y="34560"/>
                </a:lnTo>
                <a:lnTo>
                  <a:pt x="72590" y="34570"/>
                </a:lnTo>
                <a:lnTo>
                  <a:pt x="72580" y="34560"/>
                </a:lnTo>
                <a:lnTo>
                  <a:pt x="72580" y="34550"/>
                </a:lnTo>
                <a:lnTo>
                  <a:pt x="72580" y="34540"/>
                </a:lnTo>
                <a:lnTo>
                  <a:pt x="72580" y="34530"/>
                </a:lnTo>
                <a:lnTo>
                  <a:pt x="72610" y="34550"/>
                </a:lnTo>
                <a:lnTo>
                  <a:pt x="72620" y="34570"/>
                </a:lnTo>
                <a:lnTo>
                  <a:pt x="72620" y="34580"/>
                </a:lnTo>
                <a:lnTo>
                  <a:pt x="72610" y="34580"/>
                </a:lnTo>
                <a:lnTo>
                  <a:pt x="72620" y="34580"/>
                </a:lnTo>
                <a:lnTo>
                  <a:pt x="72630" y="34590"/>
                </a:lnTo>
                <a:lnTo>
                  <a:pt x="72620" y="34600"/>
                </a:lnTo>
                <a:lnTo>
                  <a:pt x="72630" y="34610"/>
                </a:lnTo>
                <a:lnTo>
                  <a:pt x="72640" y="34620"/>
                </a:lnTo>
                <a:lnTo>
                  <a:pt x="72630" y="34660"/>
                </a:lnTo>
                <a:lnTo>
                  <a:pt x="72650" y="34660"/>
                </a:lnTo>
                <a:lnTo>
                  <a:pt x="72660" y="34660"/>
                </a:lnTo>
                <a:lnTo>
                  <a:pt x="72670" y="34660"/>
                </a:lnTo>
                <a:lnTo>
                  <a:pt x="72680" y="34660"/>
                </a:lnTo>
                <a:lnTo>
                  <a:pt x="72690" y="34660"/>
                </a:lnTo>
                <a:lnTo>
                  <a:pt x="72710" y="34660"/>
                </a:lnTo>
                <a:lnTo>
                  <a:pt x="72720" y="34660"/>
                </a:lnTo>
                <a:lnTo>
                  <a:pt x="72730" y="34650"/>
                </a:lnTo>
                <a:lnTo>
                  <a:pt x="72730" y="34670"/>
                </a:lnTo>
                <a:lnTo>
                  <a:pt x="72730" y="34680"/>
                </a:lnTo>
                <a:lnTo>
                  <a:pt x="72750" y="34690"/>
                </a:lnTo>
                <a:lnTo>
                  <a:pt x="72750" y="34710"/>
                </a:lnTo>
                <a:lnTo>
                  <a:pt x="72780" y="34710"/>
                </a:lnTo>
                <a:lnTo>
                  <a:pt x="72820" y="34700"/>
                </a:lnTo>
                <a:lnTo>
                  <a:pt x="72830" y="34710"/>
                </a:lnTo>
                <a:lnTo>
                  <a:pt x="72840" y="34740"/>
                </a:lnTo>
                <a:lnTo>
                  <a:pt x="72850" y="34750"/>
                </a:lnTo>
                <a:lnTo>
                  <a:pt x="72850" y="34760"/>
                </a:lnTo>
                <a:lnTo>
                  <a:pt x="72860" y="34790"/>
                </a:lnTo>
                <a:lnTo>
                  <a:pt x="72870" y="34810"/>
                </a:lnTo>
                <a:lnTo>
                  <a:pt x="72870" y="34820"/>
                </a:lnTo>
                <a:lnTo>
                  <a:pt x="72880" y="34820"/>
                </a:lnTo>
                <a:lnTo>
                  <a:pt x="72890" y="34820"/>
                </a:lnTo>
                <a:lnTo>
                  <a:pt x="72900" y="34850"/>
                </a:lnTo>
                <a:lnTo>
                  <a:pt x="72910" y="34880"/>
                </a:lnTo>
                <a:lnTo>
                  <a:pt x="72920" y="34900"/>
                </a:lnTo>
                <a:lnTo>
                  <a:pt x="72930" y="34910"/>
                </a:lnTo>
                <a:lnTo>
                  <a:pt x="72940" y="34920"/>
                </a:lnTo>
                <a:lnTo>
                  <a:pt x="72950" y="34910"/>
                </a:lnTo>
                <a:lnTo>
                  <a:pt x="72950" y="34900"/>
                </a:lnTo>
                <a:lnTo>
                  <a:pt x="72950" y="34870"/>
                </a:lnTo>
                <a:lnTo>
                  <a:pt x="72960" y="34840"/>
                </a:lnTo>
                <a:lnTo>
                  <a:pt x="72990" y="34830"/>
                </a:lnTo>
                <a:lnTo>
                  <a:pt x="73020" y="34840"/>
                </a:lnTo>
                <a:lnTo>
                  <a:pt x="73040" y="34860"/>
                </a:lnTo>
                <a:lnTo>
                  <a:pt x="73050" y="34890"/>
                </a:lnTo>
                <a:lnTo>
                  <a:pt x="73060" y="34890"/>
                </a:lnTo>
                <a:lnTo>
                  <a:pt x="73070" y="34890"/>
                </a:lnTo>
                <a:lnTo>
                  <a:pt x="73080" y="34880"/>
                </a:lnTo>
                <a:lnTo>
                  <a:pt x="73080" y="34900"/>
                </a:lnTo>
                <a:lnTo>
                  <a:pt x="73090" y="34910"/>
                </a:lnTo>
                <a:lnTo>
                  <a:pt x="73100" y="34920"/>
                </a:lnTo>
                <a:lnTo>
                  <a:pt x="73110" y="34910"/>
                </a:lnTo>
                <a:lnTo>
                  <a:pt x="73110" y="34900"/>
                </a:lnTo>
                <a:lnTo>
                  <a:pt x="73130" y="34900"/>
                </a:lnTo>
                <a:lnTo>
                  <a:pt x="73140" y="34900"/>
                </a:lnTo>
                <a:lnTo>
                  <a:pt x="73150" y="34900"/>
                </a:lnTo>
                <a:lnTo>
                  <a:pt x="73160" y="34910"/>
                </a:lnTo>
                <a:lnTo>
                  <a:pt x="73160" y="34920"/>
                </a:lnTo>
                <a:lnTo>
                  <a:pt x="73160" y="34930"/>
                </a:lnTo>
                <a:lnTo>
                  <a:pt x="73170" y="34920"/>
                </a:lnTo>
                <a:lnTo>
                  <a:pt x="73190" y="34900"/>
                </a:lnTo>
                <a:lnTo>
                  <a:pt x="73200" y="34890"/>
                </a:lnTo>
                <a:lnTo>
                  <a:pt x="73210" y="34900"/>
                </a:lnTo>
                <a:lnTo>
                  <a:pt x="73210" y="34910"/>
                </a:lnTo>
                <a:lnTo>
                  <a:pt x="73220" y="34910"/>
                </a:lnTo>
                <a:lnTo>
                  <a:pt x="73230" y="34910"/>
                </a:lnTo>
                <a:lnTo>
                  <a:pt x="73230" y="34900"/>
                </a:lnTo>
                <a:lnTo>
                  <a:pt x="73240" y="34890"/>
                </a:lnTo>
                <a:lnTo>
                  <a:pt x="73250" y="34890"/>
                </a:lnTo>
                <a:lnTo>
                  <a:pt x="73260" y="34890"/>
                </a:lnTo>
                <a:lnTo>
                  <a:pt x="73270" y="34870"/>
                </a:lnTo>
                <a:lnTo>
                  <a:pt x="73290" y="34870"/>
                </a:lnTo>
                <a:lnTo>
                  <a:pt x="73310" y="34860"/>
                </a:lnTo>
                <a:lnTo>
                  <a:pt x="73320" y="34840"/>
                </a:lnTo>
                <a:lnTo>
                  <a:pt x="73320" y="34830"/>
                </a:lnTo>
                <a:lnTo>
                  <a:pt x="73330" y="34830"/>
                </a:lnTo>
                <a:lnTo>
                  <a:pt x="73350" y="34840"/>
                </a:lnTo>
                <a:lnTo>
                  <a:pt x="73370" y="34840"/>
                </a:lnTo>
                <a:lnTo>
                  <a:pt x="73370" y="34830"/>
                </a:lnTo>
                <a:lnTo>
                  <a:pt x="73380" y="34830"/>
                </a:lnTo>
                <a:lnTo>
                  <a:pt x="73390" y="34830"/>
                </a:lnTo>
                <a:lnTo>
                  <a:pt x="73390" y="34820"/>
                </a:lnTo>
                <a:lnTo>
                  <a:pt x="73400" y="34810"/>
                </a:lnTo>
                <a:lnTo>
                  <a:pt x="73410" y="34800"/>
                </a:lnTo>
                <a:lnTo>
                  <a:pt x="73420" y="34800"/>
                </a:lnTo>
                <a:lnTo>
                  <a:pt x="73420" y="34790"/>
                </a:lnTo>
                <a:lnTo>
                  <a:pt x="73420" y="34780"/>
                </a:lnTo>
                <a:lnTo>
                  <a:pt x="73430" y="34770"/>
                </a:lnTo>
                <a:lnTo>
                  <a:pt x="73440" y="34760"/>
                </a:lnTo>
                <a:lnTo>
                  <a:pt x="73440" y="34750"/>
                </a:lnTo>
                <a:lnTo>
                  <a:pt x="73440" y="34740"/>
                </a:lnTo>
                <a:lnTo>
                  <a:pt x="73460" y="34730"/>
                </a:lnTo>
                <a:lnTo>
                  <a:pt x="73470" y="34720"/>
                </a:lnTo>
                <a:lnTo>
                  <a:pt x="73480" y="34710"/>
                </a:lnTo>
                <a:lnTo>
                  <a:pt x="73490" y="34710"/>
                </a:lnTo>
                <a:lnTo>
                  <a:pt x="73500" y="34710"/>
                </a:lnTo>
                <a:lnTo>
                  <a:pt x="73500" y="34700"/>
                </a:lnTo>
                <a:lnTo>
                  <a:pt x="73510" y="34700"/>
                </a:lnTo>
                <a:lnTo>
                  <a:pt x="73510" y="34690"/>
                </a:lnTo>
                <a:lnTo>
                  <a:pt x="73520" y="34680"/>
                </a:lnTo>
                <a:lnTo>
                  <a:pt x="73530" y="34680"/>
                </a:lnTo>
                <a:lnTo>
                  <a:pt x="73540" y="34680"/>
                </a:lnTo>
                <a:lnTo>
                  <a:pt x="73550" y="34680"/>
                </a:lnTo>
                <a:lnTo>
                  <a:pt x="73560" y="34680"/>
                </a:lnTo>
                <a:lnTo>
                  <a:pt x="73570" y="34670"/>
                </a:lnTo>
                <a:lnTo>
                  <a:pt x="73570" y="34660"/>
                </a:lnTo>
                <a:lnTo>
                  <a:pt x="73580" y="34660"/>
                </a:lnTo>
                <a:lnTo>
                  <a:pt x="73590" y="34660"/>
                </a:lnTo>
                <a:lnTo>
                  <a:pt x="73600" y="34660"/>
                </a:lnTo>
                <a:lnTo>
                  <a:pt x="73610" y="34670"/>
                </a:lnTo>
                <a:lnTo>
                  <a:pt x="73620" y="34670"/>
                </a:lnTo>
                <a:lnTo>
                  <a:pt x="73630" y="34660"/>
                </a:lnTo>
                <a:lnTo>
                  <a:pt x="73630" y="34650"/>
                </a:lnTo>
                <a:lnTo>
                  <a:pt x="73640" y="34640"/>
                </a:lnTo>
                <a:lnTo>
                  <a:pt x="73650" y="34630"/>
                </a:lnTo>
                <a:lnTo>
                  <a:pt x="73660" y="34620"/>
                </a:lnTo>
                <a:lnTo>
                  <a:pt x="73670" y="34620"/>
                </a:lnTo>
                <a:lnTo>
                  <a:pt x="73670" y="34610"/>
                </a:lnTo>
                <a:lnTo>
                  <a:pt x="73680" y="34620"/>
                </a:lnTo>
                <a:lnTo>
                  <a:pt x="73690" y="34630"/>
                </a:lnTo>
                <a:lnTo>
                  <a:pt x="73690" y="34650"/>
                </a:lnTo>
                <a:lnTo>
                  <a:pt x="73700" y="34660"/>
                </a:lnTo>
                <a:lnTo>
                  <a:pt x="73710" y="34660"/>
                </a:lnTo>
                <a:lnTo>
                  <a:pt x="73720" y="34660"/>
                </a:lnTo>
                <a:lnTo>
                  <a:pt x="73730" y="34670"/>
                </a:lnTo>
                <a:lnTo>
                  <a:pt x="73740" y="34680"/>
                </a:lnTo>
                <a:lnTo>
                  <a:pt x="73740" y="34690"/>
                </a:lnTo>
                <a:lnTo>
                  <a:pt x="73750" y="34700"/>
                </a:lnTo>
                <a:lnTo>
                  <a:pt x="73760" y="34690"/>
                </a:lnTo>
                <a:lnTo>
                  <a:pt x="73760" y="34680"/>
                </a:lnTo>
                <a:lnTo>
                  <a:pt x="73780" y="34690"/>
                </a:lnTo>
                <a:lnTo>
                  <a:pt x="73790" y="34680"/>
                </a:lnTo>
                <a:lnTo>
                  <a:pt x="73800" y="34680"/>
                </a:lnTo>
                <a:lnTo>
                  <a:pt x="73800" y="34670"/>
                </a:lnTo>
                <a:lnTo>
                  <a:pt x="73810" y="34660"/>
                </a:lnTo>
                <a:lnTo>
                  <a:pt x="73820" y="34660"/>
                </a:lnTo>
                <a:lnTo>
                  <a:pt x="73830" y="34660"/>
                </a:lnTo>
                <a:lnTo>
                  <a:pt x="73840" y="34670"/>
                </a:lnTo>
                <a:lnTo>
                  <a:pt x="73840" y="34680"/>
                </a:lnTo>
                <a:lnTo>
                  <a:pt x="73840" y="34690"/>
                </a:lnTo>
                <a:lnTo>
                  <a:pt x="73850" y="34690"/>
                </a:lnTo>
                <a:lnTo>
                  <a:pt x="73850" y="34700"/>
                </a:lnTo>
                <a:lnTo>
                  <a:pt x="73860" y="34700"/>
                </a:lnTo>
                <a:lnTo>
                  <a:pt x="73860" y="34710"/>
                </a:lnTo>
                <a:lnTo>
                  <a:pt x="73870" y="34710"/>
                </a:lnTo>
                <a:lnTo>
                  <a:pt x="73890" y="34710"/>
                </a:lnTo>
                <a:lnTo>
                  <a:pt x="73890" y="34700"/>
                </a:lnTo>
                <a:lnTo>
                  <a:pt x="73900" y="34700"/>
                </a:lnTo>
                <a:lnTo>
                  <a:pt x="73910" y="34700"/>
                </a:lnTo>
                <a:lnTo>
                  <a:pt x="73910" y="34720"/>
                </a:lnTo>
                <a:lnTo>
                  <a:pt x="73910" y="34730"/>
                </a:lnTo>
                <a:lnTo>
                  <a:pt x="73920" y="34750"/>
                </a:lnTo>
                <a:lnTo>
                  <a:pt x="73930" y="34740"/>
                </a:lnTo>
                <a:lnTo>
                  <a:pt x="73930" y="34730"/>
                </a:lnTo>
                <a:lnTo>
                  <a:pt x="73940" y="34730"/>
                </a:lnTo>
                <a:lnTo>
                  <a:pt x="73950" y="34730"/>
                </a:lnTo>
                <a:lnTo>
                  <a:pt x="73950" y="34710"/>
                </a:lnTo>
                <a:lnTo>
                  <a:pt x="73960" y="34700"/>
                </a:lnTo>
                <a:lnTo>
                  <a:pt x="73970" y="34690"/>
                </a:lnTo>
                <a:lnTo>
                  <a:pt x="73980" y="34690"/>
                </a:lnTo>
                <a:lnTo>
                  <a:pt x="73990" y="34690"/>
                </a:lnTo>
                <a:lnTo>
                  <a:pt x="74000" y="34690"/>
                </a:lnTo>
                <a:lnTo>
                  <a:pt x="74010" y="34690"/>
                </a:lnTo>
                <a:lnTo>
                  <a:pt x="74020" y="34690"/>
                </a:lnTo>
                <a:lnTo>
                  <a:pt x="74020" y="34680"/>
                </a:lnTo>
                <a:lnTo>
                  <a:pt x="74030" y="34680"/>
                </a:lnTo>
                <a:lnTo>
                  <a:pt x="74030" y="34670"/>
                </a:lnTo>
                <a:lnTo>
                  <a:pt x="74030" y="34660"/>
                </a:lnTo>
                <a:lnTo>
                  <a:pt x="74040" y="34670"/>
                </a:lnTo>
                <a:lnTo>
                  <a:pt x="74050" y="34670"/>
                </a:lnTo>
                <a:lnTo>
                  <a:pt x="74060" y="34680"/>
                </a:lnTo>
                <a:lnTo>
                  <a:pt x="74060" y="34690"/>
                </a:lnTo>
                <a:lnTo>
                  <a:pt x="74070" y="34700"/>
                </a:lnTo>
                <a:lnTo>
                  <a:pt x="74080" y="34710"/>
                </a:lnTo>
                <a:lnTo>
                  <a:pt x="74090" y="34710"/>
                </a:lnTo>
                <a:lnTo>
                  <a:pt x="74110" y="34720"/>
                </a:lnTo>
                <a:lnTo>
                  <a:pt x="74120" y="34720"/>
                </a:lnTo>
                <a:lnTo>
                  <a:pt x="74130" y="34720"/>
                </a:lnTo>
                <a:lnTo>
                  <a:pt x="74130" y="34710"/>
                </a:lnTo>
                <a:lnTo>
                  <a:pt x="74140" y="34710"/>
                </a:lnTo>
                <a:lnTo>
                  <a:pt x="74150" y="34700"/>
                </a:lnTo>
                <a:lnTo>
                  <a:pt x="74160" y="34700"/>
                </a:lnTo>
                <a:lnTo>
                  <a:pt x="74170" y="34700"/>
                </a:lnTo>
                <a:lnTo>
                  <a:pt x="74180" y="34700"/>
                </a:lnTo>
                <a:lnTo>
                  <a:pt x="74200" y="34710"/>
                </a:lnTo>
                <a:lnTo>
                  <a:pt x="74210" y="34710"/>
                </a:lnTo>
                <a:lnTo>
                  <a:pt x="74230" y="34720"/>
                </a:lnTo>
                <a:lnTo>
                  <a:pt x="74240" y="34720"/>
                </a:lnTo>
                <a:lnTo>
                  <a:pt x="74250" y="34710"/>
                </a:lnTo>
                <a:lnTo>
                  <a:pt x="74250" y="34700"/>
                </a:lnTo>
                <a:lnTo>
                  <a:pt x="74250" y="34680"/>
                </a:lnTo>
                <a:lnTo>
                  <a:pt x="74260" y="34680"/>
                </a:lnTo>
                <a:lnTo>
                  <a:pt x="74260" y="34670"/>
                </a:lnTo>
                <a:lnTo>
                  <a:pt x="74270" y="34670"/>
                </a:lnTo>
                <a:lnTo>
                  <a:pt x="74280" y="34670"/>
                </a:lnTo>
                <a:lnTo>
                  <a:pt x="74300" y="34670"/>
                </a:lnTo>
                <a:lnTo>
                  <a:pt x="74310" y="34670"/>
                </a:lnTo>
                <a:lnTo>
                  <a:pt x="74320" y="34680"/>
                </a:lnTo>
                <a:lnTo>
                  <a:pt x="74330" y="34690"/>
                </a:lnTo>
                <a:lnTo>
                  <a:pt x="74330" y="34680"/>
                </a:lnTo>
                <a:lnTo>
                  <a:pt x="74330" y="34670"/>
                </a:lnTo>
                <a:lnTo>
                  <a:pt x="74350" y="34670"/>
                </a:lnTo>
                <a:lnTo>
                  <a:pt x="74350" y="34660"/>
                </a:lnTo>
                <a:lnTo>
                  <a:pt x="74360" y="34660"/>
                </a:lnTo>
                <a:lnTo>
                  <a:pt x="74380" y="34650"/>
                </a:lnTo>
                <a:lnTo>
                  <a:pt x="74390" y="34650"/>
                </a:lnTo>
                <a:lnTo>
                  <a:pt x="74400" y="34650"/>
                </a:lnTo>
                <a:lnTo>
                  <a:pt x="74410" y="34650"/>
                </a:lnTo>
                <a:lnTo>
                  <a:pt x="74420" y="34650"/>
                </a:lnTo>
                <a:lnTo>
                  <a:pt x="74410" y="34650"/>
                </a:lnTo>
                <a:lnTo>
                  <a:pt x="74410" y="34660"/>
                </a:lnTo>
                <a:lnTo>
                  <a:pt x="74410" y="34670"/>
                </a:lnTo>
                <a:lnTo>
                  <a:pt x="74410" y="34680"/>
                </a:lnTo>
                <a:lnTo>
                  <a:pt x="74420" y="34680"/>
                </a:lnTo>
                <a:lnTo>
                  <a:pt x="74420" y="34700"/>
                </a:lnTo>
                <a:lnTo>
                  <a:pt x="74430" y="34700"/>
                </a:lnTo>
                <a:lnTo>
                  <a:pt x="74440" y="34700"/>
                </a:lnTo>
                <a:lnTo>
                  <a:pt x="74450" y="34700"/>
                </a:lnTo>
                <a:lnTo>
                  <a:pt x="74450" y="34710"/>
                </a:lnTo>
                <a:lnTo>
                  <a:pt x="74460" y="34720"/>
                </a:lnTo>
                <a:lnTo>
                  <a:pt x="74470" y="34730"/>
                </a:lnTo>
                <a:lnTo>
                  <a:pt x="74480" y="34730"/>
                </a:lnTo>
                <a:lnTo>
                  <a:pt x="74480" y="34740"/>
                </a:lnTo>
                <a:lnTo>
                  <a:pt x="74470" y="34750"/>
                </a:lnTo>
                <a:lnTo>
                  <a:pt x="74460" y="34740"/>
                </a:lnTo>
                <a:lnTo>
                  <a:pt x="74450" y="34740"/>
                </a:lnTo>
                <a:lnTo>
                  <a:pt x="74440" y="34750"/>
                </a:lnTo>
                <a:lnTo>
                  <a:pt x="74430" y="34760"/>
                </a:lnTo>
                <a:lnTo>
                  <a:pt x="74430" y="34770"/>
                </a:lnTo>
                <a:lnTo>
                  <a:pt x="74440" y="34780"/>
                </a:lnTo>
                <a:lnTo>
                  <a:pt x="74440" y="34790"/>
                </a:lnTo>
                <a:lnTo>
                  <a:pt x="74440" y="34800"/>
                </a:lnTo>
                <a:lnTo>
                  <a:pt x="74440" y="34810"/>
                </a:lnTo>
                <a:lnTo>
                  <a:pt x="74430" y="34810"/>
                </a:lnTo>
                <a:lnTo>
                  <a:pt x="74420" y="34820"/>
                </a:lnTo>
                <a:lnTo>
                  <a:pt x="74420" y="34840"/>
                </a:lnTo>
                <a:lnTo>
                  <a:pt x="74430" y="34840"/>
                </a:lnTo>
                <a:lnTo>
                  <a:pt x="74440" y="34840"/>
                </a:lnTo>
                <a:lnTo>
                  <a:pt x="74450" y="34840"/>
                </a:lnTo>
                <a:lnTo>
                  <a:pt x="74460" y="34840"/>
                </a:lnTo>
                <a:lnTo>
                  <a:pt x="74460" y="34850"/>
                </a:lnTo>
                <a:lnTo>
                  <a:pt x="74470" y="34860"/>
                </a:lnTo>
                <a:lnTo>
                  <a:pt x="74480" y="34860"/>
                </a:lnTo>
                <a:lnTo>
                  <a:pt x="74490" y="34860"/>
                </a:lnTo>
                <a:lnTo>
                  <a:pt x="74500" y="34850"/>
                </a:lnTo>
                <a:lnTo>
                  <a:pt x="74510" y="34850"/>
                </a:lnTo>
                <a:lnTo>
                  <a:pt x="74520" y="34840"/>
                </a:lnTo>
                <a:lnTo>
                  <a:pt x="74540" y="34840"/>
                </a:lnTo>
                <a:lnTo>
                  <a:pt x="74550" y="34840"/>
                </a:lnTo>
                <a:lnTo>
                  <a:pt x="74560" y="34840"/>
                </a:lnTo>
                <a:lnTo>
                  <a:pt x="74570" y="34840"/>
                </a:lnTo>
                <a:lnTo>
                  <a:pt x="74580" y="34830"/>
                </a:lnTo>
                <a:lnTo>
                  <a:pt x="74590" y="34830"/>
                </a:lnTo>
                <a:lnTo>
                  <a:pt x="74600" y="34820"/>
                </a:lnTo>
                <a:lnTo>
                  <a:pt x="74600" y="34830"/>
                </a:lnTo>
                <a:lnTo>
                  <a:pt x="74610" y="34840"/>
                </a:lnTo>
                <a:lnTo>
                  <a:pt x="74610" y="34850"/>
                </a:lnTo>
                <a:lnTo>
                  <a:pt x="74620" y="34860"/>
                </a:lnTo>
                <a:lnTo>
                  <a:pt x="74630" y="34850"/>
                </a:lnTo>
                <a:lnTo>
                  <a:pt x="74640" y="34850"/>
                </a:lnTo>
                <a:lnTo>
                  <a:pt x="74640" y="34840"/>
                </a:lnTo>
                <a:lnTo>
                  <a:pt x="74650" y="34840"/>
                </a:lnTo>
                <a:lnTo>
                  <a:pt x="74660" y="34830"/>
                </a:lnTo>
                <a:lnTo>
                  <a:pt x="74670" y="34830"/>
                </a:lnTo>
                <a:lnTo>
                  <a:pt x="74690" y="34830"/>
                </a:lnTo>
                <a:lnTo>
                  <a:pt x="74700" y="34830"/>
                </a:lnTo>
                <a:lnTo>
                  <a:pt x="74710" y="34840"/>
                </a:lnTo>
                <a:lnTo>
                  <a:pt x="74730" y="34850"/>
                </a:lnTo>
                <a:lnTo>
                  <a:pt x="74740" y="34850"/>
                </a:lnTo>
                <a:lnTo>
                  <a:pt x="74750" y="34860"/>
                </a:lnTo>
                <a:lnTo>
                  <a:pt x="74760" y="34850"/>
                </a:lnTo>
                <a:lnTo>
                  <a:pt x="74760" y="34860"/>
                </a:lnTo>
                <a:lnTo>
                  <a:pt x="74770" y="34860"/>
                </a:lnTo>
                <a:lnTo>
                  <a:pt x="74780" y="34860"/>
                </a:lnTo>
                <a:lnTo>
                  <a:pt x="74780" y="34870"/>
                </a:lnTo>
                <a:lnTo>
                  <a:pt x="74800" y="34880"/>
                </a:lnTo>
                <a:lnTo>
                  <a:pt x="74810" y="34890"/>
                </a:lnTo>
                <a:lnTo>
                  <a:pt x="74820" y="34890"/>
                </a:lnTo>
                <a:lnTo>
                  <a:pt x="74830" y="34900"/>
                </a:lnTo>
                <a:lnTo>
                  <a:pt x="74840" y="34900"/>
                </a:lnTo>
                <a:lnTo>
                  <a:pt x="74860" y="34890"/>
                </a:lnTo>
                <a:lnTo>
                  <a:pt x="74860" y="34900"/>
                </a:lnTo>
                <a:lnTo>
                  <a:pt x="74870" y="34900"/>
                </a:lnTo>
                <a:lnTo>
                  <a:pt x="74890" y="34900"/>
                </a:lnTo>
                <a:lnTo>
                  <a:pt x="74900" y="34910"/>
                </a:lnTo>
                <a:lnTo>
                  <a:pt x="74910" y="34920"/>
                </a:lnTo>
                <a:lnTo>
                  <a:pt x="74910" y="34930"/>
                </a:lnTo>
                <a:lnTo>
                  <a:pt x="74920" y="34940"/>
                </a:lnTo>
                <a:lnTo>
                  <a:pt x="74920" y="34950"/>
                </a:lnTo>
                <a:lnTo>
                  <a:pt x="74930" y="34960"/>
                </a:lnTo>
                <a:lnTo>
                  <a:pt x="74940" y="34960"/>
                </a:lnTo>
                <a:lnTo>
                  <a:pt x="74950" y="34960"/>
                </a:lnTo>
                <a:lnTo>
                  <a:pt x="74960" y="34960"/>
                </a:lnTo>
                <a:lnTo>
                  <a:pt x="74970" y="34960"/>
                </a:lnTo>
                <a:lnTo>
                  <a:pt x="74970" y="34970"/>
                </a:lnTo>
                <a:lnTo>
                  <a:pt x="74970" y="34990"/>
                </a:lnTo>
                <a:lnTo>
                  <a:pt x="74970" y="35010"/>
                </a:lnTo>
                <a:lnTo>
                  <a:pt x="74970" y="35020"/>
                </a:lnTo>
                <a:lnTo>
                  <a:pt x="74970" y="35040"/>
                </a:lnTo>
                <a:lnTo>
                  <a:pt x="74970" y="35060"/>
                </a:lnTo>
                <a:lnTo>
                  <a:pt x="74970" y="35080"/>
                </a:lnTo>
                <a:lnTo>
                  <a:pt x="74960" y="35100"/>
                </a:lnTo>
                <a:lnTo>
                  <a:pt x="74960" y="35130"/>
                </a:lnTo>
                <a:lnTo>
                  <a:pt x="74960" y="35140"/>
                </a:lnTo>
                <a:lnTo>
                  <a:pt x="74950" y="35190"/>
                </a:lnTo>
                <a:lnTo>
                  <a:pt x="74950" y="35210"/>
                </a:lnTo>
                <a:lnTo>
                  <a:pt x="74950" y="35250"/>
                </a:lnTo>
                <a:lnTo>
                  <a:pt x="74940" y="35260"/>
                </a:lnTo>
                <a:lnTo>
                  <a:pt x="74950" y="35260"/>
                </a:lnTo>
                <a:lnTo>
                  <a:pt x="74940" y="35270"/>
                </a:lnTo>
                <a:lnTo>
                  <a:pt x="74940" y="35280"/>
                </a:lnTo>
                <a:lnTo>
                  <a:pt x="74940" y="35340"/>
                </a:lnTo>
                <a:lnTo>
                  <a:pt x="74930" y="35390"/>
                </a:lnTo>
                <a:lnTo>
                  <a:pt x="74930" y="35440"/>
                </a:lnTo>
                <a:lnTo>
                  <a:pt x="74930" y="35490"/>
                </a:lnTo>
                <a:lnTo>
                  <a:pt x="74940" y="35510"/>
                </a:lnTo>
                <a:lnTo>
                  <a:pt x="74930" y="35550"/>
                </a:lnTo>
                <a:lnTo>
                  <a:pt x="74930" y="35590"/>
                </a:lnTo>
                <a:lnTo>
                  <a:pt x="74930" y="35670"/>
                </a:lnTo>
                <a:lnTo>
                  <a:pt x="74930" y="35730"/>
                </a:lnTo>
                <a:lnTo>
                  <a:pt x="74930" y="35760"/>
                </a:lnTo>
                <a:lnTo>
                  <a:pt x="74930" y="35770"/>
                </a:lnTo>
                <a:lnTo>
                  <a:pt x="74910" y="35840"/>
                </a:lnTo>
                <a:lnTo>
                  <a:pt x="74870" y="35930"/>
                </a:lnTo>
                <a:lnTo>
                  <a:pt x="74860" y="36020"/>
                </a:lnTo>
                <a:lnTo>
                  <a:pt x="74830" y="36080"/>
                </a:lnTo>
                <a:lnTo>
                  <a:pt x="74830" y="36110"/>
                </a:lnTo>
                <a:lnTo>
                  <a:pt x="74830" y="36140"/>
                </a:lnTo>
                <a:lnTo>
                  <a:pt x="74840" y="36180"/>
                </a:lnTo>
                <a:lnTo>
                  <a:pt x="74860" y="36230"/>
                </a:lnTo>
                <a:lnTo>
                  <a:pt x="74910" y="36270"/>
                </a:lnTo>
                <a:lnTo>
                  <a:pt x="74940" y="36290"/>
                </a:lnTo>
                <a:lnTo>
                  <a:pt x="74950" y="36320"/>
                </a:lnTo>
                <a:lnTo>
                  <a:pt x="74960" y="36360"/>
                </a:lnTo>
                <a:lnTo>
                  <a:pt x="74960" y="36420"/>
                </a:lnTo>
                <a:lnTo>
                  <a:pt x="74960" y="36460"/>
                </a:lnTo>
                <a:lnTo>
                  <a:pt x="74960" y="36500"/>
                </a:lnTo>
                <a:lnTo>
                  <a:pt x="74950" y="36560"/>
                </a:lnTo>
                <a:lnTo>
                  <a:pt x="74940" y="36620"/>
                </a:lnTo>
                <a:lnTo>
                  <a:pt x="74930" y="36700"/>
                </a:lnTo>
                <a:lnTo>
                  <a:pt x="74930" y="36770"/>
                </a:lnTo>
                <a:lnTo>
                  <a:pt x="74930" y="36830"/>
                </a:lnTo>
                <a:lnTo>
                  <a:pt x="74940" y="36880"/>
                </a:lnTo>
                <a:lnTo>
                  <a:pt x="74950" y="36930"/>
                </a:lnTo>
                <a:lnTo>
                  <a:pt x="74960" y="36980"/>
                </a:lnTo>
                <a:lnTo>
                  <a:pt x="74960" y="37010"/>
                </a:lnTo>
                <a:lnTo>
                  <a:pt x="74970" y="37050"/>
                </a:lnTo>
                <a:lnTo>
                  <a:pt x="74980" y="37100"/>
                </a:lnTo>
                <a:lnTo>
                  <a:pt x="74970" y="37110"/>
                </a:lnTo>
                <a:lnTo>
                  <a:pt x="74970" y="37150"/>
                </a:lnTo>
                <a:lnTo>
                  <a:pt x="74960" y="37200"/>
                </a:lnTo>
                <a:lnTo>
                  <a:pt x="74950" y="37280"/>
                </a:lnTo>
                <a:lnTo>
                  <a:pt x="74950" y="37340"/>
                </a:lnTo>
                <a:lnTo>
                  <a:pt x="74940" y="37410"/>
                </a:lnTo>
                <a:lnTo>
                  <a:pt x="74940" y="37460"/>
                </a:lnTo>
                <a:lnTo>
                  <a:pt x="74930" y="37530"/>
                </a:lnTo>
                <a:lnTo>
                  <a:pt x="74940" y="37570"/>
                </a:lnTo>
                <a:lnTo>
                  <a:pt x="74950" y="37620"/>
                </a:lnTo>
                <a:lnTo>
                  <a:pt x="74950" y="37680"/>
                </a:lnTo>
                <a:lnTo>
                  <a:pt x="74950" y="37730"/>
                </a:lnTo>
                <a:lnTo>
                  <a:pt x="74960" y="37770"/>
                </a:lnTo>
                <a:lnTo>
                  <a:pt x="74950" y="37820"/>
                </a:lnTo>
                <a:lnTo>
                  <a:pt x="74950" y="37870"/>
                </a:lnTo>
                <a:lnTo>
                  <a:pt x="74950" y="37920"/>
                </a:lnTo>
                <a:lnTo>
                  <a:pt x="74960" y="37980"/>
                </a:lnTo>
                <a:lnTo>
                  <a:pt x="74970" y="38050"/>
                </a:lnTo>
                <a:lnTo>
                  <a:pt x="74970" y="38090"/>
                </a:lnTo>
                <a:lnTo>
                  <a:pt x="74980" y="38120"/>
                </a:lnTo>
                <a:lnTo>
                  <a:pt x="74980" y="38140"/>
                </a:lnTo>
                <a:lnTo>
                  <a:pt x="74980" y="38160"/>
                </a:lnTo>
                <a:lnTo>
                  <a:pt x="74970" y="38150"/>
                </a:lnTo>
                <a:lnTo>
                  <a:pt x="74960" y="38130"/>
                </a:lnTo>
                <a:lnTo>
                  <a:pt x="74950" y="38130"/>
                </a:lnTo>
                <a:lnTo>
                  <a:pt x="74930" y="38130"/>
                </a:lnTo>
                <a:lnTo>
                  <a:pt x="74910" y="38140"/>
                </a:lnTo>
                <a:lnTo>
                  <a:pt x="74890" y="38130"/>
                </a:lnTo>
                <a:lnTo>
                  <a:pt x="74880" y="38130"/>
                </a:lnTo>
                <a:lnTo>
                  <a:pt x="74870" y="38140"/>
                </a:lnTo>
                <a:lnTo>
                  <a:pt x="74870" y="38130"/>
                </a:lnTo>
                <a:lnTo>
                  <a:pt x="74860" y="38130"/>
                </a:lnTo>
                <a:lnTo>
                  <a:pt x="74850" y="38120"/>
                </a:lnTo>
                <a:lnTo>
                  <a:pt x="74840" y="38120"/>
                </a:lnTo>
                <a:lnTo>
                  <a:pt x="74830" y="38130"/>
                </a:lnTo>
                <a:lnTo>
                  <a:pt x="74810" y="38130"/>
                </a:lnTo>
                <a:lnTo>
                  <a:pt x="74790" y="38120"/>
                </a:lnTo>
                <a:lnTo>
                  <a:pt x="74780" y="38120"/>
                </a:lnTo>
                <a:lnTo>
                  <a:pt x="74760" y="38110"/>
                </a:lnTo>
                <a:lnTo>
                  <a:pt x="74750" y="38100"/>
                </a:lnTo>
                <a:lnTo>
                  <a:pt x="74740" y="38100"/>
                </a:lnTo>
                <a:lnTo>
                  <a:pt x="74730" y="38090"/>
                </a:lnTo>
                <a:lnTo>
                  <a:pt x="74730" y="38080"/>
                </a:lnTo>
                <a:lnTo>
                  <a:pt x="74730" y="38070"/>
                </a:lnTo>
                <a:lnTo>
                  <a:pt x="74720" y="38070"/>
                </a:lnTo>
                <a:lnTo>
                  <a:pt x="74710" y="38080"/>
                </a:lnTo>
                <a:lnTo>
                  <a:pt x="74700" y="38080"/>
                </a:lnTo>
                <a:lnTo>
                  <a:pt x="74700" y="38070"/>
                </a:lnTo>
                <a:lnTo>
                  <a:pt x="74700" y="38060"/>
                </a:lnTo>
                <a:lnTo>
                  <a:pt x="74690" y="38050"/>
                </a:lnTo>
                <a:lnTo>
                  <a:pt x="74680" y="38060"/>
                </a:lnTo>
                <a:lnTo>
                  <a:pt x="74680" y="38050"/>
                </a:lnTo>
                <a:lnTo>
                  <a:pt x="74670" y="38050"/>
                </a:lnTo>
                <a:lnTo>
                  <a:pt x="74670" y="38040"/>
                </a:lnTo>
                <a:lnTo>
                  <a:pt x="74670" y="38030"/>
                </a:lnTo>
                <a:lnTo>
                  <a:pt x="74660" y="38030"/>
                </a:lnTo>
                <a:lnTo>
                  <a:pt x="74660" y="38020"/>
                </a:lnTo>
                <a:lnTo>
                  <a:pt x="74660" y="38010"/>
                </a:lnTo>
                <a:lnTo>
                  <a:pt x="74660" y="38000"/>
                </a:lnTo>
                <a:lnTo>
                  <a:pt x="74650" y="37990"/>
                </a:lnTo>
                <a:lnTo>
                  <a:pt x="74640" y="37990"/>
                </a:lnTo>
                <a:lnTo>
                  <a:pt x="74630" y="37980"/>
                </a:lnTo>
                <a:lnTo>
                  <a:pt x="74630" y="37970"/>
                </a:lnTo>
                <a:lnTo>
                  <a:pt x="74630" y="37960"/>
                </a:lnTo>
                <a:lnTo>
                  <a:pt x="74620" y="37960"/>
                </a:lnTo>
                <a:lnTo>
                  <a:pt x="74610" y="37960"/>
                </a:lnTo>
                <a:lnTo>
                  <a:pt x="74600" y="37960"/>
                </a:lnTo>
                <a:lnTo>
                  <a:pt x="74600" y="37950"/>
                </a:lnTo>
                <a:lnTo>
                  <a:pt x="74610" y="37950"/>
                </a:lnTo>
                <a:lnTo>
                  <a:pt x="74610" y="37940"/>
                </a:lnTo>
                <a:lnTo>
                  <a:pt x="74590" y="37930"/>
                </a:lnTo>
                <a:lnTo>
                  <a:pt x="74580" y="37930"/>
                </a:lnTo>
                <a:lnTo>
                  <a:pt x="74570" y="37930"/>
                </a:lnTo>
                <a:lnTo>
                  <a:pt x="74560" y="37920"/>
                </a:lnTo>
                <a:lnTo>
                  <a:pt x="74550" y="37910"/>
                </a:lnTo>
                <a:lnTo>
                  <a:pt x="74540" y="37920"/>
                </a:lnTo>
                <a:lnTo>
                  <a:pt x="74530" y="37920"/>
                </a:lnTo>
                <a:lnTo>
                  <a:pt x="74520" y="37910"/>
                </a:lnTo>
                <a:lnTo>
                  <a:pt x="74510" y="37900"/>
                </a:lnTo>
                <a:lnTo>
                  <a:pt x="74500" y="37900"/>
                </a:lnTo>
                <a:lnTo>
                  <a:pt x="74500" y="37910"/>
                </a:lnTo>
                <a:lnTo>
                  <a:pt x="74490" y="37920"/>
                </a:lnTo>
                <a:lnTo>
                  <a:pt x="74490" y="37930"/>
                </a:lnTo>
                <a:lnTo>
                  <a:pt x="74480" y="37930"/>
                </a:lnTo>
                <a:lnTo>
                  <a:pt x="74470" y="37930"/>
                </a:lnTo>
                <a:lnTo>
                  <a:pt x="74460" y="37940"/>
                </a:lnTo>
                <a:lnTo>
                  <a:pt x="74450" y="37940"/>
                </a:lnTo>
                <a:lnTo>
                  <a:pt x="74440" y="37930"/>
                </a:lnTo>
                <a:lnTo>
                  <a:pt x="74430" y="37930"/>
                </a:lnTo>
                <a:lnTo>
                  <a:pt x="74420" y="37930"/>
                </a:lnTo>
                <a:lnTo>
                  <a:pt x="74420" y="37920"/>
                </a:lnTo>
                <a:lnTo>
                  <a:pt x="74410" y="37920"/>
                </a:lnTo>
                <a:lnTo>
                  <a:pt x="74410" y="37910"/>
                </a:lnTo>
                <a:lnTo>
                  <a:pt x="74420" y="37900"/>
                </a:lnTo>
                <a:lnTo>
                  <a:pt x="74420" y="37890"/>
                </a:lnTo>
                <a:lnTo>
                  <a:pt x="74410" y="37880"/>
                </a:lnTo>
                <a:lnTo>
                  <a:pt x="74400" y="37890"/>
                </a:lnTo>
                <a:lnTo>
                  <a:pt x="74390" y="37900"/>
                </a:lnTo>
                <a:lnTo>
                  <a:pt x="74390" y="37910"/>
                </a:lnTo>
                <a:lnTo>
                  <a:pt x="74380" y="37920"/>
                </a:lnTo>
                <a:lnTo>
                  <a:pt x="74380" y="37930"/>
                </a:lnTo>
                <a:lnTo>
                  <a:pt x="74360" y="37930"/>
                </a:lnTo>
                <a:lnTo>
                  <a:pt x="74350" y="37950"/>
                </a:lnTo>
                <a:lnTo>
                  <a:pt x="74330" y="37950"/>
                </a:lnTo>
                <a:lnTo>
                  <a:pt x="74310" y="37950"/>
                </a:lnTo>
                <a:lnTo>
                  <a:pt x="74310" y="37940"/>
                </a:lnTo>
                <a:lnTo>
                  <a:pt x="74300" y="37930"/>
                </a:lnTo>
                <a:lnTo>
                  <a:pt x="74290" y="37930"/>
                </a:lnTo>
                <a:lnTo>
                  <a:pt x="74280" y="37930"/>
                </a:lnTo>
                <a:lnTo>
                  <a:pt x="74270" y="37930"/>
                </a:lnTo>
                <a:lnTo>
                  <a:pt x="74260" y="37940"/>
                </a:lnTo>
                <a:lnTo>
                  <a:pt x="74250" y="37940"/>
                </a:lnTo>
                <a:lnTo>
                  <a:pt x="74240" y="37940"/>
                </a:lnTo>
                <a:lnTo>
                  <a:pt x="74230" y="37930"/>
                </a:lnTo>
                <a:lnTo>
                  <a:pt x="74230" y="37940"/>
                </a:lnTo>
                <a:lnTo>
                  <a:pt x="74220" y="37940"/>
                </a:lnTo>
                <a:lnTo>
                  <a:pt x="74210" y="37950"/>
                </a:lnTo>
                <a:lnTo>
                  <a:pt x="74200" y="37950"/>
                </a:lnTo>
                <a:lnTo>
                  <a:pt x="74200" y="37960"/>
                </a:lnTo>
                <a:lnTo>
                  <a:pt x="74200" y="37970"/>
                </a:lnTo>
                <a:lnTo>
                  <a:pt x="74190" y="37980"/>
                </a:lnTo>
                <a:lnTo>
                  <a:pt x="74180" y="37980"/>
                </a:lnTo>
                <a:lnTo>
                  <a:pt x="74170" y="37970"/>
                </a:lnTo>
                <a:lnTo>
                  <a:pt x="74160" y="37960"/>
                </a:lnTo>
                <a:lnTo>
                  <a:pt x="74150" y="37960"/>
                </a:lnTo>
                <a:lnTo>
                  <a:pt x="74150" y="37970"/>
                </a:lnTo>
                <a:lnTo>
                  <a:pt x="74160" y="37980"/>
                </a:lnTo>
                <a:lnTo>
                  <a:pt x="74150" y="37980"/>
                </a:lnTo>
                <a:lnTo>
                  <a:pt x="74150" y="37990"/>
                </a:lnTo>
                <a:lnTo>
                  <a:pt x="74140" y="37990"/>
                </a:lnTo>
                <a:lnTo>
                  <a:pt x="74130" y="37990"/>
                </a:lnTo>
                <a:lnTo>
                  <a:pt x="74140" y="38000"/>
                </a:lnTo>
                <a:lnTo>
                  <a:pt x="74140" y="38010"/>
                </a:lnTo>
                <a:lnTo>
                  <a:pt x="74140" y="38020"/>
                </a:lnTo>
                <a:lnTo>
                  <a:pt x="74130" y="38020"/>
                </a:lnTo>
                <a:lnTo>
                  <a:pt x="74120" y="38020"/>
                </a:lnTo>
                <a:lnTo>
                  <a:pt x="74110" y="38020"/>
                </a:lnTo>
                <a:lnTo>
                  <a:pt x="74100" y="38020"/>
                </a:lnTo>
                <a:lnTo>
                  <a:pt x="74090" y="38030"/>
                </a:lnTo>
                <a:lnTo>
                  <a:pt x="74080" y="38040"/>
                </a:lnTo>
                <a:lnTo>
                  <a:pt x="74070" y="38040"/>
                </a:lnTo>
                <a:lnTo>
                  <a:pt x="74060" y="38040"/>
                </a:lnTo>
                <a:lnTo>
                  <a:pt x="74050" y="38040"/>
                </a:lnTo>
                <a:lnTo>
                  <a:pt x="74040" y="38040"/>
                </a:lnTo>
                <a:lnTo>
                  <a:pt x="74040" y="38030"/>
                </a:lnTo>
                <a:lnTo>
                  <a:pt x="74040" y="38020"/>
                </a:lnTo>
                <a:lnTo>
                  <a:pt x="74040" y="38010"/>
                </a:lnTo>
                <a:lnTo>
                  <a:pt x="74040" y="38000"/>
                </a:lnTo>
                <a:lnTo>
                  <a:pt x="74020" y="38010"/>
                </a:lnTo>
                <a:lnTo>
                  <a:pt x="73990" y="38010"/>
                </a:lnTo>
                <a:lnTo>
                  <a:pt x="73980" y="38010"/>
                </a:lnTo>
                <a:lnTo>
                  <a:pt x="73970" y="38010"/>
                </a:lnTo>
                <a:lnTo>
                  <a:pt x="73960" y="38010"/>
                </a:lnTo>
                <a:lnTo>
                  <a:pt x="73950" y="38010"/>
                </a:lnTo>
                <a:lnTo>
                  <a:pt x="73940" y="38010"/>
                </a:lnTo>
                <a:lnTo>
                  <a:pt x="73940" y="38020"/>
                </a:lnTo>
                <a:lnTo>
                  <a:pt x="73930" y="38020"/>
                </a:lnTo>
                <a:lnTo>
                  <a:pt x="73920" y="38020"/>
                </a:lnTo>
                <a:lnTo>
                  <a:pt x="73910" y="38020"/>
                </a:lnTo>
                <a:lnTo>
                  <a:pt x="73900" y="38020"/>
                </a:lnTo>
                <a:lnTo>
                  <a:pt x="73890" y="38020"/>
                </a:lnTo>
                <a:lnTo>
                  <a:pt x="73880" y="38030"/>
                </a:lnTo>
                <a:lnTo>
                  <a:pt x="73870" y="38030"/>
                </a:lnTo>
                <a:lnTo>
                  <a:pt x="73860" y="38040"/>
                </a:lnTo>
                <a:lnTo>
                  <a:pt x="73850" y="38040"/>
                </a:lnTo>
                <a:lnTo>
                  <a:pt x="73850" y="38050"/>
                </a:lnTo>
                <a:lnTo>
                  <a:pt x="73840" y="38050"/>
                </a:lnTo>
                <a:lnTo>
                  <a:pt x="73830" y="38050"/>
                </a:lnTo>
                <a:lnTo>
                  <a:pt x="73830" y="38070"/>
                </a:lnTo>
                <a:lnTo>
                  <a:pt x="73810" y="38070"/>
                </a:lnTo>
                <a:lnTo>
                  <a:pt x="73810" y="38060"/>
                </a:lnTo>
                <a:lnTo>
                  <a:pt x="73800" y="38060"/>
                </a:lnTo>
                <a:lnTo>
                  <a:pt x="73790" y="38050"/>
                </a:lnTo>
                <a:lnTo>
                  <a:pt x="73790" y="38060"/>
                </a:lnTo>
                <a:lnTo>
                  <a:pt x="73780" y="38060"/>
                </a:lnTo>
                <a:lnTo>
                  <a:pt x="73770" y="38060"/>
                </a:lnTo>
                <a:lnTo>
                  <a:pt x="73770" y="38050"/>
                </a:lnTo>
                <a:lnTo>
                  <a:pt x="73760" y="38050"/>
                </a:lnTo>
                <a:lnTo>
                  <a:pt x="73750" y="38040"/>
                </a:lnTo>
                <a:lnTo>
                  <a:pt x="73740" y="38050"/>
                </a:lnTo>
                <a:lnTo>
                  <a:pt x="73730" y="38050"/>
                </a:lnTo>
                <a:lnTo>
                  <a:pt x="73720" y="38050"/>
                </a:lnTo>
                <a:lnTo>
                  <a:pt x="73710" y="38050"/>
                </a:lnTo>
                <a:lnTo>
                  <a:pt x="73700" y="38050"/>
                </a:lnTo>
                <a:lnTo>
                  <a:pt x="73690" y="38050"/>
                </a:lnTo>
                <a:lnTo>
                  <a:pt x="73690" y="38070"/>
                </a:lnTo>
                <a:lnTo>
                  <a:pt x="73690" y="38080"/>
                </a:lnTo>
                <a:lnTo>
                  <a:pt x="73670" y="38080"/>
                </a:lnTo>
                <a:lnTo>
                  <a:pt x="73660" y="38090"/>
                </a:lnTo>
                <a:lnTo>
                  <a:pt x="73660" y="38100"/>
                </a:lnTo>
                <a:lnTo>
                  <a:pt x="73670" y="38100"/>
                </a:lnTo>
                <a:lnTo>
                  <a:pt x="73670" y="38110"/>
                </a:lnTo>
                <a:lnTo>
                  <a:pt x="73660" y="38110"/>
                </a:lnTo>
                <a:lnTo>
                  <a:pt x="73660" y="38120"/>
                </a:lnTo>
                <a:lnTo>
                  <a:pt x="73650" y="38110"/>
                </a:lnTo>
                <a:lnTo>
                  <a:pt x="73640" y="38110"/>
                </a:lnTo>
                <a:lnTo>
                  <a:pt x="73630" y="38110"/>
                </a:lnTo>
                <a:lnTo>
                  <a:pt x="73630" y="38150"/>
                </a:lnTo>
                <a:lnTo>
                  <a:pt x="73630" y="38160"/>
                </a:lnTo>
                <a:lnTo>
                  <a:pt x="73620" y="38170"/>
                </a:lnTo>
                <a:lnTo>
                  <a:pt x="73610" y="38170"/>
                </a:lnTo>
                <a:lnTo>
                  <a:pt x="73600" y="38170"/>
                </a:lnTo>
                <a:lnTo>
                  <a:pt x="73590" y="38170"/>
                </a:lnTo>
                <a:lnTo>
                  <a:pt x="73590" y="38180"/>
                </a:lnTo>
                <a:lnTo>
                  <a:pt x="73590" y="38190"/>
                </a:lnTo>
                <a:lnTo>
                  <a:pt x="73580" y="38190"/>
                </a:lnTo>
                <a:lnTo>
                  <a:pt x="73580" y="38200"/>
                </a:lnTo>
                <a:lnTo>
                  <a:pt x="73580" y="38210"/>
                </a:lnTo>
                <a:lnTo>
                  <a:pt x="73570" y="38210"/>
                </a:lnTo>
                <a:lnTo>
                  <a:pt x="73560" y="38220"/>
                </a:lnTo>
                <a:lnTo>
                  <a:pt x="73570" y="38230"/>
                </a:lnTo>
                <a:lnTo>
                  <a:pt x="73570" y="38240"/>
                </a:lnTo>
                <a:lnTo>
                  <a:pt x="73560" y="38250"/>
                </a:lnTo>
                <a:lnTo>
                  <a:pt x="73550" y="38260"/>
                </a:lnTo>
                <a:lnTo>
                  <a:pt x="73550" y="38270"/>
                </a:lnTo>
                <a:lnTo>
                  <a:pt x="73540" y="38270"/>
                </a:lnTo>
                <a:lnTo>
                  <a:pt x="73530" y="38280"/>
                </a:lnTo>
                <a:lnTo>
                  <a:pt x="73530" y="38290"/>
                </a:lnTo>
                <a:lnTo>
                  <a:pt x="73530" y="38300"/>
                </a:lnTo>
                <a:lnTo>
                  <a:pt x="73530" y="38310"/>
                </a:lnTo>
                <a:lnTo>
                  <a:pt x="73530" y="38330"/>
                </a:lnTo>
                <a:lnTo>
                  <a:pt x="73540" y="38330"/>
                </a:lnTo>
                <a:lnTo>
                  <a:pt x="73530" y="38330"/>
                </a:lnTo>
                <a:lnTo>
                  <a:pt x="73530" y="38340"/>
                </a:lnTo>
                <a:lnTo>
                  <a:pt x="73530" y="38350"/>
                </a:lnTo>
                <a:lnTo>
                  <a:pt x="73530" y="38370"/>
                </a:lnTo>
                <a:lnTo>
                  <a:pt x="73520" y="38380"/>
                </a:lnTo>
                <a:lnTo>
                  <a:pt x="73510" y="38400"/>
                </a:lnTo>
                <a:lnTo>
                  <a:pt x="73500" y="38400"/>
                </a:lnTo>
                <a:lnTo>
                  <a:pt x="73490" y="38400"/>
                </a:lnTo>
                <a:lnTo>
                  <a:pt x="73480" y="38400"/>
                </a:lnTo>
                <a:lnTo>
                  <a:pt x="73470" y="38400"/>
                </a:lnTo>
                <a:lnTo>
                  <a:pt x="73460" y="38410"/>
                </a:lnTo>
                <a:lnTo>
                  <a:pt x="73450" y="38410"/>
                </a:lnTo>
                <a:lnTo>
                  <a:pt x="73440" y="38410"/>
                </a:lnTo>
                <a:lnTo>
                  <a:pt x="73430" y="38410"/>
                </a:lnTo>
                <a:lnTo>
                  <a:pt x="73430" y="38400"/>
                </a:lnTo>
                <a:lnTo>
                  <a:pt x="73420" y="38410"/>
                </a:lnTo>
                <a:lnTo>
                  <a:pt x="73410" y="38400"/>
                </a:lnTo>
                <a:lnTo>
                  <a:pt x="73410" y="38410"/>
                </a:lnTo>
                <a:lnTo>
                  <a:pt x="73400" y="38410"/>
                </a:lnTo>
                <a:lnTo>
                  <a:pt x="73390" y="38410"/>
                </a:lnTo>
                <a:lnTo>
                  <a:pt x="73380" y="38400"/>
                </a:lnTo>
                <a:lnTo>
                  <a:pt x="73370" y="38410"/>
                </a:lnTo>
                <a:lnTo>
                  <a:pt x="73360" y="38400"/>
                </a:lnTo>
                <a:lnTo>
                  <a:pt x="73350" y="38400"/>
                </a:lnTo>
                <a:lnTo>
                  <a:pt x="73340" y="38400"/>
                </a:lnTo>
                <a:lnTo>
                  <a:pt x="73330" y="38410"/>
                </a:lnTo>
                <a:lnTo>
                  <a:pt x="73320" y="38410"/>
                </a:lnTo>
                <a:lnTo>
                  <a:pt x="73320" y="38420"/>
                </a:lnTo>
                <a:lnTo>
                  <a:pt x="73320" y="38430"/>
                </a:lnTo>
                <a:lnTo>
                  <a:pt x="73310" y="38430"/>
                </a:lnTo>
                <a:lnTo>
                  <a:pt x="73300" y="38440"/>
                </a:lnTo>
                <a:lnTo>
                  <a:pt x="73290" y="38450"/>
                </a:lnTo>
                <a:lnTo>
                  <a:pt x="73290" y="38460"/>
                </a:lnTo>
                <a:lnTo>
                  <a:pt x="73290" y="38470"/>
                </a:lnTo>
                <a:lnTo>
                  <a:pt x="73290" y="38480"/>
                </a:lnTo>
                <a:lnTo>
                  <a:pt x="73280" y="38480"/>
                </a:lnTo>
                <a:lnTo>
                  <a:pt x="73270" y="38490"/>
                </a:lnTo>
                <a:lnTo>
                  <a:pt x="73260" y="38490"/>
                </a:lnTo>
                <a:lnTo>
                  <a:pt x="73240" y="38480"/>
                </a:lnTo>
                <a:lnTo>
                  <a:pt x="73230" y="38480"/>
                </a:lnTo>
                <a:lnTo>
                  <a:pt x="73230" y="38470"/>
                </a:lnTo>
                <a:lnTo>
                  <a:pt x="73220" y="38460"/>
                </a:lnTo>
                <a:lnTo>
                  <a:pt x="73220" y="38450"/>
                </a:lnTo>
                <a:lnTo>
                  <a:pt x="73210" y="38440"/>
                </a:lnTo>
                <a:lnTo>
                  <a:pt x="73210" y="38430"/>
                </a:lnTo>
                <a:lnTo>
                  <a:pt x="73210" y="38420"/>
                </a:lnTo>
                <a:lnTo>
                  <a:pt x="73200" y="38420"/>
                </a:lnTo>
                <a:lnTo>
                  <a:pt x="73200" y="38410"/>
                </a:lnTo>
                <a:lnTo>
                  <a:pt x="73180" y="38410"/>
                </a:lnTo>
                <a:lnTo>
                  <a:pt x="73170" y="38400"/>
                </a:lnTo>
                <a:lnTo>
                  <a:pt x="73170" y="38390"/>
                </a:lnTo>
                <a:lnTo>
                  <a:pt x="73160" y="38390"/>
                </a:lnTo>
                <a:lnTo>
                  <a:pt x="73140" y="38390"/>
                </a:lnTo>
                <a:lnTo>
                  <a:pt x="73130" y="38390"/>
                </a:lnTo>
                <a:lnTo>
                  <a:pt x="73130" y="38380"/>
                </a:lnTo>
                <a:lnTo>
                  <a:pt x="73110" y="38380"/>
                </a:lnTo>
                <a:lnTo>
                  <a:pt x="73100" y="38370"/>
                </a:lnTo>
                <a:lnTo>
                  <a:pt x="73090" y="38360"/>
                </a:lnTo>
                <a:lnTo>
                  <a:pt x="73080" y="38360"/>
                </a:lnTo>
                <a:lnTo>
                  <a:pt x="73070" y="38360"/>
                </a:lnTo>
                <a:lnTo>
                  <a:pt x="73050" y="38340"/>
                </a:lnTo>
                <a:lnTo>
                  <a:pt x="73050" y="38330"/>
                </a:lnTo>
                <a:lnTo>
                  <a:pt x="73040" y="38320"/>
                </a:lnTo>
                <a:lnTo>
                  <a:pt x="73030" y="38320"/>
                </a:lnTo>
                <a:lnTo>
                  <a:pt x="73020" y="38310"/>
                </a:lnTo>
                <a:lnTo>
                  <a:pt x="72760" y="38360"/>
                </a:lnTo>
                <a:lnTo>
                  <a:pt x="72510" y="38470"/>
                </a:lnTo>
                <a:lnTo>
                  <a:pt x="72350" y="38560"/>
                </a:lnTo>
                <a:lnTo>
                  <a:pt x="72280" y="38540"/>
                </a:lnTo>
                <a:lnTo>
                  <a:pt x="72030" y="38420"/>
                </a:lnTo>
                <a:lnTo>
                  <a:pt x="71870" y="38340"/>
                </a:lnTo>
                <a:lnTo>
                  <a:pt x="71600" y="38270"/>
                </a:lnTo>
                <a:lnTo>
                  <a:pt x="71500" y="38270"/>
                </a:lnTo>
                <a:lnTo>
                  <a:pt x="71290" y="38390"/>
                </a:lnTo>
                <a:lnTo>
                  <a:pt x="70710" y="38720"/>
                </a:lnTo>
                <a:lnTo>
                  <a:pt x="70650" y="38830"/>
                </a:lnTo>
                <a:lnTo>
                  <a:pt x="70640" y="38830"/>
                </a:lnTo>
                <a:lnTo>
                  <a:pt x="70480" y="39040"/>
                </a:lnTo>
                <a:lnTo>
                  <a:pt x="70480" y="39030"/>
                </a:lnTo>
                <a:lnTo>
                  <a:pt x="69800" y="39850"/>
                </a:lnTo>
                <a:lnTo>
                  <a:pt x="69790" y="39860"/>
                </a:lnTo>
                <a:lnTo>
                  <a:pt x="69640" y="40020"/>
                </a:lnTo>
                <a:lnTo>
                  <a:pt x="69610" y="40050"/>
                </a:lnTo>
                <a:lnTo>
                  <a:pt x="69660" y="40100"/>
                </a:lnTo>
                <a:lnTo>
                  <a:pt x="69840" y="40350"/>
                </a:lnTo>
                <a:lnTo>
                  <a:pt x="69840" y="40430"/>
                </a:lnTo>
                <a:lnTo>
                  <a:pt x="69840" y="40440"/>
                </a:lnTo>
                <a:lnTo>
                  <a:pt x="69830" y="40480"/>
                </a:lnTo>
                <a:lnTo>
                  <a:pt x="69830" y="40490"/>
                </a:lnTo>
                <a:lnTo>
                  <a:pt x="69810" y="40550"/>
                </a:lnTo>
                <a:lnTo>
                  <a:pt x="69780" y="40660"/>
                </a:lnTo>
                <a:lnTo>
                  <a:pt x="69570" y="41340"/>
                </a:lnTo>
                <a:lnTo>
                  <a:pt x="69560" y="41360"/>
                </a:lnTo>
                <a:lnTo>
                  <a:pt x="69540" y="41450"/>
                </a:lnTo>
                <a:lnTo>
                  <a:pt x="69470" y="41680"/>
                </a:lnTo>
                <a:lnTo>
                  <a:pt x="69400" y="41910"/>
                </a:lnTo>
                <a:lnTo>
                  <a:pt x="69390" y="41940"/>
                </a:lnTo>
                <a:lnTo>
                  <a:pt x="69370" y="42010"/>
                </a:lnTo>
                <a:lnTo>
                  <a:pt x="69300" y="42090"/>
                </a:lnTo>
                <a:lnTo>
                  <a:pt x="69230" y="42190"/>
                </a:lnTo>
                <a:lnTo>
                  <a:pt x="69030" y="42440"/>
                </a:lnTo>
                <a:lnTo>
                  <a:pt x="68990" y="42480"/>
                </a:lnTo>
                <a:lnTo>
                  <a:pt x="68980" y="42480"/>
                </a:lnTo>
                <a:lnTo>
                  <a:pt x="68930" y="42540"/>
                </a:lnTo>
                <a:lnTo>
                  <a:pt x="68900" y="42580"/>
                </a:lnTo>
                <a:lnTo>
                  <a:pt x="68880" y="42610"/>
                </a:lnTo>
                <a:lnTo>
                  <a:pt x="68870" y="42620"/>
                </a:lnTo>
                <a:lnTo>
                  <a:pt x="68870" y="42630"/>
                </a:lnTo>
                <a:lnTo>
                  <a:pt x="68850" y="42650"/>
                </a:lnTo>
                <a:lnTo>
                  <a:pt x="68820" y="42670"/>
                </a:lnTo>
                <a:lnTo>
                  <a:pt x="68800" y="42690"/>
                </a:lnTo>
                <a:lnTo>
                  <a:pt x="68740" y="42720"/>
                </a:lnTo>
                <a:lnTo>
                  <a:pt x="68710" y="42740"/>
                </a:lnTo>
                <a:lnTo>
                  <a:pt x="68700" y="42750"/>
                </a:lnTo>
                <a:lnTo>
                  <a:pt x="68690" y="42770"/>
                </a:lnTo>
                <a:lnTo>
                  <a:pt x="68680" y="42790"/>
                </a:lnTo>
                <a:lnTo>
                  <a:pt x="68680" y="42800"/>
                </a:lnTo>
                <a:lnTo>
                  <a:pt x="68680" y="42810"/>
                </a:lnTo>
                <a:lnTo>
                  <a:pt x="68680" y="42820"/>
                </a:lnTo>
                <a:lnTo>
                  <a:pt x="68670" y="42850"/>
                </a:lnTo>
                <a:lnTo>
                  <a:pt x="68660" y="42890"/>
                </a:lnTo>
                <a:lnTo>
                  <a:pt x="68650" y="42890"/>
                </a:lnTo>
                <a:lnTo>
                  <a:pt x="68640" y="42910"/>
                </a:lnTo>
                <a:lnTo>
                  <a:pt x="68640" y="42920"/>
                </a:lnTo>
                <a:lnTo>
                  <a:pt x="68630" y="42920"/>
                </a:lnTo>
                <a:lnTo>
                  <a:pt x="68610" y="42950"/>
                </a:lnTo>
                <a:lnTo>
                  <a:pt x="68600" y="42970"/>
                </a:lnTo>
                <a:lnTo>
                  <a:pt x="68600" y="42980"/>
                </a:lnTo>
                <a:lnTo>
                  <a:pt x="68600" y="43010"/>
                </a:lnTo>
                <a:lnTo>
                  <a:pt x="68590" y="43030"/>
                </a:lnTo>
                <a:lnTo>
                  <a:pt x="68600" y="43040"/>
                </a:lnTo>
                <a:lnTo>
                  <a:pt x="68610" y="43040"/>
                </a:lnTo>
                <a:lnTo>
                  <a:pt x="68660" y="43070"/>
                </a:lnTo>
                <a:lnTo>
                  <a:pt x="68680" y="43080"/>
                </a:lnTo>
                <a:lnTo>
                  <a:pt x="68690" y="43080"/>
                </a:lnTo>
                <a:lnTo>
                  <a:pt x="68690" y="43090"/>
                </a:lnTo>
                <a:lnTo>
                  <a:pt x="68700" y="43100"/>
                </a:lnTo>
                <a:lnTo>
                  <a:pt x="68730" y="43120"/>
                </a:lnTo>
                <a:lnTo>
                  <a:pt x="68750" y="43140"/>
                </a:lnTo>
                <a:lnTo>
                  <a:pt x="68750" y="43150"/>
                </a:lnTo>
                <a:lnTo>
                  <a:pt x="68740" y="43160"/>
                </a:lnTo>
                <a:lnTo>
                  <a:pt x="68730" y="43190"/>
                </a:lnTo>
                <a:lnTo>
                  <a:pt x="68700" y="43250"/>
                </a:lnTo>
                <a:lnTo>
                  <a:pt x="68690" y="43260"/>
                </a:lnTo>
                <a:lnTo>
                  <a:pt x="68690" y="43270"/>
                </a:lnTo>
                <a:lnTo>
                  <a:pt x="68700" y="43270"/>
                </a:lnTo>
                <a:lnTo>
                  <a:pt x="68710" y="43280"/>
                </a:lnTo>
                <a:lnTo>
                  <a:pt x="68720" y="43280"/>
                </a:lnTo>
                <a:lnTo>
                  <a:pt x="68730" y="43280"/>
                </a:lnTo>
                <a:lnTo>
                  <a:pt x="68750" y="43290"/>
                </a:lnTo>
                <a:lnTo>
                  <a:pt x="68760" y="43290"/>
                </a:lnTo>
                <a:lnTo>
                  <a:pt x="68750" y="43300"/>
                </a:lnTo>
                <a:lnTo>
                  <a:pt x="68740" y="43310"/>
                </a:lnTo>
                <a:lnTo>
                  <a:pt x="68730" y="43320"/>
                </a:lnTo>
                <a:lnTo>
                  <a:pt x="68710" y="43340"/>
                </a:lnTo>
                <a:lnTo>
                  <a:pt x="68700" y="43350"/>
                </a:lnTo>
                <a:lnTo>
                  <a:pt x="68690" y="43360"/>
                </a:lnTo>
                <a:lnTo>
                  <a:pt x="68670" y="43370"/>
                </a:lnTo>
                <a:lnTo>
                  <a:pt x="68660" y="43380"/>
                </a:lnTo>
                <a:lnTo>
                  <a:pt x="68650" y="43390"/>
                </a:lnTo>
                <a:lnTo>
                  <a:pt x="68650" y="43400"/>
                </a:lnTo>
                <a:lnTo>
                  <a:pt x="68650" y="43410"/>
                </a:lnTo>
                <a:lnTo>
                  <a:pt x="68660" y="43420"/>
                </a:lnTo>
                <a:lnTo>
                  <a:pt x="68670" y="43420"/>
                </a:lnTo>
                <a:lnTo>
                  <a:pt x="68670" y="43430"/>
                </a:lnTo>
                <a:lnTo>
                  <a:pt x="68670" y="43440"/>
                </a:lnTo>
                <a:lnTo>
                  <a:pt x="68660" y="43450"/>
                </a:lnTo>
                <a:lnTo>
                  <a:pt x="68640" y="43460"/>
                </a:lnTo>
                <a:lnTo>
                  <a:pt x="68640" y="43480"/>
                </a:lnTo>
                <a:lnTo>
                  <a:pt x="68630" y="43490"/>
                </a:lnTo>
                <a:lnTo>
                  <a:pt x="68630" y="43500"/>
                </a:lnTo>
                <a:lnTo>
                  <a:pt x="68620" y="43500"/>
                </a:lnTo>
                <a:lnTo>
                  <a:pt x="68610" y="43490"/>
                </a:lnTo>
                <a:lnTo>
                  <a:pt x="68560" y="43470"/>
                </a:lnTo>
                <a:lnTo>
                  <a:pt x="68500" y="43490"/>
                </a:lnTo>
                <a:lnTo>
                  <a:pt x="68480" y="43510"/>
                </a:lnTo>
                <a:lnTo>
                  <a:pt x="68480" y="43520"/>
                </a:lnTo>
                <a:lnTo>
                  <a:pt x="68470" y="43530"/>
                </a:lnTo>
                <a:lnTo>
                  <a:pt x="68480" y="43570"/>
                </a:lnTo>
                <a:lnTo>
                  <a:pt x="68480" y="43600"/>
                </a:lnTo>
                <a:lnTo>
                  <a:pt x="68470" y="43630"/>
                </a:lnTo>
                <a:lnTo>
                  <a:pt x="68450" y="43670"/>
                </a:lnTo>
                <a:lnTo>
                  <a:pt x="68440" y="43680"/>
                </a:lnTo>
                <a:lnTo>
                  <a:pt x="68430" y="43690"/>
                </a:lnTo>
                <a:lnTo>
                  <a:pt x="68430" y="43700"/>
                </a:lnTo>
                <a:lnTo>
                  <a:pt x="68380" y="43730"/>
                </a:lnTo>
                <a:lnTo>
                  <a:pt x="68360" y="43740"/>
                </a:lnTo>
                <a:lnTo>
                  <a:pt x="68300" y="43810"/>
                </a:lnTo>
                <a:lnTo>
                  <a:pt x="68230" y="43890"/>
                </a:lnTo>
                <a:lnTo>
                  <a:pt x="68200" y="43920"/>
                </a:lnTo>
                <a:lnTo>
                  <a:pt x="68170" y="43950"/>
                </a:lnTo>
                <a:lnTo>
                  <a:pt x="68160" y="43960"/>
                </a:lnTo>
                <a:lnTo>
                  <a:pt x="68150" y="43970"/>
                </a:lnTo>
                <a:lnTo>
                  <a:pt x="68110" y="44050"/>
                </a:lnTo>
                <a:lnTo>
                  <a:pt x="68090" y="44080"/>
                </a:lnTo>
                <a:lnTo>
                  <a:pt x="68050" y="44150"/>
                </a:lnTo>
                <a:lnTo>
                  <a:pt x="67990" y="44250"/>
                </a:lnTo>
                <a:lnTo>
                  <a:pt x="68020" y="44250"/>
                </a:lnTo>
                <a:lnTo>
                  <a:pt x="68060" y="44250"/>
                </a:lnTo>
                <a:lnTo>
                  <a:pt x="68090" y="44250"/>
                </a:lnTo>
                <a:lnTo>
                  <a:pt x="68120" y="44250"/>
                </a:lnTo>
                <a:lnTo>
                  <a:pt x="68130" y="44240"/>
                </a:lnTo>
                <a:lnTo>
                  <a:pt x="68160" y="44240"/>
                </a:lnTo>
                <a:lnTo>
                  <a:pt x="68170" y="44240"/>
                </a:lnTo>
                <a:lnTo>
                  <a:pt x="68180" y="44240"/>
                </a:lnTo>
                <a:lnTo>
                  <a:pt x="68190" y="44240"/>
                </a:lnTo>
                <a:lnTo>
                  <a:pt x="68210" y="44240"/>
                </a:lnTo>
                <a:lnTo>
                  <a:pt x="68220" y="44240"/>
                </a:lnTo>
                <a:lnTo>
                  <a:pt x="68230" y="44240"/>
                </a:lnTo>
                <a:lnTo>
                  <a:pt x="68250" y="44240"/>
                </a:lnTo>
                <a:lnTo>
                  <a:pt x="68260" y="44250"/>
                </a:lnTo>
                <a:lnTo>
                  <a:pt x="68280" y="44240"/>
                </a:lnTo>
                <a:lnTo>
                  <a:pt x="68300" y="44240"/>
                </a:lnTo>
                <a:lnTo>
                  <a:pt x="68320" y="44240"/>
                </a:lnTo>
                <a:lnTo>
                  <a:pt x="68330" y="44240"/>
                </a:lnTo>
                <a:lnTo>
                  <a:pt x="68320" y="44290"/>
                </a:lnTo>
                <a:lnTo>
                  <a:pt x="68320" y="44300"/>
                </a:lnTo>
                <a:lnTo>
                  <a:pt x="68320" y="44320"/>
                </a:lnTo>
                <a:lnTo>
                  <a:pt x="68320" y="44330"/>
                </a:lnTo>
                <a:lnTo>
                  <a:pt x="68320" y="44360"/>
                </a:lnTo>
                <a:lnTo>
                  <a:pt x="68320" y="44400"/>
                </a:lnTo>
                <a:lnTo>
                  <a:pt x="68320" y="44460"/>
                </a:lnTo>
                <a:lnTo>
                  <a:pt x="68320" y="44490"/>
                </a:lnTo>
                <a:lnTo>
                  <a:pt x="68320" y="44520"/>
                </a:lnTo>
                <a:lnTo>
                  <a:pt x="68320" y="44540"/>
                </a:lnTo>
                <a:lnTo>
                  <a:pt x="68320" y="44550"/>
                </a:lnTo>
                <a:lnTo>
                  <a:pt x="68280" y="44550"/>
                </a:lnTo>
                <a:lnTo>
                  <a:pt x="68280" y="44540"/>
                </a:lnTo>
                <a:lnTo>
                  <a:pt x="68290" y="44520"/>
                </a:lnTo>
                <a:lnTo>
                  <a:pt x="68270" y="44520"/>
                </a:lnTo>
                <a:lnTo>
                  <a:pt x="68240" y="44520"/>
                </a:lnTo>
                <a:lnTo>
                  <a:pt x="68200" y="44510"/>
                </a:lnTo>
                <a:lnTo>
                  <a:pt x="68170" y="44510"/>
                </a:lnTo>
                <a:lnTo>
                  <a:pt x="68160" y="44510"/>
                </a:lnTo>
                <a:lnTo>
                  <a:pt x="68100" y="44510"/>
                </a:lnTo>
                <a:lnTo>
                  <a:pt x="68040" y="44510"/>
                </a:lnTo>
                <a:lnTo>
                  <a:pt x="68010" y="44510"/>
                </a:lnTo>
                <a:lnTo>
                  <a:pt x="67990" y="44510"/>
                </a:lnTo>
                <a:lnTo>
                  <a:pt x="67970" y="44510"/>
                </a:lnTo>
                <a:lnTo>
                  <a:pt x="67960" y="44500"/>
                </a:lnTo>
                <a:lnTo>
                  <a:pt x="67930" y="44500"/>
                </a:lnTo>
                <a:lnTo>
                  <a:pt x="67910" y="44490"/>
                </a:lnTo>
                <a:lnTo>
                  <a:pt x="67890" y="44490"/>
                </a:lnTo>
                <a:lnTo>
                  <a:pt x="67850" y="44470"/>
                </a:lnTo>
                <a:lnTo>
                  <a:pt x="67840" y="44460"/>
                </a:lnTo>
                <a:lnTo>
                  <a:pt x="67780" y="44530"/>
                </a:lnTo>
                <a:lnTo>
                  <a:pt x="67760" y="44550"/>
                </a:lnTo>
                <a:lnTo>
                  <a:pt x="67730" y="44580"/>
                </a:lnTo>
                <a:lnTo>
                  <a:pt x="67680" y="44610"/>
                </a:lnTo>
                <a:lnTo>
                  <a:pt x="67670" y="44620"/>
                </a:lnTo>
                <a:lnTo>
                  <a:pt x="67660" y="44640"/>
                </a:lnTo>
                <a:lnTo>
                  <a:pt x="67650" y="44650"/>
                </a:lnTo>
                <a:lnTo>
                  <a:pt x="67620" y="44670"/>
                </a:lnTo>
                <a:lnTo>
                  <a:pt x="67600" y="44690"/>
                </a:lnTo>
                <a:lnTo>
                  <a:pt x="67590" y="44700"/>
                </a:lnTo>
                <a:lnTo>
                  <a:pt x="67580" y="44720"/>
                </a:lnTo>
                <a:lnTo>
                  <a:pt x="67560" y="44710"/>
                </a:lnTo>
                <a:lnTo>
                  <a:pt x="67550" y="44710"/>
                </a:lnTo>
                <a:lnTo>
                  <a:pt x="67520" y="44700"/>
                </a:lnTo>
                <a:lnTo>
                  <a:pt x="67480" y="44700"/>
                </a:lnTo>
                <a:lnTo>
                  <a:pt x="67470" y="44690"/>
                </a:lnTo>
                <a:lnTo>
                  <a:pt x="67460" y="44700"/>
                </a:lnTo>
                <a:lnTo>
                  <a:pt x="67450" y="44700"/>
                </a:lnTo>
                <a:lnTo>
                  <a:pt x="67450" y="44710"/>
                </a:lnTo>
                <a:lnTo>
                  <a:pt x="67450" y="44750"/>
                </a:lnTo>
                <a:lnTo>
                  <a:pt x="67440" y="44760"/>
                </a:lnTo>
                <a:lnTo>
                  <a:pt x="67440" y="44770"/>
                </a:lnTo>
                <a:lnTo>
                  <a:pt x="67410" y="44770"/>
                </a:lnTo>
                <a:lnTo>
                  <a:pt x="67400" y="44780"/>
                </a:lnTo>
                <a:lnTo>
                  <a:pt x="67390" y="44790"/>
                </a:lnTo>
                <a:lnTo>
                  <a:pt x="67370" y="44800"/>
                </a:lnTo>
                <a:lnTo>
                  <a:pt x="67360" y="44810"/>
                </a:lnTo>
                <a:lnTo>
                  <a:pt x="67340" y="44820"/>
                </a:lnTo>
                <a:lnTo>
                  <a:pt x="67320" y="44840"/>
                </a:lnTo>
                <a:lnTo>
                  <a:pt x="67280" y="44940"/>
                </a:lnTo>
                <a:lnTo>
                  <a:pt x="67250" y="44960"/>
                </a:lnTo>
                <a:lnTo>
                  <a:pt x="67240" y="44970"/>
                </a:lnTo>
                <a:lnTo>
                  <a:pt x="67230" y="44980"/>
                </a:lnTo>
                <a:lnTo>
                  <a:pt x="67220" y="45010"/>
                </a:lnTo>
                <a:lnTo>
                  <a:pt x="67180" y="45070"/>
                </a:lnTo>
                <a:lnTo>
                  <a:pt x="67150" y="45120"/>
                </a:lnTo>
                <a:lnTo>
                  <a:pt x="67120" y="45160"/>
                </a:lnTo>
                <a:lnTo>
                  <a:pt x="67090" y="45170"/>
                </a:lnTo>
                <a:lnTo>
                  <a:pt x="67060" y="45190"/>
                </a:lnTo>
                <a:lnTo>
                  <a:pt x="67030" y="45190"/>
                </a:lnTo>
                <a:lnTo>
                  <a:pt x="67010" y="45220"/>
                </a:lnTo>
                <a:lnTo>
                  <a:pt x="67000" y="45250"/>
                </a:lnTo>
                <a:lnTo>
                  <a:pt x="67000" y="45260"/>
                </a:lnTo>
                <a:lnTo>
                  <a:pt x="67000" y="45270"/>
                </a:lnTo>
                <a:lnTo>
                  <a:pt x="67000" y="45290"/>
                </a:lnTo>
                <a:lnTo>
                  <a:pt x="67000" y="45300"/>
                </a:lnTo>
                <a:lnTo>
                  <a:pt x="66990" y="45300"/>
                </a:lnTo>
                <a:lnTo>
                  <a:pt x="66980" y="45300"/>
                </a:lnTo>
                <a:lnTo>
                  <a:pt x="66970" y="45300"/>
                </a:lnTo>
                <a:lnTo>
                  <a:pt x="66940" y="45330"/>
                </a:lnTo>
                <a:lnTo>
                  <a:pt x="66930" y="45330"/>
                </a:lnTo>
                <a:lnTo>
                  <a:pt x="66910" y="45360"/>
                </a:lnTo>
                <a:lnTo>
                  <a:pt x="66910" y="45370"/>
                </a:lnTo>
                <a:lnTo>
                  <a:pt x="66900" y="45410"/>
                </a:lnTo>
                <a:lnTo>
                  <a:pt x="66890" y="45470"/>
                </a:lnTo>
                <a:lnTo>
                  <a:pt x="66880" y="45480"/>
                </a:lnTo>
                <a:lnTo>
                  <a:pt x="66840" y="45520"/>
                </a:lnTo>
                <a:lnTo>
                  <a:pt x="66840" y="45530"/>
                </a:lnTo>
                <a:lnTo>
                  <a:pt x="66840" y="45540"/>
                </a:lnTo>
                <a:lnTo>
                  <a:pt x="66830" y="45570"/>
                </a:lnTo>
                <a:lnTo>
                  <a:pt x="66820" y="45580"/>
                </a:lnTo>
                <a:lnTo>
                  <a:pt x="66800" y="45590"/>
                </a:lnTo>
                <a:lnTo>
                  <a:pt x="66780" y="45600"/>
                </a:lnTo>
                <a:lnTo>
                  <a:pt x="66760" y="45600"/>
                </a:lnTo>
                <a:lnTo>
                  <a:pt x="66770" y="45610"/>
                </a:lnTo>
                <a:lnTo>
                  <a:pt x="66770" y="45620"/>
                </a:lnTo>
                <a:lnTo>
                  <a:pt x="66780" y="45620"/>
                </a:lnTo>
                <a:lnTo>
                  <a:pt x="66790" y="45630"/>
                </a:lnTo>
                <a:lnTo>
                  <a:pt x="66810" y="45640"/>
                </a:lnTo>
                <a:lnTo>
                  <a:pt x="66820" y="45660"/>
                </a:lnTo>
                <a:lnTo>
                  <a:pt x="66830" y="45680"/>
                </a:lnTo>
                <a:lnTo>
                  <a:pt x="66830" y="45700"/>
                </a:lnTo>
                <a:lnTo>
                  <a:pt x="66810" y="45730"/>
                </a:lnTo>
                <a:lnTo>
                  <a:pt x="66800" y="45750"/>
                </a:lnTo>
                <a:lnTo>
                  <a:pt x="66810" y="45750"/>
                </a:lnTo>
                <a:lnTo>
                  <a:pt x="66790" y="45760"/>
                </a:lnTo>
                <a:lnTo>
                  <a:pt x="66790" y="45780"/>
                </a:lnTo>
                <a:lnTo>
                  <a:pt x="66740" y="45820"/>
                </a:lnTo>
                <a:lnTo>
                  <a:pt x="66700" y="45850"/>
                </a:lnTo>
                <a:lnTo>
                  <a:pt x="66600" y="45950"/>
                </a:lnTo>
                <a:lnTo>
                  <a:pt x="66590" y="45950"/>
                </a:lnTo>
                <a:lnTo>
                  <a:pt x="66570" y="45930"/>
                </a:lnTo>
                <a:lnTo>
                  <a:pt x="66570" y="45910"/>
                </a:lnTo>
                <a:lnTo>
                  <a:pt x="66300" y="46010"/>
                </a:lnTo>
                <a:lnTo>
                  <a:pt x="66290" y="46010"/>
                </a:lnTo>
                <a:lnTo>
                  <a:pt x="66260" y="46010"/>
                </a:lnTo>
                <a:lnTo>
                  <a:pt x="66230" y="46010"/>
                </a:lnTo>
                <a:lnTo>
                  <a:pt x="66190" y="46010"/>
                </a:lnTo>
                <a:lnTo>
                  <a:pt x="66170" y="46010"/>
                </a:lnTo>
                <a:lnTo>
                  <a:pt x="66120" y="46010"/>
                </a:lnTo>
                <a:lnTo>
                  <a:pt x="66080" y="46020"/>
                </a:lnTo>
                <a:lnTo>
                  <a:pt x="66050" y="46020"/>
                </a:lnTo>
                <a:lnTo>
                  <a:pt x="66030" y="46020"/>
                </a:lnTo>
                <a:lnTo>
                  <a:pt x="66020" y="46020"/>
                </a:lnTo>
                <a:lnTo>
                  <a:pt x="65980" y="46030"/>
                </a:lnTo>
                <a:lnTo>
                  <a:pt x="65970" y="46020"/>
                </a:lnTo>
                <a:lnTo>
                  <a:pt x="65920" y="46050"/>
                </a:lnTo>
                <a:lnTo>
                  <a:pt x="65840" y="46090"/>
                </a:lnTo>
                <a:lnTo>
                  <a:pt x="65790" y="46110"/>
                </a:lnTo>
                <a:lnTo>
                  <a:pt x="65780" y="46120"/>
                </a:lnTo>
                <a:lnTo>
                  <a:pt x="65770" y="46120"/>
                </a:lnTo>
                <a:lnTo>
                  <a:pt x="65760" y="46130"/>
                </a:lnTo>
                <a:lnTo>
                  <a:pt x="65750" y="46130"/>
                </a:lnTo>
                <a:lnTo>
                  <a:pt x="65700" y="46160"/>
                </a:lnTo>
                <a:lnTo>
                  <a:pt x="65650" y="46180"/>
                </a:lnTo>
                <a:lnTo>
                  <a:pt x="65630" y="46180"/>
                </a:lnTo>
                <a:lnTo>
                  <a:pt x="65610" y="46190"/>
                </a:lnTo>
                <a:lnTo>
                  <a:pt x="65600" y="46190"/>
                </a:lnTo>
                <a:lnTo>
                  <a:pt x="65590" y="46200"/>
                </a:lnTo>
                <a:lnTo>
                  <a:pt x="65580" y="46200"/>
                </a:lnTo>
                <a:lnTo>
                  <a:pt x="65560" y="46210"/>
                </a:lnTo>
                <a:lnTo>
                  <a:pt x="65540" y="46210"/>
                </a:lnTo>
                <a:lnTo>
                  <a:pt x="65520" y="46210"/>
                </a:lnTo>
                <a:lnTo>
                  <a:pt x="65500" y="46220"/>
                </a:lnTo>
                <a:lnTo>
                  <a:pt x="65490" y="46220"/>
                </a:lnTo>
                <a:lnTo>
                  <a:pt x="65470" y="46220"/>
                </a:lnTo>
                <a:lnTo>
                  <a:pt x="65450" y="46220"/>
                </a:lnTo>
                <a:lnTo>
                  <a:pt x="65430" y="46230"/>
                </a:lnTo>
                <a:lnTo>
                  <a:pt x="65430" y="46220"/>
                </a:lnTo>
                <a:lnTo>
                  <a:pt x="65410" y="46220"/>
                </a:lnTo>
                <a:lnTo>
                  <a:pt x="65400" y="46230"/>
                </a:lnTo>
                <a:lnTo>
                  <a:pt x="65390" y="46230"/>
                </a:lnTo>
                <a:lnTo>
                  <a:pt x="65380" y="46230"/>
                </a:lnTo>
                <a:lnTo>
                  <a:pt x="65360" y="46230"/>
                </a:lnTo>
                <a:lnTo>
                  <a:pt x="65350" y="46220"/>
                </a:lnTo>
                <a:lnTo>
                  <a:pt x="65340" y="46210"/>
                </a:lnTo>
                <a:lnTo>
                  <a:pt x="65320" y="46200"/>
                </a:lnTo>
                <a:lnTo>
                  <a:pt x="65290" y="46180"/>
                </a:lnTo>
                <a:lnTo>
                  <a:pt x="65270" y="46170"/>
                </a:lnTo>
                <a:lnTo>
                  <a:pt x="65260" y="46170"/>
                </a:lnTo>
                <a:lnTo>
                  <a:pt x="65250" y="46170"/>
                </a:lnTo>
                <a:lnTo>
                  <a:pt x="65240" y="46160"/>
                </a:lnTo>
                <a:lnTo>
                  <a:pt x="65210" y="46140"/>
                </a:lnTo>
                <a:lnTo>
                  <a:pt x="65200" y="46140"/>
                </a:lnTo>
                <a:lnTo>
                  <a:pt x="65190" y="46140"/>
                </a:lnTo>
                <a:lnTo>
                  <a:pt x="65170" y="46130"/>
                </a:lnTo>
                <a:lnTo>
                  <a:pt x="65160" y="46130"/>
                </a:lnTo>
                <a:lnTo>
                  <a:pt x="65150" y="46130"/>
                </a:lnTo>
                <a:lnTo>
                  <a:pt x="65140" y="46120"/>
                </a:lnTo>
                <a:lnTo>
                  <a:pt x="65120" y="46120"/>
                </a:lnTo>
                <a:lnTo>
                  <a:pt x="65100" y="46120"/>
                </a:lnTo>
                <a:lnTo>
                  <a:pt x="65080" y="46120"/>
                </a:lnTo>
                <a:lnTo>
                  <a:pt x="65060" y="46120"/>
                </a:lnTo>
                <a:lnTo>
                  <a:pt x="65040" y="46120"/>
                </a:lnTo>
                <a:lnTo>
                  <a:pt x="65030" y="46120"/>
                </a:lnTo>
                <a:lnTo>
                  <a:pt x="65010" y="46120"/>
                </a:lnTo>
                <a:lnTo>
                  <a:pt x="64990" y="46120"/>
                </a:lnTo>
                <a:lnTo>
                  <a:pt x="64980" y="46120"/>
                </a:lnTo>
                <a:lnTo>
                  <a:pt x="64970" y="46110"/>
                </a:lnTo>
                <a:lnTo>
                  <a:pt x="64960" y="46110"/>
                </a:lnTo>
                <a:lnTo>
                  <a:pt x="64950" y="46110"/>
                </a:lnTo>
                <a:lnTo>
                  <a:pt x="64940" y="46110"/>
                </a:lnTo>
                <a:lnTo>
                  <a:pt x="64920" y="46110"/>
                </a:lnTo>
                <a:lnTo>
                  <a:pt x="64910" y="46110"/>
                </a:lnTo>
                <a:lnTo>
                  <a:pt x="64890" y="46110"/>
                </a:lnTo>
                <a:lnTo>
                  <a:pt x="64880" y="46100"/>
                </a:lnTo>
                <a:lnTo>
                  <a:pt x="64870" y="46100"/>
                </a:lnTo>
                <a:lnTo>
                  <a:pt x="64860" y="46110"/>
                </a:lnTo>
                <a:lnTo>
                  <a:pt x="64840" y="46100"/>
                </a:lnTo>
                <a:lnTo>
                  <a:pt x="64820" y="46100"/>
                </a:lnTo>
                <a:lnTo>
                  <a:pt x="64810" y="46110"/>
                </a:lnTo>
                <a:lnTo>
                  <a:pt x="64800" y="46110"/>
                </a:lnTo>
                <a:lnTo>
                  <a:pt x="64790" y="46110"/>
                </a:lnTo>
                <a:lnTo>
                  <a:pt x="64780" y="46110"/>
                </a:lnTo>
                <a:lnTo>
                  <a:pt x="64770" y="46100"/>
                </a:lnTo>
                <a:lnTo>
                  <a:pt x="64750" y="46100"/>
                </a:lnTo>
                <a:lnTo>
                  <a:pt x="64740" y="46100"/>
                </a:lnTo>
                <a:lnTo>
                  <a:pt x="64720" y="46100"/>
                </a:lnTo>
                <a:lnTo>
                  <a:pt x="64710" y="46100"/>
                </a:lnTo>
                <a:lnTo>
                  <a:pt x="64690" y="46110"/>
                </a:lnTo>
                <a:lnTo>
                  <a:pt x="64680" y="46110"/>
                </a:lnTo>
                <a:lnTo>
                  <a:pt x="64670" y="46110"/>
                </a:lnTo>
                <a:lnTo>
                  <a:pt x="64660" y="46110"/>
                </a:lnTo>
                <a:lnTo>
                  <a:pt x="64640" y="46110"/>
                </a:lnTo>
                <a:lnTo>
                  <a:pt x="64640" y="46120"/>
                </a:lnTo>
                <a:lnTo>
                  <a:pt x="64630" y="46120"/>
                </a:lnTo>
                <a:lnTo>
                  <a:pt x="64620" y="46120"/>
                </a:lnTo>
                <a:lnTo>
                  <a:pt x="64610" y="46120"/>
                </a:lnTo>
                <a:lnTo>
                  <a:pt x="64600" y="46110"/>
                </a:lnTo>
                <a:lnTo>
                  <a:pt x="64600" y="46120"/>
                </a:lnTo>
                <a:lnTo>
                  <a:pt x="64590" y="46120"/>
                </a:lnTo>
                <a:lnTo>
                  <a:pt x="64570" y="46110"/>
                </a:lnTo>
                <a:lnTo>
                  <a:pt x="64560" y="46110"/>
                </a:lnTo>
                <a:lnTo>
                  <a:pt x="64550" y="46110"/>
                </a:lnTo>
                <a:lnTo>
                  <a:pt x="64540" y="46110"/>
                </a:lnTo>
                <a:lnTo>
                  <a:pt x="64530" y="46110"/>
                </a:lnTo>
                <a:lnTo>
                  <a:pt x="64520" y="46110"/>
                </a:lnTo>
                <a:lnTo>
                  <a:pt x="64470" y="46110"/>
                </a:lnTo>
                <a:lnTo>
                  <a:pt x="64440" y="46120"/>
                </a:lnTo>
                <a:lnTo>
                  <a:pt x="64420" y="46120"/>
                </a:lnTo>
                <a:lnTo>
                  <a:pt x="64410" y="46120"/>
                </a:lnTo>
                <a:lnTo>
                  <a:pt x="64400" y="46120"/>
                </a:lnTo>
                <a:lnTo>
                  <a:pt x="64380" y="46130"/>
                </a:lnTo>
                <a:lnTo>
                  <a:pt x="64370" y="46140"/>
                </a:lnTo>
                <a:lnTo>
                  <a:pt x="64350" y="46140"/>
                </a:lnTo>
                <a:lnTo>
                  <a:pt x="64320" y="46140"/>
                </a:lnTo>
                <a:lnTo>
                  <a:pt x="64290" y="46140"/>
                </a:lnTo>
                <a:lnTo>
                  <a:pt x="64280" y="46150"/>
                </a:lnTo>
                <a:lnTo>
                  <a:pt x="64250" y="46150"/>
                </a:lnTo>
                <a:lnTo>
                  <a:pt x="64240" y="46160"/>
                </a:lnTo>
                <a:lnTo>
                  <a:pt x="64230" y="46170"/>
                </a:lnTo>
                <a:lnTo>
                  <a:pt x="64220" y="46170"/>
                </a:lnTo>
                <a:lnTo>
                  <a:pt x="64190" y="46050"/>
                </a:lnTo>
                <a:lnTo>
                  <a:pt x="64190" y="46030"/>
                </a:lnTo>
                <a:lnTo>
                  <a:pt x="64190" y="46010"/>
                </a:lnTo>
                <a:lnTo>
                  <a:pt x="64180" y="46010"/>
                </a:lnTo>
                <a:lnTo>
                  <a:pt x="64180" y="46000"/>
                </a:lnTo>
                <a:lnTo>
                  <a:pt x="64180" y="45990"/>
                </a:lnTo>
                <a:lnTo>
                  <a:pt x="64180" y="45980"/>
                </a:lnTo>
                <a:lnTo>
                  <a:pt x="64170" y="45970"/>
                </a:lnTo>
                <a:lnTo>
                  <a:pt x="64170" y="45960"/>
                </a:lnTo>
                <a:lnTo>
                  <a:pt x="64160" y="45950"/>
                </a:lnTo>
                <a:lnTo>
                  <a:pt x="64160" y="45940"/>
                </a:lnTo>
                <a:lnTo>
                  <a:pt x="64150" y="45920"/>
                </a:lnTo>
                <a:lnTo>
                  <a:pt x="64140" y="45920"/>
                </a:lnTo>
                <a:lnTo>
                  <a:pt x="64140" y="45900"/>
                </a:lnTo>
                <a:lnTo>
                  <a:pt x="64130" y="45890"/>
                </a:lnTo>
                <a:lnTo>
                  <a:pt x="64110" y="45860"/>
                </a:lnTo>
                <a:lnTo>
                  <a:pt x="64090" y="45820"/>
                </a:lnTo>
                <a:lnTo>
                  <a:pt x="64080" y="45790"/>
                </a:lnTo>
                <a:lnTo>
                  <a:pt x="64070" y="45760"/>
                </a:lnTo>
                <a:lnTo>
                  <a:pt x="64050" y="45730"/>
                </a:lnTo>
                <a:lnTo>
                  <a:pt x="64040" y="45730"/>
                </a:lnTo>
                <a:lnTo>
                  <a:pt x="64040" y="45720"/>
                </a:lnTo>
                <a:lnTo>
                  <a:pt x="64020" y="45690"/>
                </a:lnTo>
                <a:lnTo>
                  <a:pt x="63990" y="45640"/>
                </a:lnTo>
                <a:lnTo>
                  <a:pt x="63940" y="45560"/>
                </a:lnTo>
                <a:lnTo>
                  <a:pt x="63900" y="45490"/>
                </a:lnTo>
                <a:lnTo>
                  <a:pt x="63890" y="45480"/>
                </a:lnTo>
                <a:lnTo>
                  <a:pt x="63890" y="45490"/>
                </a:lnTo>
                <a:lnTo>
                  <a:pt x="63880" y="45480"/>
                </a:lnTo>
                <a:lnTo>
                  <a:pt x="63870" y="45460"/>
                </a:lnTo>
                <a:lnTo>
                  <a:pt x="63840" y="45430"/>
                </a:lnTo>
                <a:lnTo>
                  <a:pt x="63830" y="45400"/>
                </a:lnTo>
                <a:lnTo>
                  <a:pt x="63810" y="45360"/>
                </a:lnTo>
                <a:lnTo>
                  <a:pt x="63790" y="45340"/>
                </a:lnTo>
                <a:lnTo>
                  <a:pt x="63770" y="45330"/>
                </a:lnTo>
                <a:lnTo>
                  <a:pt x="63750" y="45310"/>
                </a:lnTo>
                <a:lnTo>
                  <a:pt x="63730" y="45290"/>
                </a:lnTo>
                <a:lnTo>
                  <a:pt x="63720" y="45280"/>
                </a:lnTo>
                <a:lnTo>
                  <a:pt x="63710" y="45260"/>
                </a:lnTo>
                <a:lnTo>
                  <a:pt x="63690" y="45250"/>
                </a:lnTo>
                <a:lnTo>
                  <a:pt x="63670" y="45220"/>
                </a:lnTo>
                <a:lnTo>
                  <a:pt x="63660" y="45210"/>
                </a:lnTo>
                <a:lnTo>
                  <a:pt x="63640" y="45200"/>
                </a:lnTo>
                <a:lnTo>
                  <a:pt x="63620" y="45180"/>
                </a:lnTo>
                <a:lnTo>
                  <a:pt x="63570" y="45150"/>
                </a:lnTo>
                <a:lnTo>
                  <a:pt x="63540" y="45130"/>
                </a:lnTo>
                <a:lnTo>
                  <a:pt x="63500" y="45090"/>
                </a:lnTo>
                <a:lnTo>
                  <a:pt x="63480" y="45080"/>
                </a:lnTo>
                <a:lnTo>
                  <a:pt x="63440" y="45060"/>
                </a:lnTo>
                <a:lnTo>
                  <a:pt x="63440" y="45050"/>
                </a:lnTo>
                <a:lnTo>
                  <a:pt x="63420" y="45040"/>
                </a:lnTo>
                <a:lnTo>
                  <a:pt x="63410" y="45030"/>
                </a:lnTo>
                <a:lnTo>
                  <a:pt x="63400" y="45020"/>
                </a:lnTo>
                <a:lnTo>
                  <a:pt x="63390" y="45020"/>
                </a:lnTo>
                <a:lnTo>
                  <a:pt x="63360" y="45020"/>
                </a:lnTo>
                <a:lnTo>
                  <a:pt x="63360" y="45010"/>
                </a:lnTo>
                <a:lnTo>
                  <a:pt x="63360" y="45000"/>
                </a:lnTo>
                <a:lnTo>
                  <a:pt x="63340" y="44990"/>
                </a:lnTo>
                <a:lnTo>
                  <a:pt x="63330" y="44990"/>
                </a:lnTo>
                <a:lnTo>
                  <a:pt x="63330" y="44980"/>
                </a:lnTo>
                <a:lnTo>
                  <a:pt x="63310" y="44970"/>
                </a:lnTo>
                <a:lnTo>
                  <a:pt x="63300" y="44970"/>
                </a:lnTo>
                <a:lnTo>
                  <a:pt x="63290" y="44960"/>
                </a:lnTo>
                <a:lnTo>
                  <a:pt x="63280" y="44940"/>
                </a:lnTo>
                <a:lnTo>
                  <a:pt x="63270" y="44940"/>
                </a:lnTo>
                <a:lnTo>
                  <a:pt x="63250" y="44930"/>
                </a:lnTo>
                <a:lnTo>
                  <a:pt x="63250" y="44910"/>
                </a:lnTo>
                <a:lnTo>
                  <a:pt x="63240" y="44890"/>
                </a:lnTo>
                <a:lnTo>
                  <a:pt x="63240" y="44870"/>
                </a:lnTo>
                <a:lnTo>
                  <a:pt x="63240" y="44860"/>
                </a:lnTo>
                <a:lnTo>
                  <a:pt x="63230" y="44850"/>
                </a:lnTo>
                <a:lnTo>
                  <a:pt x="63220" y="44810"/>
                </a:lnTo>
                <a:lnTo>
                  <a:pt x="63210" y="44790"/>
                </a:lnTo>
                <a:lnTo>
                  <a:pt x="63200" y="44770"/>
                </a:lnTo>
                <a:lnTo>
                  <a:pt x="63200" y="44760"/>
                </a:lnTo>
                <a:lnTo>
                  <a:pt x="63190" y="44750"/>
                </a:lnTo>
                <a:lnTo>
                  <a:pt x="63180" y="44740"/>
                </a:lnTo>
                <a:lnTo>
                  <a:pt x="63180" y="44730"/>
                </a:lnTo>
                <a:lnTo>
                  <a:pt x="63160" y="44710"/>
                </a:lnTo>
                <a:lnTo>
                  <a:pt x="63150" y="44690"/>
                </a:lnTo>
                <a:lnTo>
                  <a:pt x="63140" y="44660"/>
                </a:lnTo>
                <a:lnTo>
                  <a:pt x="63120" y="44630"/>
                </a:lnTo>
                <a:lnTo>
                  <a:pt x="63120" y="44610"/>
                </a:lnTo>
                <a:lnTo>
                  <a:pt x="63110" y="44600"/>
                </a:lnTo>
                <a:lnTo>
                  <a:pt x="63110" y="44590"/>
                </a:lnTo>
                <a:lnTo>
                  <a:pt x="63100" y="44580"/>
                </a:lnTo>
                <a:lnTo>
                  <a:pt x="63090" y="44570"/>
                </a:lnTo>
                <a:lnTo>
                  <a:pt x="63090" y="44560"/>
                </a:lnTo>
                <a:lnTo>
                  <a:pt x="63080" y="44550"/>
                </a:lnTo>
                <a:lnTo>
                  <a:pt x="63080" y="44530"/>
                </a:lnTo>
                <a:lnTo>
                  <a:pt x="63080" y="44520"/>
                </a:lnTo>
                <a:lnTo>
                  <a:pt x="63080" y="44510"/>
                </a:lnTo>
                <a:lnTo>
                  <a:pt x="63080" y="44500"/>
                </a:lnTo>
                <a:lnTo>
                  <a:pt x="63070" y="44490"/>
                </a:lnTo>
                <a:lnTo>
                  <a:pt x="63070" y="44480"/>
                </a:lnTo>
                <a:lnTo>
                  <a:pt x="63060" y="44480"/>
                </a:lnTo>
                <a:lnTo>
                  <a:pt x="63050" y="44470"/>
                </a:lnTo>
                <a:lnTo>
                  <a:pt x="63010" y="44450"/>
                </a:lnTo>
                <a:lnTo>
                  <a:pt x="62960" y="44430"/>
                </a:lnTo>
                <a:lnTo>
                  <a:pt x="62910" y="44410"/>
                </a:lnTo>
                <a:lnTo>
                  <a:pt x="62850" y="44400"/>
                </a:lnTo>
                <a:lnTo>
                  <a:pt x="62810" y="44380"/>
                </a:lnTo>
                <a:lnTo>
                  <a:pt x="62790" y="44370"/>
                </a:lnTo>
                <a:lnTo>
                  <a:pt x="62780" y="44370"/>
                </a:lnTo>
                <a:lnTo>
                  <a:pt x="62750" y="44360"/>
                </a:lnTo>
                <a:lnTo>
                  <a:pt x="62730" y="44350"/>
                </a:lnTo>
                <a:lnTo>
                  <a:pt x="62710" y="44340"/>
                </a:lnTo>
                <a:lnTo>
                  <a:pt x="62700" y="44340"/>
                </a:lnTo>
                <a:lnTo>
                  <a:pt x="62700" y="44330"/>
                </a:lnTo>
                <a:lnTo>
                  <a:pt x="62690" y="44320"/>
                </a:lnTo>
                <a:lnTo>
                  <a:pt x="62680" y="44300"/>
                </a:lnTo>
                <a:lnTo>
                  <a:pt x="62670" y="44280"/>
                </a:lnTo>
                <a:lnTo>
                  <a:pt x="62660" y="44270"/>
                </a:lnTo>
                <a:lnTo>
                  <a:pt x="62650" y="44250"/>
                </a:lnTo>
                <a:lnTo>
                  <a:pt x="62650" y="44230"/>
                </a:lnTo>
                <a:lnTo>
                  <a:pt x="62640" y="44220"/>
                </a:lnTo>
                <a:lnTo>
                  <a:pt x="62640" y="44210"/>
                </a:lnTo>
                <a:lnTo>
                  <a:pt x="62630" y="44200"/>
                </a:lnTo>
                <a:lnTo>
                  <a:pt x="62630" y="44190"/>
                </a:lnTo>
                <a:lnTo>
                  <a:pt x="62630" y="44180"/>
                </a:lnTo>
                <a:lnTo>
                  <a:pt x="62620" y="44160"/>
                </a:lnTo>
                <a:lnTo>
                  <a:pt x="62620" y="44150"/>
                </a:lnTo>
                <a:lnTo>
                  <a:pt x="62620" y="44130"/>
                </a:lnTo>
                <a:lnTo>
                  <a:pt x="62610" y="44120"/>
                </a:lnTo>
                <a:lnTo>
                  <a:pt x="62600" y="44110"/>
                </a:lnTo>
                <a:lnTo>
                  <a:pt x="62580" y="44100"/>
                </a:lnTo>
                <a:lnTo>
                  <a:pt x="62570" y="44100"/>
                </a:lnTo>
                <a:lnTo>
                  <a:pt x="62560" y="44080"/>
                </a:lnTo>
                <a:lnTo>
                  <a:pt x="62550" y="44070"/>
                </a:lnTo>
                <a:lnTo>
                  <a:pt x="62530" y="44040"/>
                </a:lnTo>
                <a:lnTo>
                  <a:pt x="62530" y="44030"/>
                </a:lnTo>
                <a:lnTo>
                  <a:pt x="62510" y="44030"/>
                </a:lnTo>
                <a:lnTo>
                  <a:pt x="62500" y="44020"/>
                </a:lnTo>
                <a:lnTo>
                  <a:pt x="62480" y="44020"/>
                </a:lnTo>
                <a:lnTo>
                  <a:pt x="62470" y="44020"/>
                </a:lnTo>
                <a:lnTo>
                  <a:pt x="62460" y="44020"/>
                </a:lnTo>
                <a:lnTo>
                  <a:pt x="62450" y="44020"/>
                </a:lnTo>
                <a:lnTo>
                  <a:pt x="62440" y="44010"/>
                </a:lnTo>
                <a:lnTo>
                  <a:pt x="62420" y="44010"/>
                </a:lnTo>
                <a:lnTo>
                  <a:pt x="62400" y="44000"/>
                </a:lnTo>
                <a:lnTo>
                  <a:pt x="62390" y="43990"/>
                </a:lnTo>
                <a:lnTo>
                  <a:pt x="62380" y="43980"/>
                </a:lnTo>
                <a:lnTo>
                  <a:pt x="62370" y="43970"/>
                </a:lnTo>
                <a:lnTo>
                  <a:pt x="62360" y="43960"/>
                </a:lnTo>
                <a:lnTo>
                  <a:pt x="62350" y="43960"/>
                </a:lnTo>
                <a:lnTo>
                  <a:pt x="62340" y="43940"/>
                </a:lnTo>
                <a:lnTo>
                  <a:pt x="62320" y="43940"/>
                </a:lnTo>
                <a:lnTo>
                  <a:pt x="62310" y="43940"/>
                </a:lnTo>
                <a:lnTo>
                  <a:pt x="62300" y="43940"/>
                </a:lnTo>
                <a:lnTo>
                  <a:pt x="62290" y="43940"/>
                </a:lnTo>
                <a:lnTo>
                  <a:pt x="62280" y="43930"/>
                </a:lnTo>
                <a:lnTo>
                  <a:pt x="62260" y="43930"/>
                </a:lnTo>
                <a:lnTo>
                  <a:pt x="62250" y="43930"/>
                </a:lnTo>
                <a:lnTo>
                  <a:pt x="62240" y="43930"/>
                </a:lnTo>
                <a:lnTo>
                  <a:pt x="62240" y="43920"/>
                </a:lnTo>
                <a:lnTo>
                  <a:pt x="62230" y="43920"/>
                </a:lnTo>
                <a:lnTo>
                  <a:pt x="62220" y="43920"/>
                </a:lnTo>
                <a:lnTo>
                  <a:pt x="62220" y="43930"/>
                </a:lnTo>
                <a:lnTo>
                  <a:pt x="62200" y="43930"/>
                </a:lnTo>
                <a:lnTo>
                  <a:pt x="62190" y="43930"/>
                </a:lnTo>
                <a:lnTo>
                  <a:pt x="62180" y="43940"/>
                </a:lnTo>
                <a:lnTo>
                  <a:pt x="62170" y="43940"/>
                </a:lnTo>
                <a:lnTo>
                  <a:pt x="62160" y="43930"/>
                </a:lnTo>
                <a:lnTo>
                  <a:pt x="62150" y="43920"/>
                </a:lnTo>
                <a:lnTo>
                  <a:pt x="62150" y="43910"/>
                </a:lnTo>
                <a:lnTo>
                  <a:pt x="62140" y="43910"/>
                </a:lnTo>
                <a:lnTo>
                  <a:pt x="62130" y="43900"/>
                </a:lnTo>
                <a:lnTo>
                  <a:pt x="62130" y="43890"/>
                </a:lnTo>
                <a:lnTo>
                  <a:pt x="62120" y="43880"/>
                </a:lnTo>
                <a:lnTo>
                  <a:pt x="62110" y="43880"/>
                </a:lnTo>
                <a:lnTo>
                  <a:pt x="62100" y="43870"/>
                </a:lnTo>
                <a:lnTo>
                  <a:pt x="62080" y="43870"/>
                </a:lnTo>
                <a:lnTo>
                  <a:pt x="62080" y="43880"/>
                </a:lnTo>
                <a:lnTo>
                  <a:pt x="62070" y="43870"/>
                </a:lnTo>
                <a:lnTo>
                  <a:pt x="62060" y="43870"/>
                </a:lnTo>
                <a:lnTo>
                  <a:pt x="62050" y="43870"/>
                </a:lnTo>
                <a:lnTo>
                  <a:pt x="62040" y="43870"/>
                </a:lnTo>
                <a:lnTo>
                  <a:pt x="62030" y="43870"/>
                </a:lnTo>
                <a:lnTo>
                  <a:pt x="62020" y="43870"/>
                </a:lnTo>
                <a:lnTo>
                  <a:pt x="62010" y="43870"/>
                </a:lnTo>
                <a:lnTo>
                  <a:pt x="62000" y="43880"/>
                </a:lnTo>
                <a:lnTo>
                  <a:pt x="61990" y="43880"/>
                </a:lnTo>
                <a:lnTo>
                  <a:pt x="61980" y="43880"/>
                </a:lnTo>
                <a:lnTo>
                  <a:pt x="61970" y="43880"/>
                </a:lnTo>
                <a:lnTo>
                  <a:pt x="61960" y="43870"/>
                </a:lnTo>
                <a:lnTo>
                  <a:pt x="61950" y="43860"/>
                </a:lnTo>
                <a:lnTo>
                  <a:pt x="61930" y="43860"/>
                </a:lnTo>
                <a:lnTo>
                  <a:pt x="61920" y="43860"/>
                </a:lnTo>
                <a:lnTo>
                  <a:pt x="61900" y="43860"/>
                </a:lnTo>
                <a:lnTo>
                  <a:pt x="61890" y="43860"/>
                </a:lnTo>
                <a:lnTo>
                  <a:pt x="61870" y="43860"/>
                </a:lnTo>
                <a:lnTo>
                  <a:pt x="61860" y="43850"/>
                </a:lnTo>
                <a:lnTo>
                  <a:pt x="61850" y="43850"/>
                </a:lnTo>
                <a:lnTo>
                  <a:pt x="61840" y="43850"/>
                </a:lnTo>
                <a:lnTo>
                  <a:pt x="61850" y="43840"/>
                </a:lnTo>
                <a:lnTo>
                  <a:pt x="61870" y="43820"/>
                </a:lnTo>
                <a:lnTo>
                  <a:pt x="61880" y="43810"/>
                </a:lnTo>
                <a:lnTo>
                  <a:pt x="61890" y="43800"/>
                </a:lnTo>
                <a:lnTo>
                  <a:pt x="61900" y="43790"/>
                </a:lnTo>
                <a:lnTo>
                  <a:pt x="61910" y="43780"/>
                </a:lnTo>
                <a:lnTo>
                  <a:pt x="61920" y="43770"/>
                </a:lnTo>
                <a:lnTo>
                  <a:pt x="61920" y="43760"/>
                </a:lnTo>
                <a:lnTo>
                  <a:pt x="61930" y="43740"/>
                </a:lnTo>
                <a:lnTo>
                  <a:pt x="61930" y="43730"/>
                </a:lnTo>
                <a:lnTo>
                  <a:pt x="61930" y="43700"/>
                </a:lnTo>
                <a:lnTo>
                  <a:pt x="61930" y="43680"/>
                </a:lnTo>
                <a:lnTo>
                  <a:pt x="61930" y="43650"/>
                </a:lnTo>
                <a:lnTo>
                  <a:pt x="61930" y="43620"/>
                </a:lnTo>
                <a:lnTo>
                  <a:pt x="61930" y="43600"/>
                </a:lnTo>
                <a:lnTo>
                  <a:pt x="61920" y="43580"/>
                </a:lnTo>
                <a:lnTo>
                  <a:pt x="61920" y="43570"/>
                </a:lnTo>
                <a:lnTo>
                  <a:pt x="61910" y="43570"/>
                </a:lnTo>
                <a:lnTo>
                  <a:pt x="61900" y="43560"/>
                </a:lnTo>
                <a:lnTo>
                  <a:pt x="61890" y="43550"/>
                </a:lnTo>
                <a:lnTo>
                  <a:pt x="61890" y="43540"/>
                </a:lnTo>
                <a:lnTo>
                  <a:pt x="61880" y="43520"/>
                </a:lnTo>
                <a:lnTo>
                  <a:pt x="61860" y="43510"/>
                </a:lnTo>
                <a:lnTo>
                  <a:pt x="61810" y="43490"/>
                </a:lnTo>
                <a:lnTo>
                  <a:pt x="61780" y="43470"/>
                </a:lnTo>
                <a:lnTo>
                  <a:pt x="61770" y="43460"/>
                </a:lnTo>
                <a:lnTo>
                  <a:pt x="61750" y="43460"/>
                </a:lnTo>
                <a:lnTo>
                  <a:pt x="61750" y="43440"/>
                </a:lnTo>
                <a:lnTo>
                  <a:pt x="61750" y="43410"/>
                </a:lnTo>
                <a:lnTo>
                  <a:pt x="61750" y="43380"/>
                </a:lnTo>
                <a:lnTo>
                  <a:pt x="61740" y="43350"/>
                </a:lnTo>
                <a:lnTo>
                  <a:pt x="61740" y="43340"/>
                </a:lnTo>
                <a:lnTo>
                  <a:pt x="61740" y="43310"/>
                </a:lnTo>
                <a:lnTo>
                  <a:pt x="61730" y="43290"/>
                </a:lnTo>
                <a:lnTo>
                  <a:pt x="61700" y="43280"/>
                </a:lnTo>
                <a:lnTo>
                  <a:pt x="61670" y="43270"/>
                </a:lnTo>
                <a:lnTo>
                  <a:pt x="61660" y="43270"/>
                </a:lnTo>
                <a:lnTo>
                  <a:pt x="61630" y="43240"/>
                </a:lnTo>
                <a:lnTo>
                  <a:pt x="61620" y="43230"/>
                </a:lnTo>
                <a:lnTo>
                  <a:pt x="61570" y="43180"/>
                </a:lnTo>
                <a:lnTo>
                  <a:pt x="61520" y="43130"/>
                </a:lnTo>
                <a:lnTo>
                  <a:pt x="61510" y="43130"/>
                </a:lnTo>
                <a:lnTo>
                  <a:pt x="61470" y="43110"/>
                </a:lnTo>
                <a:lnTo>
                  <a:pt x="61390" y="43050"/>
                </a:lnTo>
                <a:lnTo>
                  <a:pt x="61360" y="43020"/>
                </a:lnTo>
                <a:lnTo>
                  <a:pt x="61340" y="43000"/>
                </a:lnTo>
                <a:lnTo>
                  <a:pt x="61280" y="42960"/>
                </a:lnTo>
                <a:lnTo>
                  <a:pt x="61280" y="42950"/>
                </a:lnTo>
                <a:lnTo>
                  <a:pt x="61240" y="42910"/>
                </a:lnTo>
                <a:lnTo>
                  <a:pt x="61160" y="42850"/>
                </a:lnTo>
                <a:lnTo>
                  <a:pt x="61080" y="42790"/>
                </a:lnTo>
                <a:lnTo>
                  <a:pt x="61020" y="42760"/>
                </a:lnTo>
                <a:lnTo>
                  <a:pt x="60960" y="42700"/>
                </a:lnTo>
                <a:lnTo>
                  <a:pt x="60900" y="42670"/>
                </a:lnTo>
                <a:lnTo>
                  <a:pt x="60890" y="42660"/>
                </a:lnTo>
                <a:lnTo>
                  <a:pt x="60870" y="42650"/>
                </a:lnTo>
                <a:lnTo>
                  <a:pt x="60780" y="42570"/>
                </a:lnTo>
                <a:lnTo>
                  <a:pt x="60770" y="42570"/>
                </a:lnTo>
                <a:lnTo>
                  <a:pt x="60700" y="42480"/>
                </a:lnTo>
                <a:lnTo>
                  <a:pt x="60650" y="42410"/>
                </a:lnTo>
                <a:lnTo>
                  <a:pt x="60600" y="42370"/>
                </a:lnTo>
                <a:lnTo>
                  <a:pt x="60590" y="42370"/>
                </a:lnTo>
                <a:lnTo>
                  <a:pt x="60590" y="42360"/>
                </a:lnTo>
                <a:lnTo>
                  <a:pt x="60580" y="42350"/>
                </a:lnTo>
                <a:lnTo>
                  <a:pt x="60540" y="42320"/>
                </a:lnTo>
                <a:lnTo>
                  <a:pt x="60490" y="42290"/>
                </a:lnTo>
                <a:lnTo>
                  <a:pt x="60390" y="42110"/>
                </a:lnTo>
                <a:lnTo>
                  <a:pt x="60360" y="41980"/>
                </a:lnTo>
                <a:lnTo>
                  <a:pt x="60290" y="41660"/>
                </a:lnTo>
                <a:lnTo>
                  <a:pt x="60410" y="41670"/>
                </a:lnTo>
                <a:lnTo>
                  <a:pt x="60590" y="41690"/>
                </a:lnTo>
                <a:lnTo>
                  <a:pt x="60600" y="41690"/>
                </a:lnTo>
                <a:lnTo>
                  <a:pt x="60620" y="41690"/>
                </a:lnTo>
                <a:lnTo>
                  <a:pt x="60720" y="41720"/>
                </a:lnTo>
                <a:lnTo>
                  <a:pt x="60730" y="41720"/>
                </a:lnTo>
                <a:lnTo>
                  <a:pt x="60720" y="41680"/>
                </a:lnTo>
                <a:lnTo>
                  <a:pt x="60720" y="41560"/>
                </a:lnTo>
                <a:lnTo>
                  <a:pt x="60720" y="41480"/>
                </a:lnTo>
                <a:lnTo>
                  <a:pt x="60720" y="41460"/>
                </a:lnTo>
                <a:lnTo>
                  <a:pt x="60710" y="41370"/>
                </a:lnTo>
                <a:lnTo>
                  <a:pt x="60710" y="41280"/>
                </a:lnTo>
                <a:lnTo>
                  <a:pt x="60690" y="41010"/>
                </a:lnTo>
                <a:lnTo>
                  <a:pt x="60690" y="40750"/>
                </a:lnTo>
                <a:lnTo>
                  <a:pt x="60620" y="40550"/>
                </a:lnTo>
                <a:lnTo>
                  <a:pt x="60580" y="40400"/>
                </a:lnTo>
                <a:lnTo>
                  <a:pt x="60530" y="40260"/>
                </a:lnTo>
                <a:lnTo>
                  <a:pt x="60520" y="40170"/>
                </a:lnTo>
                <a:lnTo>
                  <a:pt x="60560" y="40090"/>
                </a:lnTo>
                <a:lnTo>
                  <a:pt x="60600" y="40050"/>
                </a:lnTo>
                <a:lnTo>
                  <a:pt x="60680" y="40000"/>
                </a:lnTo>
                <a:lnTo>
                  <a:pt x="60740" y="39950"/>
                </a:lnTo>
                <a:lnTo>
                  <a:pt x="60690" y="39940"/>
                </a:lnTo>
                <a:lnTo>
                  <a:pt x="60650" y="39930"/>
                </a:lnTo>
                <a:lnTo>
                  <a:pt x="60630" y="39920"/>
                </a:lnTo>
                <a:lnTo>
                  <a:pt x="60610" y="39920"/>
                </a:lnTo>
                <a:lnTo>
                  <a:pt x="60560" y="39900"/>
                </a:lnTo>
                <a:lnTo>
                  <a:pt x="60540" y="39890"/>
                </a:lnTo>
                <a:lnTo>
                  <a:pt x="60490" y="39880"/>
                </a:lnTo>
                <a:lnTo>
                  <a:pt x="60500" y="39860"/>
                </a:lnTo>
                <a:lnTo>
                  <a:pt x="60520" y="39820"/>
                </a:lnTo>
                <a:lnTo>
                  <a:pt x="60530" y="39800"/>
                </a:lnTo>
                <a:lnTo>
                  <a:pt x="60550" y="39770"/>
                </a:lnTo>
                <a:lnTo>
                  <a:pt x="60550" y="39760"/>
                </a:lnTo>
                <a:lnTo>
                  <a:pt x="60560" y="39740"/>
                </a:lnTo>
                <a:lnTo>
                  <a:pt x="60580" y="39710"/>
                </a:lnTo>
                <a:lnTo>
                  <a:pt x="60600" y="39690"/>
                </a:lnTo>
                <a:lnTo>
                  <a:pt x="60630" y="39680"/>
                </a:lnTo>
                <a:lnTo>
                  <a:pt x="60660" y="39670"/>
                </a:lnTo>
                <a:lnTo>
                  <a:pt x="60670" y="39660"/>
                </a:lnTo>
                <a:lnTo>
                  <a:pt x="60680" y="39650"/>
                </a:lnTo>
                <a:lnTo>
                  <a:pt x="60680" y="39630"/>
                </a:lnTo>
                <a:lnTo>
                  <a:pt x="60680" y="39620"/>
                </a:lnTo>
                <a:lnTo>
                  <a:pt x="60680" y="39610"/>
                </a:lnTo>
                <a:lnTo>
                  <a:pt x="60690" y="39600"/>
                </a:lnTo>
                <a:lnTo>
                  <a:pt x="60700" y="39590"/>
                </a:lnTo>
                <a:lnTo>
                  <a:pt x="60710" y="39550"/>
                </a:lnTo>
                <a:lnTo>
                  <a:pt x="60740" y="39490"/>
                </a:lnTo>
                <a:lnTo>
                  <a:pt x="60760" y="39440"/>
                </a:lnTo>
                <a:lnTo>
                  <a:pt x="60780" y="39380"/>
                </a:lnTo>
                <a:lnTo>
                  <a:pt x="60820" y="39260"/>
                </a:lnTo>
                <a:lnTo>
                  <a:pt x="60860" y="39150"/>
                </a:lnTo>
                <a:lnTo>
                  <a:pt x="60880" y="39100"/>
                </a:lnTo>
                <a:lnTo>
                  <a:pt x="60900" y="39020"/>
                </a:lnTo>
                <a:lnTo>
                  <a:pt x="60920" y="38960"/>
                </a:lnTo>
                <a:lnTo>
                  <a:pt x="60940" y="38970"/>
                </a:lnTo>
                <a:lnTo>
                  <a:pt x="60940" y="38890"/>
                </a:lnTo>
                <a:lnTo>
                  <a:pt x="60930" y="38870"/>
                </a:lnTo>
                <a:lnTo>
                  <a:pt x="60920" y="38830"/>
                </a:lnTo>
                <a:lnTo>
                  <a:pt x="60910" y="38790"/>
                </a:lnTo>
                <a:lnTo>
                  <a:pt x="60910" y="38780"/>
                </a:lnTo>
                <a:lnTo>
                  <a:pt x="60910" y="38770"/>
                </a:lnTo>
                <a:lnTo>
                  <a:pt x="60900" y="38750"/>
                </a:lnTo>
                <a:lnTo>
                  <a:pt x="60890" y="38710"/>
                </a:lnTo>
                <a:lnTo>
                  <a:pt x="60880" y="38680"/>
                </a:lnTo>
                <a:lnTo>
                  <a:pt x="60880" y="38640"/>
                </a:lnTo>
                <a:lnTo>
                  <a:pt x="60870" y="38570"/>
                </a:lnTo>
                <a:lnTo>
                  <a:pt x="60870" y="38560"/>
                </a:lnTo>
                <a:lnTo>
                  <a:pt x="60860" y="38500"/>
                </a:lnTo>
                <a:lnTo>
                  <a:pt x="60860" y="38440"/>
                </a:lnTo>
                <a:lnTo>
                  <a:pt x="60850" y="38380"/>
                </a:lnTo>
                <a:lnTo>
                  <a:pt x="60860" y="38350"/>
                </a:lnTo>
                <a:lnTo>
                  <a:pt x="60850" y="38320"/>
                </a:lnTo>
                <a:lnTo>
                  <a:pt x="60850" y="38300"/>
                </a:lnTo>
                <a:lnTo>
                  <a:pt x="60860" y="38260"/>
                </a:lnTo>
                <a:lnTo>
                  <a:pt x="60870" y="38240"/>
                </a:lnTo>
                <a:lnTo>
                  <a:pt x="60880" y="38220"/>
                </a:lnTo>
                <a:lnTo>
                  <a:pt x="60890" y="38200"/>
                </a:lnTo>
                <a:lnTo>
                  <a:pt x="60890" y="38190"/>
                </a:lnTo>
                <a:lnTo>
                  <a:pt x="60900" y="38180"/>
                </a:lnTo>
                <a:lnTo>
                  <a:pt x="60910" y="38160"/>
                </a:lnTo>
                <a:lnTo>
                  <a:pt x="60920" y="38140"/>
                </a:lnTo>
                <a:lnTo>
                  <a:pt x="60920" y="38120"/>
                </a:lnTo>
                <a:lnTo>
                  <a:pt x="60930" y="38080"/>
                </a:lnTo>
                <a:lnTo>
                  <a:pt x="60930" y="38050"/>
                </a:lnTo>
                <a:lnTo>
                  <a:pt x="60940" y="38020"/>
                </a:lnTo>
                <a:lnTo>
                  <a:pt x="60940" y="37980"/>
                </a:lnTo>
                <a:lnTo>
                  <a:pt x="60930" y="37950"/>
                </a:lnTo>
                <a:lnTo>
                  <a:pt x="60940" y="37930"/>
                </a:lnTo>
                <a:lnTo>
                  <a:pt x="60940" y="37890"/>
                </a:lnTo>
                <a:lnTo>
                  <a:pt x="60940" y="37850"/>
                </a:lnTo>
                <a:lnTo>
                  <a:pt x="60940" y="37840"/>
                </a:lnTo>
                <a:lnTo>
                  <a:pt x="60940" y="37830"/>
                </a:lnTo>
                <a:lnTo>
                  <a:pt x="60950" y="37810"/>
                </a:lnTo>
                <a:lnTo>
                  <a:pt x="60950" y="37800"/>
                </a:lnTo>
                <a:lnTo>
                  <a:pt x="60950" y="37790"/>
                </a:lnTo>
                <a:lnTo>
                  <a:pt x="60950" y="37780"/>
                </a:lnTo>
                <a:lnTo>
                  <a:pt x="60950" y="37770"/>
                </a:lnTo>
                <a:lnTo>
                  <a:pt x="60950" y="37760"/>
                </a:lnTo>
                <a:lnTo>
                  <a:pt x="60960" y="37750"/>
                </a:lnTo>
                <a:lnTo>
                  <a:pt x="60960" y="37720"/>
                </a:lnTo>
                <a:lnTo>
                  <a:pt x="60960" y="37710"/>
                </a:lnTo>
                <a:lnTo>
                  <a:pt x="60960" y="37700"/>
                </a:lnTo>
                <a:lnTo>
                  <a:pt x="60960" y="37670"/>
                </a:lnTo>
                <a:lnTo>
                  <a:pt x="60960" y="37610"/>
                </a:lnTo>
                <a:lnTo>
                  <a:pt x="60960" y="37600"/>
                </a:lnTo>
                <a:lnTo>
                  <a:pt x="60960" y="37590"/>
                </a:lnTo>
                <a:lnTo>
                  <a:pt x="60970" y="37570"/>
                </a:lnTo>
                <a:lnTo>
                  <a:pt x="60970" y="37550"/>
                </a:lnTo>
                <a:lnTo>
                  <a:pt x="60970" y="37540"/>
                </a:lnTo>
                <a:lnTo>
                  <a:pt x="60980" y="37490"/>
                </a:lnTo>
                <a:lnTo>
                  <a:pt x="60990" y="37460"/>
                </a:lnTo>
                <a:lnTo>
                  <a:pt x="60990" y="37450"/>
                </a:lnTo>
                <a:lnTo>
                  <a:pt x="61010" y="37420"/>
                </a:lnTo>
                <a:lnTo>
                  <a:pt x="61020" y="37400"/>
                </a:lnTo>
                <a:lnTo>
                  <a:pt x="61020" y="37370"/>
                </a:lnTo>
                <a:lnTo>
                  <a:pt x="61030" y="37350"/>
                </a:lnTo>
                <a:lnTo>
                  <a:pt x="61040" y="37320"/>
                </a:lnTo>
                <a:lnTo>
                  <a:pt x="61050" y="37300"/>
                </a:lnTo>
                <a:lnTo>
                  <a:pt x="61060" y="37280"/>
                </a:lnTo>
                <a:lnTo>
                  <a:pt x="61060" y="37260"/>
                </a:lnTo>
                <a:lnTo>
                  <a:pt x="61060" y="37240"/>
                </a:lnTo>
                <a:lnTo>
                  <a:pt x="61060" y="37210"/>
                </a:lnTo>
                <a:lnTo>
                  <a:pt x="61060" y="37200"/>
                </a:lnTo>
                <a:lnTo>
                  <a:pt x="61060" y="37180"/>
                </a:lnTo>
                <a:lnTo>
                  <a:pt x="61050" y="37150"/>
                </a:lnTo>
                <a:lnTo>
                  <a:pt x="61050" y="37130"/>
                </a:lnTo>
                <a:lnTo>
                  <a:pt x="61050" y="37110"/>
                </a:lnTo>
                <a:lnTo>
                  <a:pt x="61050" y="37080"/>
                </a:lnTo>
                <a:lnTo>
                  <a:pt x="61050" y="37060"/>
                </a:lnTo>
                <a:lnTo>
                  <a:pt x="61050" y="37020"/>
                </a:lnTo>
                <a:lnTo>
                  <a:pt x="61050" y="36990"/>
                </a:lnTo>
                <a:lnTo>
                  <a:pt x="61050" y="36970"/>
                </a:lnTo>
                <a:lnTo>
                  <a:pt x="61050" y="36950"/>
                </a:lnTo>
                <a:lnTo>
                  <a:pt x="61050" y="36930"/>
                </a:lnTo>
                <a:lnTo>
                  <a:pt x="61040" y="36920"/>
                </a:lnTo>
                <a:lnTo>
                  <a:pt x="61030" y="36920"/>
                </a:lnTo>
                <a:lnTo>
                  <a:pt x="61020" y="36900"/>
                </a:lnTo>
                <a:lnTo>
                  <a:pt x="61010" y="36890"/>
                </a:lnTo>
                <a:lnTo>
                  <a:pt x="61000" y="36880"/>
                </a:lnTo>
                <a:lnTo>
                  <a:pt x="60960" y="36850"/>
                </a:lnTo>
                <a:lnTo>
                  <a:pt x="60950" y="36840"/>
                </a:lnTo>
                <a:lnTo>
                  <a:pt x="60930" y="36820"/>
                </a:lnTo>
                <a:lnTo>
                  <a:pt x="60920" y="36800"/>
                </a:lnTo>
                <a:lnTo>
                  <a:pt x="60900" y="36780"/>
                </a:lnTo>
                <a:lnTo>
                  <a:pt x="60880" y="36750"/>
                </a:lnTo>
                <a:lnTo>
                  <a:pt x="60870" y="36730"/>
                </a:lnTo>
                <a:lnTo>
                  <a:pt x="60850" y="36720"/>
                </a:lnTo>
                <a:lnTo>
                  <a:pt x="60840" y="36710"/>
                </a:lnTo>
                <a:lnTo>
                  <a:pt x="60830" y="36700"/>
                </a:lnTo>
                <a:lnTo>
                  <a:pt x="60820" y="36690"/>
                </a:lnTo>
                <a:lnTo>
                  <a:pt x="60820" y="36680"/>
                </a:lnTo>
                <a:lnTo>
                  <a:pt x="60820" y="36670"/>
                </a:lnTo>
                <a:lnTo>
                  <a:pt x="60810" y="36660"/>
                </a:lnTo>
                <a:lnTo>
                  <a:pt x="60810" y="36650"/>
                </a:lnTo>
                <a:lnTo>
                  <a:pt x="60810" y="36630"/>
                </a:lnTo>
                <a:lnTo>
                  <a:pt x="60800" y="36610"/>
                </a:lnTo>
                <a:lnTo>
                  <a:pt x="60800" y="36590"/>
                </a:lnTo>
                <a:lnTo>
                  <a:pt x="60800" y="36570"/>
                </a:lnTo>
                <a:lnTo>
                  <a:pt x="60800" y="36560"/>
                </a:lnTo>
                <a:lnTo>
                  <a:pt x="60800" y="36540"/>
                </a:lnTo>
                <a:lnTo>
                  <a:pt x="60790" y="36520"/>
                </a:lnTo>
                <a:lnTo>
                  <a:pt x="60790" y="36490"/>
                </a:lnTo>
                <a:lnTo>
                  <a:pt x="60780" y="36460"/>
                </a:lnTo>
                <a:lnTo>
                  <a:pt x="60780" y="36440"/>
                </a:lnTo>
                <a:lnTo>
                  <a:pt x="60780" y="36420"/>
                </a:lnTo>
                <a:lnTo>
                  <a:pt x="60780" y="36390"/>
                </a:lnTo>
                <a:lnTo>
                  <a:pt x="60770" y="36350"/>
                </a:lnTo>
                <a:lnTo>
                  <a:pt x="60770" y="36290"/>
                </a:lnTo>
                <a:lnTo>
                  <a:pt x="60770" y="36270"/>
                </a:lnTo>
                <a:lnTo>
                  <a:pt x="60770" y="36260"/>
                </a:lnTo>
                <a:lnTo>
                  <a:pt x="60770" y="36230"/>
                </a:lnTo>
                <a:lnTo>
                  <a:pt x="60770" y="36180"/>
                </a:lnTo>
                <a:lnTo>
                  <a:pt x="60760" y="36130"/>
                </a:lnTo>
                <a:lnTo>
                  <a:pt x="60770" y="36100"/>
                </a:lnTo>
                <a:lnTo>
                  <a:pt x="60770" y="36090"/>
                </a:lnTo>
                <a:lnTo>
                  <a:pt x="60770" y="36070"/>
                </a:lnTo>
                <a:lnTo>
                  <a:pt x="60770" y="36040"/>
                </a:lnTo>
                <a:lnTo>
                  <a:pt x="60760" y="36010"/>
                </a:lnTo>
                <a:lnTo>
                  <a:pt x="60760" y="36000"/>
                </a:lnTo>
                <a:lnTo>
                  <a:pt x="60750" y="35970"/>
                </a:lnTo>
                <a:lnTo>
                  <a:pt x="60750" y="35960"/>
                </a:lnTo>
                <a:lnTo>
                  <a:pt x="60750" y="35930"/>
                </a:lnTo>
                <a:lnTo>
                  <a:pt x="60740" y="35890"/>
                </a:lnTo>
                <a:lnTo>
                  <a:pt x="60720" y="35850"/>
                </a:lnTo>
                <a:lnTo>
                  <a:pt x="60720" y="35840"/>
                </a:lnTo>
                <a:lnTo>
                  <a:pt x="60720" y="35830"/>
                </a:lnTo>
                <a:lnTo>
                  <a:pt x="60700" y="35760"/>
                </a:lnTo>
                <a:lnTo>
                  <a:pt x="60680" y="35690"/>
                </a:lnTo>
                <a:lnTo>
                  <a:pt x="60680" y="35680"/>
                </a:lnTo>
                <a:lnTo>
                  <a:pt x="60690" y="35650"/>
                </a:lnTo>
                <a:lnTo>
                  <a:pt x="60700" y="35590"/>
                </a:lnTo>
                <a:lnTo>
                  <a:pt x="60700" y="35560"/>
                </a:lnTo>
                <a:lnTo>
                  <a:pt x="60700" y="35540"/>
                </a:lnTo>
                <a:lnTo>
                  <a:pt x="60710" y="35480"/>
                </a:lnTo>
                <a:lnTo>
                  <a:pt x="60710" y="35460"/>
                </a:lnTo>
                <a:lnTo>
                  <a:pt x="60710" y="35440"/>
                </a:lnTo>
                <a:lnTo>
                  <a:pt x="60700" y="35360"/>
                </a:lnTo>
                <a:lnTo>
                  <a:pt x="60680" y="35270"/>
                </a:lnTo>
                <a:lnTo>
                  <a:pt x="60640" y="35050"/>
                </a:lnTo>
                <a:lnTo>
                  <a:pt x="60640" y="35010"/>
                </a:lnTo>
                <a:lnTo>
                  <a:pt x="60650" y="34990"/>
                </a:lnTo>
                <a:lnTo>
                  <a:pt x="60650" y="34960"/>
                </a:lnTo>
                <a:lnTo>
                  <a:pt x="60650" y="34950"/>
                </a:lnTo>
                <a:lnTo>
                  <a:pt x="60650" y="34900"/>
                </a:lnTo>
                <a:lnTo>
                  <a:pt x="60640" y="34860"/>
                </a:lnTo>
                <a:lnTo>
                  <a:pt x="60640" y="34850"/>
                </a:lnTo>
                <a:lnTo>
                  <a:pt x="60640" y="34810"/>
                </a:lnTo>
                <a:lnTo>
                  <a:pt x="60640" y="34760"/>
                </a:lnTo>
                <a:lnTo>
                  <a:pt x="60640" y="34740"/>
                </a:lnTo>
                <a:lnTo>
                  <a:pt x="60650" y="34710"/>
                </a:lnTo>
                <a:lnTo>
                  <a:pt x="60680" y="34670"/>
                </a:lnTo>
                <a:lnTo>
                  <a:pt x="60710" y="34620"/>
                </a:lnTo>
                <a:lnTo>
                  <a:pt x="60730" y="34560"/>
                </a:lnTo>
                <a:lnTo>
                  <a:pt x="60730" y="34550"/>
                </a:lnTo>
                <a:lnTo>
                  <a:pt x="60730" y="34520"/>
                </a:lnTo>
                <a:lnTo>
                  <a:pt x="60740" y="34490"/>
                </a:lnTo>
                <a:lnTo>
                  <a:pt x="60740" y="34480"/>
                </a:lnTo>
                <a:lnTo>
                  <a:pt x="60750" y="34400"/>
                </a:lnTo>
                <a:lnTo>
                  <a:pt x="60770" y="34320"/>
                </a:lnTo>
                <a:lnTo>
                  <a:pt x="60790" y="34250"/>
                </a:lnTo>
                <a:lnTo>
                  <a:pt x="60790" y="34240"/>
                </a:lnTo>
                <a:lnTo>
                  <a:pt x="60810" y="34200"/>
                </a:lnTo>
                <a:lnTo>
                  <a:pt x="60880" y="34120"/>
                </a:lnTo>
                <a:lnTo>
                  <a:pt x="60920" y="34070"/>
                </a:lnTo>
                <a:lnTo>
                  <a:pt x="60970" y="34030"/>
                </a:lnTo>
                <a:lnTo>
                  <a:pt x="60970" y="33980"/>
                </a:lnTo>
                <a:lnTo>
                  <a:pt x="60970" y="33940"/>
                </a:lnTo>
                <a:lnTo>
                  <a:pt x="60960" y="33890"/>
                </a:lnTo>
                <a:lnTo>
                  <a:pt x="60950" y="33870"/>
                </a:lnTo>
                <a:lnTo>
                  <a:pt x="60940" y="33850"/>
                </a:lnTo>
                <a:lnTo>
                  <a:pt x="60910" y="33840"/>
                </a:lnTo>
                <a:lnTo>
                  <a:pt x="60920" y="33830"/>
                </a:lnTo>
                <a:lnTo>
                  <a:pt x="60940" y="33800"/>
                </a:lnTo>
                <a:lnTo>
                  <a:pt x="60950" y="33780"/>
                </a:lnTo>
                <a:lnTo>
                  <a:pt x="60960" y="33770"/>
                </a:lnTo>
                <a:lnTo>
                  <a:pt x="60970" y="33760"/>
                </a:lnTo>
                <a:lnTo>
                  <a:pt x="60980" y="33750"/>
                </a:lnTo>
                <a:lnTo>
                  <a:pt x="61000" y="33730"/>
                </a:lnTo>
                <a:lnTo>
                  <a:pt x="61040" y="33650"/>
                </a:lnTo>
                <a:lnTo>
                  <a:pt x="61040" y="33640"/>
                </a:lnTo>
                <a:lnTo>
                  <a:pt x="61060" y="33580"/>
                </a:lnTo>
                <a:lnTo>
                  <a:pt x="61080" y="33550"/>
                </a:lnTo>
                <a:lnTo>
                  <a:pt x="61080" y="33540"/>
                </a:lnTo>
                <a:lnTo>
                  <a:pt x="61090" y="33520"/>
                </a:lnTo>
                <a:lnTo>
                  <a:pt x="61120" y="33480"/>
                </a:lnTo>
                <a:lnTo>
                  <a:pt x="60960" y="33440"/>
                </a:lnTo>
                <a:lnTo>
                  <a:pt x="60790" y="33400"/>
                </a:lnTo>
                <a:lnTo>
                  <a:pt x="60710" y="33380"/>
                </a:lnTo>
                <a:lnTo>
                  <a:pt x="60320" y="33290"/>
                </a:lnTo>
                <a:lnTo>
                  <a:pt x="60270" y="33290"/>
                </a:lnTo>
                <a:lnTo>
                  <a:pt x="60100" y="33270"/>
                </a:lnTo>
                <a:lnTo>
                  <a:pt x="60080" y="33270"/>
                </a:lnTo>
                <a:lnTo>
                  <a:pt x="60040" y="33260"/>
                </a:lnTo>
                <a:lnTo>
                  <a:pt x="60030" y="33260"/>
                </a:lnTo>
                <a:lnTo>
                  <a:pt x="59990" y="33260"/>
                </a:lnTo>
                <a:lnTo>
                  <a:pt x="59970" y="33250"/>
                </a:lnTo>
                <a:lnTo>
                  <a:pt x="59950" y="33250"/>
                </a:lnTo>
                <a:lnTo>
                  <a:pt x="59900" y="33240"/>
                </a:lnTo>
                <a:lnTo>
                  <a:pt x="59810" y="33230"/>
                </a:lnTo>
                <a:lnTo>
                  <a:pt x="59710" y="33230"/>
                </a:lnTo>
                <a:lnTo>
                  <a:pt x="59600" y="33200"/>
                </a:lnTo>
                <a:lnTo>
                  <a:pt x="59520" y="33190"/>
                </a:lnTo>
                <a:lnTo>
                  <a:pt x="59410" y="33180"/>
                </a:lnTo>
                <a:lnTo>
                  <a:pt x="59350" y="33190"/>
                </a:lnTo>
                <a:lnTo>
                  <a:pt x="59250" y="33190"/>
                </a:lnTo>
                <a:lnTo>
                  <a:pt x="59240" y="33190"/>
                </a:lnTo>
                <a:lnTo>
                  <a:pt x="59230" y="33190"/>
                </a:lnTo>
                <a:lnTo>
                  <a:pt x="59220" y="33190"/>
                </a:lnTo>
                <a:lnTo>
                  <a:pt x="59160" y="33200"/>
                </a:lnTo>
                <a:lnTo>
                  <a:pt x="59080" y="33200"/>
                </a:lnTo>
                <a:lnTo>
                  <a:pt x="58960" y="33180"/>
                </a:lnTo>
                <a:lnTo>
                  <a:pt x="58860" y="33170"/>
                </a:lnTo>
                <a:lnTo>
                  <a:pt x="58830" y="33170"/>
                </a:lnTo>
                <a:lnTo>
                  <a:pt x="58810" y="33170"/>
                </a:lnTo>
                <a:lnTo>
                  <a:pt x="58740" y="33160"/>
                </a:lnTo>
                <a:lnTo>
                  <a:pt x="58660" y="33150"/>
                </a:lnTo>
                <a:lnTo>
                  <a:pt x="58640" y="33150"/>
                </a:lnTo>
                <a:lnTo>
                  <a:pt x="58600" y="33150"/>
                </a:lnTo>
                <a:lnTo>
                  <a:pt x="58560" y="33150"/>
                </a:lnTo>
                <a:lnTo>
                  <a:pt x="58480" y="33150"/>
                </a:lnTo>
                <a:lnTo>
                  <a:pt x="58430" y="33150"/>
                </a:lnTo>
                <a:lnTo>
                  <a:pt x="58360" y="33150"/>
                </a:lnTo>
                <a:lnTo>
                  <a:pt x="58320" y="33150"/>
                </a:lnTo>
                <a:lnTo>
                  <a:pt x="58310" y="33150"/>
                </a:lnTo>
                <a:lnTo>
                  <a:pt x="58290" y="33150"/>
                </a:lnTo>
                <a:lnTo>
                  <a:pt x="58280" y="33150"/>
                </a:lnTo>
                <a:lnTo>
                  <a:pt x="58230" y="33140"/>
                </a:lnTo>
                <a:lnTo>
                  <a:pt x="58230" y="33130"/>
                </a:lnTo>
                <a:lnTo>
                  <a:pt x="58220" y="33130"/>
                </a:lnTo>
                <a:lnTo>
                  <a:pt x="58200" y="33110"/>
                </a:lnTo>
                <a:lnTo>
                  <a:pt x="58190" y="33110"/>
                </a:lnTo>
                <a:lnTo>
                  <a:pt x="58180" y="33100"/>
                </a:lnTo>
                <a:lnTo>
                  <a:pt x="58160" y="33090"/>
                </a:lnTo>
                <a:lnTo>
                  <a:pt x="58150" y="33080"/>
                </a:lnTo>
                <a:lnTo>
                  <a:pt x="58140" y="33070"/>
                </a:lnTo>
                <a:lnTo>
                  <a:pt x="58120" y="33060"/>
                </a:lnTo>
                <a:lnTo>
                  <a:pt x="58100" y="33050"/>
                </a:lnTo>
                <a:lnTo>
                  <a:pt x="58090" y="33040"/>
                </a:lnTo>
                <a:lnTo>
                  <a:pt x="58080" y="33030"/>
                </a:lnTo>
                <a:lnTo>
                  <a:pt x="58060" y="33020"/>
                </a:lnTo>
                <a:lnTo>
                  <a:pt x="58050" y="33020"/>
                </a:lnTo>
                <a:lnTo>
                  <a:pt x="58030" y="33010"/>
                </a:lnTo>
                <a:lnTo>
                  <a:pt x="58010" y="33000"/>
                </a:lnTo>
                <a:lnTo>
                  <a:pt x="57990" y="32990"/>
                </a:lnTo>
                <a:lnTo>
                  <a:pt x="57980" y="32980"/>
                </a:lnTo>
                <a:lnTo>
                  <a:pt x="57970" y="32980"/>
                </a:lnTo>
                <a:lnTo>
                  <a:pt x="57960" y="32980"/>
                </a:lnTo>
                <a:lnTo>
                  <a:pt x="57960" y="32970"/>
                </a:lnTo>
                <a:lnTo>
                  <a:pt x="57920" y="32950"/>
                </a:lnTo>
                <a:lnTo>
                  <a:pt x="57910" y="32950"/>
                </a:lnTo>
                <a:lnTo>
                  <a:pt x="57890" y="32940"/>
                </a:lnTo>
                <a:lnTo>
                  <a:pt x="57870" y="32930"/>
                </a:lnTo>
                <a:lnTo>
                  <a:pt x="57860" y="32930"/>
                </a:lnTo>
                <a:lnTo>
                  <a:pt x="57840" y="32920"/>
                </a:lnTo>
                <a:lnTo>
                  <a:pt x="57810" y="32920"/>
                </a:lnTo>
                <a:lnTo>
                  <a:pt x="57800" y="32910"/>
                </a:lnTo>
                <a:lnTo>
                  <a:pt x="57790" y="32910"/>
                </a:lnTo>
                <a:lnTo>
                  <a:pt x="57770" y="32910"/>
                </a:lnTo>
                <a:lnTo>
                  <a:pt x="57740" y="32900"/>
                </a:lnTo>
                <a:lnTo>
                  <a:pt x="57730" y="32890"/>
                </a:lnTo>
                <a:lnTo>
                  <a:pt x="57680" y="32870"/>
                </a:lnTo>
                <a:lnTo>
                  <a:pt x="57640" y="32860"/>
                </a:lnTo>
                <a:lnTo>
                  <a:pt x="57630" y="32850"/>
                </a:lnTo>
                <a:lnTo>
                  <a:pt x="57610" y="32840"/>
                </a:lnTo>
                <a:lnTo>
                  <a:pt x="57600" y="32840"/>
                </a:lnTo>
                <a:lnTo>
                  <a:pt x="57590" y="32830"/>
                </a:lnTo>
                <a:lnTo>
                  <a:pt x="57580" y="32830"/>
                </a:lnTo>
                <a:lnTo>
                  <a:pt x="57560" y="32810"/>
                </a:lnTo>
                <a:lnTo>
                  <a:pt x="57530" y="32800"/>
                </a:lnTo>
                <a:lnTo>
                  <a:pt x="57510" y="32790"/>
                </a:lnTo>
                <a:lnTo>
                  <a:pt x="57480" y="32770"/>
                </a:lnTo>
                <a:lnTo>
                  <a:pt x="57450" y="32760"/>
                </a:lnTo>
                <a:lnTo>
                  <a:pt x="57410" y="32750"/>
                </a:lnTo>
                <a:lnTo>
                  <a:pt x="57370" y="32740"/>
                </a:lnTo>
                <a:lnTo>
                  <a:pt x="57360" y="32730"/>
                </a:lnTo>
                <a:lnTo>
                  <a:pt x="57350" y="32730"/>
                </a:lnTo>
                <a:lnTo>
                  <a:pt x="57320" y="32720"/>
                </a:lnTo>
                <a:lnTo>
                  <a:pt x="57290" y="32710"/>
                </a:lnTo>
                <a:lnTo>
                  <a:pt x="57260" y="32710"/>
                </a:lnTo>
                <a:lnTo>
                  <a:pt x="57240" y="32710"/>
                </a:lnTo>
                <a:lnTo>
                  <a:pt x="57210" y="32710"/>
                </a:lnTo>
                <a:lnTo>
                  <a:pt x="57200" y="32710"/>
                </a:lnTo>
                <a:lnTo>
                  <a:pt x="57190" y="32710"/>
                </a:lnTo>
                <a:lnTo>
                  <a:pt x="57180" y="32710"/>
                </a:lnTo>
                <a:lnTo>
                  <a:pt x="57170" y="32710"/>
                </a:lnTo>
                <a:lnTo>
                  <a:pt x="57160" y="32710"/>
                </a:lnTo>
                <a:lnTo>
                  <a:pt x="57150" y="32710"/>
                </a:lnTo>
                <a:lnTo>
                  <a:pt x="57120" y="32710"/>
                </a:lnTo>
                <a:lnTo>
                  <a:pt x="57110" y="32700"/>
                </a:lnTo>
                <a:lnTo>
                  <a:pt x="57100" y="32700"/>
                </a:lnTo>
                <a:lnTo>
                  <a:pt x="57090" y="32700"/>
                </a:lnTo>
                <a:lnTo>
                  <a:pt x="57070" y="32690"/>
                </a:lnTo>
                <a:lnTo>
                  <a:pt x="57050" y="32670"/>
                </a:lnTo>
                <a:lnTo>
                  <a:pt x="57040" y="32660"/>
                </a:lnTo>
                <a:lnTo>
                  <a:pt x="57020" y="32660"/>
                </a:lnTo>
                <a:lnTo>
                  <a:pt x="56960" y="32640"/>
                </a:lnTo>
                <a:lnTo>
                  <a:pt x="56930" y="32630"/>
                </a:lnTo>
                <a:lnTo>
                  <a:pt x="56920" y="32620"/>
                </a:lnTo>
                <a:lnTo>
                  <a:pt x="56900" y="32620"/>
                </a:lnTo>
                <a:lnTo>
                  <a:pt x="56890" y="32600"/>
                </a:lnTo>
                <a:lnTo>
                  <a:pt x="56880" y="32590"/>
                </a:lnTo>
                <a:lnTo>
                  <a:pt x="56880" y="32580"/>
                </a:lnTo>
                <a:lnTo>
                  <a:pt x="56880" y="32570"/>
                </a:lnTo>
                <a:lnTo>
                  <a:pt x="56870" y="32570"/>
                </a:lnTo>
                <a:lnTo>
                  <a:pt x="56870" y="32550"/>
                </a:lnTo>
                <a:lnTo>
                  <a:pt x="56860" y="32540"/>
                </a:lnTo>
                <a:lnTo>
                  <a:pt x="56840" y="32530"/>
                </a:lnTo>
                <a:lnTo>
                  <a:pt x="56830" y="32520"/>
                </a:lnTo>
                <a:lnTo>
                  <a:pt x="56810" y="32510"/>
                </a:lnTo>
                <a:lnTo>
                  <a:pt x="56800" y="32510"/>
                </a:lnTo>
                <a:lnTo>
                  <a:pt x="56790" y="32500"/>
                </a:lnTo>
                <a:lnTo>
                  <a:pt x="56770" y="32490"/>
                </a:lnTo>
                <a:lnTo>
                  <a:pt x="56760" y="32490"/>
                </a:lnTo>
                <a:lnTo>
                  <a:pt x="56740" y="32480"/>
                </a:lnTo>
                <a:lnTo>
                  <a:pt x="56730" y="32470"/>
                </a:lnTo>
                <a:lnTo>
                  <a:pt x="56720" y="32470"/>
                </a:lnTo>
                <a:lnTo>
                  <a:pt x="56710" y="32450"/>
                </a:lnTo>
                <a:lnTo>
                  <a:pt x="56700" y="32450"/>
                </a:lnTo>
                <a:lnTo>
                  <a:pt x="56700" y="32460"/>
                </a:lnTo>
                <a:lnTo>
                  <a:pt x="56700" y="32490"/>
                </a:lnTo>
                <a:lnTo>
                  <a:pt x="56700" y="32540"/>
                </a:lnTo>
                <a:lnTo>
                  <a:pt x="56700" y="32580"/>
                </a:lnTo>
                <a:lnTo>
                  <a:pt x="56700" y="32610"/>
                </a:lnTo>
                <a:lnTo>
                  <a:pt x="56700" y="32630"/>
                </a:lnTo>
                <a:lnTo>
                  <a:pt x="56700" y="32650"/>
                </a:lnTo>
                <a:lnTo>
                  <a:pt x="56700" y="32680"/>
                </a:lnTo>
                <a:lnTo>
                  <a:pt x="56700" y="32700"/>
                </a:lnTo>
                <a:lnTo>
                  <a:pt x="56700" y="32720"/>
                </a:lnTo>
                <a:lnTo>
                  <a:pt x="56700" y="32730"/>
                </a:lnTo>
                <a:lnTo>
                  <a:pt x="56690" y="32740"/>
                </a:lnTo>
                <a:lnTo>
                  <a:pt x="56670" y="32760"/>
                </a:lnTo>
                <a:lnTo>
                  <a:pt x="56670" y="32770"/>
                </a:lnTo>
                <a:lnTo>
                  <a:pt x="56670" y="32780"/>
                </a:lnTo>
                <a:lnTo>
                  <a:pt x="56660" y="32790"/>
                </a:lnTo>
                <a:lnTo>
                  <a:pt x="56660" y="32800"/>
                </a:lnTo>
                <a:lnTo>
                  <a:pt x="56660" y="32820"/>
                </a:lnTo>
                <a:lnTo>
                  <a:pt x="56650" y="32810"/>
                </a:lnTo>
                <a:lnTo>
                  <a:pt x="56650" y="32840"/>
                </a:lnTo>
                <a:lnTo>
                  <a:pt x="56650" y="32860"/>
                </a:lnTo>
                <a:lnTo>
                  <a:pt x="56650" y="32870"/>
                </a:lnTo>
                <a:lnTo>
                  <a:pt x="56660" y="32880"/>
                </a:lnTo>
                <a:lnTo>
                  <a:pt x="56670" y="32900"/>
                </a:lnTo>
                <a:lnTo>
                  <a:pt x="56670" y="32910"/>
                </a:lnTo>
                <a:lnTo>
                  <a:pt x="56670" y="32920"/>
                </a:lnTo>
                <a:lnTo>
                  <a:pt x="56680" y="32940"/>
                </a:lnTo>
                <a:lnTo>
                  <a:pt x="56690" y="32950"/>
                </a:lnTo>
                <a:lnTo>
                  <a:pt x="56700" y="32960"/>
                </a:lnTo>
                <a:lnTo>
                  <a:pt x="56700" y="32980"/>
                </a:lnTo>
                <a:lnTo>
                  <a:pt x="56700" y="32990"/>
                </a:lnTo>
                <a:lnTo>
                  <a:pt x="56700" y="33000"/>
                </a:lnTo>
                <a:lnTo>
                  <a:pt x="56700" y="33020"/>
                </a:lnTo>
                <a:lnTo>
                  <a:pt x="56700" y="33040"/>
                </a:lnTo>
                <a:lnTo>
                  <a:pt x="56700" y="33050"/>
                </a:lnTo>
                <a:lnTo>
                  <a:pt x="56700" y="33060"/>
                </a:lnTo>
                <a:lnTo>
                  <a:pt x="56700" y="33090"/>
                </a:lnTo>
                <a:lnTo>
                  <a:pt x="56690" y="33090"/>
                </a:lnTo>
                <a:lnTo>
                  <a:pt x="56670" y="33110"/>
                </a:lnTo>
                <a:lnTo>
                  <a:pt x="56640" y="33110"/>
                </a:lnTo>
                <a:lnTo>
                  <a:pt x="56620" y="33110"/>
                </a:lnTo>
                <a:lnTo>
                  <a:pt x="56570" y="33120"/>
                </a:lnTo>
                <a:lnTo>
                  <a:pt x="56550" y="33120"/>
                </a:lnTo>
                <a:lnTo>
                  <a:pt x="56540" y="33120"/>
                </a:lnTo>
                <a:lnTo>
                  <a:pt x="56520" y="33130"/>
                </a:lnTo>
                <a:lnTo>
                  <a:pt x="56510" y="33140"/>
                </a:lnTo>
                <a:lnTo>
                  <a:pt x="56490" y="33150"/>
                </a:lnTo>
                <a:lnTo>
                  <a:pt x="56480" y="33160"/>
                </a:lnTo>
                <a:lnTo>
                  <a:pt x="56460" y="33160"/>
                </a:lnTo>
                <a:lnTo>
                  <a:pt x="56430" y="33170"/>
                </a:lnTo>
                <a:lnTo>
                  <a:pt x="56410" y="33170"/>
                </a:lnTo>
                <a:lnTo>
                  <a:pt x="56380" y="33180"/>
                </a:lnTo>
                <a:lnTo>
                  <a:pt x="56370" y="33180"/>
                </a:lnTo>
                <a:lnTo>
                  <a:pt x="56360" y="33170"/>
                </a:lnTo>
                <a:lnTo>
                  <a:pt x="56340" y="33170"/>
                </a:lnTo>
                <a:lnTo>
                  <a:pt x="56330" y="33170"/>
                </a:lnTo>
                <a:lnTo>
                  <a:pt x="56320" y="33180"/>
                </a:lnTo>
                <a:lnTo>
                  <a:pt x="56310" y="33200"/>
                </a:lnTo>
                <a:lnTo>
                  <a:pt x="56300" y="33210"/>
                </a:lnTo>
                <a:lnTo>
                  <a:pt x="56290" y="33220"/>
                </a:lnTo>
                <a:lnTo>
                  <a:pt x="56270" y="33220"/>
                </a:lnTo>
                <a:lnTo>
                  <a:pt x="56250" y="33220"/>
                </a:lnTo>
                <a:lnTo>
                  <a:pt x="56240" y="33240"/>
                </a:lnTo>
                <a:lnTo>
                  <a:pt x="56230" y="33250"/>
                </a:lnTo>
                <a:lnTo>
                  <a:pt x="56210" y="33270"/>
                </a:lnTo>
                <a:lnTo>
                  <a:pt x="56190" y="33280"/>
                </a:lnTo>
                <a:lnTo>
                  <a:pt x="56180" y="33280"/>
                </a:lnTo>
                <a:lnTo>
                  <a:pt x="56170" y="33290"/>
                </a:lnTo>
                <a:lnTo>
                  <a:pt x="56160" y="33310"/>
                </a:lnTo>
                <a:lnTo>
                  <a:pt x="56150" y="33310"/>
                </a:lnTo>
                <a:lnTo>
                  <a:pt x="56140" y="33330"/>
                </a:lnTo>
                <a:lnTo>
                  <a:pt x="56130" y="33330"/>
                </a:lnTo>
                <a:lnTo>
                  <a:pt x="56130" y="33340"/>
                </a:lnTo>
                <a:lnTo>
                  <a:pt x="56120" y="33340"/>
                </a:lnTo>
                <a:lnTo>
                  <a:pt x="56120" y="33350"/>
                </a:lnTo>
                <a:lnTo>
                  <a:pt x="56100" y="33350"/>
                </a:lnTo>
                <a:lnTo>
                  <a:pt x="56100" y="33370"/>
                </a:lnTo>
                <a:lnTo>
                  <a:pt x="56100" y="33390"/>
                </a:lnTo>
                <a:lnTo>
                  <a:pt x="56120" y="33410"/>
                </a:lnTo>
                <a:lnTo>
                  <a:pt x="56100" y="33440"/>
                </a:lnTo>
                <a:lnTo>
                  <a:pt x="56100" y="33460"/>
                </a:lnTo>
                <a:lnTo>
                  <a:pt x="56080" y="33470"/>
                </a:lnTo>
                <a:lnTo>
                  <a:pt x="56070" y="33480"/>
                </a:lnTo>
                <a:lnTo>
                  <a:pt x="56060" y="33490"/>
                </a:lnTo>
                <a:lnTo>
                  <a:pt x="56040" y="33500"/>
                </a:lnTo>
                <a:lnTo>
                  <a:pt x="56030" y="33510"/>
                </a:lnTo>
                <a:lnTo>
                  <a:pt x="56030" y="33520"/>
                </a:lnTo>
                <a:lnTo>
                  <a:pt x="56010" y="33530"/>
                </a:lnTo>
                <a:lnTo>
                  <a:pt x="56000" y="33540"/>
                </a:lnTo>
                <a:lnTo>
                  <a:pt x="55980" y="33550"/>
                </a:lnTo>
                <a:lnTo>
                  <a:pt x="55970" y="33550"/>
                </a:lnTo>
                <a:lnTo>
                  <a:pt x="55950" y="33570"/>
                </a:lnTo>
                <a:lnTo>
                  <a:pt x="55950" y="33580"/>
                </a:lnTo>
                <a:lnTo>
                  <a:pt x="55930" y="33590"/>
                </a:lnTo>
                <a:lnTo>
                  <a:pt x="55920" y="33590"/>
                </a:lnTo>
                <a:lnTo>
                  <a:pt x="55910" y="33600"/>
                </a:lnTo>
                <a:lnTo>
                  <a:pt x="55890" y="33600"/>
                </a:lnTo>
                <a:lnTo>
                  <a:pt x="55870" y="33610"/>
                </a:lnTo>
                <a:lnTo>
                  <a:pt x="55860" y="33610"/>
                </a:lnTo>
                <a:lnTo>
                  <a:pt x="55850" y="33610"/>
                </a:lnTo>
                <a:lnTo>
                  <a:pt x="55850" y="33620"/>
                </a:lnTo>
                <a:lnTo>
                  <a:pt x="55840" y="33620"/>
                </a:lnTo>
                <a:lnTo>
                  <a:pt x="55830" y="33630"/>
                </a:lnTo>
                <a:lnTo>
                  <a:pt x="55820" y="33640"/>
                </a:lnTo>
                <a:lnTo>
                  <a:pt x="55810" y="33650"/>
                </a:lnTo>
                <a:lnTo>
                  <a:pt x="55800" y="33670"/>
                </a:lnTo>
                <a:lnTo>
                  <a:pt x="55790" y="33680"/>
                </a:lnTo>
                <a:lnTo>
                  <a:pt x="55770" y="33680"/>
                </a:lnTo>
                <a:lnTo>
                  <a:pt x="55760" y="33690"/>
                </a:lnTo>
                <a:lnTo>
                  <a:pt x="55750" y="33700"/>
                </a:lnTo>
                <a:lnTo>
                  <a:pt x="55730" y="33710"/>
                </a:lnTo>
                <a:lnTo>
                  <a:pt x="55720" y="33720"/>
                </a:lnTo>
                <a:lnTo>
                  <a:pt x="55710" y="33730"/>
                </a:lnTo>
                <a:lnTo>
                  <a:pt x="55690" y="33750"/>
                </a:lnTo>
                <a:lnTo>
                  <a:pt x="55680" y="33760"/>
                </a:lnTo>
                <a:lnTo>
                  <a:pt x="55670" y="33770"/>
                </a:lnTo>
                <a:lnTo>
                  <a:pt x="55670" y="33780"/>
                </a:lnTo>
                <a:lnTo>
                  <a:pt x="55660" y="33780"/>
                </a:lnTo>
                <a:lnTo>
                  <a:pt x="55650" y="33790"/>
                </a:lnTo>
                <a:lnTo>
                  <a:pt x="55630" y="33790"/>
                </a:lnTo>
                <a:lnTo>
                  <a:pt x="55610" y="33790"/>
                </a:lnTo>
                <a:lnTo>
                  <a:pt x="55600" y="33790"/>
                </a:lnTo>
                <a:lnTo>
                  <a:pt x="55590" y="33810"/>
                </a:lnTo>
                <a:lnTo>
                  <a:pt x="55580" y="33820"/>
                </a:lnTo>
                <a:lnTo>
                  <a:pt x="55580" y="33870"/>
                </a:lnTo>
                <a:lnTo>
                  <a:pt x="55570" y="33870"/>
                </a:lnTo>
                <a:lnTo>
                  <a:pt x="55540" y="33880"/>
                </a:lnTo>
                <a:lnTo>
                  <a:pt x="55520" y="33880"/>
                </a:lnTo>
                <a:lnTo>
                  <a:pt x="55500" y="33880"/>
                </a:lnTo>
                <a:lnTo>
                  <a:pt x="55470" y="33890"/>
                </a:lnTo>
                <a:lnTo>
                  <a:pt x="55450" y="33900"/>
                </a:lnTo>
                <a:lnTo>
                  <a:pt x="55440" y="33900"/>
                </a:lnTo>
                <a:lnTo>
                  <a:pt x="55430" y="33900"/>
                </a:lnTo>
                <a:lnTo>
                  <a:pt x="55410" y="33910"/>
                </a:lnTo>
                <a:lnTo>
                  <a:pt x="55400" y="33920"/>
                </a:lnTo>
                <a:lnTo>
                  <a:pt x="55390" y="33920"/>
                </a:lnTo>
                <a:lnTo>
                  <a:pt x="55390" y="33930"/>
                </a:lnTo>
                <a:lnTo>
                  <a:pt x="55380" y="33940"/>
                </a:lnTo>
                <a:lnTo>
                  <a:pt x="55380" y="33950"/>
                </a:lnTo>
                <a:lnTo>
                  <a:pt x="55370" y="33960"/>
                </a:lnTo>
                <a:lnTo>
                  <a:pt x="55370" y="33970"/>
                </a:lnTo>
                <a:lnTo>
                  <a:pt x="55370" y="33980"/>
                </a:lnTo>
                <a:lnTo>
                  <a:pt x="55360" y="33990"/>
                </a:lnTo>
                <a:lnTo>
                  <a:pt x="55360" y="34010"/>
                </a:lnTo>
                <a:lnTo>
                  <a:pt x="55360" y="34020"/>
                </a:lnTo>
                <a:lnTo>
                  <a:pt x="55360" y="34030"/>
                </a:lnTo>
                <a:lnTo>
                  <a:pt x="55360" y="34050"/>
                </a:lnTo>
                <a:lnTo>
                  <a:pt x="55350" y="34060"/>
                </a:lnTo>
                <a:lnTo>
                  <a:pt x="55350" y="34070"/>
                </a:lnTo>
                <a:lnTo>
                  <a:pt x="55350" y="34080"/>
                </a:lnTo>
                <a:lnTo>
                  <a:pt x="55340" y="34090"/>
                </a:lnTo>
                <a:lnTo>
                  <a:pt x="55320" y="34090"/>
                </a:lnTo>
                <a:lnTo>
                  <a:pt x="55310" y="34100"/>
                </a:lnTo>
                <a:lnTo>
                  <a:pt x="55310" y="34110"/>
                </a:lnTo>
                <a:lnTo>
                  <a:pt x="55320" y="34120"/>
                </a:lnTo>
                <a:lnTo>
                  <a:pt x="55320" y="34140"/>
                </a:lnTo>
                <a:lnTo>
                  <a:pt x="55320" y="34160"/>
                </a:lnTo>
                <a:lnTo>
                  <a:pt x="55320" y="34170"/>
                </a:lnTo>
                <a:lnTo>
                  <a:pt x="55330" y="34190"/>
                </a:lnTo>
                <a:lnTo>
                  <a:pt x="55330" y="34200"/>
                </a:lnTo>
                <a:lnTo>
                  <a:pt x="55340" y="34200"/>
                </a:lnTo>
                <a:lnTo>
                  <a:pt x="55340" y="34210"/>
                </a:lnTo>
                <a:lnTo>
                  <a:pt x="55340" y="34220"/>
                </a:lnTo>
                <a:lnTo>
                  <a:pt x="55330" y="34230"/>
                </a:lnTo>
                <a:lnTo>
                  <a:pt x="55330" y="34240"/>
                </a:lnTo>
                <a:lnTo>
                  <a:pt x="55340" y="34250"/>
                </a:lnTo>
                <a:lnTo>
                  <a:pt x="55350" y="34240"/>
                </a:lnTo>
                <a:lnTo>
                  <a:pt x="55350" y="34250"/>
                </a:lnTo>
                <a:lnTo>
                  <a:pt x="55360" y="34260"/>
                </a:lnTo>
                <a:lnTo>
                  <a:pt x="55360" y="34280"/>
                </a:lnTo>
                <a:lnTo>
                  <a:pt x="55360" y="34290"/>
                </a:lnTo>
                <a:lnTo>
                  <a:pt x="55360" y="34300"/>
                </a:lnTo>
                <a:lnTo>
                  <a:pt x="55360" y="34310"/>
                </a:lnTo>
                <a:lnTo>
                  <a:pt x="55370" y="34320"/>
                </a:lnTo>
                <a:lnTo>
                  <a:pt x="55380" y="34330"/>
                </a:lnTo>
                <a:lnTo>
                  <a:pt x="55360" y="34340"/>
                </a:lnTo>
                <a:lnTo>
                  <a:pt x="55370" y="34350"/>
                </a:lnTo>
                <a:lnTo>
                  <a:pt x="55370" y="34360"/>
                </a:lnTo>
                <a:lnTo>
                  <a:pt x="55360" y="34380"/>
                </a:lnTo>
                <a:lnTo>
                  <a:pt x="55360" y="34400"/>
                </a:lnTo>
                <a:lnTo>
                  <a:pt x="55350" y="34410"/>
                </a:lnTo>
                <a:lnTo>
                  <a:pt x="55350" y="34430"/>
                </a:lnTo>
                <a:lnTo>
                  <a:pt x="55330" y="34450"/>
                </a:lnTo>
                <a:lnTo>
                  <a:pt x="55320" y="34470"/>
                </a:lnTo>
                <a:lnTo>
                  <a:pt x="55320" y="34480"/>
                </a:lnTo>
                <a:lnTo>
                  <a:pt x="55330" y="34480"/>
                </a:lnTo>
                <a:lnTo>
                  <a:pt x="55330" y="34490"/>
                </a:lnTo>
                <a:lnTo>
                  <a:pt x="55330" y="34500"/>
                </a:lnTo>
                <a:lnTo>
                  <a:pt x="55340" y="34530"/>
                </a:lnTo>
                <a:lnTo>
                  <a:pt x="55350" y="34550"/>
                </a:lnTo>
                <a:lnTo>
                  <a:pt x="55360" y="34570"/>
                </a:lnTo>
                <a:lnTo>
                  <a:pt x="55370" y="34590"/>
                </a:lnTo>
                <a:lnTo>
                  <a:pt x="55380" y="34610"/>
                </a:lnTo>
                <a:lnTo>
                  <a:pt x="55390" y="34620"/>
                </a:lnTo>
                <a:lnTo>
                  <a:pt x="55400" y="34630"/>
                </a:lnTo>
                <a:lnTo>
                  <a:pt x="55410" y="34640"/>
                </a:lnTo>
                <a:lnTo>
                  <a:pt x="55420" y="34660"/>
                </a:lnTo>
                <a:lnTo>
                  <a:pt x="55420" y="34670"/>
                </a:lnTo>
                <a:lnTo>
                  <a:pt x="55420" y="34690"/>
                </a:lnTo>
                <a:lnTo>
                  <a:pt x="55420" y="34710"/>
                </a:lnTo>
                <a:lnTo>
                  <a:pt x="55410" y="34730"/>
                </a:lnTo>
                <a:lnTo>
                  <a:pt x="55410" y="34740"/>
                </a:lnTo>
                <a:lnTo>
                  <a:pt x="55390" y="34770"/>
                </a:lnTo>
                <a:lnTo>
                  <a:pt x="55370" y="34790"/>
                </a:lnTo>
                <a:lnTo>
                  <a:pt x="55340" y="34810"/>
                </a:lnTo>
                <a:lnTo>
                  <a:pt x="55330" y="34810"/>
                </a:lnTo>
                <a:lnTo>
                  <a:pt x="55320" y="34830"/>
                </a:lnTo>
                <a:lnTo>
                  <a:pt x="55320" y="34840"/>
                </a:lnTo>
                <a:lnTo>
                  <a:pt x="55330" y="34860"/>
                </a:lnTo>
                <a:lnTo>
                  <a:pt x="55320" y="34880"/>
                </a:lnTo>
                <a:lnTo>
                  <a:pt x="55320" y="34900"/>
                </a:lnTo>
                <a:lnTo>
                  <a:pt x="55310" y="34920"/>
                </a:lnTo>
                <a:lnTo>
                  <a:pt x="55310" y="34940"/>
                </a:lnTo>
                <a:lnTo>
                  <a:pt x="55300" y="34950"/>
                </a:lnTo>
                <a:lnTo>
                  <a:pt x="55290" y="34970"/>
                </a:lnTo>
                <a:lnTo>
                  <a:pt x="55280" y="34980"/>
                </a:lnTo>
                <a:lnTo>
                  <a:pt x="55270" y="35000"/>
                </a:lnTo>
                <a:lnTo>
                  <a:pt x="55270" y="35010"/>
                </a:lnTo>
                <a:lnTo>
                  <a:pt x="55260" y="35030"/>
                </a:lnTo>
                <a:lnTo>
                  <a:pt x="55250" y="35050"/>
                </a:lnTo>
                <a:lnTo>
                  <a:pt x="55240" y="35070"/>
                </a:lnTo>
                <a:lnTo>
                  <a:pt x="55220" y="35090"/>
                </a:lnTo>
                <a:lnTo>
                  <a:pt x="55210" y="35090"/>
                </a:lnTo>
                <a:lnTo>
                  <a:pt x="55170" y="35140"/>
                </a:lnTo>
                <a:lnTo>
                  <a:pt x="55160" y="35150"/>
                </a:lnTo>
                <a:lnTo>
                  <a:pt x="55150" y="35160"/>
                </a:lnTo>
                <a:lnTo>
                  <a:pt x="55120" y="35180"/>
                </a:lnTo>
                <a:lnTo>
                  <a:pt x="55100" y="35200"/>
                </a:lnTo>
                <a:lnTo>
                  <a:pt x="55080" y="35220"/>
                </a:lnTo>
                <a:lnTo>
                  <a:pt x="55060" y="35240"/>
                </a:lnTo>
                <a:lnTo>
                  <a:pt x="55040" y="35270"/>
                </a:lnTo>
                <a:lnTo>
                  <a:pt x="55030" y="35290"/>
                </a:lnTo>
                <a:lnTo>
                  <a:pt x="55020" y="35300"/>
                </a:lnTo>
                <a:lnTo>
                  <a:pt x="55010" y="35320"/>
                </a:lnTo>
                <a:lnTo>
                  <a:pt x="54990" y="35340"/>
                </a:lnTo>
                <a:lnTo>
                  <a:pt x="54980" y="35370"/>
                </a:lnTo>
                <a:lnTo>
                  <a:pt x="54960" y="35410"/>
                </a:lnTo>
                <a:lnTo>
                  <a:pt x="54950" y="35440"/>
                </a:lnTo>
                <a:lnTo>
                  <a:pt x="54940" y="35470"/>
                </a:lnTo>
                <a:lnTo>
                  <a:pt x="54940" y="35480"/>
                </a:lnTo>
                <a:lnTo>
                  <a:pt x="54940" y="35490"/>
                </a:lnTo>
                <a:lnTo>
                  <a:pt x="54940" y="35500"/>
                </a:lnTo>
                <a:lnTo>
                  <a:pt x="54940" y="35510"/>
                </a:lnTo>
                <a:lnTo>
                  <a:pt x="54940" y="35520"/>
                </a:lnTo>
                <a:lnTo>
                  <a:pt x="54940" y="35530"/>
                </a:lnTo>
                <a:lnTo>
                  <a:pt x="54950" y="35550"/>
                </a:lnTo>
                <a:lnTo>
                  <a:pt x="54950" y="35570"/>
                </a:lnTo>
                <a:lnTo>
                  <a:pt x="54950" y="35580"/>
                </a:lnTo>
                <a:lnTo>
                  <a:pt x="54950" y="35590"/>
                </a:lnTo>
                <a:lnTo>
                  <a:pt x="54950" y="35600"/>
                </a:lnTo>
                <a:lnTo>
                  <a:pt x="54950" y="35610"/>
                </a:lnTo>
                <a:lnTo>
                  <a:pt x="54940" y="35620"/>
                </a:lnTo>
                <a:lnTo>
                  <a:pt x="54930" y="35630"/>
                </a:lnTo>
                <a:lnTo>
                  <a:pt x="54920" y="35640"/>
                </a:lnTo>
                <a:lnTo>
                  <a:pt x="54900" y="35660"/>
                </a:lnTo>
                <a:lnTo>
                  <a:pt x="54870" y="35690"/>
                </a:lnTo>
                <a:lnTo>
                  <a:pt x="54830" y="35710"/>
                </a:lnTo>
                <a:lnTo>
                  <a:pt x="54800" y="35730"/>
                </a:lnTo>
                <a:lnTo>
                  <a:pt x="54760" y="35760"/>
                </a:lnTo>
                <a:lnTo>
                  <a:pt x="54750" y="35770"/>
                </a:lnTo>
                <a:lnTo>
                  <a:pt x="54740" y="35780"/>
                </a:lnTo>
                <a:lnTo>
                  <a:pt x="54720" y="35790"/>
                </a:lnTo>
                <a:lnTo>
                  <a:pt x="54700" y="35810"/>
                </a:lnTo>
                <a:lnTo>
                  <a:pt x="54680" y="35820"/>
                </a:lnTo>
                <a:lnTo>
                  <a:pt x="54650" y="35840"/>
                </a:lnTo>
                <a:lnTo>
                  <a:pt x="54620" y="35850"/>
                </a:lnTo>
                <a:lnTo>
                  <a:pt x="54590" y="35870"/>
                </a:lnTo>
                <a:lnTo>
                  <a:pt x="54560" y="35890"/>
                </a:lnTo>
                <a:lnTo>
                  <a:pt x="54530" y="35900"/>
                </a:lnTo>
                <a:lnTo>
                  <a:pt x="54490" y="35930"/>
                </a:lnTo>
                <a:lnTo>
                  <a:pt x="54460" y="35950"/>
                </a:lnTo>
                <a:lnTo>
                  <a:pt x="54450" y="35960"/>
                </a:lnTo>
                <a:lnTo>
                  <a:pt x="54410" y="35990"/>
                </a:lnTo>
                <a:lnTo>
                  <a:pt x="54380" y="36020"/>
                </a:lnTo>
                <a:lnTo>
                  <a:pt x="54360" y="36030"/>
                </a:lnTo>
                <a:lnTo>
                  <a:pt x="54340" y="36060"/>
                </a:lnTo>
                <a:lnTo>
                  <a:pt x="54330" y="36110"/>
                </a:lnTo>
                <a:lnTo>
                  <a:pt x="54310" y="36130"/>
                </a:lnTo>
                <a:lnTo>
                  <a:pt x="54300" y="36150"/>
                </a:lnTo>
                <a:lnTo>
                  <a:pt x="54270" y="36230"/>
                </a:lnTo>
                <a:lnTo>
                  <a:pt x="54230" y="36290"/>
                </a:lnTo>
                <a:lnTo>
                  <a:pt x="54190" y="36370"/>
                </a:lnTo>
                <a:lnTo>
                  <a:pt x="54160" y="36430"/>
                </a:lnTo>
                <a:lnTo>
                  <a:pt x="54140" y="36480"/>
                </a:lnTo>
                <a:lnTo>
                  <a:pt x="54130" y="36540"/>
                </a:lnTo>
                <a:lnTo>
                  <a:pt x="54120" y="36600"/>
                </a:lnTo>
                <a:lnTo>
                  <a:pt x="54110" y="36640"/>
                </a:lnTo>
                <a:lnTo>
                  <a:pt x="54090" y="36690"/>
                </a:lnTo>
                <a:lnTo>
                  <a:pt x="54070" y="36720"/>
                </a:lnTo>
                <a:lnTo>
                  <a:pt x="54060" y="36720"/>
                </a:lnTo>
                <a:lnTo>
                  <a:pt x="54040" y="36740"/>
                </a:lnTo>
                <a:lnTo>
                  <a:pt x="54030" y="36760"/>
                </a:lnTo>
                <a:lnTo>
                  <a:pt x="54020" y="36770"/>
                </a:lnTo>
                <a:lnTo>
                  <a:pt x="53970" y="36830"/>
                </a:lnTo>
                <a:lnTo>
                  <a:pt x="53940" y="36880"/>
                </a:lnTo>
                <a:lnTo>
                  <a:pt x="53910" y="36900"/>
                </a:lnTo>
                <a:lnTo>
                  <a:pt x="53870" y="36920"/>
                </a:lnTo>
                <a:lnTo>
                  <a:pt x="53830" y="36920"/>
                </a:lnTo>
                <a:lnTo>
                  <a:pt x="53800" y="36920"/>
                </a:lnTo>
                <a:lnTo>
                  <a:pt x="53770" y="36920"/>
                </a:lnTo>
                <a:lnTo>
                  <a:pt x="53740" y="36930"/>
                </a:lnTo>
                <a:lnTo>
                  <a:pt x="53710" y="36940"/>
                </a:lnTo>
                <a:lnTo>
                  <a:pt x="53670" y="36960"/>
                </a:lnTo>
                <a:lnTo>
                  <a:pt x="53630" y="36980"/>
                </a:lnTo>
                <a:lnTo>
                  <a:pt x="53600" y="36990"/>
                </a:lnTo>
                <a:lnTo>
                  <a:pt x="53560" y="37010"/>
                </a:lnTo>
                <a:lnTo>
                  <a:pt x="53510" y="37040"/>
                </a:lnTo>
                <a:lnTo>
                  <a:pt x="53480" y="37050"/>
                </a:lnTo>
                <a:lnTo>
                  <a:pt x="53460" y="37060"/>
                </a:lnTo>
                <a:lnTo>
                  <a:pt x="53450" y="37060"/>
                </a:lnTo>
                <a:lnTo>
                  <a:pt x="53420" y="37070"/>
                </a:lnTo>
                <a:lnTo>
                  <a:pt x="53400" y="37090"/>
                </a:lnTo>
                <a:lnTo>
                  <a:pt x="53380" y="37100"/>
                </a:lnTo>
                <a:lnTo>
                  <a:pt x="53360" y="37100"/>
                </a:lnTo>
                <a:lnTo>
                  <a:pt x="53340" y="37110"/>
                </a:lnTo>
                <a:lnTo>
                  <a:pt x="53320" y="37110"/>
                </a:lnTo>
                <a:lnTo>
                  <a:pt x="53310" y="37110"/>
                </a:lnTo>
                <a:lnTo>
                  <a:pt x="53300" y="37110"/>
                </a:lnTo>
                <a:lnTo>
                  <a:pt x="53280" y="37100"/>
                </a:lnTo>
                <a:lnTo>
                  <a:pt x="53250" y="37080"/>
                </a:lnTo>
                <a:lnTo>
                  <a:pt x="53240" y="37060"/>
                </a:lnTo>
                <a:lnTo>
                  <a:pt x="53230" y="37050"/>
                </a:lnTo>
                <a:lnTo>
                  <a:pt x="53220" y="37050"/>
                </a:lnTo>
                <a:lnTo>
                  <a:pt x="53200" y="37050"/>
                </a:lnTo>
                <a:lnTo>
                  <a:pt x="53180" y="37060"/>
                </a:lnTo>
                <a:lnTo>
                  <a:pt x="53150" y="37060"/>
                </a:lnTo>
                <a:lnTo>
                  <a:pt x="53140" y="37060"/>
                </a:lnTo>
                <a:lnTo>
                  <a:pt x="53120" y="37070"/>
                </a:lnTo>
                <a:lnTo>
                  <a:pt x="53100" y="37080"/>
                </a:lnTo>
                <a:lnTo>
                  <a:pt x="53080" y="37080"/>
                </a:lnTo>
                <a:lnTo>
                  <a:pt x="53070" y="37080"/>
                </a:lnTo>
                <a:lnTo>
                  <a:pt x="53060" y="37080"/>
                </a:lnTo>
                <a:lnTo>
                  <a:pt x="53050" y="37070"/>
                </a:lnTo>
                <a:lnTo>
                  <a:pt x="53020" y="37080"/>
                </a:lnTo>
                <a:lnTo>
                  <a:pt x="53010" y="37090"/>
                </a:lnTo>
                <a:lnTo>
                  <a:pt x="52980" y="37090"/>
                </a:lnTo>
                <a:lnTo>
                  <a:pt x="52970" y="37070"/>
                </a:lnTo>
                <a:lnTo>
                  <a:pt x="52950" y="37060"/>
                </a:lnTo>
                <a:lnTo>
                  <a:pt x="52920" y="37050"/>
                </a:lnTo>
                <a:lnTo>
                  <a:pt x="52900" y="37040"/>
                </a:lnTo>
                <a:lnTo>
                  <a:pt x="52870" y="37030"/>
                </a:lnTo>
                <a:lnTo>
                  <a:pt x="52860" y="37020"/>
                </a:lnTo>
                <a:lnTo>
                  <a:pt x="52840" y="37020"/>
                </a:lnTo>
                <a:lnTo>
                  <a:pt x="52830" y="37020"/>
                </a:lnTo>
                <a:lnTo>
                  <a:pt x="52810" y="37020"/>
                </a:lnTo>
                <a:lnTo>
                  <a:pt x="52790" y="37020"/>
                </a:lnTo>
                <a:lnTo>
                  <a:pt x="52780" y="37030"/>
                </a:lnTo>
                <a:lnTo>
                  <a:pt x="52770" y="37050"/>
                </a:lnTo>
                <a:lnTo>
                  <a:pt x="52760" y="37070"/>
                </a:lnTo>
                <a:lnTo>
                  <a:pt x="52760" y="37090"/>
                </a:lnTo>
                <a:lnTo>
                  <a:pt x="52750" y="37110"/>
                </a:lnTo>
                <a:lnTo>
                  <a:pt x="52740" y="37120"/>
                </a:lnTo>
                <a:lnTo>
                  <a:pt x="52730" y="37140"/>
                </a:lnTo>
                <a:lnTo>
                  <a:pt x="52730" y="37150"/>
                </a:lnTo>
                <a:lnTo>
                  <a:pt x="52710" y="37180"/>
                </a:lnTo>
                <a:lnTo>
                  <a:pt x="52710" y="37190"/>
                </a:lnTo>
                <a:lnTo>
                  <a:pt x="52700" y="37180"/>
                </a:lnTo>
                <a:lnTo>
                  <a:pt x="52690" y="37180"/>
                </a:lnTo>
                <a:lnTo>
                  <a:pt x="52640" y="37170"/>
                </a:lnTo>
                <a:lnTo>
                  <a:pt x="52600" y="37140"/>
                </a:lnTo>
                <a:lnTo>
                  <a:pt x="52560" y="37130"/>
                </a:lnTo>
                <a:lnTo>
                  <a:pt x="52540" y="37110"/>
                </a:lnTo>
                <a:lnTo>
                  <a:pt x="52530" y="37090"/>
                </a:lnTo>
                <a:lnTo>
                  <a:pt x="52530" y="37080"/>
                </a:lnTo>
                <a:lnTo>
                  <a:pt x="52520" y="37070"/>
                </a:lnTo>
                <a:lnTo>
                  <a:pt x="52490" y="37030"/>
                </a:lnTo>
                <a:lnTo>
                  <a:pt x="52450" y="36980"/>
                </a:lnTo>
                <a:lnTo>
                  <a:pt x="52420" y="36920"/>
                </a:lnTo>
                <a:lnTo>
                  <a:pt x="52390" y="36860"/>
                </a:lnTo>
                <a:lnTo>
                  <a:pt x="52360" y="36810"/>
                </a:lnTo>
                <a:lnTo>
                  <a:pt x="52350" y="36810"/>
                </a:lnTo>
                <a:lnTo>
                  <a:pt x="52320" y="36750"/>
                </a:lnTo>
                <a:lnTo>
                  <a:pt x="52310" y="36720"/>
                </a:lnTo>
                <a:lnTo>
                  <a:pt x="52300" y="36700"/>
                </a:lnTo>
                <a:lnTo>
                  <a:pt x="52290" y="36680"/>
                </a:lnTo>
                <a:lnTo>
                  <a:pt x="52270" y="36650"/>
                </a:lnTo>
                <a:lnTo>
                  <a:pt x="52250" y="36620"/>
                </a:lnTo>
                <a:lnTo>
                  <a:pt x="52250" y="36610"/>
                </a:lnTo>
                <a:lnTo>
                  <a:pt x="52230" y="36580"/>
                </a:lnTo>
                <a:lnTo>
                  <a:pt x="52210" y="36570"/>
                </a:lnTo>
                <a:lnTo>
                  <a:pt x="52170" y="36550"/>
                </a:lnTo>
                <a:lnTo>
                  <a:pt x="52110" y="36520"/>
                </a:lnTo>
                <a:lnTo>
                  <a:pt x="52060" y="36510"/>
                </a:lnTo>
                <a:lnTo>
                  <a:pt x="51970" y="36480"/>
                </a:lnTo>
                <a:lnTo>
                  <a:pt x="51890" y="36450"/>
                </a:lnTo>
                <a:lnTo>
                  <a:pt x="51850" y="36420"/>
                </a:lnTo>
                <a:lnTo>
                  <a:pt x="51800" y="36390"/>
                </a:lnTo>
                <a:lnTo>
                  <a:pt x="51750" y="36370"/>
                </a:lnTo>
                <a:lnTo>
                  <a:pt x="51690" y="36330"/>
                </a:lnTo>
                <a:lnTo>
                  <a:pt x="51610" y="36300"/>
                </a:lnTo>
                <a:lnTo>
                  <a:pt x="51540" y="36270"/>
                </a:lnTo>
                <a:lnTo>
                  <a:pt x="51490" y="36260"/>
                </a:lnTo>
                <a:lnTo>
                  <a:pt x="51420" y="36260"/>
                </a:lnTo>
                <a:lnTo>
                  <a:pt x="51370" y="36260"/>
                </a:lnTo>
                <a:lnTo>
                  <a:pt x="51360" y="36260"/>
                </a:lnTo>
                <a:lnTo>
                  <a:pt x="51350" y="36260"/>
                </a:lnTo>
                <a:lnTo>
                  <a:pt x="51310" y="36240"/>
                </a:lnTo>
                <a:lnTo>
                  <a:pt x="51260" y="36220"/>
                </a:lnTo>
                <a:lnTo>
                  <a:pt x="51200" y="36200"/>
                </a:lnTo>
                <a:lnTo>
                  <a:pt x="51170" y="36170"/>
                </a:lnTo>
                <a:lnTo>
                  <a:pt x="51140" y="36140"/>
                </a:lnTo>
                <a:lnTo>
                  <a:pt x="51120" y="36110"/>
                </a:lnTo>
                <a:lnTo>
                  <a:pt x="51110" y="36070"/>
                </a:lnTo>
                <a:lnTo>
                  <a:pt x="51090" y="36040"/>
                </a:lnTo>
                <a:lnTo>
                  <a:pt x="51090" y="36020"/>
                </a:lnTo>
                <a:lnTo>
                  <a:pt x="51070" y="35980"/>
                </a:lnTo>
                <a:lnTo>
                  <a:pt x="51060" y="35960"/>
                </a:lnTo>
                <a:lnTo>
                  <a:pt x="51060" y="35930"/>
                </a:lnTo>
                <a:lnTo>
                  <a:pt x="51060" y="35890"/>
                </a:lnTo>
                <a:lnTo>
                  <a:pt x="51050" y="35850"/>
                </a:lnTo>
                <a:lnTo>
                  <a:pt x="51050" y="35810"/>
                </a:lnTo>
                <a:lnTo>
                  <a:pt x="51050" y="35780"/>
                </a:lnTo>
                <a:lnTo>
                  <a:pt x="51060" y="35730"/>
                </a:lnTo>
                <a:lnTo>
                  <a:pt x="51060" y="35710"/>
                </a:lnTo>
                <a:lnTo>
                  <a:pt x="51070" y="35680"/>
                </a:lnTo>
                <a:lnTo>
                  <a:pt x="51070" y="35540"/>
                </a:lnTo>
                <a:lnTo>
                  <a:pt x="51080" y="35500"/>
                </a:lnTo>
                <a:lnTo>
                  <a:pt x="51050" y="35420"/>
                </a:lnTo>
                <a:lnTo>
                  <a:pt x="51040" y="35410"/>
                </a:lnTo>
                <a:lnTo>
                  <a:pt x="51020" y="35340"/>
                </a:lnTo>
                <a:lnTo>
                  <a:pt x="50980" y="35260"/>
                </a:lnTo>
                <a:lnTo>
                  <a:pt x="50980" y="35250"/>
                </a:lnTo>
                <a:lnTo>
                  <a:pt x="50960" y="35190"/>
                </a:lnTo>
                <a:lnTo>
                  <a:pt x="50940" y="35150"/>
                </a:lnTo>
                <a:lnTo>
                  <a:pt x="50940" y="35130"/>
                </a:lnTo>
                <a:lnTo>
                  <a:pt x="50930" y="35110"/>
                </a:lnTo>
                <a:lnTo>
                  <a:pt x="50920" y="35110"/>
                </a:lnTo>
                <a:lnTo>
                  <a:pt x="50850" y="35100"/>
                </a:lnTo>
                <a:lnTo>
                  <a:pt x="50780" y="35080"/>
                </a:lnTo>
                <a:lnTo>
                  <a:pt x="50730" y="35080"/>
                </a:lnTo>
                <a:lnTo>
                  <a:pt x="50720" y="35080"/>
                </a:lnTo>
                <a:lnTo>
                  <a:pt x="50700" y="35080"/>
                </a:lnTo>
                <a:lnTo>
                  <a:pt x="50610" y="35070"/>
                </a:lnTo>
                <a:lnTo>
                  <a:pt x="50570" y="35050"/>
                </a:lnTo>
                <a:lnTo>
                  <a:pt x="50530" y="35040"/>
                </a:lnTo>
                <a:lnTo>
                  <a:pt x="50520" y="35030"/>
                </a:lnTo>
                <a:lnTo>
                  <a:pt x="50470" y="35000"/>
                </a:lnTo>
                <a:lnTo>
                  <a:pt x="50440" y="34960"/>
                </a:lnTo>
                <a:lnTo>
                  <a:pt x="50420" y="34900"/>
                </a:lnTo>
                <a:lnTo>
                  <a:pt x="50380" y="34820"/>
                </a:lnTo>
                <a:lnTo>
                  <a:pt x="50360" y="34760"/>
                </a:lnTo>
                <a:lnTo>
                  <a:pt x="50320" y="34680"/>
                </a:lnTo>
                <a:lnTo>
                  <a:pt x="50300" y="34600"/>
                </a:lnTo>
                <a:lnTo>
                  <a:pt x="50290" y="34600"/>
                </a:lnTo>
                <a:lnTo>
                  <a:pt x="50260" y="34530"/>
                </a:lnTo>
                <a:lnTo>
                  <a:pt x="50260" y="34520"/>
                </a:lnTo>
                <a:lnTo>
                  <a:pt x="50220" y="34420"/>
                </a:lnTo>
                <a:lnTo>
                  <a:pt x="50200" y="34400"/>
                </a:lnTo>
                <a:lnTo>
                  <a:pt x="50180" y="34360"/>
                </a:lnTo>
                <a:lnTo>
                  <a:pt x="50170" y="34340"/>
                </a:lnTo>
                <a:lnTo>
                  <a:pt x="50170" y="34330"/>
                </a:lnTo>
                <a:lnTo>
                  <a:pt x="50150" y="34320"/>
                </a:lnTo>
                <a:lnTo>
                  <a:pt x="50150" y="34310"/>
                </a:lnTo>
                <a:lnTo>
                  <a:pt x="50140" y="34300"/>
                </a:lnTo>
                <a:lnTo>
                  <a:pt x="50130" y="34290"/>
                </a:lnTo>
                <a:lnTo>
                  <a:pt x="50120" y="34280"/>
                </a:lnTo>
                <a:lnTo>
                  <a:pt x="50110" y="34270"/>
                </a:lnTo>
                <a:lnTo>
                  <a:pt x="50060" y="34230"/>
                </a:lnTo>
                <a:lnTo>
                  <a:pt x="50040" y="34210"/>
                </a:lnTo>
                <a:lnTo>
                  <a:pt x="49970" y="34150"/>
                </a:lnTo>
                <a:lnTo>
                  <a:pt x="49950" y="34140"/>
                </a:lnTo>
                <a:lnTo>
                  <a:pt x="49920" y="34120"/>
                </a:lnTo>
                <a:lnTo>
                  <a:pt x="49900" y="34110"/>
                </a:lnTo>
                <a:lnTo>
                  <a:pt x="49900" y="34100"/>
                </a:lnTo>
                <a:lnTo>
                  <a:pt x="49860" y="34070"/>
                </a:lnTo>
                <a:lnTo>
                  <a:pt x="49840" y="34050"/>
                </a:lnTo>
                <a:lnTo>
                  <a:pt x="49810" y="34020"/>
                </a:lnTo>
                <a:lnTo>
                  <a:pt x="49780" y="33990"/>
                </a:lnTo>
                <a:lnTo>
                  <a:pt x="49770" y="33950"/>
                </a:lnTo>
                <a:lnTo>
                  <a:pt x="49770" y="33960"/>
                </a:lnTo>
                <a:lnTo>
                  <a:pt x="49770" y="33950"/>
                </a:lnTo>
                <a:lnTo>
                  <a:pt x="49740" y="33880"/>
                </a:lnTo>
                <a:lnTo>
                  <a:pt x="49730" y="33880"/>
                </a:lnTo>
                <a:lnTo>
                  <a:pt x="49730" y="33860"/>
                </a:lnTo>
                <a:lnTo>
                  <a:pt x="49720" y="33850"/>
                </a:lnTo>
                <a:lnTo>
                  <a:pt x="49690" y="33790"/>
                </a:lnTo>
                <a:lnTo>
                  <a:pt x="49670" y="33740"/>
                </a:lnTo>
                <a:lnTo>
                  <a:pt x="49650" y="33710"/>
                </a:lnTo>
                <a:lnTo>
                  <a:pt x="49640" y="33690"/>
                </a:lnTo>
                <a:lnTo>
                  <a:pt x="49620" y="33670"/>
                </a:lnTo>
                <a:lnTo>
                  <a:pt x="49610" y="33660"/>
                </a:lnTo>
                <a:lnTo>
                  <a:pt x="49590" y="33650"/>
                </a:lnTo>
                <a:lnTo>
                  <a:pt x="49570" y="33630"/>
                </a:lnTo>
                <a:lnTo>
                  <a:pt x="49510" y="33610"/>
                </a:lnTo>
                <a:lnTo>
                  <a:pt x="49500" y="33600"/>
                </a:lnTo>
                <a:lnTo>
                  <a:pt x="49490" y="33600"/>
                </a:lnTo>
                <a:lnTo>
                  <a:pt x="49390" y="33550"/>
                </a:lnTo>
                <a:lnTo>
                  <a:pt x="49340" y="33530"/>
                </a:lnTo>
                <a:lnTo>
                  <a:pt x="49320" y="33520"/>
                </a:lnTo>
                <a:lnTo>
                  <a:pt x="49270" y="33500"/>
                </a:lnTo>
                <a:lnTo>
                  <a:pt x="49260" y="33490"/>
                </a:lnTo>
                <a:lnTo>
                  <a:pt x="49200" y="33460"/>
                </a:lnTo>
                <a:lnTo>
                  <a:pt x="49190" y="33460"/>
                </a:lnTo>
                <a:lnTo>
                  <a:pt x="49170" y="33450"/>
                </a:lnTo>
                <a:lnTo>
                  <a:pt x="49090" y="33410"/>
                </a:lnTo>
                <a:lnTo>
                  <a:pt x="49010" y="33370"/>
                </a:lnTo>
                <a:lnTo>
                  <a:pt x="48970" y="33350"/>
                </a:lnTo>
                <a:lnTo>
                  <a:pt x="48950" y="33350"/>
                </a:lnTo>
                <a:lnTo>
                  <a:pt x="48880" y="33320"/>
                </a:lnTo>
                <a:lnTo>
                  <a:pt x="48880" y="33310"/>
                </a:lnTo>
                <a:lnTo>
                  <a:pt x="48830" y="33290"/>
                </a:lnTo>
                <a:lnTo>
                  <a:pt x="48810" y="33280"/>
                </a:lnTo>
                <a:lnTo>
                  <a:pt x="48770" y="33180"/>
                </a:lnTo>
                <a:lnTo>
                  <a:pt x="48740" y="33120"/>
                </a:lnTo>
                <a:lnTo>
                  <a:pt x="48740" y="33110"/>
                </a:lnTo>
                <a:lnTo>
                  <a:pt x="48740" y="33040"/>
                </a:lnTo>
                <a:lnTo>
                  <a:pt x="48740" y="33020"/>
                </a:lnTo>
                <a:lnTo>
                  <a:pt x="48750" y="32960"/>
                </a:lnTo>
                <a:lnTo>
                  <a:pt x="48750" y="32940"/>
                </a:lnTo>
                <a:lnTo>
                  <a:pt x="48740" y="32940"/>
                </a:lnTo>
                <a:lnTo>
                  <a:pt x="48730" y="32930"/>
                </a:lnTo>
                <a:lnTo>
                  <a:pt x="48720" y="32920"/>
                </a:lnTo>
                <a:lnTo>
                  <a:pt x="48720" y="32900"/>
                </a:lnTo>
                <a:lnTo>
                  <a:pt x="48730" y="32850"/>
                </a:lnTo>
                <a:lnTo>
                  <a:pt x="48750" y="32810"/>
                </a:lnTo>
                <a:lnTo>
                  <a:pt x="48760" y="32770"/>
                </a:lnTo>
                <a:lnTo>
                  <a:pt x="48780" y="32730"/>
                </a:lnTo>
                <a:lnTo>
                  <a:pt x="48810" y="32670"/>
                </a:lnTo>
                <a:lnTo>
                  <a:pt x="48810" y="32660"/>
                </a:lnTo>
                <a:lnTo>
                  <a:pt x="48830" y="32620"/>
                </a:lnTo>
                <a:lnTo>
                  <a:pt x="48860" y="32580"/>
                </a:lnTo>
                <a:lnTo>
                  <a:pt x="48870" y="32570"/>
                </a:lnTo>
                <a:lnTo>
                  <a:pt x="48880" y="32550"/>
                </a:lnTo>
                <a:lnTo>
                  <a:pt x="48890" y="32540"/>
                </a:lnTo>
                <a:lnTo>
                  <a:pt x="48890" y="32520"/>
                </a:lnTo>
                <a:lnTo>
                  <a:pt x="48910" y="32500"/>
                </a:lnTo>
                <a:lnTo>
                  <a:pt x="48920" y="32480"/>
                </a:lnTo>
                <a:lnTo>
                  <a:pt x="48930" y="32470"/>
                </a:lnTo>
                <a:lnTo>
                  <a:pt x="48930" y="32460"/>
                </a:lnTo>
                <a:lnTo>
                  <a:pt x="48940" y="32450"/>
                </a:lnTo>
                <a:lnTo>
                  <a:pt x="48950" y="32430"/>
                </a:lnTo>
                <a:lnTo>
                  <a:pt x="48960" y="32420"/>
                </a:lnTo>
                <a:lnTo>
                  <a:pt x="48960" y="32400"/>
                </a:lnTo>
                <a:lnTo>
                  <a:pt x="48960" y="32390"/>
                </a:lnTo>
                <a:lnTo>
                  <a:pt x="48980" y="32370"/>
                </a:lnTo>
                <a:lnTo>
                  <a:pt x="49000" y="32350"/>
                </a:lnTo>
                <a:lnTo>
                  <a:pt x="49000" y="32310"/>
                </a:lnTo>
                <a:lnTo>
                  <a:pt x="49000" y="32290"/>
                </a:lnTo>
                <a:lnTo>
                  <a:pt x="49000" y="32280"/>
                </a:lnTo>
                <a:lnTo>
                  <a:pt x="49000" y="32270"/>
                </a:lnTo>
                <a:lnTo>
                  <a:pt x="49010" y="32260"/>
                </a:lnTo>
                <a:lnTo>
                  <a:pt x="49010" y="32240"/>
                </a:lnTo>
                <a:lnTo>
                  <a:pt x="49030" y="32210"/>
                </a:lnTo>
                <a:lnTo>
                  <a:pt x="49040" y="32200"/>
                </a:lnTo>
                <a:lnTo>
                  <a:pt x="49050" y="32200"/>
                </a:lnTo>
                <a:lnTo>
                  <a:pt x="49060" y="32180"/>
                </a:lnTo>
                <a:lnTo>
                  <a:pt x="49060" y="32150"/>
                </a:lnTo>
                <a:lnTo>
                  <a:pt x="49070" y="32150"/>
                </a:lnTo>
                <a:lnTo>
                  <a:pt x="49080" y="32150"/>
                </a:lnTo>
                <a:lnTo>
                  <a:pt x="49080" y="32130"/>
                </a:lnTo>
                <a:lnTo>
                  <a:pt x="49080" y="32120"/>
                </a:lnTo>
                <a:lnTo>
                  <a:pt x="49090" y="32120"/>
                </a:lnTo>
                <a:lnTo>
                  <a:pt x="49100" y="32110"/>
                </a:lnTo>
                <a:lnTo>
                  <a:pt x="49100" y="32090"/>
                </a:lnTo>
                <a:lnTo>
                  <a:pt x="49110" y="32090"/>
                </a:lnTo>
                <a:lnTo>
                  <a:pt x="49120" y="32100"/>
                </a:lnTo>
                <a:lnTo>
                  <a:pt x="49120" y="32090"/>
                </a:lnTo>
                <a:lnTo>
                  <a:pt x="49130" y="32100"/>
                </a:lnTo>
                <a:lnTo>
                  <a:pt x="49140" y="32100"/>
                </a:lnTo>
                <a:lnTo>
                  <a:pt x="49150" y="32100"/>
                </a:lnTo>
                <a:lnTo>
                  <a:pt x="49150" y="32090"/>
                </a:lnTo>
                <a:lnTo>
                  <a:pt x="49160" y="32080"/>
                </a:lnTo>
                <a:lnTo>
                  <a:pt x="49170" y="32090"/>
                </a:lnTo>
                <a:lnTo>
                  <a:pt x="49170" y="32080"/>
                </a:lnTo>
                <a:lnTo>
                  <a:pt x="49180" y="32080"/>
                </a:lnTo>
                <a:lnTo>
                  <a:pt x="49190" y="32080"/>
                </a:lnTo>
                <a:lnTo>
                  <a:pt x="49200" y="32080"/>
                </a:lnTo>
                <a:lnTo>
                  <a:pt x="49220" y="32070"/>
                </a:lnTo>
                <a:lnTo>
                  <a:pt x="49220" y="32060"/>
                </a:lnTo>
                <a:lnTo>
                  <a:pt x="49230" y="32060"/>
                </a:lnTo>
                <a:lnTo>
                  <a:pt x="49240" y="32060"/>
                </a:lnTo>
                <a:lnTo>
                  <a:pt x="49250" y="32050"/>
                </a:lnTo>
                <a:lnTo>
                  <a:pt x="49240" y="32040"/>
                </a:lnTo>
                <a:lnTo>
                  <a:pt x="49250" y="32030"/>
                </a:lnTo>
                <a:lnTo>
                  <a:pt x="49260" y="32020"/>
                </a:lnTo>
                <a:lnTo>
                  <a:pt x="49270" y="32020"/>
                </a:lnTo>
                <a:lnTo>
                  <a:pt x="49270" y="32000"/>
                </a:lnTo>
                <a:lnTo>
                  <a:pt x="49280" y="32000"/>
                </a:lnTo>
                <a:lnTo>
                  <a:pt x="49280" y="31990"/>
                </a:lnTo>
                <a:lnTo>
                  <a:pt x="49290" y="31980"/>
                </a:lnTo>
                <a:lnTo>
                  <a:pt x="49290" y="31970"/>
                </a:lnTo>
                <a:lnTo>
                  <a:pt x="49300" y="31960"/>
                </a:lnTo>
                <a:lnTo>
                  <a:pt x="49310" y="31950"/>
                </a:lnTo>
                <a:lnTo>
                  <a:pt x="49310" y="31940"/>
                </a:lnTo>
                <a:lnTo>
                  <a:pt x="49300" y="31930"/>
                </a:lnTo>
                <a:lnTo>
                  <a:pt x="49320" y="31920"/>
                </a:lnTo>
                <a:lnTo>
                  <a:pt x="49350" y="31910"/>
                </a:lnTo>
                <a:lnTo>
                  <a:pt x="49380" y="31890"/>
                </a:lnTo>
                <a:lnTo>
                  <a:pt x="49420" y="31880"/>
                </a:lnTo>
                <a:lnTo>
                  <a:pt x="49440" y="31860"/>
                </a:lnTo>
                <a:lnTo>
                  <a:pt x="49450" y="31850"/>
                </a:lnTo>
                <a:lnTo>
                  <a:pt x="49460" y="31850"/>
                </a:lnTo>
                <a:lnTo>
                  <a:pt x="49470" y="31840"/>
                </a:lnTo>
                <a:lnTo>
                  <a:pt x="49490" y="31810"/>
                </a:lnTo>
                <a:lnTo>
                  <a:pt x="49510" y="31800"/>
                </a:lnTo>
                <a:lnTo>
                  <a:pt x="49520" y="31770"/>
                </a:lnTo>
                <a:lnTo>
                  <a:pt x="49530" y="31760"/>
                </a:lnTo>
                <a:lnTo>
                  <a:pt x="49530" y="31750"/>
                </a:lnTo>
                <a:lnTo>
                  <a:pt x="49540" y="31720"/>
                </a:lnTo>
                <a:lnTo>
                  <a:pt x="49560" y="31690"/>
                </a:lnTo>
                <a:lnTo>
                  <a:pt x="49570" y="31660"/>
                </a:lnTo>
                <a:lnTo>
                  <a:pt x="49570" y="31650"/>
                </a:lnTo>
                <a:lnTo>
                  <a:pt x="49580" y="31610"/>
                </a:lnTo>
                <a:lnTo>
                  <a:pt x="49610" y="31550"/>
                </a:lnTo>
                <a:lnTo>
                  <a:pt x="49610" y="31520"/>
                </a:lnTo>
                <a:lnTo>
                  <a:pt x="49610" y="31510"/>
                </a:lnTo>
                <a:lnTo>
                  <a:pt x="49610" y="31470"/>
                </a:lnTo>
                <a:lnTo>
                  <a:pt x="49600" y="31440"/>
                </a:lnTo>
                <a:lnTo>
                  <a:pt x="49600" y="31420"/>
                </a:lnTo>
                <a:lnTo>
                  <a:pt x="49590" y="31370"/>
                </a:lnTo>
                <a:lnTo>
                  <a:pt x="49590" y="31360"/>
                </a:lnTo>
                <a:lnTo>
                  <a:pt x="49590" y="31340"/>
                </a:lnTo>
                <a:lnTo>
                  <a:pt x="49600" y="31310"/>
                </a:lnTo>
                <a:lnTo>
                  <a:pt x="49600" y="31290"/>
                </a:lnTo>
                <a:lnTo>
                  <a:pt x="49600" y="31270"/>
                </a:lnTo>
                <a:lnTo>
                  <a:pt x="49590" y="31250"/>
                </a:lnTo>
                <a:lnTo>
                  <a:pt x="49580" y="31210"/>
                </a:lnTo>
                <a:lnTo>
                  <a:pt x="49570" y="31180"/>
                </a:lnTo>
                <a:lnTo>
                  <a:pt x="49560" y="31150"/>
                </a:lnTo>
                <a:lnTo>
                  <a:pt x="49560" y="31130"/>
                </a:lnTo>
                <a:lnTo>
                  <a:pt x="49580" y="31090"/>
                </a:lnTo>
                <a:lnTo>
                  <a:pt x="49590" y="31060"/>
                </a:lnTo>
                <a:lnTo>
                  <a:pt x="49600" y="31030"/>
                </a:lnTo>
                <a:lnTo>
                  <a:pt x="49600" y="31020"/>
                </a:lnTo>
                <a:lnTo>
                  <a:pt x="49610" y="30980"/>
                </a:lnTo>
                <a:lnTo>
                  <a:pt x="49610" y="30930"/>
                </a:lnTo>
                <a:lnTo>
                  <a:pt x="49610" y="30890"/>
                </a:lnTo>
                <a:lnTo>
                  <a:pt x="49610" y="30880"/>
                </a:lnTo>
                <a:lnTo>
                  <a:pt x="49610" y="30860"/>
                </a:lnTo>
                <a:lnTo>
                  <a:pt x="49610" y="30810"/>
                </a:lnTo>
                <a:lnTo>
                  <a:pt x="49610" y="30800"/>
                </a:lnTo>
                <a:lnTo>
                  <a:pt x="49600" y="30760"/>
                </a:lnTo>
                <a:lnTo>
                  <a:pt x="49590" y="30700"/>
                </a:lnTo>
                <a:lnTo>
                  <a:pt x="49590" y="30680"/>
                </a:lnTo>
                <a:lnTo>
                  <a:pt x="49580" y="30650"/>
                </a:lnTo>
                <a:lnTo>
                  <a:pt x="49590" y="30630"/>
                </a:lnTo>
                <a:lnTo>
                  <a:pt x="49570" y="30620"/>
                </a:lnTo>
                <a:lnTo>
                  <a:pt x="49570" y="30580"/>
                </a:lnTo>
                <a:lnTo>
                  <a:pt x="49620" y="30400"/>
                </a:lnTo>
                <a:lnTo>
                  <a:pt x="49630" y="30390"/>
                </a:lnTo>
                <a:lnTo>
                  <a:pt x="49640" y="30320"/>
                </a:lnTo>
                <a:lnTo>
                  <a:pt x="49670" y="30210"/>
                </a:lnTo>
                <a:lnTo>
                  <a:pt x="49680" y="30190"/>
                </a:lnTo>
                <a:lnTo>
                  <a:pt x="49700" y="30040"/>
                </a:lnTo>
                <a:lnTo>
                  <a:pt x="49700" y="29990"/>
                </a:lnTo>
                <a:lnTo>
                  <a:pt x="49710" y="29980"/>
                </a:lnTo>
                <a:lnTo>
                  <a:pt x="49730" y="29970"/>
                </a:lnTo>
                <a:lnTo>
                  <a:pt x="49770" y="29730"/>
                </a:lnTo>
                <a:lnTo>
                  <a:pt x="49740" y="29730"/>
                </a:lnTo>
                <a:lnTo>
                  <a:pt x="49720" y="29730"/>
                </a:lnTo>
                <a:lnTo>
                  <a:pt x="49680" y="29740"/>
                </a:lnTo>
                <a:lnTo>
                  <a:pt x="49650" y="29740"/>
                </a:lnTo>
                <a:lnTo>
                  <a:pt x="49620" y="29740"/>
                </a:lnTo>
                <a:lnTo>
                  <a:pt x="49590" y="29740"/>
                </a:lnTo>
                <a:lnTo>
                  <a:pt x="49580" y="29750"/>
                </a:lnTo>
                <a:lnTo>
                  <a:pt x="49550" y="29740"/>
                </a:lnTo>
                <a:lnTo>
                  <a:pt x="49530" y="29740"/>
                </a:lnTo>
                <a:lnTo>
                  <a:pt x="49500" y="29750"/>
                </a:lnTo>
                <a:lnTo>
                  <a:pt x="49490" y="29750"/>
                </a:lnTo>
                <a:lnTo>
                  <a:pt x="49470" y="29750"/>
                </a:lnTo>
                <a:lnTo>
                  <a:pt x="49440" y="29750"/>
                </a:lnTo>
                <a:lnTo>
                  <a:pt x="49400" y="29750"/>
                </a:lnTo>
                <a:lnTo>
                  <a:pt x="49320" y="29760"/>
                </a:lnTo>
                <a:lnTo>
                  <a:pt x="49270" y="29710"/>
                </a:lnTo>
                <a:lnTo>
                  <a:pt x="49220" y="29660"/>
                </a:lnTo>
                <a:lnTo>
                  <a:pt x="49190" y="29630"/>
                </a:lnTo>
                <a:lnTo>
                  <a:pt x="49190" y="29620"/>
                </a:lnTo>
                <a:lnTo>
                  <a:pt x="49170" y="29610"/>
                </a:lnTo>
                <a:lnTo>
                  <a:pt x="49120" y="29570"/>
                </a:lnTo>
                <a:lnTo>
                  <a:pt x="49120" y="29560"/>
                </a:lnTo>
                <a:lnTo>
                  <a:pt x="49110" y="29560"/>
                </a:lnTo>
                <a:lnTo>
                  <a:pt x="49110" y="29550"/>
                </a:lnTo>
                <a:lnTo>
                  <a:pt x="49110" y="29540"/>
                </a:lnTo>
                <a:lnTo>
                  <a:pt x="49110" y="29520"/>
                </a:lnTo>
                <a:lnTo>
                  <a:pt x="49090" y="29500"/>
                </a:lnTo>
                <a:lnTo>
                  <a:pt x="49090" y="29490"/>
                </a:lnTo>
                <a:lnTo>
                  <a:pt x="49090" y="29480"/>
                </a:lnTo>
                <a:lnTo>
                  <a:pt x="49080" y="29450"/>
                </a:lnTo>
                <a:lnTo>
                  <a:pt x="49070" y="29420"/>
                </a:lnTo>
                <a:lnTo>
                  <a:pt x="49070" y="29410"/>
                </a:lnTo>
                <a:lnTo>
                  <a:pt x="49060" y="29390"/>
                </a:lnTo>
                <a:lnTo>
                  <a:pt x="49060" y="29380"/>
                </a:lnTo>
                <a:lnTo>
                  <a:pt x="49060" y="29360"/>
                </a:lnTo>
                <a:lnTo>
                  <a:pt x="49040" y="29330"/>
                </a:lnTo>
                <a:lnTo>
                  <a:pt x="49030" y="29290"/>
                </a:lnTo>
                <a:lnTo>
                  <a:pt x="49020" y="29270"/>
                </a:lnTo>
                <a:lnTo>
                  <a:pt x="49010" y="29240"/>
                </a:lnTo>
                <a:lnTo>
                  <a:pt x="49010" y="29220"/>
                </a:lnTo>
                <a:lnTo>
                  <a:pt x="49010" y="29210"/>
                </a:lnTo>
                <a:lnTo>
                  <a:pt x="49000" y="29190"/>
                </a:lnTo>
                <a:lnTo>
                  <a:pt x="48990" y="29160"/>
                </a:lnTo>
                <a:lnTo>
                  <a:pt x="48970" y="29140"/>
                </a:lnTo>
                <a:lnTo>
                  <a:pt x="48970" y="29110"/>
                </a:lnTo>
                <a:lnTo>
                  <a:pt x="48950" y="29040"/>
                </a:lnTo>
                <a:lnTo>
                  <a:pt x="48960" y="29030"/>
                </a:lnTo>
                <a:lnTo>
                  <a:pt x="48970" y="29030"/>
                </a:lnTo>
                <a:lnTo>
                  <a:pt x="48980" y="29020"/>
                </a:lnTo>
                <a:lnTo>
                  <a:pt x="49000" y="29010"/>
                </a:lnTo>
                <a:lnTo>
                  <a:pt x="49010" y="29010"/>
                </a:lnTo>
                <a:lnTo>
                  <a:pt x="49020" y="29000"/>
                </a:lnTo>
                <a:lnTo>
                  <a:pt x="49030" y="28990"/>
                </a:lnTo>
                <a:lnTo>
                  <a:pt x="49040" y="28990"/>
                </a:lnTo>
                <a:lnTo>
                  <a:pt x="49060" y="28980"/>
                </a:lnTo>
                <a:lnTo>
                  <a:pt x="49060" y="28970"/>
                </a:lnTo>
                <a:lnTo>
                  <a:pt x="49080" y="28970"/>
                </a:lnTo>
                <a:lnTo>
                  <a:pt x="49090" y="28960"/>
                </a:lnTo>
                <a:lnTo>
                  <a:pt x="49100" y="28950"/>
                </a:lnTo>
                <a:lnTo>
                  <a:pt x="49110" y="28950"/>
                </a:lnTo>
                <a:lnTo>
                  <a:pt x="49140" y="28940"/>
                </a:lnTo>
                <a:lnTo>
                  <a:pt x="49150" y="28940"/>
                </a:lnTo>
                <a:lnTo>
                  <a:pt x="49150" y="28930"/>
                </a:lnTo>
                <a:lnTo>
                  <a:pt x="49170" y="28930"/>
                </a:lnTo>
                <a:lnTo>
                  <a:pt x="49190" y="28920"/>
                </a:lnTo>
                <a:lnTo>
                  <a:pt x="49200" y="28920"/>
                </a:lnTo>
                <a:lnTo>
                  <a:pt x="49210" y="28910"/>
                </a:lnTo>
                <a:lnTo>
                  <a:pt x="49220" y="28910"/>
                </a:lnTo>
                <a:lnTo>
                  <a:pt x="49230" y="28900"/>
                </a:lnTo>
                <a:lnTo>
                  <a:pt x="49240" y="28900"/>
                </a:lnTo>
                <a:lnTo>
                  <a:pt x="49240" y="28890"/>
                </a:lnTo>
                <a:lnTo>
                  <a:pt x="49260" y="28890"/>
                </a:lnTo>
                <a:lnTo>
                  <a:pt x="49280" y="28880"/>
                </a:lnTo>
                <a:lnTo>
                  <a:pt x="49310" y="28870"/>
                </a:lnTo>
                <a:lnTo>
                  <a:pt x="49340" y="28860"/>
                </a:lnTo>
                <a:lnTo>
                  <a:pt x="49380" y="28840"/>
                </a:lnTo>
                <a:lnTo>
                  <a:pt x="49420" y="28830"/>
                </a:lnTo>
                <a:lnTo>
                  <a:pt x="49440" y="28810"/>
                </a:lnTo>
                <a:lnTo>
                  <a:pt x="49470" y="28800"/>
                </a:lnTo>
                <a:lnTo>
                  <a:pt x="49490" y="28780"/>
                </a:lnTo>
                <a:lnTo>
                  <a:pt x="49510" y="28760"/>
                </a:lnTo>
                <a:lnTo>
                  <a:pt x="49540" y="28750"/>
                </a:lnTo>
                <a:lnTo>
                  <a:pt x="49570" y="28740"/>
                </a:lnTo>
                <a:lnTo>
                  <a:pt x="49590" y="28730"/>
                </a:lnTo>
                <a:lnTo>
                  <a:pt x="49590" y="28720"/>
                </a:lnTo>
                <a:lnTo>
                  <a:pt x="49610" y="28720"/>
                </a:lnTo>
                <a:lnTo>
                  <a:pt x="49630" y="28710"/>
                </a:lnTo>
                <a:lnTo>
                  <a:pt x="49660" y="28690"/>
                </a:lnTo>
                <a:lnTo>
                  <a:pt x="49670" y="28680"/>
                </a:lnTo>
                <a:lnTo>
                  <a:pt x="49690" y="28670"/>
                </a:lnTo>
                <a:lnTo>
                  <a:pt x="49700" y="28670"/>
                </a:lnTo>
                <a:lnTo>
                  <a:pt x="49710" y="28660"/>
                </a:lnTo>
                <a:lnTo>
                  <a:pt x="49720" y="28660"/>
                </a:lnTo>
                <a:lnTo>
                  <a:pt x="49730" y="28670"/>
                </a:lnTo>
                <a:lnTo>
                  <a:pt x="49740" y="28670"/>
                </a:lnTo>
                <a:lnTo>
                  <a:pt x="49740" y="28680"/>
                </a:lnTo>
                <a:lnTo>
                  <a:pt x="49750" y="28680"/>
                </a:lnTo>
                <a:lnTo>
                  <a:pt x="49760" y="28680"/>
                </a:lnTo>
                <a:lnTo>
                  <a:pt x="49760" y="28670"/>
                </a:lnTo>
                <a:lnTo>
                  <a:pt x="49770" y="28660"/>
                </a:lnTo>
                <a:lnTo>
                  <a:pt x="49780" y="28660"/>
                </a:lnTo>
                <a:lnTo>
                  <a:pt x="49790" y="28670"/>
                </a:lnTo>
                <a:lnTo>
                  <a:pt x="49800" y="28680"/>
                </a:lnTo>
                <a:lnTo>
                  <a:pt x="49810" y="28680"/>
                </a:lnTo>
                <a:lnTo>
                  <a:pt x="49810" y="28670"/>
                </a:lnTo>
                <a:lnTo>
                  <a:pt x="49820" y="28660"/>
                </a:lnTo>
                <a:lnTo>
                  <a:pt x="49830" y="28670"/>
                </a:lnTo>
                <a:lnTo>
                  <a:pt x="49830" y="28680"/>
                </a:lnTo>
                <a:lnTo>
                  <a:pt x="49840" y="28680"/>
                </a:lnTo>
                <a:lnTo>
                  <a:pt x="49850" y="28680"/>
                </a:lnTo>
                <a:lnTo>
                  <a:pt x="49860" y="28680"/>
                </a:lnTo>
                <a:lnTo>
                  <a:pt x="49870" y="28690"/>
                </a:lnTo>
                <a:lnTo>
                  <a:pt x="49870" y="28700"/>
                </a:lnTo>
                <a:lnTo>
                  <a:pt x="49880" y="28700"/>
                </a:lnTo>
                <a:lnTo>
                  <a:pt x="49890" y="28700"/>
                </a:lnTo>
                <a:lnTo>
                  <a:pt x="49890" y="28710"/>
                </a:lnTo>
                <a:lnTo>
                  <a:pt x="49900" y="28710"/>
                </a:lnTo>
                <a:lnTo>
                  <a:pt x="49910" y="28710"/>
                </a:lnTo>
                <a:lnTo>
                  <a:pt x="49910" y="28720"/>
                </a:lnTo>
                <a:lnTo>
                  <a:pt x="49910" y="28740"/>
                </a:lnTo>
                <a:lnTo>
                  <a:pt x="49920" y="28750"/>
                </a:lnTo>
                <a:lnTo>
                  <a:pt x="49930" y="28750"/>
                </a:lnTo>
                <a:lnTo>
                  <a:pt x="49940" y="28750"/>
                </a:lnTo>
                <a:lnTo>
                  <a:pt x="49950" y="28740"/>
                </a:lnTo>
                <a:lnTo>
                  <a:pt x="49970" y="28740"/>
                </a:lnTo>
                <a:lnTo>
                  <a:pt x="50000" y="28730"/>
                </a:lnTo>
                <a:lnTo>
                  <a:pt x="50050" y="28710"/>
                </a:lnTo>
                <a:lnTo>
                  <a:pt x="50060" y="28700"/>
                </a:lnTo>
                <a:lnTo>
                  <a:pt x="50110" y="28670"/>
                </a:lnTo>
                <a:lnTo>
                  <a:pt x="50150" y="28650"/>
                </a:lnTo>
                <a:lnTo>
                  <a:pt x="50170" y="28640"/>
                </a:lnTo>
                <a:lnTo>
                  <a:pt x="50200" y="28620"/>
                </a:lnTo>
                <a:lnTo>
                  <a:pt x="50220" y="28610"/>
                </a:lnTo>
                <a:lnTo>
                  <a:pt x="50230" y="28600"/>
                </a:lnTo>
                <a:lnTo>
                  <a:pt x="50240" y="28590"/>
                </a:lnTo>
                <a:lnTo>
                  <a:pt x="50250" y="28590"/>
                </a:lnTo>
                <a:lnTo>
                  <a:pt x="50270" y="28570"/>
                </a:lnTo>
                <a:lnTo>
                  <a:pt x="50290" y="28560"/>
                </a:lnTo>
                <a:lnTo>
                  <a:pt x="50300" y="28550"/>
                </a:lnTo>
                <a:lnTo>
                  <a:pt x="50310" y="28540"/>
                </a:lnTo>
                <a:lnTo>
                  <a:pt x="50320" y="28530"/>
                </a:lnTo>
                <a:lnTo>
                  <a:pt x="50330" y="28520"/>
                </a:lnTo>
                <a:lnTo>
                  <a:pt x="50340" y="28520"/>
                </a:lnTo>
                <a:lnTo>
                  <a:pt x="50350" y="28510"/>
                </a:lnTo>
                <a:lnTo>
                  <a:pt x="50350" y="28500"/>
                </a:lnTo>
                <a:lnTo>
                  <a:pt x="50370" y="28490"/>
                </a:lnTo>
                <a:lnTo>
                  <a:pt x="50400" y="28470"/>
                </a:lnTo>
                <a:lnTo>
                  <a:pt x="50410" y="28460"/>
                </a:lnTo>
                <a:lnTo>
                  <a:pt x="50430" y="28450"/>
                </a:lnTo>
                <a:lnTo>
                  <a:pt x="50440" y="28450"/>
                </a:lnTo>
                <a:lnTo>
                  <a:pt x="50450" y="28430"/>
                </a:lnTo>
                <a:lnTo>
                  <a:pt x="50450" y="28420"/>
                </a:lnTo>
                <a:lnTo>
                  <a:pt x="50450" y="28410"/>
                </a:lnTo>
                <a:lnTo>
                  <a:pt x="50450" y="28400"/>
                </a:lnTo>
                <a:lnTo>
                  <a:pt x="50460" y="28400"/>
                </a:lnTo>
                <a:lnTo>
                  <a:pt x="50480" y="28400"/>
                </a:lnTo>
                <a:lnTo>
                  <a:pt x="50590" y="28380"/>
                </a:lnTo>
                <a:lnTo>
                  <a:pt x="50630" y="28360"/>
                </a:lnTo>
                <a:lnTo>
                  <a:pt x="50760" y="28310"/>
                </a:lnTo>
                <a:lnTo>
                  <a:pt x="51030" y="28160"/>
                </a:lnTo>
                <a:lnTo>
                  <a:pt x="51240" y="27980"/>
                </a:lnTo>
                <a:lnTo>
                  <a:pt x="51370" y="27910"/>
                </a:lnTo>
                <a:lnTo>
                  <a:pt x="51450" y="27870"/>
                </a:lnTo>
                <a:lnTo>
                  <a:pt x="51570" y="27730"/>
                </a:lnTo>
                <a:lnTo>
                  <a:pt x="51720" y="27650"/>
                </a:lnTo>
                <a:lnTo>
                  <a:pt x="51780" y="27620"/>
                </a:lnTo>
                <a:lnTo>
                  <a:pt x="51830" y="27590"/>
                </a:lnTo>
                <a:lnTo>
                  <a:pt x="51880" y="27510"/>
                </a:lnTo>
                <a:lnTo>
                  <a:pt x="51940" y="27470"/>
                </a:lnTo>
                <a:lnTo>
                  <a:pt x="51970" y="27450"/>
                </a:lnTo>
                <a:lnTo>
                  <a:pt x="51980" y="27450"/>
                </a:lnTo>
                <a:lnTo>
                  <a:pt x="52060" y="27380"/>
                </a:lnTo>
                <a:lnTo>
                  <a:pt x="52110" y="27350"/>
                </a:lnTo>
                <a:lnTo>
                  <a:pt x="52220" y="27260"/>
                </a:lnTo>
                <a:lnTo>
                  <a:pt x="52300" y="27200"/>
                </a:lnTo>
                <a:lnTo>
                  <a:pt x="52420" y="27210"/>
                </a:lnTo>
                <a:lnTo>
                  <a:pt x="52490" y="27230"/>
                </a:lnTo>
                <a:lnTo>
                  <a:pt x="52610" y="27210"/>
                </a:lnTo>
                <a:lnTo>
                  <a:pt x="52660" y="27140"/>
                </a:lnTo>
                <a:lnTo>
                  <a:pt x="52680" y="27120"/>
                </a:lnTo>
                <a:lnTo>
                  <a:pt x="52750" y="27060"/>
                </a:lnTo>
                <a:lnTo>
                  <a:pt x="52890" y="26860"/>
                </a:lnTo>
                <a:lnTo>
                  <a:pt x="52890" y="26850"/>
                </a:lnTo>
                <a:lnTo>
                  <a:pt x="52890" y="26840"/>
                </a:lnTo>
                <a:lnTo>
                  <a:pt x="52900" y="26830"/>
                </a:lnTo>
                <a:lnTo>
                  <a:pt x="52910" y="26830"/>
                </a:lnTo>
                <a:lnTo>
                  <a:pt x="52910" y="26810"/>
                </a:lnTo>
                <a:lnTo>
                  <a:pt x="52920" y="26800"/>
                </a:lnTo>
                <a:lnTo>
                  <a:pt x="52930" y="26770"/>
                </a:lnTo>
                <a:lnTo>
                  <a:pt x="52930" y="26760"/>
                </a:lnTo>
                <a:lnTo>
                  <a:pt x="52940" y="26750"/>
                </a:lnTo>
                <a:lnTo>
                  <a:pt x="52960" y="26740"/>
                </a:lnTo>
                <a:lnTo>
                  <a:pt x="52970" y="26720"/>
                </a:lnTo>
                <a:lnTo>
                  <a:pt x="52980" y="26710"/>
                </a:lnTo>
                <a:lnTo>
                  <a:pt x="52990" y="26700"/>
                </a:lnTo>
                <a:lnTo>
                  <a:pt x="53020" y="26660"/>
                </a:lnTo>
                <a:lnTo>
                  <a:pt x="53040" y="26650"/>
                </a:lnTo>
                <a:lnTo>
                  <a:pt x="53050" y="26640"/>
                </a:lnTo>
                <a:lnTo>
                  <a:pt x="53060" y="26630"/>
                </a:lnTo>
                <a:lnTo>
                  <a:pt x="53060" y="26620"/>
                </a:lnTo>
                <a:lnTo>
                  <a:pt x="53070" y="26600"/>
                </a:lnTo>
                <a:lnTo>
                  <a:pt x="53080" y="26590"/>
                </a:lnTo>
                <a:lnTo>
                  <a:pt x="53090" y="26590"/>
                </a:lnTo>
                <a:lnTo>
                  <a:pt x="53110" y="26600"/>
                </a:lnTo>
                <a:lnTo>
                  <a:pt x="53120" y="26600"/>
                </a:lnTo>
                <a:lnTo>
                  <a:pt x="53130" y="26600"/>
                </a:lnTo>
                <a:lnTo>
                  <a:pt x="53140" y="26610"/>
                </a:lnTo>
                <a:lnTo>
                  <a:pt x="53150" y="26610"/>
                </a:lnTo>
                <a:lnTo>
                  <a:pt x="53160" y="26610"/>
                </a:lnTo>
                <a:lnTo>
                  <a:pt x="53180" y="26620"/>
                </a:lnTo>
                <a:lnTo>
                  <a:pt x="53180" y="26630"/>
                </a:lnTo>
                <a:lnTo>
                  <a:pt x="53190" y="26640"/>
                </a:lnTo>
                <a:lnTo>
                  <a:pt x="53200" y="26650"/>
                </a:lnTo>
                <a:lnTo>
                  <a:pt x="53210" y="26660"/>
                </a:lnTo>
                <a:lnTo>
                  <a:pt x="53220" y="26670"/>
                </a:lnTo>
                <a:lnTo>
                  <a:pt x="53260" y="26670"/>
                </a:lnTo>
                <a:lnTo>
                  <a:pt x="53280" y="26680"/>
                </a:lnTo>
                <a:lnTo>
                  <a:pt x="53290" y="26680"/>
                </a:lnTo>
                <a:lnTo>
                  <a:pt x="53310" y="26690"/>
                </a:lnTo>
                <a:lnTo>
                  <a:pt x="53330" y="26700"/>
                </a:lnTo>
                <a:lnTo>
                  <a:pt x="53340" y="26710"/>
                </a:lnTo>
                <a:lnTo>
                  <a:pt x="53360" y="26720"/>
                </a:lnTo>
                <a:lnTo>
                  <a:pt x="53360" y="26730"/>
                </a:lnTo>
                <a:lnTo>
                  <a:pt x="53390" y="26750"/>
                </a:lnTo>
                <a:lnTo>
                  <a:pt x="53410" y="26770"/>
                </a:lnTo>
                <a:lnTo>
                  <a:pt x="53410" y="26760"/>
                </a:lnTo>
                <a:lnTo>
                  <a:pt x="53410" y="26770"/>
                </a:lnTo>
                <a:lnTo>
                  <a:pt x="53430" y="26770"/>
                </a:lnTo>
                <a:lnTo>
                  <a:pt x="53450" y="26790"/>
                </a:lnTo>
                <a:lnTo>
                  <a:pt x="53490" y="26800"/>
                </a:lnTo>
                <a:lnTo>
                  <a:pt x="53520" y="26810"/>
                </a:lnTo>
                <a:lnTo>
                  <a:pt x="53550" y="26830"/>
                </a:lnTo>
                <a:lnTo>
                  <a:pt x="53560" y="26830"/>
                </a:lnTo>
                <a:lnTo>
                  <a:pt x="53570" y="26840"/>
                </a:lnTo>
                <a:lnTo>
                  <a:pt x="53580" y="26850"/>
                </a:lnTo>
                <a:lnTo>
                  <a:pt x="53600" y="26850"/>
                </a:lnTo>
                <a:lnTo>
                  <a:pt x="53600" y="26860"/>
                </a:lnTo>
                <a:lnTo>
                  <a:pt x="53610" y="26870"/>
                </a:lnTo>
                <a:lnTo>
                  <a:pt x="53620" y="26870"/>
                </a:lnTo>
                <a:lnTo>
                  <a:pt x="53640" y="26880"/>
                </a:lnTo>
                <a:lnTo>
                  <a:pt x="53650" y="26890"/>
                </a:lnTo>
                <a:lnTo>
                  <a:pt x="53660" y="26890"/>
                </a:lnTo>
                <a:lnTo>
                  <a:pt x="53670" y="26900"/>
                </a:lnTo>
                <a:lnTo>
                  <a:pt x="53680" y="26910"/>
                </a:lnTo>
                <a:lnTo>
                  <a:pt x="53690" y="26920"/>
                </a:lnTo>
                <a:lnTo>
                  <a:pt x="53700" y="26930"/>
                </a:lnTo>
                <a:lnTo>
                  <a:pt x="53710" y="26940"/>
                </a:lnTo>
                <a:lnTo>
                  <a:pt x="53720" y="26950"/>
                </a:lnTo>
                <a:lnTo>
                  <a:pt x="53750" y="26970"/>
                </a:lnTo>
                <a:lnTo>
                  <a:pt x="53770" y="26980"/>
                </a:lnTo>
                <a:lnTo>
                  <a:pt x="53800" y="26980"/>
                </a:lnTo>
                <a:lnTo>
                  <a:pt x="53810" y="26990"/>
                </a:lnTo>
                <a:lnTo>
                  <a:pt x="53830" y="26990"/>
                </a:lnTo>
                <a:lnTo>
                  <a:pt x="53840" y="27000"/>
                </a:lnTo>
                <a:lnTo>
                  <a:pt x="53870" y="27010"/>
                </a:lnTo>
                <a:lnTo>
                  <a:pt x="53890" y="27010"/>
                </a:lnTo>
                <a:lnTo>
                  <a:pt x="53910" y="27020"/>
                </a:lnTo>
                <a:lnTo>
                  <a:pt x="53930" y="27020"/>
                </a:lnTo>
                <a:lnTo>
                  <a:pt x="53950" y="27020"/>
                </a:lnTo>
                <a:lnTo>
                  <a:pt x="53960" y="27030"/>
                </a:lnTo>
                <a:lnTo>
                  <a:pt x="53990" y="27040"/>
                </a:lnTo>
                <a:lnTo>
                  <a:pt x="54010" y="27040"/>
                </a:lnTo>
                <a:lnTo>
                  <a:pt x="54020" y="27050"/>
                </a:lnTo>
                <a:lnTo>
                  <a:pt x="54040" y="27060"/>
                </a:lnTo>
                <a:lnTo>
                  <a:pt x="54050" y="27060"/>
                </a:lnTo>
                <a:lnTo>
                  <a:pt x="54070" y="27070"/>
                </a:lnTo>
                <a:lnTo>
                  <a:pt x="54090" y="27070"/>
                </a:lnTo>
                <a:lnTo>
                  <a:pt x="54110" y="27080"/>
                </a:lnTo>
                <a:lnTo>
                  <a:pt x="54130" y="27080"/>
                </a:lnTo>
                <a:lnTo>
                  <a:pt x="54140" y="27090"/>
                </a:lnTo>
                <a:lnTo>
                  <a:pt x="54150" y="27090"/>
                </a:lnTo>
                <a:lnTo>
                  <a:pt x="54170" y="27100"/>
                </a:lnTo>
                <a:lnTo>
                  <a:pt x="54180" y="27100"/>
                </a:lnTo>
                <a:lnTo>
                  <a:pt x="54200" y="27100"/>
                </a:lnTo>
                <a:lnTo>
                  <a:pt x="54210" y="27100"/>
                </a:lnTo>
                <a:lnTo>
                  <a:pt x="54220" y="27110"/>
                </a:lnTo>
                <a:lnTo>
                  <a:pt x="54230" y="27110"/>
                </a:lnTo>
                <a:lnTo>
                  <a:pt x="54240" y="27110"/>
                </a:lnTo>
                <a:lnTo>
                  <a:pt x="54250" y="27120"/>
                </a:lnTo>
                <a:lnTo>
                  <a:pt x="54250" y="27130"/>
                </a:lnTo>
                <a:lnTo>
                  <a:pt x="54280" y="27150"/>
                </a:lnTo>
                <a:lnTo>
                  <a:pt x="54300" y="27170"/>
                </a:lnTo>
                <a:lnTo>
                  <a:pt x="54320" y="27190"/>
                </a:lnTo>
                <a:lnTo>
                  <a:pt x="54360" y="27210"/>
                </a:lnTo>
                <a:lnTo>
                  <a:pt x="54380" y="27220"/>
                </a:lnTo>
                <a:lnTo>
                  <a:pt x="54410" y="27230"/>
                </a:lnTo>
                <a:lnTo>
                  <a:pt x="54430" y="27240"/>
                </a:lnTo>
                <a:lnTo>
                  <a:pt x="54450" y="27240"/>
                </a:lnTo>
                <a:lnTo>
                  <a:pt x="54470" y="27240"/>
                </a:lnTo>
                <a:lnTo>
                  <a:pt x="54490" y="27240"/>
                </a:lnTo>
                <a:lnTo>
                  <a:pt x="54510" y="27240"/>
                </a:lnTo>
                <a:lnTo>
                  <a:pt x="54540" y="27240"/>
                </a:lnTo>
                <a:lnTo>
                  <a:pt x="54570" y="27240"/>
                </a:lnTo>
                <a:lnTo>
                  <a:pt x="54590" y="27240"/>
                </a:lnTo>
                <a:lnTo>
                  <a:pt x="54600" y="27250"/>
                </a:lnTo>
                <a:lnTo>
                  <a:pt x="54620" y="27250"/>
                </a:lnTo>
                <a:lnTo>
                  <a:pt x="54660" y="27250"/>
                </a:lnTo>
                <a:lnTo>
                  <a:pt x="54690" y="27250"/>
                </a:lnTo>
                <a:lnTo>
                  <a:pt x="54720" y="27250"/>
                </a:lnTo>
                <a:lnTo>
                  <a:pt x="54750" y="27240"/>
                </a:lnTo>
                <a:lnTo>
                  <a:pt x="54770" y="27240"/>
                </a:lnTo>
                <a:lnTo>
                  <a:pt x="54810" y="27230"/>
                </a:lnTo>
                <a:lnTo>
                  <a:pt x="54850" y="27230"/>
                </a:lnTo>
                <a:lnTo>
                  <a:pt x="54860" y="27230"/>
                </a:lnTo>
                <a:lnTo>
                  <a:pt x="54870" y="27230"/>
                </a:lnTo>
                <a:lnTo>
                  <a:pt x="54880" y="27230"/>
                </a:lnTo>
                <a:lnTo>
                  <a:pt x="54890" y="27230"/>
                </a:lnTo>
                <a:lnTo>
                  <a:pt x="54900" y="27230"/>
                </a:lnTo>
                <a:lnTo>
                  <a:pt x="54910" y="27230"/>
                </a:lnTo>
                <a:lnTo>
                  <a:pt x="54930" y="27230"/>
                </a:lnTo>
                <a:lnTo>
                  <a:pt x="54950" y="27230"/>
                </a:lnTo>
                <a:lnTo>
                  <a:pt x="54960" y="27240"/>
                </a:lnTo>
                <a:lnTo>
                  <a:pt x="54970" y="27250"/>
                </a:lnTo>
                <a:lnTo>
                  <a:pt x="54990" y="27250"/>
                </a:lnTo>
                <a:lnTo>
                  <a:pt x="55000" y="27260"/>
                </a:lnTo>
                <a:lnTo>
                  <a:pt x="55030" y="27260"/>
                </a:lnTo>
                <a:lnTo>
                  <a:pt x="55050" y="27260"/>
                </a:lnTo>
                <a:lnTo>
                  <a:pt x="55060" y="27270"/>
                </a:lnTo>
                <a:lnTo>
                  <a:pt x="55070" y="27270"/>
                </a:lnTo>
                <a:lnTo>
                  <a:pt x="55080" y="27270"/>
                </a:lnTo>
                <a:lnTo>
                  <a:pt x="55010" y="27470"/>
                </a:lnTo>
                <a:lnTo>
                  <a:pt x="54980" y="27570"/>
                </a:lnTo>
                <a:lnTo>
                  <a:pt x="54950" y="27640"/>
                </a:lnTo>
                <a:lnTo>
                  <a:pt x="54920" y="27680"/>
                </a:lnTo>
                <a:lnTo>
                  <a:pt x="54900" y="27720"/>
                </a:lnTo>
                <a:lnTo>
                  <a:pt x="54910" y="27740"/>
                </a:lnTo>
                <a:lnTo>
                  <a:pt x="54880" y="27770"/>
                </a:lnTo>
                <a:lnTo>
                  <a:pt x="54860" y="27790"/>
                </a:lnTo>
                <a:lnTo>
                  <a:pt x="54860" y="27800"/>
                </a:lnTo>
                <a:lnTo>
                  <a:pt x="54850" y="27820"/>
                </a:lnTo>
                <a:lnTo>
                  <a:pt x="54830" y="27860"/>
                </a:lnTo>
                <a:lnTo>
                  <a:pt x="54820" y="27870"/>
                </a:lnTo>
                <a:lnTo>
                  <a:pt x="54820" y="27890"/>
                </a:lnTo>
                <a:lnTo>
                  <a:pt x="54810" y="27900"/>
                </a:lnTo>
                <a:lnTo>
                  <a:pt x="54810" y="27910"/>
                </a:lnTo>
                <a:lnTo>
                  <a:pt x="54810" y="27920"/>
                </a:lnTo>
                <a:lnTo>
                  <a:pt x="54840" y="27920"/>
                </a:lnTo>
                <a:lnTo>
                  <a:pt x="54860" y="27910"/>
                </a:lnTo>
                <a:lnTo>
                  <a:pt x="54870" y="27910"/>
                </a:lnTo>
                <a:lnTo>
                  <a:pt x="54910" y="27900"/>
                </a:lnTo>
                <a:lnTo>
                  <a:pt x="54930" y="27900"/>
                </a:lnTo>
                <a:lnTo>
                  <a:pt x="54950" y="27900"/>
                </a:lnTo>
                <a:lnTo>
                  <a:pt x="54990" y="27890"/>
                </a:lnTo>
                <a:lnTo>
                  <a:pt x="55020" y="27890"/>
                </a:lnTo>
                <a:lnTo>
                  <a:pt x="55070" y="27880"/>
                </a:lnTo>
                <a:lnTo>
                  <a:pt x="55080" y="27880"/>
                </a:lnTo>
                <a:lnTo>
                  <a:pt x="55090" y="27870"/>
                </a:lnTo>
                <a:lnTo>
                  <a:pt x="55130" y="27870"/>
                </a:lnTo>
                <a:lnTo>
                  <a:pt x="55200" y="27870"/>
                </a:lnTo>
                <a:lnTo>
                  <a:pt x="55310" y="27860"/>
                </a:lnTo>
                <a:lnTo>
                  <a:pt x="55360" y="27860"/>
                </a:lnTo>
                <a:lnTo>
                  <a:pt x="55410" y="27840"/>
                </a:lnTo>
                <a:lnTo>
                  <a:pt x="55440" y="27840"/>
                </a:lnTo>
                <a:lnTo>
                  <a:pt x="55540" y="27850"/>
                </a:lnTo>
                <a:lnTo>
                  <a:pt x="55540" y="27810"/>
                </a:lnTo>
                <a:lnTo>
                  <a:pt x="55550" y="27800"/>
                </a:lnTo>
                <a:lnTo>
                  <a:pt x="55550" y="27780"/>
                </a:lnTo>
                <a:lnTo>
                  <a:pt x="55550" y="27770"/>
                </a:lnTo>
                <a:lnTo>
                  <a:pt x="55550" y="27760"/>
                </a:lnTo>
                <a:lnTo>
                  <a:pt x="55560" y="27740"/>
                </a:lnTo>
                <a:lnTo>
                  <a:pt x="55560" y="27730"/>
                </a:lnTo>
                <a:lnTo>
                  <a:pt x="55560" y="27720"/>
                </a:lnTo>
                <a:lnTo>
                  <a:pt x="55560" y="27700"/>
                </a:lnTo>
                <a:lnTo>
                  <a:pt x="55570" y="27670"/>
                </a:lnTo>
                <a:lnTo>
                  <a:pt x="55580" y="27660"/>
                </a:lnTo>
                <a:lnTo>
                  <a:pt x="55590" y="27650"/>
                </a:lnTo>
                <a:lnTo>
                  <a:pt x="55600" y="27640"/>
                </a:lnTo>
                <a:lnTo>
                  <a:pt x="55610" y="27630"/>
                </a:lnTo>
                <a:lnTo>
                  <a:pt x="55610" y="27610"/>
                </a:lnTo>
                <a:lnTo>
                  <a:pt x="55620" y="27600"/>
                </a:lnTo>
                <a:lnTo>
                  <a:pt x="55620" y="27580"/>
                </a:lnTo>
                <a:lnTo>
                  <a:pt x="55620" y="27570"/>
                </a:lnTo>
                <a:lnTo>
                  <a:pt x="55620" y="27550"/>
                </a:lnTo>
                <a:lnTo>
                  <a:pt x="55610" y="27510"/>
                </a:lnTo>
                <a:lnTo>
                  <a:pt x="55610" y="27500"/>
                </a:lnTo>
                <a:lnTo>
                  <a:pt x="55620" y="27490"/>
                </a:lnTo>
                <a:lnTo>
                  <a:pt x="55620" y="27480"/>
                </a:lnTo>
                <a:lnTo>
                  <a:pt x="55630" y="27470"/>
                </a:lnTo>
                <a:lnTo>
                  <a:pt x="55630" y="27460"/>
                </a:lnTo>
                <a:lnTo>
                  <a:pt x="55640" y="27450"/>
                </a:lnTo>
                <a:lnTo>
                  <a:pt x="55640" y="27440"/>
                </a:lnTo>
                <a:lnTo>
                  <a:pt x="55650" y="27430"/>
                </a:lnTo>
                <a:lnTo>
                  <a:pt x="55650" y="27420"/>
                </a:lnTo>
                <a:lnTo>
                  <a:pt x="55660" y="27410"/>
                </a:lnTo>
                <a:lnTo>
                  <a:pt x="55670" y="27390"/>
                </a:lnTo>
                <a:lnTo>
                  <a:pt x="55670" y="27380"/>
                </a:lnTo>
                <a:lnTo>
                  <a:pt x="55680" y="27370"/>
                </a:lnTo>
                <a:lnTo>
                  <a:pt x="55680" y="27360"/>
                </a:lnTo>
                <a:lnTo>
                  <a:pt x="55690" y="27350"/>
                </a:lnTo>
                <a:lnTo>
                  <a:pt x="55690" y="27340"/>
                </a:lnTo>
                <a:lnTo>
                  <a:pt x="55700" y="27310"/>
                </a:lnTo>
                <a:lnTo>
                  <a:pt x="55700" y="27300"/>
                </a:lnTo>
                <a:lnTo>
                  <a:pt x="55700" y="27290"/>
                </a:lnTo>
                <a:lnTo>
                  <a:pt x="55710" y="27270"/>
                </a:lnTo>
                <a:lnTo>
                  <a:pt x="55710" y="27230"/>
                </a:lnTo>
                <a:lnTo>
                  <a:pt x="55720" y="27180"/>
                </a:lnTo>
                <a:lnTo>
                  <a:pt x="55730" y="27160"/>
                </a:lnTo>
                <a:lnTo>
                  <a:pt x="55730" y="27140"/>
                </a:lnTo>
                <a:lnTo>
                  <a:pt x="55740" y="27120"/>
                </a:lnTo>
                <a:lnTo>
                  <a:pt x="55740" y="27100"/>
                </a:lnTo>
                <a:lnTo>
                  <a:pt x="55740" y="27080"/>
                </a:lnTo>
                <a:lnTo>
                  <a:pt x="55750" y="27060"/>
                </a:lnTo>
                <a:lnTo>
                  <a:pt x="55750" y="27030"/>
                </a:lnTo>
                <a:lnTo>
                  <a:pt x="55760" y="27010"/>
                </a:lnTo>
                <a:lnTo>
                  <a:pt x="55760" y="26990"/>
                </a:lnTo>
                <a:lnTo>
                  <a:pt x="55770" y="26970"/>
                </a:lnTo>
                <a:lnTo>
                  <a:pt x="55780" y="26950"/>
                </a:lnTo>
                <a:lnTo>
                  <a:pt x="55780" y="26930"/>
                </a:lnTo>
                <a:lnTo>
                  <a:pt x="55790" y="26900"/>
                </a:lnTo>
                <a:lnTo>
                  <a:pt x="55810" y="26810"/>
                </a:lnTo>
                <a:lnTo>
                  <a:pt x="55820" y="26720"/>
                </a:lnTo>
                <a:lnTo>
                  <a:pt x="55820" y="26710"/>
                </a:lnTo>
                <a:lnTo>
                  <a:pt x="55830" y="26630"/>
                </a:lnTo>
                <a:lnTo>
                  <a:pt x="55830" y="26620"/>
                </a:lnTo>
                <a:lnTo>
                  <a:pt x="55840" y="26530"/>
                </a:lnTo>
                <a:lnTo>
                  <a:pt x="55840" y="26520"/>
                </a:lnTo>
                <a:lnTo>
                  <a:pt x="55840" y="26510"/>
                </a:lnTo>
                <a:lnTo>
                  <a:pt x="55840" y="26480"/>
                </a:lnTo>
                <a:lnTo>
                  <a:pt x="55840" y="26420"/>
                </a:lnTo>
                <a:lnTo>
                  <a:pt x="55840" y="26400"/>
                </a:lnTo>
                <a:lnTo>
                  <a:pt x="55840" y="26380"/>
                </a:lnTo>
                <a:lnTo>
                  <a:pt x="55840" y="26370"/>
                </a:lnTo>
                <a:lnTo>
                  <a:pt x="55840" y="26360"/>
                </a:lnTo>
                <a:lnTo>
                  <a:pt x="55840" y="26350"/>
                </a:lnTo>
                <a:lnTo>
                  <a:pt x="55840" y="26340"/>
                </a:lnTo>
                <a:lnTo>
                  <a:pt x="55840" y="26330"/>
                </a:lnTo>
                <a:lnTo>
                  <a:pt x="55840" y="26310"/>
                </a:lnTo>
                <a:lnTo>
                  <a:pt x="55840" y="26230"/>
                </a:lnTo>
                <a:lnTo>
                  <a:pt x="55840" y="26220"/>
                </a:lnTo>
                <a:lnTo>
                  <a:pt x="55840" y="26190"/>
                </a:lnTo>
                <a:lnTo>
                  <a:pt x="55840" y="26180"/>
                </a:lnTo>
                <a:lnTo>
                  <a:pt x="55850" y="26090"/>
                </a:lnTo>
                <a:lnTo>
                  <a:pt x="55860" y="26090"/>
                </a:lnTo>
                <a:lnTo>
                  <a:pt x="55880" y="26090"/>
                </a:lnTo>
                <a:lnTo>
                  <a:pt x="55890" y="26080"/>
                </a:lnTo>
                <a:lnTo>
                  <a:pt x="55900" y="26080"/>
                </a:lnTo>
                <a:lnTo>
                  <a:pt x="55910" y="26090"/>
                </a:lnTo>
                <a:lnTo>
                  <a:pt x="55920" y="26100"/>
                </a:lnTo>
                <a:lnTo>
                  <a:pt x="55920" y="26110"/>
                </a:lnTo>
                <a:lnTo>
                  <a:pt x="55930" y="26120"/>
                </a:lnTo>
                <a:lnTo>
                  <a:pt x="55930" y="26130"/>
                </a:lnTo>
                <a:lnTo>
                  <a:pt x="55930" y="26150"/>
                </a:lnTo>
                <a:lnTo>
                  <a:pt x="55930" y="26160"/>
                </a:lnTo>
                <a:lnTo>
                  <a:pt x="55930" y="26170"/>
                </a:lnTo>
                <a:lnTo>
                  <a:pt x="55930" y="26180"/>
                </a:lnTo>
                <a:lnTo>
                  <a:pt x="55940" y="26180"/>
                </a:lnTo>
                <a:lnTo>
                  <a:pt x="55940" y="26170"/>
                </a:lnTo>
                <a:lnTo>
                  <a:pt x="55950" y="26160"/>
                </a:lnTo>
                <a:lnTo>
                  <a:pt x="55960" y="26170"/>
                </a:lnTo>
                <a:lnTo>
                  <a:pt x="55960" y="26180"/>
                </a:lnTo>
                <a:lnTo>
                  <a:pt x="55970" y="26180"/>
                </a:lnTo>
                <a:lnTo>
                  <a:pt x="55970" y="26170"/>
                </a:lnTo>
                <a:lnTo>
                  <a:pt x="55980" y="26170"/>
                </a:lnTo>
                <a:lnTo>
                  <a:pt x="55990" y="26170"/>
                </a:lnTo>
                <a:lnTo>
                  <a:pt x="55990" y="26180"/>
                </a:lnTo>
                <a:lnTo>
                  <a:pt x="55990" y="26190"/>
                </a:lnTo>
                <a:lnTo>
                  <a:pt x="56000" y="26190"/>
                </a:lnTo>
                <a:lnTo>
                  <a:pt x="56010" y="26190"/>
                </a:lnTo>
                <a:lnTo>
                  <a:pt x="56020" y="26180"/>
                </a:lnTo>
                <a:lnTo>
                  <a:pt x="56030" y="26180"/>
                </a:lnTo>
                <a:lnTo>
                  <a:pt x="56030" y="26170"/>
                </a:lnTo>
                <a:lnTo>
                  <a:pt x="56040" y="26180"/>
                </a:lnTo>
                <a:lnTo>
                  <a:pt x="56040" y="26190"/>
                </a:lnTo>
                <a:lnTo>
                  <a:pt x="56040" y="26200"/>
                </a:lnTo>
                <a:lnTo>
                  <a:pt x="56050" y="26200"/>
                </a:lnTo>
                <a:lnTo>
                  <a:pt x="56060" y="26200"/>
                </a:lnTo>
                <a:lnTo>
                  <a:pt x="56070" y="26210"/>
                </a:lnTo>
                <a:lnTo>
                  <a:pt x="56070" y="26220"/>
                </a:lnTo>
                <a:lnTo>
                  <a:pt x="56080" y="26220"/>
                </a:lnTo>
                <a:lnTo>
                  <a:pt x="56090" y="26210"/>
                </a:lnTo>
                <a:lnTo>
                  <a:pt x="56100" y="26210"/>
                </a:lnTo>
                <a:lnTo>
                  <a:pt x="56110" y="26200"/>
                </a:lnTo>
                <a:lnTo>
                  <a:pt x="56100" y="26190"/>
                </a:lnTo>
                <a:lnTo>
                  <a:pt x="56100" y="26180"/>
                </a:lnTo>
                <a:lnTo>
                  <a:pt x="56120" y="26180"/>
                </a:lnTo>
                <a:lnTo>
                  <a:pt x="56130" y="26180"/>
                </a:lnTo>
                <a:lnTo>
                  <a:pt x="56140" y="26180"/>
                </a:lnTo>
                <a:lnTo>
                  <a:pt x="56150" y="26180"/>
                </a:lnTo>
                <a:lnTo>
                  <a:pt x="56160" y="26170"/>
                </a:lnTo>
                <a:lnTo>
                  <a:pt x="56170" y="26160"/>
                </a:lnTo>
                <a:lnTo>
                  <a:pt x="56180" y="26150"/>
                </a:lnTo>
                <a:lnTo>
                  <a:pt x="56190" y="26150"/>
                </a:lnTo>
                <a:lnTo>
                  <a:pt x="56190" y="26140"/>
                </a:lnTo>
                <a:lnTo>
                  <a:pt x="56200" y="26130"/>
                </a:lnTo>
                <a:lnTo>
                  <a:pt x="56220" y="26120"/>
                </a:lnTo>
                <a:lnTo>
                  <a:pt x="56230" y="26120"/>
                </a:lnTo>
                <a:lnTo>
                  <a:pt x="56250" y="26110"/>
                </a:lnTo>
                <a:lnTo>
                  <a:pt x="56260" y="26110"/>
                </a:lnTo>
                <a:lnTo>
                  <a:pt x="56280" y="26120"/>
                </a:lnTo>
                <a:lnTo>
                  <a:pt x="56300" y="26130"/>
                </a:lnTo>
                <a:lnTo>
                  <a:pt x="56320" y="26130"/>
                </a:lnTo>
                <a:lnTo>
                  <a:pt x="56330" y="26140"/>
                </a:lnTo>
                <a:lnTo>
                  <a:pt x="56340" y="26140"/>
                </a:lnTo>
                <a:lnTo>
                  <a:pt x="56350" y="26130"/>
                </a:lnTo>
                <a:lnTo>
                  <a:pt x="56370" y="26120"/>
                </a:lnTo>
                <a:lnTo>
                  <a:pt x="56370" y="26130"/>
                </a:lnTo>
                <a:lnTo>
                  <a:pt x="56370" y="26150"/>
                </a:lnTo>
                <a:lnTo>
                  <a:pt x="56370" y="26160"/>
                </a:lnTo>
                <a:lnTo>
                  <a:pt x="56370" y="26180"/>
                </a:lnTo>
                <a:lnTo>
                  <a:pt x="56360" y="26190"/>
                </a:lnTo>
                <a:lnTo>
                  <a:pt x="56350" y="26200"/>
                </a:lnTo>
                <a:lnTo>
                  <a:pt x="56340" y="26210"/>
                </a:lnTo>
                <a:lnTo>
                  <a:pt x="56320" y="26230"/>
                </a:lnTo>
                <a:lnTo>
                  <a:pt x="56310" y="26230"/>
                </a:lnTo>
                <a:lnTo>
                  <a:pt x="56300" y="26250"/>
                </a:lnTo>
                <a:lnTo>
                  <a:pt x="56300" y="26260"/>
                </a:lnTo>
                <a:lnTo>
                  <a:pt x="56300" y="26270"/>
                </a:lnTo>
                <a:lnTo>
                  <a:pt x="56280" y="26280"/>
                </a:lnTo>
                <a:lnTo>
                  <a:pt x="56270" y="26300"/>
                </a:lnTo>
                <a:lnTo>
                  <a:pt x="56250" y="26320"/>
                </a:lnTo>
                <a:lnTo>
                  <a:pt x="56230" y="26340"/>
                </a:lnTo>
                <a:lnTo>
                  <a:pt x="56210" y="26350"/>
                </a:lnTo>
                <a:lnTo>
                  <a:pt x="56200" y="26370"/>
                </a:lnTo>
                <a:lnTo>
                  <a:pt x="56190" y="26380"/>
                </a:lnTo>
                <a:lnTo>
                  <a:pt x="56180" y="26390"/>
                </a:lnTo>
                <a:lnTo>
                  <a:pt x="56160" y="26400"/>
                </a:lnTo>
                <a:lnTo>
                  <a:pt x="56130" y="26420"/>
                </a:lnTo>
                <a:lnTo>
                  <a:pt x="56120" y="26440"/>
                </a:lnTo>
                <a:lnTo>
                  <a:pt x="56090" y="26460"/>
                </a:lnTo>
                <a:lnTo>
                  <a:pt x="56090" y="26470"/>
                </a:lnTo>
                <a:lnTo>
                  <a:pt x="56080" y="26480"/>
                </a:lnTo>
                <a:lnTo>
                  <a:pt x="56070" y="26490"/>
                </a:lnTo>
                <a:lnTo>
                  <a:pt x="56060" y="26500"/>
                </a:lnTo>
                <a:lnTo>
                  <a:pt x="56050" y="26520"/>
                </a:lnTo>
                <a:lnTo>
                  <a:pt x="56050" y="26530"/>
                </a:lnTo>
                <a:lnTo>
                  <a:pt x="56040" y="26540"/>
                </a:lnTo>
                <a:lnTo>
                  <a:pt x="56040" y="26560"/>
                </a:lnTo>
                <a:lnTo>
                  <a:pt x="56040" y="26570"/>
                </a:lnTo>
                <a:lnTo>
                  <a:pt x="56040" y="26590"/>
                </a:lnTo>
                <a:lnTo>
                  <a:pt x="56050" y="26620"/>
                </a:lnTo>
                <a:lnTo>
                  <a:pt x="56060" y="26650"/>
                </a:lnTo>
                <a:lnTo>
                  <a:pt x="56070" y="26670"/>
                </a:lnTo>
                <a:lnTo>
                  <a:pt x="56070" y="26680"/>
                </a:lnTo>
                <a:lnTo>
                  <a:pt x="56080" y="26690"/>
                </a:lnTo>
                <a:lnTo>
                  <a:pt x="56080" y="26710"/>
                </a:lnTo>
                <a:lnTo>
                  <a:pt x="56100" y="26730"/>
                </a:lnTo>
                <a:lnTo>
                  <a:pt x="56100" y="26740"/>
                </a:lnTo>
                <a:lnTo>
                  <a:pt x="56110" y="26750"/>
                </a:lnTo>
                <a:lnTo>
                  <a:pt x="56110" y="26770"/>
                </a:lnTo>
                <a:lnTo>
                  <a:pt x="56110" y="26790"/>
                </a:lnTo>
                <a:lnTo>
                  <a:pt x="56110" y="26800"/>
                </a:lnTo>
                <a:lnTo>
                  <a:pt x="56120" y="26810"/>
                </a:lnTo>
                <a:lnTo>
                  <a:pt x="56130" y="26820"/>
                </a:lnTo>
                <a:lnTo>
                  <a:pt x="56140" y="26830"/>
                </a:lnTo>
                <a:lnTo>
                  <a:pt x="56150" y="26840"/>
                </a:lnTo>
                <a:lnTo>
                  <a:pt x="56160" y="26860"/>
                </a:lnTo>
                <a:lnTo>
                  <a:pt x="56150" y="26880"/>
                </a:lnTo>
                <a:lnTo>
                  <a:pt x="56160" y="26880"/>
                </a:lnTo>
                <a:lnTo>
                  <a:pt x="56160" y="26900"/>
                </a:lnTo>
                <a:lnTo>
                  <a:pt x="56170" y="26910"/>
                </a:lnTo>
                <a:lnTo>
                  <a:pt x="56170" y="26930"/>
                </a:lnTo>
                <a:lnTo>
                  <a:pt x="56180" y="26940"/>
                </a:lnTo>
                <a:lnTo>
                  <a:pt x="56190" y="26950"/>
                </a:lnTo>
                <a:lnTo>
                  <a:pt x="56200" y="26960"/>
                </a:lnTo>
                <a:lnTo>
                  <a:pt x="56210" y="26980"/>
                </a:lnTo>
                <a:lnTo>
                  <a:pt x="56210" y="26990"/>
                </a:lnTo>
                <a:lnTo>
                  <a:pt x="56210" y="27010"/>
                </a:lnTo>
                <a:lnTo>
                  <a:pt x="56200" y="27030"/>
                </a:lnTo>
                <a:lnTo>
                  <a:pt x="56200" y="27050"/>
                </a:lnTo>
                <a:lnTo>
                  <a:pt x="56200" y="27060"/>
                </a:lnTo>
                <a:lnTo>
                  <a:pt x="56210" y="27080"/>
                </a:lnTo>
                <a:lnTo>
                  <a:pt x="56210" y="27090"/>
                </a:lnTo>
                <a:lnTo>
                  <a:pt x="56210" y="27110"/>
                </a:lnTo>
                <a:lnTo>
                  <a:pt x="56210" y="27120"/>
                </a:lnTo>
                <a:lnTo>
                  <a:pt x="56200" y="27140"/>
                </a:lnTo>
                <a:lnTo>
                  <a:pt x="56190" y="27150"/>
                </a:lnTo>
                <a:lnTo>
                  <a:pt x="56180" y="27170"/>
                </a:lnTo>
                <a:lnTo>
                  <a:pt x="56160" y="27180"/>
                </a:lnTo>
                <a:lnTo>
                  <a:pt x="56150" y="27190"/>
                </a:lnTo>
                <a:lnTo>
                  <a:pt x="56130" y="27190"/>
                </a:lnTo>
                <a:lnTo>
                  <a:pt x="56110" y="27200"/>
                </a:lnTo>
                <a:lnTo>
                  <a:pt x="56100" y="27200"/>
                </a:lnTo>
                <a:lnTo>
                  <a:pt x="56090" y="27210"/>
                </a:lnTo>
                <a:lnTo>
                  <a:pt x="56090" y="27220"/>
                </a:lnTo>
                <a:lnTo>
                  <a:pt x="56090" y="27240"/>
                </a:lnTo>
                <a:lnTo>
                  <a:pt x="56090" y="27250"/>
                </a:lnTo>
                <a:lnTo>
                  <a:pt x="56090" y="27270"/>
                </a:lnTo>
                <a:lnTo>
                  <a:pt x="56080" y="27280"/>
                </a:lnTo>
                <a:lnTo>
                  <a:pt x="56080" y="27290"/>
                </a:lnTo>
                <a:lnTo>
                  <a:pt x="56080" y="27300"/>
                </a:lnTo>
                <a:lnTo>
                  <a:pt x="56090" y="27310"/>
                </a:lnTo>
                <a:lnTo>
                  <a:pt x="56090" y="27320"/>
                </a:lnTo>
                <a:lnTo>
                  <a:pt x="56090" y="27330"/>
                </a:lnTo>
                <a:lnTo>
                  <a:pt x="56090" y="27350"/>
                </a:lnTo>
                <a:lnTo>
                  <a:pt x="56090" y="27370"/>
                </a:lnTo>
                <a:lnTo>
                  <a:pt x="56090" y="27400"/>
                </a:lnTo>
                <a:lnTo>
                  <a:pt x="56090" y="27430"/>
                </a:lnTo>
                <a:lnTo>
                  <a:pt x="56090" y="27450"/>
                </a:lnTo>
                <a:lnTo>
                  <a:pt x="56090" y="27470"/>
                </a:lnTo>
                <a:lnTo>
                  <a:pt x="56100" y="27490"/>
                </a:lnTo>
                <a:lnTo>
                  <a:pt x="56100" y="27500"/>
                </a:lnTo>
                <a:lnTo>
                  <a:pt x="56100" y="27520"/>
                </a:lnTo>
                <a:lnTo>
                  <a:pt x="56090" y="27530"/>
                </a:lnTo>
                <a:lnTo>
                  <a:pt x="56080" y="27540"/>
                </a:lnTo>
                <a:lnTo>
                  <a:pt x="56080" y="27550"/>
                </a:lnTo>
                <a:lnTo>
                  <a:pt x="56070" y="27570"/>
                </a:lnTo>
                <a:lnTo>
                  <a:pt x="56060" y="27580"/>
                </a:lnTo>
                <a:lnTo>
                  <a:pt x="56040" y="27600"/>
                </a:lnTo>
                <a:lnTo>
                  <a:pt x="56030" y="27610"/>
                </a:lnTo>
                <a:lnTo>
                  <a:pt x="56020" y="27630"/>
                </a:lnTo>
                <a:lnTo>
                  <a:pt x="56020" y="27640"/>
                </a:lnTo>
                <a:lnTo>
                  <a:pt x="56020" y="27650"/>
                </a:lnTo>
                <a:lnTo>
                  <a:pt x="56010" y="27650"/>
                </a:lnTo>
                <a:lnTo>
                  <a:pt x="56010" y="27660"/>
                </a:lnTo>
                <a:lnTo>
                  <a:pt x="56010" y="27670"/>
                </a:lnTo>
                <a:lnTo>
                  <a:pt x="56010" y="27680"/>
                </a:lnTo>
                <a:lnTo>
                  <a:pt x="56010" y="27690"/>
                </a:lnTo>
                <a:lnTo>
                  <a:pt x="56010" y="27700"/>
                </a:lnTo>
                <a:lnTo>
                  <a:pt x="56020" y="27700"/>
                </a:lnTo>
                <a:lnTo>
                  <a:pt x="56020" y="27710"/>
                </a:lnTo>
                <a:lnTo>
                  <a:pt x="56020" y="27720"/>
                </a:lnTo>
                <a:lnTo>
                  <a:pt x="56060" y="27750"/>
                </a:lnTo>
                <a:lnTo>
                  <a:pt x="56080" y="27770"/>
                </a:lnTo>
                <a:lnTo>
                  <a:pt x="56090" y="27790"/>
                </a:lnTo>
                <a:lnTo>
                  <a:pt x="56110" y="27820"/>
                </a:lnTo>
                <a:lnTo>
                  <a:pt x="56110" y="27840"/>
                </a:lnTo>
                <a:lnTo>
                  <a:pt x="56110" y="27880"/>
                </a:lnTo>
                <a:lnTo>
                  <a:pt x="56120" y="27920"/>
                </a:lnTo>
                <a:lnTo>
                  <a:pt x="56120" y="27950"/>
                </a:lnTo>
                <a:lnTo>
                  <a:pt x="56120" y="27980"/>
                </a:lnTo>
                <a:lnTo>
                  <a:pt x="56130" y="28020"/>
                </a:lnTo>
                <a:lnTo>
                  <a:pt x="56130" y="28050"/>
                </a:lnTo>
                <a:lnTo>
                  <a:pt x="56130" y="28090"/>
                </a:lnTo>
                <a:lnTo>
                  <a:pt x="56140" y="28110"/>
                </a:lnTo>
                <a:lnTo>
                  <a:pt x="56140" y="28120"/>
                </a:lnTo>
                <a:lnTo>
                  <a:pt x="56150" y="28130"/>
                </a:lnTo>
                <a:lnTo>
                  <a:pt x="56170" y="28130"/>
                </a:lnTo>
                <a:lnTo>
                  <a:pt x="56180" y="28140"/>
                </a:lnTo>
                <a:lnTo>
                  <a:pt x="56190" y="28140"/>
                </a:lnTo>
                <a:lnTo>
                  <a:pt x="56200" y="28150"/>
                </a:lnTo>
                <a:lnTo>
                  <a:pt x="56200" y="28160"/>
                </a:lnTo>
                <a:lnTo>
                  <a:pt x="56210" y="28170"/>
                </a:lnTo>
                <a:lnTo>
                  <a:pt x="56210" y="28180"/>
                </a:lnTo>
                <a:lnTo>
                  <a:pt x="56220" y="28180"/>
                </a:lnTo>
                <a:lnTo>
                  <a:pt x="56230" y="28180"/>
                </a:lnTo>
                <a:lnTo>
                  <a:pt x="56240" y="28170"/>
                </a:lnTo>
                <a:lnTo>
                  <a:pt x="56250" y="28170"/>
                </a:lnTo>
                <a:lnTo>
                  <a:pt x="56260" y="28170"/>
                </a:lnTo>
                <a:lnTo>
                  <a:pt x="56260" y="28180"/>
                </a:lnTo>
                <a:lnTo>
                  <a:pt x="56270" y="28180"/>
                </a:lnTo>
                <a:lnTo>
                  <a:pt x="56270" y="28170"/>
                </a:lnTo>
                <a:lnTo>
                  <a:pt x="56280" y="28160"/>
                </a:lnTo>
                <a:lnTo>
                  <a:pt x="56280" y="28150"/>
                </a:lnTo>
                <a:lnTo>
                  <a:pt x="56270" y="28140"/>
                </a:lnTo>
                <a:lnTo>
                  <a:pt x="56270" y="28130"/>
                </a:lnTo>
                <a:lnTo>
                  <a:pt x="56280" y="28110"/>
                </a:lnTo>
                <a:lnTo>
                  <a:pt x="56290" y="28090"/>
                </a:lnTo>
                <a:lnTo>
                  <a:pt x="56290" y="28080"/>
                </a:lnTo>
                <a:lnTo>
                  <a:pt x="56290" y="28060"/>
                </a:lnTo>
                <a:lnTo>
                  <a:pt x="56300" y="28050"/>
                </a:lnTo>
                <a:lnTo>
                  <a:pt x="56310" y="28040"/>
                </a:lnTo>
                <a:lnTo>
                  <a:pt x="56320" y="28030"/>
                </a:lnTo>
                <a:lnTo>
                  <a:pt x="56330" y="28020"/>
                </a:lnTo>
                <a:lnTo>
                  <a:pt x="56340" y="28020"/>
                </a:lnTo>
                <a:lnTo>
                  <a:pt x="56350" y="28010"/>
                </a:lnTo>
                <a:lnTo>
                  <a:pt x="56360" y="28010"/>
                </a:lnTo>
                <a:lnTo>
                  <a:pt x="56370" y="28000"/>
                </a:lnTo>
                <a:lnTo>
                  <a:pt x="56390" y="27980"/>
                </a:lnTo>
                <a:lnTo>
                  <a:pt x="56400" y="27970"/>
                </a:lnTo>
                <a:lnTo>
                  <a:pt x="56420" y="27950"/>
                </a:lnTo>
                <a:lnTo>
                  <a:pt x="56430" y="27930"/>
                </a:lnTo>
                <a:lnTo>
                  <a:pt x="56460" y="27900"/>
                </a:lnTo>
                <a:lnTo>
                  <a:pt x="56480" y="27880"/>
                </a:lnTo>
                <a:lnTo>
                  <a:pt x="56500" y="27880"/>
                </a:lnTo>
                <a:lnTo>
                  <a:pt x="56500" y="27870"/>
                </a:lnTo>
                <a:lnTo>
                  <a:pt x="56530" y="27860"/>
                </a:lnTo>
                <a:lnTo>
                  <a:pt x="56560" y="27840"/>
                </a:lnTo>
                <a:lnTo>
                  <a:pt x="56590" y="27830"/>
                </a:lnTo>
                <a:lnTo>
                  <a:pt x="56620" y="27810"/>
                </a:lnTo>
                <a:lnTo>
                  <a:pt x="56650" y="27790"/>
                </a:lnTo>
                <a:lnTo>
                  <a:pt x="56650" y="27780"/>
                </a:lnTo>
                <a:lnTo>
                  <a:pt x="56650" y="27770"/>
                </a:lnTo>
                <a:lnTo>
                  <a:pt x="56640" y="27760"/>
                </a:lnTo>
                <a:lnTo>
                  <a:pt x="56640" y="27740"/>
                </a:lnTo>
                <a:lnTo>
                  <a:pt x="56650" y="27730"/>
                </a:lnTo>
                <a:lnTo>
                  <a:pt x="56650" y="27720"/>
                </a:lnTo>
                <a:lnTo>
                  <a:pt x="56700" y="27650"/>
                </a:lnTo>
                <a:lnTo>
                  <a:pt x="56730" y="27600"/>
                </a:lnTo>
                <a:lnTo>
                  <a:pt x="56790" y="27520"/>
                </a:lnTo>
                <a:lnTo>
                  <a:pt x="56850" y="27440"/>
                </a:lnTo>
                <a:lnTo>
                  <a:pt x="56890" y="27380"/>
                </a:lnTo>
                <a:lnTo>
                  <a:pt x="56900" y="27360"/>
                </a:lnTo>
                <a:lnTo>
                  <a:pt x="56900" y="27350"/>
                </a:lnTo>
                <a:lnTo>
                  <a:pt x="56920" y="27350"/>
                </a:lnTo>
                <a:lnTo>
                  <a:pt x="56930" y="27350"/>
                </a:lnTo>
                <a:lnTo>
                  <a:pt x="56930" y="27360"/>
                </a:lnTo>
                <a:lnTo>
                  <a:pt x="56940" y="27350"/>
                </a:lnTo>
                <a:lnTo>
                  <a:pt x="56950" y="27340"/>
                </a:lnTo>
                <a:lnTo>
                  <a:pt x="56950" y="27330"/>
                </a:lnTo>
                <a:lnTo>
                  <a:pt x="56950" y="27320"/>
                </a:lnTo>
                <a:lnTo>
                  <a:pt x="56960" y="27310"/>
                </a:lnTo>
                <a:lnTo>
                  <a:pt x="56970" y="27300"/>
                </a:lnTo>
                <a:lnTo>
                  <a:pt x="56980" y="27290"/>
                </a:lnTo>
                <a:lnTo>
                  <a:pt x="56990" y="27280"/>
                </a:lnTo>
                <a:lnTo>
                  <a:pt x="57000" y="27270"/>
                </a:lnTo>
                <a:lnTo>
                  <a:pt x="57010" y="27260"/>
                </a:lnTo>
                <a:lnTo>
                  <a:pt x="57020" y="27260"/>
                </a:lnTo>
                <a:lnTo>
                  <a:pt x="57030" y="27250"/>
                </a:lnTo>
                <a:lnTo>
                  <a:pt x="57030" y="27240"/>
                </a:lnTo>
                <a:lnTo>
                  <a:pt x="57040" y="27240"/>
                </a:lnTo>
                <a:lnTo>
                  <a:pt x="57040" y="27230"/>
                </a:lnTo>
                <a:lnTo>
                  <a:pt x="57050" y="27220"/>
                </a:lnTo>
                <a:lnTo>
                  <a:pt x="57060" y="27210"/>
                </a:lnTo>
                <a:lnTo>
                  <a:pt x="57060" y="27200"/>
                </a:lnTo>
                <a:lnTo>
                  <a:pt x="57070" y="27190"/>
                </a:lnTo>
                <a:lnTo>
                  <a:pt x="57070" y="27180"/>
                </a:lnTo>
                <a:lnTo>
                  <a:pt x="57070" y="27170"/>
                </a:lnTo>
                <a:lnTo>
                  <a:pt x="57080" y="27170"/>
                </a:lnTo>
                <a:lnTo>
                  <a:pt x="57090" y="27170"/>
                </a:lnTo>
                <a:lnTo>
                  <a:pt x="57090" y="27160"/>
                </a:lnTo>
                <a:lnTo>
                  <a:pt x="57100" y="27140"/>
                </a:lnTo>
                <a:lnTo>
                  <a:pt x="57140" y="27060"/>
                </a:lnTo>
                <a:lnTo>
                  <a:pt x="57150" y="27050"/>
                </a:lnTo>
                <a:lnTo>
                  <a:pt x="57150" y="27040"/>
                </a:lnTo>
                <a:lnTo>
                  <a:pt x="57150" y="27030"/>
                </a:lnTo>
                <a:lnTo>
                  <a:pt x="57160" y="27020"/>
                </a:lnTo>
                <a:lnTo>
                  <a:pt x="57160" y="27000"/>
                </a:lnTo>
                <a:lnTo>
                  <a:pt x="57160" y="26990"/>
                </a:lnTo>
                <a:lnTo>
                  <a:pt x="57170" y="26980"/>
                </a:lnTo>
                <a:lnTo>
                  <a:pt x="57170" y="26970"/>
                </a:lnTo>
                <a:lnTo>
                  <a:pt x="57160" y="26960"/>
                </a:lnTo>
                <a:lnTo>
                  <a:pt x="57160" y="26940"/>
                </a:lnTo>
                <a:lnTo>
                  <a:pt x="57170" y="26920"/>
                </a:lnTo>
                <a:lnTo>
                  <a:pt x="57170" y="26910"/>
                </a:lnTo>
                <a:lnTo>
                  <a:pt x="57170" y="26900"/>
                </a:lnTo>
                <a:lnTo>
                  <a:pt x="57160" y="26880"/>
                </a:lnTo>
                <a:lnTo>
                  <a:pt x="57160" y="26850"/>
                </a:lnTo>
                <a:lnTo>
                  <a:pt x="57160" y="26770"/>
                </a:lnTo>
                <a:lnTo>
                  <a:pt x="57160" y="26720"/>
                </a:lnTo>
                <a:lnTo>
                  <a:pt x="57160" y="26700"/>
                </a:lnTo>
                <a:lnTo>
                  <a:pt x="57170" y="26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