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Lindi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Tanzania • State Map | Fully Editable Vector Shape</a:t>
            </a:r>
          </a:p>
        </p:txBody>
      </p:sp>
      <p:sp>
        <p:nvSpPr>
          <p:cNvPr id="101" name="Lindi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87790" y="72410"/>
                </a:moveTo>
                <a:lnTo>
                  <a:pt x="87790" y="72420"/>
                </a:lnTo>
                <a:lnTo>
                  <a:pt x="87780" y="72420"/>
                </a:lnTo>
                <a:lnTo>
                  <a:pt x="87780" y="72430"/>
                </a:lnTo>
                <a:lnTo>
                  <a:pt x="87770" y="72430"/>
                </a:lnTo>
                <a:lnTo>
                  <a:pt x="87770" y="72440"/>
                </a:lnTo>
                <a:lnTo>
                  <a:pt x="87760" y="72440"/>
                </a:lnTo>
                <a:lnTo>
                  <a:pt x="87760" y="72450"/>
                </a:lnTo>
                <a:lnTo>
                  <a:pt x="87760" y="72460"/>
                </a:lnTo>
                <a:lnTo>
                  <a:pt x="87770" y="72460"/>
                </a:lnTo>
                <a:lnTo>
                  <a:pt x="87770" y="72470"/>
                </a:lnTo>
                <a:lnTo>
                  <a:pt x="87770" y="72480"/>
                </a:lnTo>
                <a:lnTo>
                  <a:pt x="87760" y="72480"/>
                </a:lnTo>
                <a:lnTo>
                  <a:pt x="87750" y="72480"/>
                </a:lnTo>
                <a:lnTo>
                  <a:pt x="87750" y="72490"/>
                </a:lnTo>
                <a:lnTo>
                  <a:pt x="87740" y="72490"/>
                </a:lnTo>
                <a:lnTo>
                  <a:pt x="87730" y="72490"/>
                </a:lnTo>
                <a:lnTo>
                  <a:pt x="87730" y="72480"/>
                </a:lnTo>
                <a:lnTo>
                  <a:pt x="87720" y="72480"/>
                </a:lnTo>
                <a:lnTo>
                  <a:pt x="87710" y="72490"/>
                </a:lnTo>
                <a:lnTo>
                  <a:pt x="87700" y="72490"/>
                </a:lnTo>
                <a:lnTo>
                  <a:pt x="87690" y="72490"/>
                </a:lnTo>
                <a:lnTo>
                  <a:pt x="87690" y="72480"/>
                </a:lnTo>
                <a:lnTo>
                  <a:pt x="87680" y="72480"/>
                </a:lnTo>
                <a:lnTo>
                  <a:pt x="87670" y="72480"/>
                </a:lnTo>
                <a:lnTo>
                  <a:pt x="87670" y="72470"/>
                </a:lnTo>
                <a:lnTo>
                  <a:pt x="87670" y="72460"/>
                </a:lnTo>
                <a:lnTo>
                  <a:pt x="87670" y="72450"/>
                </a:lnTo>
                <a:lnTo>
                  <a:pt x="87680" y="72450"/>
                </a:lnTo>
                <a:lnTo>
                  <a:pt x="87690" y="72450"/>
                </a:lnTo>
                <a:lnTo>
                  <a:pt x="87700" y="72450"/>
                </a:lnTo>
                <a:lnTo>
                  <a:pt x="87700" y="72440"/>
                </a:lnTo>
                <a:lnTo>
                  <a:pt x="87700" y="72430"/>
                </a:lnTo>
                <a:lnTo>
                  <a:pt x="87700" y="72420"/>
                </a:lnTo>
                <a:lnTo>
                  <a:pt x="87700" y="72410"/>
                </a:lnTo>
                <a:lnTo>
                  <a:pt x="87690" y="72410"/>
                </a:lnTo>
                <a:lnTo>
                  <a:pt x="87680" y="72410"/>
                </a:lnTo>
                <a:lnTo>
                  <a:pt x="87670" y="72410"/>
                </a:lnTo>
                <a:lnTo>
                  <a:pt x="87670" y="72400"/>
                </a:lnTo>
                <a:lnTo>
                  <a:pt x="87670" y="72390"/>
                </a:lnTo>
                <a:lnTo>
                  <a:pt x="87680" y="72390"/>
                </a:lnTo>
                <a:lnTo>
                  <a:pt x="87680" y="72380"/>
                </a:lnTo>
                <a:lnTo>
                  <a:pt x="87680" y="72370"/>
                </a:lnTo>
                <a:lnTo>
                  <a:pt x="87690" y="72370"/>
                </a:lnTo>
                <a:lnTo>
                  <a:pt x="87700" y="72360"/>
                </a:lnTo>
                <a:lnTo>
                  <a:pt x="87710" y="72360"/>
                </a:lnTo>
                <a:lnTo>
                  <a:pt x="87720" y="72360"/>
                </a:lnTo>
                <a:lnTo>
                  <a:pt x="87730" y="72360"/>
                </a:lnTo>
                <a:lnTo>
                  <a:pt x="87740" y="72360"/>
                </a:lnTo>
                <a:lnTo>
                  <a:pt x="87740" y="72350"/>
                </a:lnTo>
                <a:lnTo>
                  <a:pt x="87750" y="72360"/>
                </a:lnTo>
                <a:lnTo>
                  <a:pt x="87760" y="72370"/>
                </a:lnTo>
                <a:lnTo>
                  <a:pt x="87770" y="72370"/>
                </a:lnTo>
                <a:lnTo>
                  <a:pt x="87770" y="72380"/>
                </a:lnTo>
                <a:lnTo>
                  <a:pt x="87780" y="72380"/>
                </a:lnTo>
                <a:lnTo>
                  <a:pt x="87790" y="72390"/>
                </a:lnTo>
                <a:lnTo>
                  <a:pt x="87790" y="72400"/>
                </a:lnTo>
                <a:lnTo>
                  <a:pt x="87790" y="72410"/>
                </a:lnTo>
                <a:close/>
                <a:moveTo>
                  <a:pt x="88020" y="72230"/>
                </a:moveTo>
                <a:lnTo>
                  <a:pt x="88030" y="72230"/>
                </a:lnTo>
                <a:lnTo>
                  <a:pt x="88040" y="72240"/>
                </a:lnTo>
                <a:lnTo>
                  <a:pt x="88050" y="72250"/>
                </a:lnTo>
                <a:lnTo>
                  <a:pt x="88060" y="72250"/>
                </a:lnTo>
                <a:lnTo>
                  <a:pt x="88070" y="72260"/>
                </a:lnTo>
                <a:lnTo>
                  <a:pt x="88080" y="72270"/>
                </a:lnTo>
                <a:lnTo>
                  <a:pt x="88100" y="72270"/>
                </a:lnTo>
                <a:lnTo>
                  <a:pt x="88110" y="72270"/>
                </a:lnTo>
                <a:lnTo>
                  <a:pt x="88120" y="72260"/>
                </a:lnTo>
                <a:lnTo>
                  <a:pt x="88130" y="72250"/>
                </a:lnTo>
                <a:lnTo>
                  <a:pt x="88130" y="72240"/>
                </a:lnTo>
                <a:lnTo>
                  <a:pt x="88140" y="72240"/>
                </a:lnTo>
                <a:lnTo>
                  <a:pt x="88150" y="72250"/>
                </a:lnTo>
                <a:lnTo>
                  <a:pt x="88150" y="72260"/>
                </a:lnTo>
                <a:lnTo>
                  <a:pt x="88160" y="72270"/>
                </a:lnTo>
                <a:lnTo>
                  <a:pt x="88170" y="72280"/>
                </a:lnTo>
                <a:lnTo>
                  <a:pt x="88180" y="72290"/>
                </a:lnTo>
                <a:lnTo>
                  <a:pt x="88190" y="72290"/>
                </a:lnTo>
                <a:lnTo>
                  <a:pt x="88200" y="72300"/>
                </a:lnTo>
                <a:lnTo>
                  <a:pt x="88220" y="72300"/>
                </a:lnTo>
                <a:lnTo>
                  <a:pt x="88230" y="72310"/>
                </a:lnTo>
                <a:lnTo>
                  <a:pt x="88240" y="72320"/>
                </a:lnTo>
                <a:lnTo>
                  <a:pt x="88250" y="72330"/>
                </a:lnTo>
                <a:lnTo>
                  <a:pt x="88250" y="72340"/>
                </a:lnTo>
                <a:lnTo>
                  <a:pt x="88260" y="72350"/>
                </a:lnTo>
                <a:lnTo>
                  <a:pt x="88270" y="72360"/>
                </a:lnTo>
                <a:lnTo>
                  <a:pt x="88280" y="72380"/>
                </a:lnTo>
                <a:lnTo>
                  <a:pt x="88300" y="72380"/>
                </a:lnTo>
                <a:lnTo>
                  <a:pt x="88300" y="72390"/>
                </a:lnTo>
                <a:lnTo>
                  <a:pt x="88320" y="72410"/>
                </a:lnTo>
                <a:lnTo>
                  <a:pt x="88330" y="72420"/>
                </a:lnTo>
                <a:lnTo>
                  <a:pt x="88350" y="72430"/>
                </a:lnTo>
                <a:lnTo>
                  <a:pt x="88360" y="72430"/>
                </a:lnTo>
                <a:lnTo>
                  <a:pt x="88380" y="72440"/>
                </a:lnTo>
                <a:lnTo>
                  <a:pt x="88390" y="72450"/>
                </a:lnTo>
                <a:lnTo>
                  <a:pt x="88400" y="72460"/>
                </a:lnTo>
                <a:lnTo>
                  <a:pt x="88410" y="72470"/>
                </a:lnTo>
                <a:lnTo>
                  <a:pt x="88420" y="72470"/>
                </a:lnTo>
                <a:lnTo>
                  <a:pt x="88430" y="72470"/>
                </a:lnTo>
                <a:lnTo>
                  <a:pt x="88440" y="72480"/>
                </a:lnTo>
                <a:lnTo>
                  <a:pt x="88450" y="72470"/>
                </a:lnTo>
                <a:lnTo>
                  <a:pt x="88460" y="72470"/>
                </a:lnTo>
                <a:lnTo>
                  <a:pt x="88470" y="72480"/>
                </a:lnTo>
                <a:lnTo>
                  <a:pt x="88480" y="72480"/>
                </a:lnTo>
                <a:lnTo>
                  <a:pt x="88490" y="72480"/>
                </a:lnTo>
                <a:lnTo>
                  <a:pt x="88500" y="72480"/>
                </a:lnTo>
                <a:lnTo>
                  <a:pt x="88510" y="72470"/>
                </a:lnTo>
                <a:lnTo>
                  <a:pt x="88510" y="72460"/>
                </a:lnTo>
                <a:lnTo>
                  <a:pt x="88520" y="72460"/>
                </a:lnTo>
                <a:lnTo>
                  <a:pt x="88530" y="72460"/>
                </a:lnTo>
                <a:lnTo>
                  <a:pt x="88530" y="72470"/>
                </a:lnTo>
                <a:lnTo>
                  <a:pt x="88540" y="72470"/>
                </a:lnTo>
                <a:lnTo>
                  <a:pt x="88540" y="72480"/>
                </a:lnTo>
                <a:lnTo>
                  <a:pt x="88550" y="72480"/>
                </a:lnTo>
                <a:lnTo>
                  <a:pt x="88560" y="72470"/>
                </a:lnTo>
                <a:lnTo>
                  <a:pt x="88560" y="72480"/>
                </a:lnTo>
                <a:lnTo>
                  <a:pt x="88560" y="72490"/>
                </a:lnTo>
                <a:lnTo>
                  <a:pt x="88570" y="72490"/>
                </a:lnTo>
                <a:lnTo>
                  <a:pt x="88580" y="72480"/>
                </a:lnTo>
                <a:lnTo>
                  <a:pt x="88580" y="72490"/>
                </a:lnTo>
                <a:lnTo>
                  <a:pt x="88570" y="72490"/>
                </a:lnTo>
                <a:lnTo>
                  <a:pt x="88580" y="72500"/>
                </a:lnTo>
                <a:lnTo>
                  <a:pt x="88580" y="72510"/>
                </a:lnTo>
                <a:lnTo>
                  <a:pt x="88560" y="72520"/>
                </a:lnTo>
                <a:lnTo>
                  <a:pt x="88540" y="72510"/>
                </a:lnTo>
                <a:lnTo>
                  <a:pt x="88530" y="72520"/>
                </a:lnTo>
                <a:lnTo>
                  <a:pt x="88520" y="72530"/>
                </a:lnTo>
                <a:lnTo>
                  <a:pt x="88520" y="72550"/>
                </a:lnTo>
                <a:lnTo>
                  <a:pt x="88520" y="72570"/>
                </a:lnTo>
                <a:lnTo>
                  <a:pt x="88530" y="72590"/>
                </a:lnTo>
                <a:lnTo>
                  <a:pt x="88530" y="72600"/>
                </a:lnTo>
                <a:lnTo>
                  <a:pt x="88520" y="72610"/>
                </a:lnTo>
                <a:lnTo>
                  <a:pt x="88520" y="72620"/>
                </a:lnTo>
                <a:lnTo>
                  <a:pt x="88520" y="72630"/>
                </a:lnTo>
                <a:lnTo>
                  <a:pt x="88510" y="72640"/>
                </a:lnTo>
                <a:lnTo>
                  <a:pt x="88510" y="72650"/>
                </a:lnTo>
                <a:lnTo>
                  <a:pt x="88500" y="72660"/>
                </a:lnTo>
                <a:lnTo>
                  <a:pt x="88490" y="72670"/>
                </a:lnTo>
                <a:lnTo>
                  <a:pt x="88480" y="72660"/>
                </a:lnTo>
                <a:lnTo>
                  <a:pt x="88470" y="72660"/>
                </a:lnTo>
                <a:lnTo>
                  <a:pt x="88470" y="72670"/>
                </a:lnTo>
                <a:lnTo>
                  <a:pt x="88470" y="72680"/>
                </a:lnTo>
                <a:lnTo>
                  <a:pt x="88470" y="72690"/>
                </a:lnTo>
                <a:lnTo>
                  <a:pt x="88470" y="72700"/>
                </a:lnTo>
                <a:lnTo>
                  <a:pt x="88480" y="72710"/>
                </a:lnTo>
                <a:lnTo>
                  <a:pt x="88480" y="72720"/>
                </a:lnTo>
                <a:lnTo>
                  <a:pt x="88490" y="72730"/>
                </a:lnTo>
                <a:lnTo>
                  <a:pt x="88480" y="72750"/>
                </a:lnTo>
                <a:lnTo>
                  <a:pt x="88480" y="72770"/>
                </a:lnTo>
                <a:lnTo>
                  <a:pt x="88480" y="72780"/>
                </a:lnTo>
                <a:lnTo>
                  <a:pt x="88470" y="72780"/>
                </a:lnTo>
                <a:lnTo>
                  <a:pt x="88470" y="72790"/>
                </a:lnTo>
                <a:lnTo>
                  <a:pt x="88470" y="72810"/>
                </a:lnTo>
                <a:lnTo>
                  <a:pt x="88470" y="72820"/>
                </a:lnTo>
                <a:lnTo>
                  <a:pt x="88480" y="72830"/>
                </a:lnTo>
                <a:lnTo>
                  <a:pt x="88480" y="72840"/>
                </a:lnTo>
                <a:lnTo>
                  <a:pt x="88480" y="72850"/>
                </a:lnTo>
                <a:lnTo>
                  <a:pt x="88480" y="72860"/>
                </a:lnTo>
                <a:lnTo>
                  <a:pt x="88480" y="72870"/>
                </a:lnTo>
                <a:lnTo>
                  <a:pt x="88470" y="72880"/>
                </a:lnTo>
                <a:lnTo>
                  <a:pt x="88470" y="72910"/>
                </a:lnTo>
                <a:lnTo>
                  <a:pt x="88460" y="72930"/>
                </a:lnTo>
                <a:lnTo>
                  <a:pt x="88460" y="72950"/>
                </a:lnTo>
                <a:lnTo>
                  <a:pt x="88450" y="72950"/>
                </a:lnTo>
                <a:lnTo>
                  <a:pt x="88440" y="72940"/>
                </a:lnTo>
                <a:lnTo>
                  <a:pt x="88430" y="72930"/>
                </a:lnTo>
                <a:lnTo>
                  <a:pt x="88420" y="72930"/>
                </a:lnTo>
                <a:lnTo>
                  <a:pt x="88420" y="72940"/>
                </a:lnTo>
                <a:lnTo>
                  <a:pt x="88410" y="72930"/>
                </a:lnTo>
                <a:lnTo>
                  <a:pt x="88420" y="72930"/>
                </a:lnTo>
                <a:lnTo>
                  <a:pt x="88420" y="72920"/>
                </a:lnTo>
                <a:lnTo>
                  <a:pt x="88430" y="72920"/>
                </a:lnTo>
                <a:lnTo>
                  <a:pt x="88430" y="72910"/>
                </a:lnTo>
                <a:lnTo>
                  <a:pt x="88430" y="72900"/>
                </a:lnTo>
                <a:lnTo>
                  <a:pt x="88420" y="72890"/>
                </a:lnTo>
                <a:lnTo>
                  <a:pt x="88410" y="72880"/>
                </a:lnTo>
                <a:lnTo>
                  <a:pt x="88400" y="72870"/>
                </a:lnTo>
                <a:lnTo>
                  <a:pt x="88390" y="72860"/>
                </a:lnTo>
                <a:lnTo>
                  <a:pt x="88390" y="72850"/>
                </a:lnTo>
                <a:lnTo>
                  <a:pt x="88380" y="72850"/>
                </a:lnTo>
                <a:lnTo>
                  <a:pt x="88380" y="72840"/>
                </a:lnTo>
                <a:lnTo>
                  <a:pt x="88380" y="72830"/>
                </a:lnTo>
                <a:lnTo>
                  <a:pt x="88380" y="72820"/>
                </a:lnTo>
                <a:lnTo>
                  <a:pt x="88370" y="72790"/>
                </a:lnTo>
                <a:lnTo>
                  <a:pt x="88380" y="72760"/>
                </a:lnTo>
                <a:lnTo>
                  <a:pt x="88370" y="72740"/>
                </a:lnTo>
                <a:lnTo>
                  <a:pt x="88360" y="72730"/>
                </a:lnTo>
                <a:lnTo>
                  <a:pt x="88350" y="72720"/>
                </a:lnTo>
                <a:lnTo>
                  <a:pt x="88330" y="72710"/>
                </a:lnTo>
                <a:lnTo>
                  <a:pt x="88320" y="72690"/>
                </a:lnTo>
                <a:lnTo>
                  <a:pt x="88310" y="72680"/>
                </a:lnTo>
                <a:lnTo>
                  <a:pt x="88310" y="72670"/>
                </a:lnTo>
                <a:lnTo>
                  <a:pt x="88300" y="72660"/>
                </a:lnTo>
                <a:lnTo>
                  <a:pt x="88290" y="72670"/>
                </a:lnTo>
                <a:lnTo>
                  <a:pt x="88280" y="72660"/>
                </a:lnTo>
                <a:lnTo>
                  <a:pt x="88280" y="72650"/>
                </a:lnTo>
                <a:lnTo>
                  <a:pt x="88270" y="72650"/>
                </a:lnTo>
                <a:lnTo>
                  <a:pt x="88260" y="72640"/>
                </a:lnTo>
                <a:lnTo>
                  <a:pt x="88250" y="72630"/>
                </a:lnTo>
                <a:lnTo>
                  <a:pt x="88240" y="72630"/>
                </a:lnTo>
                <a:lnTo>
                  <a:pt x="88230" y="72620"/>
                </a:lnTo>
                <a:lnTo>
                  <a:pt x="88210" y="72630"/>
                </a:lnTo>
                <a:lnTo>
                  <a:pt x="88210" y="72620"/>
                </a:lnTo>
                <a:lnTo>
                  <a:pt x="88220" y="72610"/>
                </a:lnTo>
                <a:lnTo>
                  <a:pt x="88230" y="72610"/>
                </a:lnTo>
                <a:lnTo>
                  <a:pt x="88240" y="72610"/>
                </a:lnTo>
                <a:lnTo>
                  <a:pt x="88250" y="72620"/>
                </a:lnTo>
                <a:lnTo>
                  <a:pt x="88260" y="72620"/>
                </a:lnTo>
                <a:lnTo>
                  <a:pt x="88260" y="72610"/>
                </a:lnTo>
                <a:lnTo>
                  <a:pt x="88250" y="72600"/>
                </a:lnTo>
                <a:lnTo>
                  <a:pt x="88240" y="72590"/>
                </a:lnTo>
                <a:lnTo>
                  <a:pt x="88230" y="72590"/>
                </a:lnTo>
                <a:lnTo>
                  <a:pt x="88220" y="72590"/>
                </a:lnTo>
                <a:lnTo>
                  <a:pt x="88200" y="72580"/>
                </a:lnTo>
                <a:lnTo>
                  <a:pt x="88190" y="72580"/>
                </a:lnTo>
                <a:lnTo>
                  <a:pt x="88180" y="72570"/>
                </a:lnTo>
                <a:lnTo>
                  <a:pt x="88170" y="72570"/>
                </a:lnTo>
                <a:lnTo>
                  <a:pt x="88170" y="72560"/>
                </a:lnTo>
                <a:lnTo>
                  <a:pt x="88170" y="72550"/>
                </a:lnTo>
                <a:lnTo>
                  <a:pt x="88180" y="72540"/>
                </a:lnTo>
                <a:lnTo>
                  <a:pt x="88190" y="72540"/>
                </a:lnTo>
                <a:lnTo>
                  <a:pt x="88200" y="72550"/>
                </a:lnTo>
                <a:lnTo>
                  <a:pt x="88210" y="72550"/>
                </a:lnTo>
                <a:lnTo>
                  <a:pt x="88220" y="72550"/>
                </a:lnTo>
                <a:lnTo>
                  <a:pt x="88220" y="72540"/>
                </a:lnTo>
                <a:lnTo>
                  <a:pt x="88220" y="72530"/>
                </a:lnTo>
                <a:lnTo>
                  <a:pt x="88220" y="72520"/>
                </a:lnTo>
                <a:lnTo>
                  <a:pt x="88230" y="72520"/>
                </a:lnTo>
                <a:lnTo>
                  <a:pt x="88220" y="72510"/>
                </a:lnTo>
                <a:lnTo>
                  <a:pt x="88210" y="72500"/>
                </a:lnTo>
                <a:lnTo>
                  <a:pt x="88210" y="72490"/>
                </a:lnTo>
                <a:lnTo>
                  <a:pt x="88220" y="72480"/>
                </a:lnTo>
                <a:lnTo>
                  <a:pt x="88220" y="72470"/>
                </a:lnTo>
                <a:lnTo>
                  <a:pt x="88220" y="72460"/>
                </a:lnTo>
                <a:lnTo>
                  <a:pt x="88230" y="72460"/>
                </a:lnTo>
                <a:lnTo>
                  <a:pt x="88240" y="72460"/>
                </a:lnTo>
                <a:lnTo>
                  <a:pt x="88250" y="72470"/>
                </a:lnTo>
                <a:lnTo>
                  <a:pt x="88260" y="72480"/>
                </a:lnTo>
                <a:lnTo>
                  <a:pt x="88270" y="72490"/>
                </a:lnTo>
                <a:lnTo>
                  <a:pt x="88270" y="72500"/>
                </a:lnTo>
                <a:lnTo>
                  <a:pt x="88280" y="72520"/>
                </a:lnTo>
                <a:lnTo>
                  <a:pt x="88290" y="72530"/>
                </a:lnTo>
                <a:lnTo>
                  <a:pt x="88300" y="72550"/>
                </a:lnTo>
                <a:lnTo>
                  <a:pt x="88320" y="72570"/>
                </a:lnTo>
                <a:lnTo>
                  <a:pt x="88330" y="72580"/>
                </a:lnTo>
                <a:lnTo>
                  <a:pt x="88340" y="72600"/>
                </a:lnTo>
                <a:lnTo>
                  <a:pt x="88350" y="72600"/>
                </a:lnTo>
                <a:lnTo>
                  <a:pt x="88360" y="72600"/>
                </a:lnTo>
                <a:lnTo>
                  <a:pt x="88360" y="72590"/>
                </a:lnTo>
                <a:lnTo>
                  <a:pt x="88360" y="72580"/>
                </a:lnTo>
                <a:lnTo>
                  <a:pt x="88360" y="72570"/>
                </a:lnTo>
                <a:lnTo>
                  <a:pt x="88340" y="72560"/>
                </a:lnTo>
                <a:lnTo>
                  <a:pt x="88340" y="72550"/>
                </a:lnTo>
                <a:lnTo>
                  <a:pt x="88340" y="72540"/>
                </a:lnTo>
                <a:lnTo>
                  <a:pt x="88340" y="72530"/>
                </a:lnTo>
                <a:lnTo>
                  <a:pt x="88330" y="72520"/>
                </a:lnTo>
                <a:lnTo>
                  <a:pt x="88320" y="72510"/>
                </a:lnTo>
                <a:lnTo>
                  <a:pt x="88310" y="72490"/>
                </a:lnTo>
                <a:lnTo>
                  <a:pt x="88310" y="72480"/>
                </a:lnTo>
                <a:lnTo>
                  <a:pt x="88310" y="72450"/>
                </a:lnTo>
                <a:lnTo>
                  <a:pt x="88310" y="72440"/>
                </a:lnTo>
                <a:lnTo>
                  <a:pt x="88300" y="72430"/>
                </a:lnTo>
                <a:lnTo>
                  <a:pt x="88290" y="72420"/>
                </a:lnTo>
                <a:lnTo>
                  <a:pt x="88270" y="72410"/>
                </a:lnTo>
                <a:lnTo>
                  <a:pt x="88260" y="72400"/>
                </a:lnTo>
                <a:lnTo>
                  <a:pt x="88250" y="72380"/>
                </a:lnTo>
                <a:lnTo>
                  <a:pt x="88240" y="72370"/>
                </a:lnTo>
                <a:lnTo>
                  <a:pt x="88220" y="72370"/>
                </a:lnTo>
                <a:lnTo>
                  <a:pt x="88210" y="72360"/>
                </a:lnTo>
                <a:lnTo>
                  <a:pt x="88200" y="72360"/>
                </a:lnTo>
                <a:lnTo>
                  <a:pt x="88190" y="72360"/>
                </a:lnTo>
                <a:lnTo>
                  <a:pt x="88190" y="72370"/>
                </a:lnTo>
                <a:lnTo>
                  <a:pt x="88180" y="72380"/>
                </a:lnTo>
                <a:lnTo>
                  <a:pt x="88180" y="72390"/>
                </a:lnTo>
                <a:lnTo>
                  <a:pt x="88170" y="72410"/>
                </a:lnTo>
                <a:lnTo>
                  <a:pt x="88150" y="72440"/>
                </a:lnTo>
                <a:lnTo>
                  <a:pt x="88130" y="72480"/>
                </a:lnTo>
                <a:lnTo>
                  <a:pt x="88120" y="72500"/>
                </a:lnTo>
                <a:lnTo>
                  <a:pt x="88110" y="72510"/>
                </a:lnTo>
                <a:lnTo>
                  <a:pt x="88100" y="72520"/>
                </a:lnTo>
                <a:lnTo>
                  <a:pt x="88090" y="72530"/>
                </a:lnTo>
                <a:lnTo>
                  <a:pt x="88090" y="72550"/>
                </a:lnTo>
                <a:lnTo>
                  <a:pt x="88090" y="72560"/>
                </a:lnTo>
                <a:lnTo>
                  <a:pt x="88090" y="72580"/>
                </a:lnTo>
                <a:lnTo>
                  <a:pt x="88090" y="72590"/>
                </a:lnTo>
                <a:lnTo>
                  <a:pt x="88090" y="72600"/>
                </a:lnTo>
                <a:lnTo>
                  <a:pt x="88080" y="72610"/>
                </a:lnTo>
                <a:lnTo>
                  <a:pt x="88070" y="72600"/>
                </a:lnTo>
                <a:lnTo>
                  <a:pt x="88060" y="72600"/>
                </a:lnTo>
                <a:lnTo>
                  <a:pt x="88050" y="72600"/>
                </a:lnTo>
                <a:lnTo>
                  <a:pt x="88040" y="72610"/>
                </a:lnTo>
                <a:lnTo>
                  <a:pt x="88020" y="72610"/>
                </a:lnTo>
                <a:lnTo>
                  <a:pt x="88000" y="72600"/>
                </a:lnTo>
                <a:lnTo>
                  <a:pt x="88000" y="72590"/>
                </a:lnTo>
                <a:lnTo>
                  <a:pt x="88000" y="72570"/>
                </a:lnTo>
                <a:lnTo>
                  <a:pt x="87990" y="72560"/>
                </a:lnTo>
                <a:lnTo>
                  <a:pt x="87990" y="72550"/>
                </a:lnTo>
                <a:lnTo>
                  <a:pt x="87990" y="72540"/>
                </a:lnTo>
                <a:lnTo>
                  <a:pt x="87980" y="72540"/>
                </a:lnTo>
                <a:lnTo>
                  <a:pt x="87980" y="72520"/>
                </a:lnTo>
                <a:lnTo>
                  <a:pt x="87980" y="72510"/>
                </a:lnTo>
                <a:lnTo>
                  <a:pt x="87980" y="72500"/>
                </a:lnTo>
                <a:lnTo>
                  <a:pt x="87970" y="72490"/>
                </a:lnTo>
                <a:lnTo>
                  <a:pt x="87970" y="72480"/>
                </a:lnTo>
                <a:lnTo>
                  <a:pt x="87960" y="72460"/>
                </a:lnTo>
                <a:lnTo>
                  <a:pt x="87960" y="72450"/>
                </a:lnTo>
                <a:lnTo>
                  <a:pt x="87970" y="72450"/>
                </a:lnTo>
                <a:lnTo>
                  <a:pt x="87980" y="72450"/>
                </a:lnTo>
                <a:lnTo>
                  <a:pt x="87990" y="72450"/>
                </a:lnTo>
                <a:lnTo>
                  <a:pt x="88000" y="72450"/>
                </a:lnTo>
                <a:lnTo>
                  <a:pt x="88010" y="72460"/>
                </a:lnTo>
                <a:lnTo>
                  <a:pt x="88020" y="72450"/>
                </a:lnTo>
                <a:lnTo>
                  <a:pt x="88010" y="72450"/>
                </a:lnTo>
                <a:lnTo>
                  <a:pt x="88010" y="72440"/>
                </a:lnTo>
                <a:lnTo>
                  <a:pt x="88020" y="72440"/>
                </a:lnTo>
                <a:lnTo>
                  <a:pt x="88040" y="72440"/>
                </a:lnTo>
                <a:lnTo>
                  <a:pt x="88050" y="72430"/>
                </a:lnTo>
                <a:lnTo>
                  <a:pt x="88060" y="72430"/>
                </a:lnTo>
                <a:lnTo>
                  <a:pt x="88060" y="72420"/>
                </a:lnTo>
                <a:lnTo>
                  <a:pt x="88050" y="72420"/>
                </a:lnTo>
                <a:lnTo>
                  <a:pt x="88040" y="72420"/>
                </a:lnTo>
                <a:lnTo>
                  <a:pt x="88020" y="72410"/>
                </a:lnTo>
                <a:lnTo>
                  <a:pt x="88010" y="72390"/>
                </a:lnTo>
                <a:lnTo>
                  <a:pt x="88000" y="72380"/>
                </a:lnTo>
                <a:lnTo>
                  <a:pt x="87990" y="72380"/>
                </a:lnTo>
                <a:lnTo>
                  <a:pt x="87990" y="72370"/>
                </a:lnTo>
                <a:lnTo>
                  <a:pt x="88000" y="72360"/>
                </a:lnTo>
                <a:lnTo>
                  <a:pt x="88000" y="72350"/>
                </a:lnTo>
                <a:lnTo>
                  <a:pt x="87990" y="72350"/>
                </a:lnTo>
                <a:lnTo>
                  <a:pt x="87970" y="72330"/>
                </a:lnTo>
                <a:lnTo>
                  <a:pt x="87960" y="72320"/>
                </a:lnTo>
                <a:lnTo>
                  <a:pt x="87940" y="72310"/>
                </a:lnTo>
                <a:lnTo>
                  <a:pt x="87940" y="72300"/>
                </a:lnTo>
                <a:lnTo>
                  <a:pt x="87940" y="72290"/>
                </a:lnTo>
                <a:lnTo>
                  <a:pt x="87950" y="72280"/>
                </a:lnTo>
                <a:lnTo>
                  <a:pt x="87950" y="72270"/>
                </a:lnTo>
                <a:lnTo>
                  <a:pt x="87960" y="72270"/>
                </a:lnTo>
                <a:lnTo>
                  <a:pt x="87970" y="72270"/>
                </a:lnTo>
                <a:lnTo>
                  <a:pt x="87980" y="72270"/>
                </a:lnTo>
                <a:lnTo>
                  <a:pt x="87990" y="72260"/>
                </a:lnTo>
                <a:lnTo>
                  <a:pt x="87990" y="72250"/>
                </a:lnTo>
                <a:lnTo>
                  <a:pt x="87980" y="72250"/>
                </a:lnTo>
                <a:lnTo>
                  <a:pt x="87970" y="72250"/>
                </a:lnTo>
                <a:lnTo>
                  <a:pt x="87970" y="72240"/>
                </a:lnTo>
                <a:lnTo>
                  <a:pt x="87970" y="72230"/>
                </a:lnTo>
                <a:lnTo>
                  <a:pt x="87980" y="72230"/>
                </a:lnTo>
                <a:lnTo>
                  <a:pt x="87990" y="72230"/>
                </a:lnTo>
                <a:lnTo>
                  <a:pt x="88000" y="72230"/>
                </a:lnTo>
                <a:lnTo>
                  <a:pt x="88010" y="72220"/>
                </a:lnTo>
                <a:lnTo>
                  <a:pt x="88020" y="72220"/>
                </a:lnTo>
                <a:lnTo>
                  <a:pt x="88020" y="72230"/>
                </a:lnTo>
                <a:close/>
                <a:moveTo>
                  <a:pt x="88160" y="68350"/>
                </a:moveTo>
                <a:lnTo>
                  <a:pt x="88160" y="68360"/>
                </a:lnTo>
                <a:lnTo>
                  <a:pt x="88150" y="68360"/>
                </a:lnTo>
                <a:lnTo>
                  <a:pt x="88150" y="68350"/>
                </a:lnTo>
                <a:lnTo>
                  <a:pt x="88160" y="68350"/>
                </a:lnTo>
                <a:close/>
                <a:moveTo>
                  <a:pt x="87710" y="68070"/>
                </a:moveTo>
                <a:lnTo>
                  <a:pt x="87700" y="68080"/>
                </a:lnTo>
                <a:lnTo>
                  <a:pt x="87680" y="68070"/>
                </a:lnTo>
                <a:lnTo>
                  <a:pt x="87670" y="68060"/>
                </a:lnTo>
                <a:lnTo>
                  <a:pt x="87660" y="68040"/>
                </a:lnTo>
                <a:lnTo>
                  <a:pt x="87650" y="68030"/>
                </a:lnTo>
                <a:lnTo>
                  <a:pt x="87630" y="68020"/>
                </a:lnTo>
                <a:lnTo>
                  <a:pt x="87620" y="68010"/>
                </a:lnTo>
                <a:lnTo>
                  <a:pt x="87610" y="68000"/>
                </a:lnTo>
                <a:lnTo>
                  <a:pt x="87600" y="67990"/>
                </a:lnTo>
                <a:lnTo>
                  <a:pt x="87590" y="67980"/>
                </a:lnTo>
                <a:lnTo>
                  <a:pt x="87580" y="67970"/>
                </a:lnTo>
                <a:lnTo>
                  <a:pt x="87560" y="67950"/>
                </a:lnTo>
                <a:lnTo>
                  <a:pt x="87550" y="67930"/>
                </a:lnTo>
                <a:lnTo>
                  <a:pt x="87540" y="67910"/>
                </a:lnTo>
                <a:lnTo>
                  <a:pt x="87550" y="67890"/>
                </a:lnTo>
                <a:lnTo>
                  <a:pt x="87550" y="67870"/>
                </a:lnTo>
                <a:lnTo>
                  <a:pt x="87550" y="67850"/>
                </a:lnTo>
                <a:lnTo>
                  <a:pt x="87540" y="67840"/>
                </a:lnTo>
                <a:lnTo>
                  <a:pt x="87530" y="67820"/>
                </a:lnTo>
                <a:lnTo>
                  <a:pt x="87520" y="67810"/>
                </a:lnTo>
                <a:lnTo>
                  <a:pt x="87510" y="67780"/>
                </a:lnTo>
                <a:lnTo>
                  <a:pt x="87520" y="67770"/>
                </a:lnTo>
                <a:lnTo>
                  <a:pt x="87530" y="67750"/>
                </a:lnTo>
                <a:lnTo>
                  <a:pt x="87550" y="67750"/>
                </a:lnTo>
                <a:lnTo>
                  <a:pt x="87560" y="67750"/>
                </a:lnTo>
                <a:lnTo>
                  <a:pt x="87570" y="67750"/>
                </a:lnTo>
                <a:lnTo>
                  <a:pt x="87590" y="67760"/>
                </a:lnTo>
                <a:lnTo>
                  <a:pt x="87600" y="67780"/>
                </a:lnTo>
                <a:lnTo>
                  <a:pt x="87610" y="67790"/>
                </a:lnTo>
                <a:lnTo>
                  <a:pt x="87620" y="67800"/>
                </a:lnTo>
                <a:lnTo>
                  <a:pt x="87630" y="67820"/>
                </a:lnTo>
                <a:lnTo>
                  <a:pt x="87650" y="67840"/>
                </a:lnTo>
                <a:lnTo>
                  <a:pt x="87660" y="67850"/>
                </a:lnTo>
                <a:lnTo>
                  <a:pt x="87670" y="67860"/>
                </a:lnTo>
                <a:lnTo>
                  <a:pt x="87680" y="67880"/>
                </a:lnTo>
                <a:lnTo>
                  <a:pt x="87690" y="67890"/>
                </a:lnTo>
                <a:lnTo>
                  <a:pt x="87700" y="67910"/>
                </a:lnTo>
                <a:lnTo>
                  <a:pt x="87710" y="67920"/>
                </a:lnTo>
                <a:lnTo>
                  <a:pt x="87720" y="67940"/>
                </a:lnTo>
                <a:lnTo>
                  <a:pt x="87730" y="67960"/>
                </a:lnTo>
                <a:lnTo>
                  <a:pt x="87740" y="67980"/>
                </a:lnTo>
                <a:lnTo>
                  <a:pt x="87750" y="67990"/>
                </a:lnTo>
                <a:lnTo>
                  <a:pt x="87750" y="68000"/>
                </a:lnTo>
                <a:lnTo>
                  <a:pt x="87750" y="68020"/>
                </a:lnTo>
                <a:lnTo>
                  <a:pt x="87750" y="68040"/>
                </a:lnTo>
                <a:lnTo>
                  <a:pt x="87740" y="68060"/>
                </a:lnTo>
                <a:lnTo>
                  <a:pt x="87710" y="68070"/>
                </a:lnTo>
                <a:close/>
                <a:moveTo>
                  <a:pt x="88560" y="66740"/>
                </a:moveTo>
                <a:lnTo>
                  <a:pt x="88530" y="66760"/>
                </a:lnTo>
                <a:lnTo>
                  <a:pt x="88500" y="66740"/>
                </a:lnTo>
                <a:lnTo>
                  <a:pt x="88490" y="66720"/>
                </a:lnTo>
                <a:lnTo>
                  <a:pt x="88500" y="66710"/>
                </a:lnTo>
                <a:lnTo>
                  <a:pt x="88530" y="66690"/>
                </a:lnTo>
                <a:lnTo>
                  <a:pt x="88550" y="66700"/>
                </a:lnTo>
                <a:lnTo>
                  <a:pt x="88560" y="66720"/>
                </a:lnTo>
                <a:lnTo>
                  <a:pt x="88560" y="66740"/>
                </a:lnTo>
                <a:close/>
                <a:moveTo>
                  <a:pt x="88870" y="66110"/>
                </a:moveTo>
                <a:lnTo>
                  <a:pt x="88840" y="66130"/>
                </a:lnTo>
                <a:lnTo>
                  <a:pt x="88800" y="66090"/>
                </a:lnTo>
                <a:lnTo>
                  <a:pt x="88840" y="66080"/>
                </a:lnTo>
                <a:lnTo>
                  <a:pt x="88850" y="66040"/>
                </a:lnTo>
                <a:lnTo>
                  <a:pt x="88890" y="66050"/>
                </a:lnTo>
                <a:lnTo>
                  <a:pt x="88910" y="66060"/>
                </a:lnTo>
                <a:lnTo>
                  <a:pt x="88890" y="66080"/>
                </a:lnTo>
                <a:lnTo>
                  <a:pt x="88870" y="66110"/>
                </a:lnTo>
                <a:close/>
                <a:moveTo>
                  <a:pt x="88360" y="65860"/>
                </a:moveTo>
                <a:lnTo>
                  <a:pt x="88360" y="65850"/>
                </a:lnTo>
                <a:lnTo>
                  <a:pt x="88380" y="65840"/>
                </a:lnTo>
                <a:lnTo>
                  <a:pt x="88390" y="65830"/>
                </a:lnTo>
                <a:lnTo>
                  <a:pt x="88410" y="65810"/>
                </a:lnTo>
                <a:lnTo>
                  <a:pt x="88420" y="65790"/>
                </a:lnTo>
                <a:lnTo>
                  <a:pt x="88440" y="65790"/>
                </a:lnTo>
                <a:lnTo>
                  <a:pt x="88450" y="65790"/>
                </a:lnTo>
                <a:lnTo>
                  <a:pt x="88460" y="65800"/>
                </a:lnTo>
                <a:lnTo>
                  <a:pt x="88470" y="65810"/>
                </a:lnTo>
                <a:lnTo>
                  <a:pt x="88460" y="65830"/>
                </a:lnTo>
                <a:lnTo>
                  <a:pt x="88440" y="65850"/>
                </a:lnTo>
                <a:lnTo>
                  <a:pt x="88420" y="65850"/>
                </a:lnTo>
                <a:lnTo>
                  <a:pt x="88400" y="65860"/>
                </a:lnTo>
                <a:lnTo>
                  <a:pt x="88380" y="65860"/>
                </a:lnTo>
                <a:lnTo>
                  <a:pt x="88360" y="65860"/>
                </a:lnTo>
                <a:close/>
                <a:moveTo>
                  <a:pt x="85410" y="65750"/>
                </a:moveTo>
                <a:lnTo>
                  <a:pt x="85430" y="65770"/>
                </a:lnTo>
                <a:lnTo>
                  <a:pt x="85440" y="65790"/>
                </a:lnTo>
                <a:lnTo>
                  <a:pt x="85440" y="65800"/>
                </a:lnTo>
                <a:lnTo>
                  <a:pt x="85450" y="65810"/>
                </a:lnTo>
                <a:lnTo>
                  <a:pt x="85450" y="65830"/>
                </a:lnTo>
                <a:lnTo>
                  <a:pt x="85460" y="65870"/>
                </a:lnTo>
                <a:lnTo>
                  <a:pt x="85450" y="65910"/>
                </a:lnTo>
                <a:lnTo>
                  <a:pt x="85450" y="65920"/>
                </a:lnTo>
                <a:lnTo>
                  <a:pt x="85450" y="65940"/>
                </a:lnTo>
                <a:lnTo>
                  <a:pt x="85450" y="65960"/>
                </a:lnTo>
                <a:lnTo>
                  <a:pt x="85450" y="65990"/>
                </a:lnTo>
                <a:lnTo>
                  <a:pt x="85450" y="66010"/>
                </a:lnTo>
                <a:lnTo>
                  <a:pt x="85440" y="66040"/>
                </a:lnTo>
                <a:lnTo>
                  <a:pt x="85440" y="66060"/>
                </a:lnTo>
                <a:lnTo>
                  <a:pt x="85440" y="66080"/>
                </a:lnTo>
                <a:lnTo>
                  <a:pt x="85450" y="66100"/>
                </a:lnTo>
                <a:lnTo>
                  <a:pt x="85450" y="66130"/>
                </a:lnTo>
                <a:lnTo>
                  <a:pt x="85460" y="66150"/>
                </a:lnTo>
                <a:lnTo>
                  <a:pt x="85460" y="66170"/>
                </a:lnTo>
                <a:lnTo>
                  <a:pt x="85480" y="66190"/>
                </a:lnTo>
                <a:lnTo>
                  <a:pt x="85500" y="66210"/>
                </a:lnTo>
                <a:lnTo>
                  <a:pt x="85510" y="66230"/>
                </a:lnTo>
                <a:lnTo>
                  <a:pt x="85520" y="66240"/>
                </a:lnTo>
                <a:lnTo>
                  <a:pt x="85540" y="66250"/>
                </a:lnTo>
                <a:lnTo>
                  <a:pt x="85560" y="66270"/>
                </a:lnTo>
                <a:lnTo>
                  <a:pt x="85560" y="66290"/>
                </a:lnTo>
                <a:lnTo>
                  <a:pt x="85570" y="66310"/>
                </a:lnTo>
                <a:lnTo>
                  <a:pt x="85580" y="66330"/>
                </a:lnTo>
                <a:lnTo>
                  <a:pt x="85570" y="66340"/>
                </a:lnTo>
                <a:lnTo>
                  <a:pt x="85550" y="66340"/>
                </a:lnTo>
                <a:lnTo>
                  <a:pt x="85540" y="66340"/>
                </a:lnTo>
                <a:lnTo>
                  <a:pt x="85540" y="66350"/>
                </a:lnTo>
                <a:lnTo>
                  <a:pt x="85550" y="66360"/>
                </a:lnTo>
                <a:lnTo>
                  <a:pt x="85550" y="66370"/>
                </a:lnTo>
                <a:lnTo>
                  <a:pt x="85560" y="66370"/>
                </a:lnTo>
                <a:lnTo>
                  <a:pt x="85560" y="66360"/>
                </a:lnTo>
                <a:lnTo>
                  <a:pt x="85570" y="66360"/>
                </a:lnTo>
                <a:lnTo>
                  <a:pt x="85580" y="66360"/>
                </a:lnTo>
                <a:lnTo>
                  <a:pt x="85590" y="66360"/>
                </a:lnTo>
                <a:lnTo>
                  <a:pt x="85600" y="66360"/>
                </a:lnTo>
                <a:lnTo>
                  <a:pt x="85610" y="66370"/>
                </a:lnTo>
                <a:lnTo>
                  <a:pt x="85620" y="66370"/>
                </a:lnTo>
                <a:lnTo>
                  <a:pt x="85620" y="66380"/>
                </a:lnTo>
                <a:lnTo>
                  <a:pt x="85620" y="66390"/>
                </a:lnTo>
                <a:lnTo>
                  <a:pt x="85630" y="66400"/>
                </a:lnTo>
                <a:lnTo>
                  <a:pt x="85640" y="66410"/>
                </a:lnTo>
                <a:lnTo>
                  <a:pt x="85640" y="66420"/>
                </a:lnTo>
                <a:lnTo>
                  <a:pt x="85640" y="66430"/>
                </a:lnTo>
                <a:lnTo>
                  <a:pt x="85640" y="66440"/>
                </a:lnTo>
                <a:lnTo>
                  <a:pt x="85650" y="66450"/>
                </a:lnTo>
                <a:lnTo>
                  <a:pt x="85640" y="66450"/>
                </a:lnTo>
                <a:lnTo>
                  <a:pt x="85640" y="66460"/>
                </a:lnTo>
                <a:lnTo>
                  <a:pt x="85630" y="66450"/>
                </a:lnTo>
                <a:lnTo>
                  <a:pt x="85630" y="66440"/>
                </a:lnTo>
                <a:lnTo>
                  <a:pt x="85640" y="66440"/>
                </a:lnTo>
                <a:lnTo>
                  <a:pt x="85630" y="66430"/>
                </a:lnTo>
                <a:lnTo>
                  <a:pt x="85620" y="66420"/>
                </a:lnTo>
                <a:lnTo>
                  <a:pt x="85620" y="66430"/>
                </a:lnTo>
                <a:lnTo>
                  <a:pt x="85620" y="66440"/>
                </a:lnTo>
                <a:lnTo>
                  <a:pt x="85610" y="66440"/>
                </a:lnTo>
                <a:lnTo>
                  <a:pt x="85610" y="66430"/>
                </a:lnTo>
                <a:lnTo>
                  <a:pt x="85610" y="66420"/>
                </a:lnTo>
                <a:lnTo>
                  <a:pt x="85610" y="66410"/>
                </a:lnTo>
                <a:lnTo>
                  <a:pt x="85600" y="66400"/>
                </a:lnTo>
                <a:lnTo>
                  <a:pt x="85600" y="66390"/>
                </a:lnTo>
                <a:lnTo>
                  <a:pt x="85590" y="66390"/>
                </a:lnTo>
                <a:lnTo>
                  <a:pt x="85590" y="66400"/>
                </a:lnTo>
                <a:lnTo>
                  <a:pt x="85590" y="66410"/>
                </a:lnTo>
                <a:lnTo>
                  <a:pt x="85580" y="66400"/>
                </a:lnTo>
                <a:lnTo>
                  <a:pt x="85570" y="66400"/>
                </a:lnTo>
                <a:lnTo>
                  <a:pt x="85560" y="66390"/>
                </a:lnTo>
                <a:lnTo>
                  <a:pt x="85560" y="66400"/>
                </a:lnTo>
                <a:lnTo>
                  <a:pt x="85570" y="66410"/>
                </a:lnTo>
                <a:lnTo>
                  <a:pt x="85580" y="66410"/>
                </a:lnTo>
                <a:lnTo>
                  <a:pt x="85580" y="66420"/>
                </a:lnTo>
                <a:lnTo>
                  <a:pt x="85590" y="66430"/>
                </a:lnTo>
                <a:lnTo>
                  <a:pt x="85600" y="66440"/>
                </a:lnTo>
                <a:lnTo>
                  <a:pt x="85600" y="66450"/>
                </a:lnTo>
                <a:lnTo>
                  <a:pt x="85610" y="66460"/>
                </a:lnTo>
                <a:lnTo>
                  <a:pt x="85620" y="66470"/>
                </a:lnTo>
                <a:lnTo>
                  <a:pt x="85620" y="66480"/>
                </a:lnTo>
                <a:lnTo>
                  <a:pt x="85630" y="66490"/>
                </a:lnTo>
                <a:lnTo>
                  <a:pt x="85640" y="66490"/>
                </a:lnTo>
                <a:lnTo>
                  <a:pt x="85660" y="66490"/>
                </a:lnTo>
                <a:lnTo>
                  <a:pt x="85660" y="66480"/>
                </a:lnTo>
                <a:lnTo>
                  <a:pt x="85670" y="66490"/>
                </a:lnTo>
                <a:lnTo>
                  <a:pt x="85670" y="66500"/>
                </a:lnTo>
                <a:lnTo>
                  <a:pt x="85660" y="66490"/>
                </a:lnTo>
                <a:lnTo>
                  <a:pt x="85660" y="66500"/>
                </a:lnTo>
                <a:lnTo>
                  <a:pt x="85650" y="66500"/>
                </a:lnTo>
                <a:lnTo>
                  <a:pt x="85660" y="66510"/>
                </a:lnTo>
                <a:lnTo>
                  <a:pt x="85670" y="66510"/>
                </a:lnTo>
                <a:lnTo>
                  <a:pt x="85670" y="66520"/>
                </a:lnTo>
                <a:lnTo>
                  <a:pt x="85670" y="66530"/>
                </a:lnTo>
                <a:lnTo>
                  <a:pt x="85680" y="66540"/>
                </a:lnTo>
                <a:lnTo>
                  <a:pt x="85690" y="66530"/>
                </a:lnTo>
                <a:lnTo>
                  <a:pt x="85700" y="66530"/>
                </a:lnTo>
                <a:lnTo>
                  <a:pt x="85710" y="66540"/>
                </a:lnTo>
                <a:lnTo>
                  <a:pt x="85710" y="66550"/>
                </a:lnTo>
                <a:lnTo>
                  <a:pt x="85720" y="66550"/>
                </a:lnTo>
                <a:lnTo>
                  <a:pt x="85720" y="66560"/>
                </a:lnTo>
                <a:lnTo>
                  <a:pt x="85730" y="66570"/>
                </a:lnTo>
                <a:lnTo>
                  <a:pt x="85730" y="66580"/>
                </a:lnTo>
                <a:lnTo>
                  <a:pt x="85740" y="66590"/>
                </a:lnTo>
                <a:lnTo>
                  <a:pt x="85740" y="66600"/>
                </a:lnTo>
                <a:lnTo>
                  <a:pt x="85740" y="66610"/>
                </a:lnTo>
                <a:lnTo>
                  <a:pt x="85750" y="66600"/>
                </a:lnTo>
                <a:lnTo>
                  <a:pt x="85760" y="66600"/>
                </a:lnTo>
                <a:lnTo>
                  <a:pt x="85760" y="66610"/>
                </a:lnTo>
                <a:lnTo>
                  <a:pt x="85770" y="66620"/>
                </a:lnTo>
                <a:lnTo>
                  <a:pt x="85770" y="66630"/>
                </a:lnTo>
                <a:lnTo>
                  <a:pt x="85780" y="66630"/>
                </a:lnTo>
                <a:lnTo>
                  <a:pt x="85780" y="66640"/>
                </a:lnTo>
                <a:lnTo>
                  <a:pt x="85770" y="66640"/>
                </a:lnTo>
                <a:lnTo>
                  <a:pt x="85770" y="66650"/>
                </a:lnTo>
                <a:lnTo>
                  <a:pt x="85760" y="66660"/>
                </a:lnTo>
                <a:lnTo>
                  <a:pt x="85780" y="66660"/>
                </a:lnTo>
                <a:lnTo>
                  <a:pt x="85790" y="66660"/>
                </a:lnTo>
                <a:lnTo>
                  <a:pt x="85790" y="66670"/>
                </a:lnTo>
                <a:lnTo>
                  <a:pt x="85790" y="66680"/>
                </a:lnTo>
                <a:lnTo>
                  <a:pt x="85790" y="66700"/>
                </a:lnTo>
                <a:lnTo>
                  <a:pt x="85800" y="66710"/>
                </a:lnTo>
                <a:lnTo>
                  <a:pt x="85790" y="66710"/>
                </a:lnTo>
                <a:lnTo>
                  <a:pt x="85790" y="66720"/>
                </a:lnTo>
                <a:lnTo>
                  <a:pt x="85790" y="66730"/>
                </a:lnTo>
                <a:lnTo>
                  <a:pt x="85790" y="66740"/>
                </a:lnTo>
                <a:lnTo>
                  <a:pt x="85790" y="66750"/>
                </a:lnTo>
                <a:lnTo>
                  <a:pt x="85780" y="66760"/>
                </a:lnTo>
                <a:lnTo>
                  <a:pt x="85780" y="66770"/>
                </a:lnTo>
                <a:lnTo>
                  <a:pt x="85780" y="66780"/>
                </a:lnTo>
                <a:lnTo>
                  <a:pt x="85790" y="66790"/>
                </a:lnTo>
                <a:lnTo>
                  <a:pt x="85800" y="66790"/>
                </a:lnTo>
                <a:lnTo>
                  <a:pt x="85800" y="66800"/>
                </a:lnTo>
                <a:lnTo>
                  <a:pt x="85800" y="66810"/>
                </a:lnTo>
                <a:lnTo>
                  <a:pt x="85810" y="66810"/>
                </a:lnTo>
                <a:lnTo>
                  <a:pt x="85820" y="66810"/>
                </a:lnTo>
                <a:lnTo>
                  <a:pt x="85830" y="66810"/>
                </a:lnTo>
                <a:lnTo>
                  <a:pt x="85830" y="66800"/>
                </a:lnTo>
                <a:lnTo>
                  <a:pt x="85830" y="66790"/>
                </a:lnTo>
                <a:lnTo>
                  <a:pt x="85840" y="66780"/>
                </a:lnTo>
                <a:lnTo>
                  <a:pt x="85850" y="66770"/>
                </a:lnTo>
                <a:lnTo>
                  <a:pt x="85850" y="66760"/>
                </a:lnTo>
                <a:lnTo>
                  <a:pt x="85860" y="66750"/>
                </a:lnTo>
                <a:lnTo>
                  <a:pt x="85870" y="66740"/>
                </a:lnTo>
                <a:lnTo>
                  <a:pt x="85870" y="66730"/>
                </a:lnTo>
                <a:lnTo>
                  <a:pt x="85880" y="66720"/>
                </a:lnTo>
                <a:lnTo>
                  <a:pt x="85880" y="66710"/>
                </a:lnTo>
                <a:lnTo>
                  <a:pt x="85890" y="66710"/>
                </a:lnTo>
                <a:lnTo>
                  <a:pt x="85890" y="66700"/>
                </a:lnTo>
                <a:lnTo>
                  <a:pt x="85880" y="66700"/>
                </a:lnTo>
                <a:lnTo>
                  <a:pt x="85890" y="66690"/>
                </a:lnTo>
                <a:lnTo>
                  <a:pt x="85890" y="66700"/>
                </a:lnTo>
                <a:lnTo>
                  <a:pt x="85900" y="66700"/>
                </a:lnTo>
                <a:lnTo>
                  <a:pt x="85900" y="66690"/>
                </a:lnTo>
                <a:lnTo>
                  <a:pt x="85910" y="66680"/>
                </a:lnTo>
                <a:lnTo>
                  <a:pt x="85900" y="66670"/>
                </a:lnTo>
                <a:lnTo>
                  <a:pt x="85890" y="66670"/>
                </a:lnTo>
                <a:lnTo>
                  <a:pt x="85890" y="66680"/>
                </a:lnTo>
                <a:lnTo>
                  <a:pt x="85880" y="66670"/>
                </a:lnTo>
                <a:lnTo>
                  <a:pt x="85870" y="66680"/>
                </a:lnTo>
                <a:lnTo>
                  <a:pt x="85870" y="66670"/>
                </a:lnTo>
                <a:lnTo>
                  <a:pt x="85870" y="66660"/>
                </a:lnTo>
                <a:lnTo>
                  <a:pt x="85880" y="66660"/>
                </a:lnTo>
                <a:lnTo>
                  <a:pt x="85890" y="66650"/>
                </a:lnTo>
                <a:lnTo>
                  <a:pt x="85880" y="66640"/>
                </a:lnTo>
                <a:lnTo>
                  <a:pt x="85890" y="66640"/>
                </a:lnTo>
                <a:lnTo>
                  <a:pt x="85900" y="66630"/>
                </a:lnTo>
                <a:lnTo>
                  <a:pt x="85900" y="66620"/>
                </a:lnTo>
                <a:lnTo>
                  <a:pt x="85900" y="66610"/>
                </a:lnTo>
                <a:lnTo>
                  <a:pt x="85890" y="66600"/>
                </a:lnTo>
                <a:lnTo>
                  <a:pt x="85890" y="66590"/>
                </a:lnTo>
                <a:lnTo>
                  <a:pt x="85880" y="66580"/>
                </a:lnTo>
                <a:lnTo>
                  <a:pt x="85890" y="66580"/>
                </a:lnTo>
                <a:lnTo>
                  <a:pt x="85910" y="66590"/>
                </a:lnTo>
                <a:lnTo>
                  <a:pt x="85930" y="66600"/>
                </a:lnTo>
                <a:lnTo>
                  <a:pt x="85950" y="66590"/>
                </a:lnTo>
                <a:lnTo>
                  <a:pt x="85970" y="66590"/>
                </a:lnTo>
                <a:lnTo>
                  <a:pt x="85990" y="66570"/>
                </a:lnTo>
                <a:lnTo>
                  <a:pt x="85990" y="66560"/>
                </a:lnTo>
                <a:lnTo>
                  <a:pt x="86000" y="66560"/>
                </a:lnTo>
                <a:lnTo>
                  <a:pt x="86000" y="66570"/>
                </a:lnTo>
                <a:lnTo>
                  <a:pt x="86000" y="66620"/>
                </a:lnTo>
                <a:lnTo>
                  <a:pt x="85980" y="66650"/>
                </a:lnTo>
                <a:lnTo>
                  <a:pt x="85950" y="66690"/>
                </a:lnTo>
                <a:lnTo>
                  <a:pt x="85920" y="66730"/>
                </a:lnTo>
                <a:lnTo>
                  <a:pt x="85900" y="66770"/>
                </a:lnTo>
                <a:lnTo>
                  <a:pt x="85890" y="66790"/>
                </a:lnTo>
                <a:lnTo>
                  <a:pt x="85890" y="66820"/>
                </a:lnTo>
                <a:lnTo>
                  <a:pt x="85890" y="66850"/>
                </a:lnTo>
                <a:lnTo>
                  <a:pt x="85890" y="66860"/>
                </a:lnTo>
                <a:lnTo>
                  <a:pt x="85880" y="66860"/>
                </a:lnTo>
                <a:lnTo>
                  <a:pt x="85880" y="66850"/>
                </a:lnTo>
                <a:lnTo>
                  <a:pt x="85870" y="66850"/>
                </a:lnTo>
                <a:lnTo>
                  <a:pt x="85860" y="66850"/>
                </a:lnTo>
                <a:lnTo>
                  <a:pt x="85850" y="66860"/>
                </a:lnTo>
                <a:lnTo>
                  <a:pt x="85850" y="66850"/>
                </a:lnTo>
                <a:lnTo>
                  <a:pt x="85840" y="66840"/>
                </a:lnTo>
                <a:lnTo>
                  <a:pt x="85820" y="66830"/>
                </a:lnTo>
                <a:lnTo>
                  <a:pt x="85810" y="66820"/>
                </a:lnTo>
                <a:lnTo>
                  <a:pt x="85800" y="66820"/>
                </a:lnTo>
                <a:lnTo>
                  <a:pt x="85790" y="66820"/>
                </a:lnTo>
                <a:lnTo>
                  <a:pt x="85780" y="66810"/>
                </a:lnTo>
                <a:lnTo>
                  <a:pt x="85770" y="66820"/>
                </a:lnTo>
                <a:lnTo>
                  <a:pt x="85760" y="66830"/>
                </a:lnTo>
                <a:lnTo>
                  <a:pt x="85760" y="66840"/>
                </a:lnTo>
                <a:lnTo>
                  <a:pt x="85750" y="66840"/>
                </a:lnTo>
                <a:lnTo>
                  <a:pt x="85740" y="66840"/>
                </a:lnTo>
                <a:lnTo>
                  <a:pt x="85730" y="66850"/>
                </a:lnTo>
                <a:lnTo>
                  <a:pt x="85730" y="66870"/>
                </a:lnTo>
                <a:lnTo>
                  <a:pt x="85730" y="66880"/>
                </a:lnTo>
                <a:lnTo>
                  <a:pt x="85730" y="66900"/>
                </a:lnTo>
                <a:lnTo>
                  <a:pt x="85730" y="66910"/>
                </a:lnTo>
                <a:lnTo>
                  <a:pt x="85740" y="66920"/>
                </a:lnTo>
                <a:lnTo>
                  <a:pt x="85750" y="66920"/>
                </a:lnTo>
                <a:lnTo>
                  <a:pt x="85760" y="66930"/>
                </a:lnTo>
                <a:lnTo>
                  <a:pt x="85770" y="66930"/>
                </a:lnTo>
                <a:lnTo>
                  <a:pt x="85770" y="66920"/>
                </a:lnTo>
                <a:lnTo>
                  <a:pt x="85780" y="66920"/>
                </a:lnTo>
                <a:lnTo>
                  <a:pt x="85780" y="66910"/>
                </a:lnTo>
                <a:lnTo>
                  <a:pt x="85770" y="66900"/>
                </a:lnTo>
                <a:lnTo>
                  <a:pt x="85780" y="66890"/>
                </a:lnTo>
                <a:lnTo>
                  <a:pt x="85790" y="66880"/>
                </a:lnTo>
                <a:lnTo>
                  <a:pt x="85800" y="66890"/>
                </a:lnTo>
                <a:lnTo>
                  <a:pt x="85810" y="66880"/>
                </a:lnTo>
                <a:lnTo>
                  <a:pt x="85810" y="66890"/>
                </a:lnTo>
                <a:lnTo>
                  <a:pt x="85820" y="66900"/>
                </a:lnTo>
                <a:lnTo>
                  <a:pt x="85810" y="66910"/>
                </a:lnTo>
                <a:lnTo>
                  <a:pt x="85810" y="66920"/>
                </a:lnTo>
                <a:lnTo>
                  <a:pt x="85820" y="66940"/>
                </a:lnTo>
                <a:lnTo>
                  <a:pt x="85820" y="66950"/>
                </a:lnTo>
                <a:lnTo>
                  <a:pt x="85830" y="66960"/>
                </a:lnTo>
                <a:lnTo>
                  <a:pt x="85830" y="66970"/>
                </a:lnTo>
                <a:lnTo>
                  <a:pt x="85830" y="66980"/>
                </a:lnTo>
                <a:lnTo>
                  <a:pt x="85840" y="66990"/>
                </a:lnTo>
                <a:lnTo>
                  <a:pt x="85850" y="67000"/>
                </a:lnTo>
                <a:lnTo>
                  <a:pt x="85860" y="67000"/>
                </a:lnTo>
                <a:lnTo>
                  <a:pt x="85870" y="66990"/>
                </a:lnTo>
                <a:lnTo>
                  <a:pt x="85870" y="66980"/>
                </a:lnTo>
                <a:lnTo>
                  <a:pt x="85880" y="66980"/>
                </a:lnTo>
                <a:lnTo>
                  <a:pt x="85890" y="66980"/>
                </a:lnTo>
                <a:lnTo>
                  <a:pt x="85890" y="66960"/>
                </a:lnTo>
                <a:lnTo>
                  <a:pt x="85880" y="66940"/>
                </a:lnTo>
                <a:lnTo>
                  <a:pt x="85880" y="66930"/>
                </a:lnTo>
                <a:lnTo>
                  <a:pt x="85870" y="66920"/>
                </a:lnTo>
                <a:lnTo>
                  <a:pt x="85880" y="66910"/>
                </a:lnTo>
                <a:lnTo>
                  <a:pt x="85880" y="66900"/>
                </a:lnTo>
                <a:lnTo>
                  <a:pt x="85890" y="66900"/>
                </a:lnTo>
                <a:lnTo>
                  <a:pt x="85920" y="66930"/>
                </a:lnTo>
                <a:lnTo>
                  <a:pt x="85940" y="66950"/>
                </a:lnTo>
                <a:lnTo>
                  <a:pt x="85950" y="66960"/>
                </a:lnTo>
                <a:lnTo>
                  <a:pt x="85960" y="66970"/>
                </a:lnTo>
                <a:lnTo>
                  <a:pt x="85960" y="66980"/>
                </a:lnTo>
                <a:lnTo>
                  <a:pt x="85950" y="67000"/>
                </a:lnTo>
                <a:lnTo>
                  <a:pt x="85940" y="67020"/>
                </a:lnTo>
                <a:lnTo>
                  <a:pt x="85930" y="67030"/>
                </a:lnTo>
                <a:lnTo>
                  <a:pt x="85920" y="67030"/>
                </a:lnTo>
                <a:lnTo>
                  <a:pt x="85910" y="67020"/>
                </a:lnTo>
                <a:lnTo>
                  <a:pt x="85900" y="67020"/>
                </a:lnTo>
                <a:lnTo>
                  <a:pt x="85900" y="67010"/>
                </a:lnTo>
                <a:lnTo>
                  <a:pt x="85890" y="67000"/>
                </a:lnTo>
                <a:lnTo>
                  <a:pt x="85880" y="67000"/>
                </a:lnTo>
                <a:lnTo>
                  <a:pt x="85870" y="67000"/>
                </a:lnTo>
                <a:lnTo>
                  <a:pt x="85860" y="67010"/>
                </a:lnTo>
                <a:lnTo>
                  <a:pt x="85850" y="67020"/>
                </a:lnTo>
                <a:lnTo>
                  <a:pt x="85830" y="67020"/>
                </a:lnTo>
                <a:lnTo>
                  <a:pt x="85820" y="67030"/>
                </a:lnTo>
                <a:lnTo>
                  <a:pt x="85820" y="67020"/>
                </a:lnTo>
                <a:lnTo>
                  <a:pt x="85830" y="67020"/>
                </a:lnTo>
                <a:lnTo>
                  <a:pt x="85820" y="67020"/>
                </a:lnTo>
                <a:lnTo>
                  <a:pt x="85810" y="67020"/>
                </a:lnTo>
                <a:lnTo>
                  <a:pt x="85800" y="67030"/>
                </a:lnTo>
                <a:lnTo>
                  <a:pt x="85790" y="67030"/>
                </a:lnTo>
                <a:lnTo>
                  <a:pt x="85790" y="67020"/>
                </a:lnTo>
                <a:lnTo>
                  <a:pt x="85790" y="67010"/>
                </a:lnTo>
                <a:lnTo>
                  <a:pt x="85790" y="67000"/>
                </a:lnTo>
                <a:lnTo>
                  <a:pt x="85790" y="66990"/>
                </a:lnTo>
                <a:lnTo>
                  <a:pt x="85790" y="66980"/>
                </a:lnTo>
                <a:lnTo>
                  <a:pt x="85790" y="66970"/>
                </a:lnTo>
                <a:lnTo>
                  <a:pt x="85790" y="66960"/>
                </a:lnTo>
                <a:lnTo>
                  <a:pt x="85780" y="66960"/>
                </a:lnTo>
                <a:lnTo>
                  <a:pt x="85770" y="66950"/>
                </a:lnTo>
                <a:lnTo>
                  <a:pt x="85760" y="66950"/>
                </a:lnTo>
                <a:lnTo>
                  <a:pt x="85750" y="66950"/>
                </a:lnTo>
                <a:lnTo>
                  <a:pt x="85740" y="66970"/>
                </a:lnTo>
                <a:lnTo>
                  <a:pt x="85740" y="66980"/>
                </a:lnTo>
                <a:lnTo>
                  <a:pt x="85740" y="66990"/>
                </a:lnTo>
                <a:lnTo>
                  <a:pt x="85730" y="67000"/>
                </a:lnTo>
                <a:lnTo>
                  <a:pt x="85720" y="67000"/>
                </a:lnTo>
                <a:lnTo>
                  <a:pt x="85730" y="67010"/>
                </a:lnTo>
                <a:lnTo>
                  <a:pt x="85720" y="67020"/>
                </a:lnTo>
                <a:lnTo>
                  <a:pt x="85720" y="67040"/>
                </a:lnTo>
                <a:lnTo>
                  <a:pt x="85730" y="67050"/>
                </a:lnTo>
                <a:lnTo>
                  <a:pt x="85720" y="67050"/>
                </a:lnTo>
                <a:lnTo>
                  <a:pt x="85730" y="67060"/>
                </a:lnTo>
                <a:lnTo>
                  <a:pt x="85730" y="67070"/>
                </a:lnTo>
                <a:lnTo>
                  <a:pt x="85720" y="67070"/>
                </a:lnTo>
                <a:lnTo>
                  <a:pt x="85710" y="67090"/>
                </a:lnTo>
                <a:lnTo>
                  <a:pt x="85710" y="67100"/>
                </a:lnTo>
                <a:lnTo>
                  <a:pt x="85720" y="67100"/>
                </a:lnTo>
                <a:lnTo>
                  <a:pt x="85720" y="67110"/>
                </a:lnTo>
                <a:lnTo>
                  <a:pt x="85720" y="67120"/>
                </a:lnTo>
                <a:lnTo>
                  <a:pt x="85710" y="67130"/>
                </a:lnTo>
                <a:lnTo>
                  <a:pt x="85700" y="67140"/>
                </a:lnTo>
                <a:lnTo>
                  <a:pt x="85690" y="67150"/>
                </a:lnTo>
                <a:lnTo>
                  <a:pt x="85680" y="67160"/>
                </a:lnTo>
                <a:lnTo>
                  <a:pt x="85680" y="67170"/>
                </a:lnTo>
                <a:lnTo>
                  <a:pt x="85690" y="67170"/>
                </a:lnTo>
                <a:lnTo>
                  <a:pt x="85700" y="67160"/>
                </a:lnTo>
                <a:lnTo>
                  <a:pt x="85700" y="67150"/>
                </a:lnTo>
                <a:lnTo>
                  <a:pt x="85710" y="67150"/>
                </a:lnTo>
                <a:lnTo>
                  <a:pt x="85710" y="67140"/>
                </a:lnTo>
                <a:lnTo>
                  <a:pt x="85720" y="67140"/>
                </a:lnTo>
                <a:lnTo>
                  <a:pt x="85730" y="67140"/>
                </a:lnTo>
                <a:lnTo>
                  <a:pt x="85730" y="67160"/>
                </a:lnTo>
                <a:lnTo>
                  <a:pt x="85740" y="67160"/>
                </a:lnTo>
                <a:lnTo>
                  <a:pt x="85740" y="67170"/>
                </a:lnTo>
                <a:lnTo>
                  <a:pt x="85740" y="67180"/>
                </a:lnTo>
                <a:lnTo>
                  <a:pt x="85740" y="67190"/>
                </a:lnTo>
                <a:lnTo>
                  <a:pt x="85750" y="67200"/>
                </a:lnTo>
                <a:lnTo>
                  <a:pt x="85750" y="67210"/>
                </a:lnTo>
                <a:lnTo>
                  <a:pt x="85760" y="67210"/>
                </a:lnTo>
                <a:lnTo>
                  <a:pt x="85760" y="67200"/>
                </a:lnTo>
                <a:lnTo>
                  <a:pt x="85770" y="67180"/>
                </a:lnTo>
                <a:lnTo>
                  <a:pt x="85780" y="67180"/>
                </a:lnTo>
                <a:lnTo>
                  <a:pt x="85780" y="67190"/>
                </a:lnTo>
                <a:lnTo>
                  <a:pt x="85790" y="67180"/>
                </a:lnTo>
                <a:lnTo>
                  <a:pt x="85790" y="67170"/>
                </a:lnTo>
                <a:lnTo>
                  <a:pt x="85780" y="67160"/>
                </a:lnTo>
                <a:lnTo>
                  <a:pt x="85790" y="67160"/>
                </a:lnTo>
                <a:lnTo>
                  <a:pt x="85790" y="67150"/>
                </a:lnTo>
                <a:lnTo>
                  <a:pt x="85800" y="67140"/>
                </a:lnTo>
                <a:lnTo>
                  <a:pt x="85800" y="67120"/>
                </a:lnTo>
                <a:lnTo>
                  <a:pt x="85800" y="67110"/>
                </a:lnTo>
                <a:lnTo>
                  <a:pt x="85810" y="67100"/>
                </a:lnTo>
                <a:lnTo>
                  <a:pt x="85820" y="67090"/>
                </a:lnTo>
                <a:lnTo>
                  <a:pt x="85830" y="67080"/>
                </a:lnTo>
                <a:lnTo>
                  <a:pt x="85840" y="67070"/>
                </a:lnTo>
                <a:lnTo>
                  <a:pt x="85840" y="67060"/>
                </a:lnTo>
                <a:lnTo>
                  <a:pt x="85860" y="67060"/>
                </a:lnTo>
                <a:lnTo>
                  <a:pt x="85870" y="67060"/>
                </a:lnTo>
                <a:lnTo>
                  <a:pt x="85890" y="67070"/>
                </a:lnTo>
                <a:lnTo>
                  <a:pt x="85900" y="67070"/>
                </a:lnTo>
                <a:lnTo>
                  <a:pt x="85900" y="67080"/>
                </a:lnTo>
                <a:lnTo>
                  <a:pt x="85900" y="67100"/>
                </a:lnTo>
                <a:lnTo>
                  <a:pt x="85890" y="67110"/>
                </a:lnTo>
                <a:lnTo>
                  <a:pt x="85880" y="67120"/>
                </a:lnTo>
                <a:lnTo>
                  <a:pt x="85890" y="67120"/>
                </a:lnTo>
                <a:lnTo>
                  <a:pt x="85900" y="67120"/>
                </a:lnTo>
                <a:lnTo>
                  <a:pt x="85920" y="67090"/>
                </a:lnTo>
                <a:lnTo>
                  <a:pt x="85920" y="67070"/>
                </a:lnTo>
                <a:lnTo>
                  <a:pt x="85910" y="67060"/>
                </a:lnTo>
                <a:lnTo>
                  <a:pt x="85900" y="67050"/>
                </a:lnTo>
                <a:lnTo>
                  <a:pt x="85890" y="67050"/>
                </a:lnTo>
                <a:lnTo>
                  <a:pt x="85880" y="67050"/>
                </a:lnTo>
                <a:lnTo>
                  <a:pt x="85870" y="67050"/>
                </a:lnTo>
                <a:lnTo>
                  <a:pt x="85870" y="67040"/>
                </a:lnTo>
                <a:lnTo>
                  <a:pt x="85890" y="67040"/>
                </a:lnTo>
                <a:lnTo>
                  <a:pt x="85910" y="67040"/>
                </a:lnTo>
                <a:lnTo>
                  <a:pt x="85920" y="67040"/>
                </a:lnTo>
                <a:lnTo>
                  <a:pt x="85930" y="67040"/>
                </a:lnTo>
                <a:lnTo>
                  <a:pt x="85940" y="67030"/>
                </a:lnTo>
                <a:lnTo>
                  <a:pt x="85950" y="67020"/>
                </a:lnTo>
                <a:lnTo>
                  <a:pt x="85960" y="67020"/>
                </a:lnTo>
                <a:lnTo>
                  <a:pt x="85970" y="67020"/>
                </a:lnTo>
                <a:lnTo>
                  <a:pt x="85960" y="67030"/>
                </a:lnTo>
                <a:lnTo>
                  <a:pt x="85950" y="67040"/>
                </a:lnTo>
                <a:lnTo>
                  <a:pt x="85940" y="67070"/>
                </a:lnTo>
                <a:lnTo>
                  <a:pt x="85950" y="67090"/>
                </a:lnTo>
                <a:lnTo>
                  <a:pt x="85940" y="67110"/>
                </a:lnTo>
                <a:lnTo>
                  <a:pt x="85930" y="67130"/>
                </a:lnTo>
                <a:lnTo>
                  <a:pt x="85920" y="67140"/>
                </a:lnTo>
                <a:lnTo>
                  <a:pt x="85900" y="67140"/>
                </a:lnTo>
                <a:lnTo>
                  <a:pt x="85860" y="67160"/>
                </a:lnTo>
                <a:lnTo>
                  <a:pt x="85840" y="67180"/>
                </a:lnTo>
                <a:lnTo>
                  <a:pt x="85810" y="67210"/>
                </a:lnTo>
                <a:lnTo>
                  <a:pt x="85810" y="67230"/>
                </a:lnTo>
                <a:lnTo>
                  <a:pt x="85800" y="67240"/>
                </a:lnTo>
                <a:lnTo>
                  <a:pt x="85800" y="67250"/>
                </a:lnTo>
                <a:lnTo>
                  <a:pt x="85800" y="67280"/>
                </a:lnTo>
                <a:lnTo>
                  <a:pt x="85810" y="67310"/>
                </a:lnTo>
                <a:lnTo>
                  <a:pt x="85820" y="67330"/>
                </a:lnTo>
                <a:lnTo>
                  <a:pt x="85820" y="67340"/>
                </a:lnTo>
                <a:lnTo>
                  <a:pt x="85830" y="67350"/>
                </a:lnTo>
                <a:lnTo>
                  <a:pt x="85820" y="67360"/>
                </a:lnTo>
                <a:lnTo>
                  <a:pt x="85810" y="67350"/>
                </a:lnTo>
                <a:lnTo>
                  <a:pt x="85810" y="67340"/>
                </a:lnTo>
                <a:lnTo>
                  <a:pt x="85800" y="67340"/>
                </a:lnTo>
                <a:lnTo>
                  <a:pt x="85790" y="67350"/>
                </a:lnTo>
                <a:lnTo>
                  <a:pt x="85780" y="67360"/>
                </a:lnTo>
                <a:lnTo>
                  <a:pt x="85770" y="67370"/>
                </a:lnTo>
                <a:lnTo>
                  <a:pt x="85760" y="67370"/>
                </a:lnTo>
                <a:lnTo>
                  <a:pt x="85760" y="67350"/>
                </a:lnTo>
                <a:lnTo>
                  <a:pt x="85760" y="67340"/>
                </a:lnTo>
                <a:lnTo>
                  <a:pt x="85770" y="67330"/>
                </a:lnTo>
                <a:lnTo>
                  <a:pt x="85770" y="67320"/>
                </a:lnTo>
                <a:lnTo>
                  <a:pt x="85760" y="67310"/>
                </a:lnTo>
                <a:lnTo>
                  <a:pt x="85750" y="67310"/>
                </a:lnTo>
                <a:lnTo>
                  <a:pt x="85740" y="67310"/>
                </a:lnTo>
                <a:lnTo>
                  <a:pt x="85730" y="67300"/>
                </a:lnTo>
                <a:lnTo>
                  <a:pt x="85730" y="67290"/>
                </a:lnTo>
                <a:lnTo>
                  <a:pt x="85720" y="67300"/>
                </a:lnTo>
                <a:lnTo>
                  <a:pt x="85720" y="67310"/>
                </a:lnTo>
                <a:lnTo>
                  <a:pt x="85710" y="67320"/>
                </a:lnTo>
                <a:lnTo>
                  <a:pt x="85710" y="67310"/>
                </a:lnTo>
                <a:lnTo>
                  <a:pt x="85700" y="67310"/>
                </a:lnTo>
                <a:lnTo>
                  <a:pt x="85700" y="67320"/>
                </a:lnTo>
                <a:lnTo>
                  <a:pt x="85700" y="67330"/>
                </a:lnTo>
                <a:lnTo>
                  <a:pt x="85690" y="67330"/>
                </a:lnTo>
                <a:lnTo>
                  <a:pt x="85680" y="67320"/>
                </a:lnTo>
                <a:lnTo>
                  <a:pt x="85670" y="67320"/>
                </a:lnTo>
                <a:lnTo>
                  <a:pt x="85670" y="67330"/>
                </a:lnTo>
                <a:lnTo>
                  <a:pt x="85670" y="67340"/>
                </a:lnTo>
                <a:lnTo>
                  <a:pt x="85680" y="67340"/>
                </a:lnTo>
                <a:lnTo>
                  <a:pt x="85690" y="67350"/>
                </a:lnTo>
                <a:lnTo>
                  <a:pt x="85690" y="67360"/>
                </a:lnTo>
                <a:lnTo>
                  <a:pt x="85700" y="67370"/>
                </a:lnTo>
                <a:lnTo>
                  <a:pt x="85710" y="67370"/>
                </a:lnTo>
                <a:lnTo>
                  <a:pt x="85710" y="67380"/>
                </a:lnTo>
                <a:lnTo>
                  <a:pt x="85710" y="67390"/>
                </a:lnTo>
                <a:lnTo>
                  <a:pt x="85710" y="67400"/>
                </a:lnTo>
                <a:lnTo>
                  <a:pt x="85720" y="67400"/>
                </a:lnTo>
                <a:lnTo>
                  <a:pt x="85710" y="67410"/>
                </a:lnTo>
                <a:lnTo>
                  <a:pt x="85710" y="67420"/>
                </a:lnTo>
                <a:lnTo>
                  <a:pt x="85720" y="67420"/>
                </a:lnTo>
                <a:lnTo>
                  <a:pt x="85720" y="67430"/>
                </a:lnTo>
                <a:lnTo>
                  <a:pt x="85730" y="67440"/>
                </a:lnTo>
                <a:lnTo>
                  <a:pt x="85720" y="67450"/>
                </a:lnTo>
                <a:lnTo>
                  <a:pt x="85730" y="67460"/>
                </a:lnTo>
                <a:lnTo>
                  <a:pt x="85730" y="67470"/>
                </a:lnTo>
                <a:lnTo>
                  <a:pt x="85720" y="67490"/>
                </a:lnTo>
                <a:lnTo>
                  <a:pt x="85730" y="67490"/>
                </a:lnTo>
                <a:lnTo>
                  <a:pt x="85730" y="67510"/>
                </a:lnTo>
                <a:lnTo>
                  <a:pt x="85740" y="67510"/>
                </a:lnTo>
                <a:lnTo>
                  <a:pt x="85730" y="67520"/>
                </a:lnTo>
                <a:lnTo>
                  <a:pt x="85750" y="67520"/>
                </a:lnTo>
                <a:lnTo>
                  <a:pt x="85760" y="67530"/>
                </a:lnTo>
                <a:lnTo>
                  <a:pt x="85760" y="67540"/>
                </a:lnTo>
                <a:lnTo>
                  <a:pt x="85750" y="67540"/>
                </a:lnTo>
                <a:lnTo>
                  <a:pt x="85740" y="67540"/>
                </a:lnTo>
                <a:lnTo>
                  <a:pt x="85740" y="67550"/>
                </a:lnTo>
                <a:lnTo>
                  <a:pt x="85750" y="67560"/>
                </a:lnTo>
                <a:lnTo>
                  <a:pt x="85760" y="67560"/>
                </a:lnTo>
                <a:lnTo>
                  <a:pt x="85770" y="67550"/>
                </a:lnTo>
                <a:lnTo>
                  <a:pt x="85770" y="67540"/>
                </a:lnTo>
                <a:lnTo>
                  <a:pt x="85780" y="67550"/>
                </a:lnTo>
                <a:lnTo>
                  <a:pt x="85780" y="67560"/>
                </a:lnTo>
                <a:lnTo>
                  <a:pt x="85780" y="67570"/>
                </a:lnTo>
                <a:lnTo>
                  <a:pt x="85790" y="67580"/>
                </a:lnTo>
                <a:lnTo>
                  <a:pt x="85790" y="67590"/>
                </a:lnTo>
                <a:lnTo>
                  <a:pt x="85790" y="67600"/>
                </a:lnTo>
                <a:lnTo>
                  <a:pt x="85800" y="67610"/>
                </a:lnTo>
                <a:lnTo>
                  <a:pt x="85800" y="67620"/>
                </a:lnTo>
                <a:lnTo>
                  <a:pt x="85790" y="67620"/>
                </a:lnTo>
                <a:lnTo>
                  <a:pt x="85790" y="67630"/>
                </a:lnTo>
                <a:lnTo>
                  <a:pt x="85790" y="67650"/>
                </a:lnTo>
                <a:lnTo>
                  <a:pt x="85790" y="67670"/>
                </a:lnTo>
                <a:lnTo>
                  <a:pt x="85790" y="67690"/>
                </a:lnTo>
                <a:lnTo>
                  <a:pt x="85780" y="67700"/>
                </a:lnTo>
                <a:lnTo>
                  <a:pt x="85780" y="67710"/>
                </a:lnTo>
                <a:lnTo>
                  <a:pt x="85780" y="67720"/>
                </a:lnTo>
                <a:lnTo>
                  <a:pt x="85770" y="67740"/>
                </a:lnTo>
                <a:lnTo>
                  <a:pt x="85770" y="67750"/>
                </a:lnTo>
                <a:lnTo>
                  <a:pt x="85760" y="67770"/>
                </a:lnTo>
                <a:lnTo>
                  <a:pt x="85760" y="67780"/>
                </a:lnTo>
                <a:lnTo>
                  <a:pt x="85770" y="67780"/>
                </a:lnTo>
                <a:lnTo>
                  <a:pt x="85760" y="67800"/>
                </a:lnTo>
                <a:lnTo>
                  <a:pt x="85750" y="67810"/>
                </a:lnTo>
                <a:lnTo>
                  <a:pt x="85750" y="67820"/>
                </a:lnTo>
                <a:lnTo>
                  <a:pt x="85750" y="67830"/>
                </a:lnTo>
                <a:lnTo>
                  <a:pt x="85750" y="67840"/>
                </a:lnTo>
                <a:lnTo>
                  <a:pt x="85750" y="67860"/>
                </a:lnTo>
                <a:lnTo>
                  <a:pt x="85760" y="67870"/>
                </a:lnTo>
                <a:lnTo>
                  <a:pt x="85760" y="67880"/>
                </a:lnTo>
                <a:lnTo>
                  <a:pt x="85780" y="67880"/>
                </a:lnTo>
                <a:lnTo>
                  <a:pt x="85780" y="67890"/>
                </a:lnTo>
                <a:lnTo>
                  <a:pt x="85780" y="67900"/>
                </a:lnTo>
                <a:lnTo>
                  <a:pt x="85780" y="67910"/>
                </a:lnTo>
                <a:lnTo>
                  <a:pt x="85770" y="67920"/>
                </a:lnTo>
                <a:lnTo>
                  <a:pt x="85780" y="67920"/>
                </a:lnTo>
                <a:lnTo>
                  <a:pt x="85790" y="67930"/>
                </a:lnTo>
                <a:lnTo>
                  <a:pt x="85790" y="67940"/>
                </a:lnTo>
                <a:lnTo>
                  <a:pt x="85810" y="67940"/>
                </a:lnTo>
                <a:lnTo>
                  <a:pt x="85820" y="67940"/>
                </a:lnTo>
                <a:lnTo>
                  <a:pt x="85820" y="67950"/>
                </a:lnTo>
                <a:lnTo>
                  <a:pt x="85830" y="67950"/>
                </a:lnTo>
                <a:lnTo>
                  <a:pt x="85840" y="67960"/>
                </a:lnTo>
                <a:lnTo>
                  <a:pt x="85840" y="67970"/>
                </a:lnTo>
                <a:lnTo>
                  <a:pt x="85830" y="67980"/>
                </a:lnTo>
                <a:lnTo>
                  <a:pt x="85830" y="68000"/>
                </a:lnTo>
                <a:lnTo>
                  <a:pt x="85830" y="68010"/>
                </a:lnTo>
                <a:lnTo>
                  <a:pt x="85840" y="68020"/>
                </a:lnTo>
                <a:lnTo>
                  <a:pt x="85840" y="68030"/>
                </a:lnTo>
                <a:lnTo>
                  <a:pt x="85830" y="68040"/>
                </a:lnTo>
                <a:lnTo>
                  <a:pt x="85810" y="68050"/>
                </a:lnTo>
                <a:lnTo>
                  <a:pt x="85810" y="68060"/>
                </a:lnTo>
                <a:lnTo>
                  <a:pt x="85800" y="68080"/>
                </a:lnTo>
                <a:lnTo>
                  <a:pt x="85800" y="68110"/>
                </a:lnTo>
                <a:lnTo>
                  <a:pt x="85790" y="68120"/>
                </a:lnTo>
                <a:lnTo>
                  <a:pt x="85780" y="68130"/>
                </a:lnTo>
                <a:lnTo>
                  <a:pt x="85780" y="68150"/>
                </a:lnTo>
                <a:lnTo>
                  <a:pt x="85780" y="68160"/>
                </a:lnTo>
                <a:lnTo>
                  <a:pt x="85770" y="68170"/>
                </a:lnTo>
                <a:lnTo>
                  <a:pt x="85760" y="68180"/>
                </a:lnTo>
                <a:lnTo>
                  <a:pt x="85750" y="68190"/>
                </a:lnTo>
                <a:lnTo>
                  <a:pt x="85750" y="68200"/>
                </a:lnTo>
                <a:lnTo>
                  <a:pt x="85760" y="68200"/>
                </a:lnTo>
                <a:lnTo>
                  <a:pt x="85750" y="68200"/>
                </a:lnTo>
                <a:lnTo>
                  <a:pt x="85740" y="68210"/>
                </a:lnTo>
                <a:lnTo>
                  <a:pt x="85730" y="68220"/>
                </a:lnTo>
                <a:lnTo>
                  <a:pt x="85720" y="68220"/>
                </a:lnTo>
                <a:lnTo>
                  <a:pt x="85700" y="68220"/>
                </a:lnTo>
                <a:lnTo>
                  <a:pt x="85690" y="68230"/>
                </a:lnTo>
                <a:lnTo>
                  <a:pt x="85700" y="68240"/>
                </a:lnTo>
                <a:lnTo>
                  <a:pt x="85710" y="68250"/>
                </a:lnTo>
                <a:lnTo>
                  <a:pt x="85690" y="68250"/>
                </a:lnTo>
                <a:lnTo>
                  <a:pt x="85690" y="68260"/>
                </a:lnTo>
                <a:lnTo>
                  <a:pt x="85690" y="68270"/>
                </a:lnTo>
                <a:lnTo>
                  <a:pt x="85690" y="68280"/>
                </a:lnTo>
                <a:lnTo>
                  <a:pt x="85690" y="68290"/>
                </a:lnTo>
                <a:lnTo>
                  <a:pt x="85700" y="68290"/>
                </a:lnTo>
                <a:lnTo>
                  <a:pt x="85710" y="68290"/>
                </a:lnTo>
                <a:lnTo>
                  <a:pt x="85720" y="68300"/>
                </a:lnTo>
                <a:lnTo>
                  <a:pt x="85730" y="68300"/>
                </a:lnTo>
                <a:lnTo>
                  <a:pt x="85740" y="68290"/>
                </a:lnTo>
                <a:lnTo>
                  <a:pt x="85740" y="68300"/>
                </a:lnTo>
                <a:lnTo>
                  <a:pt x="85740" y="68310"/>
                </a:lnTo>
                <a:lnTo>
                  <a:pt x="85750" y="68310"/>
                </a:lnTo>
                <a:lnTo>
                  <a:pt x="85740" y="68310"/>
                </a:lnTo>
                <a:lnTo>
                  <a:pt x="85740" y="68320"/>
                </a:lnTo>
                <a:lnTo>
                  <a:pt x="85740" y="68330"/>
                </a:lnTo>
                <a:lnTo>
                  <a:pt x="85740" y="68340"/>
                </a:lnTo>
                <a:lnTo>
                  <a:pt x="85740" y="68350"/>
                </a:lnTo>
                <a:lnTo>
                  <a:pt x="85740" y="68360"/>
                </a:lnTo>
                <a:lnTo>
                  <a:pt x="85740" y="68370"/>
                </a:lnTo>
                <a:lnTo>
                  <a:pt x="85740" y="68380"/>
                </a:lnTo>
                <a:lnTo>
                  <a:pt x="85730" y="68390"/>
                </a:lnTo>
                <a:lnTo>
                  <a:pt x="85730" y="68400"/>
                </a:lnTo>
                <a:lnTo>
                  <a:pt x="85730" y="68410"/>
                </a:lnTo>
                <a:lnTo>
                  <a:pt x="85740" y="68410"/>
                </a:lnTo>
                <a:lnTo>
                  <a:pt x="85740" y="68400"/>
                </a:lnTo>
                <a:lnTo>
                  <a:pt x="85750" y="68400"/>
                </a:lnTo>
                <a:lnTo>
                  <a:pt x="85760" y="68400"/>
                </a:lnTo>
                <a:lnTo>
                  <a:pt x="85760" y="68390"/>
                </a:lnTo>
                <a:lnTo>
                  <a:pt x="85770" y="68390"/>
                </a:lnTo>
                <a:lnTo>
                  <a:pt x="85770" y="68400"/>
                </a:lnTo>
                <a:lnTo>
                  <a:pt x="85760" y="68410"/>
                </a:lnTo>
                <a:lnTo>
                  <a:pt x="85770" y="68410"/>
                </a:lnTo>
                <a:lnTo>
                  <a:pt x="85780" y="68410"/>
                </a:lnTo>
                <a:lnTo>
                  <a:pt x="85780" y="68400"/>
                </a:lnTo>
                <a:lnTo>
                  <a:pt x="85790" y="68400"/>
                </a:lnTo>
                <a:lnTo>
                  <a:pt x="85790" y="68390"/>
                </a:lnTo>
                <a:lnTo>
                  <a:pt x="85790" y="68380"/>
                </a:lnTo>
                <a:lnTo>
                  <a:pt x="85790" y="68370"/>
                </a:lnTo>
                <a:lnTo>
                  <a:pt x="85800" y="68360"/>
                </a:lnTo>
                <a:lnTo>
                  <a:pt x="85800" y="68350"/>
                </a:lnTo>
                <a:lnTo>
                  <a:pt x="85810" y="68350"/>
                </a:lnTo>
                <a:lnTo>
                  <a:pt x="85810" y="68340"/>
                </a:lnTo>
                <a:lnTo>
                  <a:pt x="85820" y="68350"/>
                </a:lnTo>
                <a:lnTo>
                  <a:pt x="85830" y="68350"/>
                </a:lnTo>
                <a:lnTo>
                  <a:pt x="85840" y="68350"/>
                </a:lnTo>
                <a:lnTo>
                  <a:pt x="85840" y="68360"/>
                </a:lnTo>
                <a:lnTo>
                  <a:pt x="85840" y="68370"/>
                </a:lnTo>
                <a:lnTo>
                  <a:pt x="85850" y="68380"/>
                </a:lnTo>
                <a:lnTo>
                  <a:pt x="85850" y="68390"/>
                </a:lnTo>
                <a:lnTo>
                  <a:pt x="85860" y="68390"/>
                </a:lnTo>
                <a:lnTo>
                  <a:pt x="85870" y="68390"/>
                </a:lnTo>
                <a:lnTo>
                  <a:pt x="85870" y="68380"/>
                </a:lnTo>
                <a:lnTo>
                  <a:pt x="85860" y="68370"/>
                </a:lnTo>
                <a:lnTo>
                  <a:pt x="85860" y="68360"/>
                </a:lnTo>
                <a:lnTo>
                  <a:pt x="85850" y="68360"/>
                </a:lnTo>
                <a:lnTo>
                  <a:pt x="85850" y="68350"/>
                </a:lnTo>
                <a:lnTo>
                  <a:pt x="85850" y="68340"/>
                </a:lnTo>
                <a:lnTo>
                  <a:pt x="85850" y="68330"/>
                </a:lnTo>
                <a:lnTo>
                  <a:pt x="85840" y="68330"/>
                </a:lnTo>
                <a:lnTo>
                  <a:pt x="85840" y="68320"/>
                </a:lnTo>
                <a:lnTo>
                  <a:pt x="85830" y="68310"/>
                </a:lnTo>
                <a:lnTo>
                  <a:pt x="85820" y="68310"/>
                </a:lnTo>
                <a:lnTo>
                  <a:pt x="85820" y="68300"/>
                </a:lnTo>
                <a:lnTo>
                  <a:pt x="85820" y="68290"/>
                </a:lnTo>
                <a:lnTo>
                  <a:pt x="85820" y="68280"/>
                </a:lnTo>
                <a:lnTo>
                  <a:pt x="85820" y="68270"/>
                </a:lnTo>
                <a:lnTo>
                  <a:pt x="85830" y="68260"/>
                </a:lnTo>
                <a:lnTo>
                  <a:pt x="85830" y="68250"/>
                </a:lnTo>
                <a:lnTo>
                  <a:pt x="85840" y="68250"/>
                </a:lnTo>
                <a:lnTo>
                  <a:pt x="85850" y="68250"/>
                </a:lnTo>
                <a:lnTo>
                  <a:pt x="85840" y="68240"/>
                </a:lnTo>
                <a:lnTo>
                  <a:pt x="85840" y="68230"/>
                </a:lnTo>
                <a:lnTo>
                  <a:pt x="85850" y="68230"/>
                </a:lnTo>
                <a:lnTo>
                  <a:pt x="85850" y="68220"/>
                </a:lnTo>
                <a:lnTo>
                  <a:pt x="85860" y="68210"/>
                </a:lnTo>
                <a:lnTo>
                  <a:pt x="85860" y="68200"/>
                </a:lnTo>
                <a:lnTo>
                  <a:pt x="85860" y="68190"/>
                </a:lnTo>
                <a:lnTo>
                  <a:pt x="85870" y="68190"/>
                </a:lnTo>
                <a:lnTo>
                  <a:pt x="85870" y="68170"/>
                </a:lnTo>
                <a:lnTo>
                  <a:pt x="85880" y="68160"/>
                </a:lnTo>
                <a:lnTo>
                  <a:pt x="85890" y="68170"/>
                </a:lnTo>
                <a:lnTo>
                  <a:pt x="85900" y="68180"/>
                </a:lnTo>
                <a:lnTo>
                  <a:pt x="85910" y="68170"/>
                </a:lnTo>
                <a:lnTo>
                  <a:pt x="85910" y="68160"/>
                </a:lnTo>
                <a:lnTo>
                  <a:pt x="85920" y="68150"/>
                </a:lnTo>
                <a:lnTo>
                  <a:pt x="85920" y="68140"/>
                </a:lnTo>
                <a:lnTo>
                  <a:pt x="85910" y="68140"/>
                </a:lnTo>
                <a:lnTo>
                  <a:pt x="85910" y="68150"/>
                </a:lnTo>
                <a:lnTo>
                  <a:pt x="85900" y="68150"/>
                </a:lnTo>
                <a:lnTo>
                  <a:pt x="85910" y="68140"/>
                </a:lnTo>
                <a:lnTo>
                  <a:pt x="85910" y="68130"/>
                </a:lnTo>
                <a:lnTo>
                  <a:pt x="85910" y="68120"/>
                </a:lnTo>
                <a:lnTo>
                  <a:pt x="85920" y="68120"/>
                </a:lnTo>
                <a:lnTo>
                  <a:pt x="85930" y="68120"/>
                </a:lnTo>
                <a:lnTo>
                  <a:pt x="85930" y="68110"/>
                </a:lnTo>
                <a:lnTo>
                  <a:pt x="85930" y="68100"/>
                </a:lnTo>
                <a:lnTo>
                  <a:pt x="85930" y="68090"/>
                </a:lnTo>
                <a:lnTo>
                  <a:pt x="85940" y="68090"/>
                </a:lnTo>
                <a:lnTo>
                  <a:pt x="85950" y="68090"/>
                </a:lnTo>
                <a:lnTo>
                  <a:pt x="85950" y="68100"/>
                </a:lnTo>
                <a:lnTo>
                  <a:pt x="85950" y="68110"/>
                </a:lnTo>
                <a:lnTo>
                  <a:pt x="85960" y="68110"/>
                </a:lnTo>
                <a:lnTo>
                  <a:pt x="85960" y="68120"/>
                </a:lnTo>
                <a:lnTo>
                  <a:pt x="85960" y="68130"/>
                </a:lnTo>
                <a:lnTo>
                  <a:pt x="85950" y="68130"/>
                </a:lnTo>
                <a:lnTo>
                  <a:pt x="85940" y="68130"/>
                </a:lnTo>
                <a:lnTo>
                  <a:pt x="85950" y="68130"/>
                </a:lnTo>
                <a:lnTo>
                  <a:pt x="85960" y="68130"/>
                </a:lnTo>
                <a:lnTo>
                  <a:pt x="85960" y="68140"/>
                </a:lnTo>
                <a:lnTo>
                  <a:pt x="85960" y="68150"/>
                </a:lnTo>
                <a:lnTo>
                  <a:pt x="85970" y="68140"/>
                </a:lnTo>
                <a:lnTo>
                  <a:pt x="85970" y="68150"/>
                </a:lnTo>
                <a:lnTo>
                  <a:pt x="85980" y="68150"/>
                </a:lnTo>
                <a:lnTo>
                  <a:pt x="85980" y="68160"/>
                </a:lnTo>
                <a:lnTo>
                  <a:pt x="85970" y="68160"/>
                </a:lnTo>
                <a:lnTo>
                  <a:pt x="85980" y="68170"/>
                </a:lnTo>
                <a:lnTo>
                  <a:pt x="85980" y="68180"/>
                </a:lnTo>
                <a:lnTo>
                  <a:pt x="85970" y="68190"/>
                </a:lnTo>
                <a:lnTo>
                  <a:pt x="85960" y="68190"/>
                </a:lnTo>
                <a:lnTo>
                  <a:pt x="85960" y="68200"/>
                </a:lnTo>
                <a:lnTo>
                  <a:pt x="85960" y="68210"/>
                </a:lnTo>
                <a:lnTo>
                  <a:pt x="85970" y="68210"/>
                </a:lnTo>
                <a:lnTo>
                  <a:pt x="85980" y="68210"/>
                </a:lnTo>
                <a:lnTo>
                  <a:pt x="85980" y="68200"/>
                </a:lnTo>
                <a:lnTo>
                  <a:pt x="85990" y="68210"/>
                </a:lnTo>
                <a:lnTo>
                  <a:pt x="86000" y="68200"/>
                </a:lnTo>
                <a:lnTo>
                  <a:pt x="86000" y="68190"/>
                </a:lnTo>
                <a:lnTo>
                  <a:pt x="86010" y="68190"/>
                </a:lnTo>
                <a:lnTo>
                  <a:pt x="86020" y="68200"/>
                </a:lnTo>
                <a:lnTo>
                  <a:pt x="86030" y="68210"/>
                </a:lnTo>
                <a:lnTo>
                  <a:pt x="86040" y="68210"/>
                </a:lnTo>
                <a:lnTo>
                  <a:pt x="86050" y="68210"/>
                </a:lnTo>
                <a:lnTo>
                  <a:pt x="86060" y="68220"/>
                </a:lnTo>
                <a:lnTo>
                  <a:pt x="86070" y="68230"/>
                </a:lnTo>
                <a:lnTo>
                  <a:pt x="86080" y="68240"/>
                </a:lnTo>
                <a:lnTo>
                  <a:pt x="86090" y="68240"/>
                </a:lnTo>
                <a:lnTo>
                  <a:pt x="86100" y="68240"/>
                </a:lnTo>
                <a:lnTo>
                  <a:pt x="86100" y="68250"/>
                </a:lnTo>
                <a:lnTo>
                  <a:pt x="86110" y="68250"/>
                </a:lnTo>
                <a:lnTo>
                  <a:pt x="86110" y="68260"/>
                </a:lnTo>
                <a:lnTo>
                  <a:pt x="86110" y="68270"/>
                </a:lnTo>
                <a:lnTo>
                  <a:pt x="86110" y="68280"/>
                </a:lnTo>
                <a:lnTo>
                  <a:pt x="86110" y="68290"/>
                </a:lnTo>
                <a:lnTo>
                  <a:pt x="86110" y="68300"/>
                </a:lnTo>
                <a:lnTo>
                  <a:pt x="86120" y="68310"/>
                </a:lnTo>
                <a:lnTo>
                  <a:pt x="86130" y="68320"/>
                </a:lnTo>
                <a:lnTo>
                  <a:pt x="86150" y="68340"/>
                </a:lnTo>
                <a:lnTo>
                  <a:pt x="86150" y="68350"/>
                </a:lnTo>
                <a:lnTo>
                  <a:pt x="86150" y="68370"/>
                </a:lnTo>
                <a:lnTo>
                  <a:pt x="86160" y="68380"/>
                </a:lnTo>
                <a:lnTo>
                  <a:pt x="86160" y="68420"/>
                </a:lnTo>
                <a:lnTo>
                  <a:pt x="86180" y="68430"/>
                </a:lnTo>
                <a:lnTo>
                  <a:pt x="86190" y="68450"/>
                </a:lnTo>
                <a:lnTo>
                  <a:pt x="86200" y="68460"/>
                </a:lnTo>
                <a:lnTo>
                  <a:pt x="86200" y="68480"/>
                </a:lnTo>
                <a:lnTo>
                  <a:pt x="86200" y="68490"/>
                </a:lnTo>
                <a:lnTo>
                  <a:pt x="86210" y="68510"/>
                </a:lnTo>
                <a:lnTo>
                  <a:pt x="86220" y="68510"/>
                </a:lnTo>
                <a:lnTo>
                  <a:pt x="86220" y="68520"/>
                </a:lnTo>
                <a:lnTo>
                  <a:pt x="86230" y="68520"/>
                </a:lnTo>
                <a:lnTo>
                  <a:pt x="86240" y="68510"/>
                </a:lnTo>
                <a:lnTo>
                  <a:pt x="86250" y="68500"/>
                </a:lnTo>
                <a:lnTo>
                  <a:pt x="86240" y="68490"/>
                </a:lnTo>
                <a:lnTo>
                  <a:pt x="86240" y="68480"/>
                </a:lnTo>
                <a:lnTo>
                  <a:pt x="86250" y="68470"/>
                </a:lnTo>
                <a:lnTo>
                  <a:pt x="86260" y="68470"/>
                </a:lnTo>
                <a:lnTo>
                  <a:pt x="86270" y="68470"/>
                </a:lnTo>
                <a:lnTo>
                  <a:pt x="86280" y="68460"/>
                </a:lnTo>
                <a:lnTo>
                  <a:pt x="86280" y="68450"/>
                </a:lnTo>
                <a:lnTo>
                  <a:pt x="86280" y="68470"/>
                </a:lnTo>
                <a:lnTo>
                  <a:pt x="86290" y="68510"/>
                </a:lnTo>
                <a:lnTo>
                  <a:pt x="86300" y="68540"/>
                </a:lnTo>
                <a:lnTo>
                  <a:pt x="86300" y="68560"/>
                </a:lnTo>
                <a:lnTo>
                  <a:pt x="86310" y="68590"/>
                </a:lnTo>
                <a:lnTo>
                  <a:pt x="86320" y="68610"/>
                </a:lnTo>
                <a:lnTo>
                  <a:pt x="86330" y="68630"/>
                </a:lnTo>
                <a:lnTo>
                  <a:pt x="86340" y="68640"/>
                </a:lnTo>
                <a:lnTo>
                  <a:pt x="86350" y="68650"/>
                </a:lnTo>
                <a:lnTo>
                  <a:pt x="86360" y="68670"/>
                </a:lnTo>
                <a:lnTo>
                  <a:pt x="86380" y="68690"/>
                </a:lnTo>
                <a:lnTo>
                  <a:pt x="86390" y="68710"/>
                </a:lnTo>
                <a:lnTo>
                  <a:pt x="86390" y="68730"/>
                </a:lnTo>
                <a:lnTo>
                  <a:pt x="86390" y="68760"/>
                </a:lnTo>
                <a:lnTo>
                  <a:pt x="86390" y="68780"/>
                </a:lnTo>
                <a:lnTo>
                  <a:pt x="86400" y="68790"/>
                </a:lnTo>
                <a:lnTo>
                  <a:pt x="86410" y="68810"/>
                </a:lnTo>
                <a:lnTo>
                  <a:pt x="86390" y="68820"/>
                </a:lnTo>
                <a:lnTo>
                  <a:pt x="86390" y="68850"/>
                </a:lnTo>
                <a:lnTo>
                  <a:pt x="86380" y="68860"/>
                </a:lnTo>
                <a:lnTo>
                  <a:pt x="86380" y="68870"/>
                </a:lnTo>
                <a:lnTo>
                  <a:pt x="86390" y="68880"/>
                </a:lnTo>
                <a:lnTo>
                  <a:pt x="86380" y="68890"/>
                </a:lnTo>
                <a:lnTo>
                  <a:pt x="86370" y="68910"/>
                </a:lnTo>
                <a:lnTo>
                  <a:pt x="86390" y="68920"/>
                </a:lnTo>
                <a:lnTo>
                  <a:pt x="86390" y="68940"/>
                </a:lnTo>
                <a:lnTo>
                  <a:pt x="86370" y="68950"/>
                </a:lnTo>
                <a:lnTo>
                  <a:pt x="86370" y="68970"/>
                </a:lnTo>
                <a:lnTo>
                  <a:pt x="86370" y="68980"/>
                </a:lnTo>
                <a:lnTo>
                  <a:pt x="86370" y="68990"/>
                </a:lnTo>
                <a:lnTo>
                  <a:pt x="86360" y="69010"/>
                </a:lnTo>
                <a:lnTo>
                  <a:pt x="86360" y="69020"/>
                </a:lnTo>
                <a:lnTo>
                  <a:pt x="86350" y="69040"/>
                </a:lnTo>
                <a:lnTo>
                  <a:pt x="86340" y="69060"/>
                </a:lnTo>
                <a:lnTo>
                  <a:pt x="86340" y="69080"/>
                </a:lnTo>
                <a:lnTo>
                  <a:pt x="86330" y="69110"/>
                </a:lnTo>
                <a:lnTo>
                  <a:pt x="86330" y="69130"/>
                </a:lnTo>
                <a:lnTo>
                  <a:pt x="86330" y="69150"/>
                </a:lnTo>
                <a:lnTo>
                  <a:pt x="86330" y="69200"/>
                </a:lnTo>
                <a:lnTo>
                  <a:pt x="86330" y="69220"/>
                </a:lnTo>
                <a:lnTo>
                  <a:pt x="86340" y="69250"/>
                </a:lnTo>
                <a:lnTo>
                  <a:pt x="86350" y="69300"/>
                </a:lnTo>
                <a:lnTo>
                  <a:pt x="86360" y="69320"/>
                </a:lnTo>
                <a:lnTo>
                  <a:pt x="86360" y="69350"/>
                </a:lnTo>
                <a:lnTo>
                  <a:pt x="86380" y="69370"/>
                </a:lnTo>
                <a:lnTo>
                  <a:pt x="86400" y="69400"/>
                </a:lnTo>
                <a:lnTo>
                  <a:pt x="86420" y="69430"/>
                </a:lnTo>
                <a:lnTo>
                  <a:pt x="86430" y="69450"/>
                </a:lnTo>
                <a:lnTo>
                  <a:pt x="86430" y="69490"/>
                </a:lnTo>
                <a:lnTo>
                  <a:pt x="86430" y="69520"/>
                </a:lnTo>
                <a:lnTo>
                  <a:pt x="86440" y="69530"/>
                </a:lnTo>
                <a:lnTo>
                  <a:pt x="86440" y="69550"/>
                </a:lnTo>
                <a:lnTo>
                  <a:pt x="86430" y="69560"/>
                </a:lnTo>
                <a:lnTo>
                  <a:pt x="86420" y="69570"/>
                </a:lnTo>
                <a:lnTo>
                  <a:pt x="86430" y="69580"/>
                </a:lnTo>
                <a:lnTo>
                  <a:pt x="86450" y="69590"/>
                </a:lnTo>
                <a:lnTo>
                  <a:pt x="86460" y="69590"/>
                </a:lnTo>
                <a:lnTo>
                  <a:pt x="86480" y="69600"/>
                </a:lnTo>
                <a:lnTo>
                  <a:pt x="86510" y="69620"/>
                </a:lnTo>
                <a:lnTo>
                  <a:pt x="86520" y="69630"/>
                </a:lnTo>
                <a:lnTo>
                  <a:pt x="86550" y="69630"/>
                </a:lnTo>
                <a:lnTo>
                  <a:pt x="86560" y="69640"/>
                </a:lnTo>
                <a:lnTo>
                  <a:pt x="86580" y="69650"/>
                </a:lnTo>
                <a:lnTo>
                  <a:pt x="86600" y="69670"/>
                </a:lnTo>
                <a:lnTo>
                  <a:pt x="86610" y="69700"/>
                </a:lnTo>
                <a:lnTo>
                  <a:pt x="86630" y="69720"/>
                </a:lnTo>
                <a:lnTo>
                  <a:pt x="86650" y="69730"/>
                </a:lnTo>
                <a:lnTo>
                  <a:pt x="86660" y="69730"/>
                </a:lnTo>
                <a:lnTo>
                  <a:pt x="86670" y="69730"/>
                </a:lnTo>
                <a:lnTo>
                  <a:pt x="86680" y="69740"/>
                </a:lnTo>
                <a:lnTo>
                  <a:pt x="86700" y="69750"/>
                </a:lnTo>
                <a:lnTo>
                  <a:pt x="86710" y="69760"/>
                </a:lnTo>
                <a:lnTo>
                  <a:pt x="86730" y="69760"/>
                </a:lnTo>
                <a:lnTo>
                  <a:pt x="86740" y="69770"/>
                </a:lnTo>
                <a:lnTo>
                  <a:pt x="86750" y="69780"/>
                </a:lnTo>
                <a:lnTo>
                  <a:pt x="86760" y="69780"/>
                </a:lnTo>
                <a:lnTo>
                  <a:pt x="86780" y="69780"/>
                </a:lnTo>
                <a:lnTo>
                  <a:pt x="86790" y="69780"/>
                </a:lnTo>
                <a:lnTo>
                  <a:pt x="86800" y="69790"/>
                </a:lnTo>
                <a:lnTo>
                  <a:pt x="86810" y="69790"/>
                </a:lnTo>
                <a:lnTo>
                  <a:pt x="86810" y="69800"/>
                </a:lnTo>
                <a:lnTo>
                  <a:pt x="86820" y="69800"/>
                </a:lnTo>
                <a:lnTo>
                  <a:pt x="86830" y="69800"/>
                </a:lnTo>
                <a:lnTo>
                  <a:pt x="86840" y="69800"/>
                </a:lnTo>
                <a:lnTo>
                  <a:pt x="86850" y="69800"/>
                </a:lnTo>
                <a:lnTo>
                  <a:pt x="86860" y="69800"/>
                </a:lnTo>
                <a:lnTo>
                  <a:pt x="86860" y="69790"/>
                </a:lnTo>
                <a:lnTo>
                  <a:pt x="86880" y="69780"/>
                </a:lnTo>
                <a:lnTo>
                  <a:pt x="86890" y="69780"/>
                </a:lnTo>
                <a:lnTo>
                  <a:pt x="86910" y="69780"/>
                </a:lnTo>
                <a:lnTo>
                  <a:pt x="86920" y="69780"/>
                </a:lnTo>
                <a:lnTo>
                  <a:pt x="86940" y="69790"/>
                </a:lnTo>
                <a:lnTo>
                  <a:pt x="86930" y="69790"/>
                </a:lnTo>
                <a:lnTo>
                  <a:pt x="86920" y="69790"/>
                </a:lnTo>
                <a:lnTo>
                  <a:pt x="86910" y="69780"/>
                </a:lnTo>
                <a:lnTo>
                  <a:pt x="86910" y="69790"/>
                </a:lnTo>
                <a:lnTo>
                  <a:pt x="86920" y="69790"/>
                </a:lnTo>
                <a:lnTo>
                  <a:pt x="86930" y="69790"/>
                </a:lnTo>
                <a:lnTo>
                  <a:pt x="86930" y="69800"/>
                </a:lnTo>
                <a:lnTo>
                  <a:pt x="86940" y="69800"/>
                </a:lnTo>
                <a:lnTo>
                  <a:pt x="86950" y="69800"/>
                </a:lnTo>
                <a:lnTo>
                  <a:pt x="86960" y="69800"/>
                </a:lnTo>
                <a:lnTo>
                  <a:pt x="86980" y="69810"/>
                </a:lnTo>
                <a:lnTo>
                  <a:pt x="86990" y="69820"/>
                </a:lnTo>
                <a:lnTo>
                  <a:pt x="86990" y="69830"/>
                </a:lnTo>
                <a:lnTo>
                  <a:pt x="87000" y="69850"/>
                </a:lnTo>
                <a:lnTo>
                  <a:pt x="87000" y="69870"/>
                </a:lnTo>
                <a:lnTo>
                  <a:pt x="87010" y="69880"/>
                </a:lnTo>
                <a:lnTo>
                  <a:pt x="87020" y="69890"/>
                </a:lnTo>
                <a:lnTo>
                  <a:pt x="87020" y="69900"/>
                </a:lnTo>
                <a:lnTo>
                  <a:pt x="87030" y="69900"/>
                </a:lnTo>
                <a:lnTo>
                  <a:pt x="87040" y="69910"/>
                </a:lnTo>
                <a:lnTo>
                  <a:pt x="87040" y="69930"/>
                </a:lnTo>
                <a:lnTo>
                  <a:pt x="87050" y="69940"/>
                </a:lnTo>
                <a:lnTo>
                  <a:pt x="87050" y="69970"/>
                </a:lnTo>
                <a:lnTo>
                  <a:pt x="87060" y="69990"/>
                </a:lnTo>
                <a:lnTo>
                  <a:pt x="87060" y="70000"/>
                </a:lnTo>
                <a:lnTo>
                  <a:pt x="87070" y="70010"/>
                </a:lnTo>
                <a:lnTo>
                  <a:pt x="87090" y="70020"/>
                </a:lnTo>
                <a:lnTo>
                  <a:pt x="87090" y="70040"/>
                </a:lnTo>
                <a:lnTo>
                  <a:pt x="87100" y="70070"/>
                </a:lnTo>
                <a:lnTo>
                  <a:pt x="87100" y="70090"/>
                </a:lnTo>
                <a:lnTo>
                  <a:pt x="87100" y="70120"/>
                </a:lnTo>
                <a:lnTo>
                  <a:pt x="87100" y="70140"/>
                </a:lnTo>
                <a:lnTo>
                  <a:pt x="87100" y="70160"/>
                </a:lnTo>
                <a:lnTo>
                  <a:pt x="87100" y="70170"/>
                </a:lnTo>
                <a:lnTo>
                  <a:pt x="87120" y="70200"/>
                </a:lnTo>
                <a:lnTo>
                  <a:pt x="87130" y="70210"/>
                </a:lnTo>
                <a:lnTo>
                  <a:pt x="87140" y="70230"/>
                </a:lnTo>
                <a:lnTo>
                  <a:pt x="87160" y="70230"/>
                </a:lnTo>
                <a:lnTo>
                  <a:pt x="87190" y="70230"/>
                </a:lnTo>
                <a:lnTo>
                  <a:pt x="87210" y="70220"/>
                </a:lnTo>
                <a:lnTo>
                  <a:pt x="87220" y="70230"/>
                </a:lnTo>
                <a:lnTo>
                  <a:pt x="87240" y="70250"/>
                </a:lnTo>
                <a:lnTo>
                  <a:pt x="87250" y="70270"/>
                </a:lnTo>
                <a:lnTo>
                  <a:pt x="87260" y="70290"/>
                </a:lnTo>
                <a:lnTo>
                  <a:pt x="87280" y="70300"/>
                </a:lnTo>
                <a:lnTo>
                  <a:pt x="87290" y="70320"/>
                </a:lnTo>
                <a:lnTo>
                  <a:pt x="87290" y="70330"/>
                </a:lnTo>
                <a:lnTo>
                  <a:pt x="87310" y="70350"/>
                </a:lnTo>
                <a:lnTo>
                  <a:pt x="87310" y="70360"/>
                </a:lnTo>
                <a:lnTo>
                  <a:pt x="87300" y="70380"/>
                </a:lnTo>
                <a:lnTo>
                  <a:pt x="87300" y="70390"/>
                </a:lnTo>
                <a:lnTo>
                  <a:pt x="87310" y="70410"/>
                </a:lnTo>
                <a:lnTo>
                  <a:pt x="87320" y="70420"/>
                </a:lnTo>
                <a:lnTo>
                  <a:pt x="87330" y="70420"/>
                </a:lnTo>
                <a:lnTo>
                  <a:pt x="87350" y="70410"/>
                </a:lnTo>
                <a:lnTo>
                  <a:pt x="87360" y="70390"/>
                </a:lnTo>
                <a:lnTo>
                  <a:pt x="87370" y="70370"/>
                </a:lnTo>
                <a:lnTo>
                  <a:pt x="87380" y="70370"/>
                </a:lnTo>
                <a:lnTo>
                  <a:pt x="87400" y="70370"/>
                </a:lnTo>
                <a:lnTo>
                  <a:pt x="87410" y="70370"/>
                </a:lnTo>
                <a:lnTo>
                  <a:pt x="87420" y="70350"/>
                </a:lnTo>
                <a:lnTo>
                  <a:pt x="87430" y="70330"/>
                </a:lnTo>
                <a:lnTo>
                  <a:pt x="87460" y="70320"/>
                </a:lnTo>
                <a:lnTo>
                  <a:pt x="87480" y="70310"/>
                </a:lnTo>
                <a:lnTo>
                  <a:pt x="87500" y="70300"/>
                </a:lnTo>
                <a:lnTo>
                  <a:pt x="87510" y="70290"/>
                </a:lnTo>
                <a:lnTo>
                  <a:pt x="87510" y="70310"/>
                </a:lnTo>
                <a:lnTo>
                  <a:pt x="87520" y="70340"/>
                </a:lnTo>
                <a:lnTo>
                  <a:pt x="87520" y="70360"/>
                </a:lnTo>
                <a:lnTo>
                  <a:pt x="87510" y="70390"/>
                </a:lnTo>
                <a:lnTo>
                  <a:pt x="87510" y="70420"/>
                </a:lnTo>
                <a:lnTo>
                  <a:pt x="87520" y="70440"/>
                </a:lnTo>
                <a:lnTo>
                  <a:pt x="87530" y="70440"/>
                </a:lnTo>
                <a:lnTo>
                  <a:pt x="87550" y="70440"/>
                </a:lnTo>
                <a:lnTo>
                  <a:pt x="87570" y="70430"/>
                </a:lnTo>
                <a:lnTo>
                  <a:pt x="87590" y="70430"/>
                </a:lnTo>
                <a:lnTo>
                  <a:pt x="87600" y="70430"/>
                </a:lnTo>
                <a:lnTo>
                  <a:pt x="87600" y="70440"/>
                </a:lnTo>
                <a:lnTo>
                  <a:pt x="87590" y="70440"/>
                </a:lnTo>
                <a:lnTo>
                  <a:pt x="87580" y="70460"/>
                </a:lnTo>
                <a:lnTo>
                  <a:pt x="87580" y="70470"/>
                </a:lnTo>
                <a:lnTo>
                  <a:pt x="87580" y="70490"/>
                </a:lnTo>
                <a:lnTo>
                  <a:pt x="87590" y="70510"/>
                </a:lnTo>
                <a:lnTo>
                  <a:pt x="87580" y="70530"/>
                </a:lnTo>
                <a:lnTo>
                  <a:pt x="87580" y="70540"/>
                </a:lnTo>
                <a:lnTo>
                  <a:pt x="87570" y="70540"/>
                </a:lnTo>
                <a:lnTo>
                  <a:pt x="87570" y="70530"/>
                </a:lnTo>
                <a:lnTo>
                  <a:pt x="87560" y="70520"/>
                </a:lnTo>
                <a:lnTo>
                  <a:pt x="87550" y="70510"/>
                </a:lnTo>
                <a:lnTo>
                  <a:pt x="87540" y="70520"/>
                </a:lnTo>
                <a:lnTo>
                  <a:pt x="87540" y="70530"/>
                </a:lnTo>
                <a:lnTo>
                  <a:pt x="87540" y="70550"/>
                </a:lnTo>
                <a:lnTo>
                  <a:pt x="87550" y="70560"/>
                </a:lnTo>
                <a:lnTo>
                  <a:pt x="87550" y="70590"/>
                </a:lnTo>
                <a:lnTo>
                  <a:pt x="87560" y="70620"/>
                </a:lnTo>
                <a:lnTo>
                  <a:pt x="87550" y="70640"/>
                </a:lnTo>
                <a:lnTo>
                  <a:pt x="87560" y="70660"/>
                </a:lnTo>
                <a:lnTo>
                  <a:pt x="87570" y="70670"/>
                </a:lnTo>
                <a:lnTo>
                  <a:pt x="87580" y="70680"/>
                </a:lnTo>
                <a:lnTo>
                  <a:pt x="87590" y="70690"/>
                </a:lnTo>
                <a:lnTo>
                  <a:pt x="87590" y="70720"/>
                </a:lnTo>
                <a:lnTo>
                  <a:pt x="87610" y="70720"/>
                </a:lnTo>
                <a:lnTo>
                  <a:pt x="87620" y="70730"/>
                </a:lnTo>
                <a:lnTo>
                  <a:pt x="87630" y="70740"/>
                </a:lnTo>
                <a:lnTo>
                  <a:pt x="87630" y="70760"/>
                </a:lnTo>
                <a:lnTo>
                  <a:pt x="87630" y="70770"/>
                </a:lnTo>
                <a:lnTo>
                  <a:pt x="87650" y="70780"/>
                </a:lnTo>
                <a:lnTo>
                  <a:pt x="87660" y="70790"/>
                </a:lnTo>
                <a:lnTo>
                  <a:pt x="87660" y="70810"/>
                </a:lnTo>
                <a:lnTo>
                  <a:pt x="87660" y="70820"/>
                </a:lnTo>
                <a:lnTo>
                  <a:pt x="87660" y="70830"/>
                </a:lnTo>
                <a:lnTo>
                  <a:pt x="87670" y="70850"/>
                </a:lnTo>
                <a:lnTo>
                  <a:pt x="87680" y="70860"/>
                </a:lnTo>
                <a:lnTo>
                  <a:pt x="87670" y="70880"/>
                </a:lnTo>
                <a:lnTo>
                  <a:pt x="87670" y="70890"/>
                </a:lnTo>
                <a:lnTo>
                  <a:pt x="87670" y="70900"/>
                </a:lnTo>
                <a:lnTo>
                  <a:pt x="87660" y="70910"/>
                </a:lnTo>
                <a:lnTo>
                  <a:pt x="87670" y="70920"/>
                </a:lnTo>
                <a:lnTo>
                  <a:pt x="87670" y="70930"/>
                </a:lnTo>
                <a:lnTo>
                  <a:pt x="87660" y="70940"/>
                </a:lnTo>
                <a:lnTo>
                  <a:pt x="87660" y="70950"/>
                </a:lnTo>
                <a:lnTo>
                  <a:pt x="87670" y="70960"/>
                </a:lnTo>
                <a:lnTo>
                  <a:pt x="87680" y="70970"/>
                </a:lnTo>
                <a:lnTo>
                  <a:pt x="87670" y="70970"/>
                </a:lnTo>
                <a:lnTo>
                  <a:pt x="87660" y="70970"/>
                </a:lnTo>
                <a:lnTo>
                  <a:pt x="87650" y="70980"/>
                </a:lnTo>
                <a:lnTo>
                  <a:pt x="87640" y="70980"/>
                </a:lnTo>
                <a:lnTo>
                  <a:pt x="87640" y="70990"/>
                </a:lnTo>
                <a:lnTo>
                  <a:pt x="87650" y="71000"/>
                </a:lnTo>
                <a:lnTo>
                  <a:pt x="87660" y="71020"/>
                </a:lnTo>
                <a:lnTo>
                  <a:pt x="87660" y="71040"/>
                </a:lnTo>
                <a:lnTo>
                  <a:pt x="87670" y="71060"/>
                </a:lnTo>
                <a:lnTo>
                  <a:pt x="87680" y="71080"/>
                </a:lnTo>
                <a:lnTo>
                  <a:pt x="87690" y="71100"/>
                </a:lnTo>
                <a:lnTo>
                  <a:pt x="87700" y="71120"/>
                </a:lnTo>
                <a:lnTo>
                  <a:pt x="87720" y="71130"/>
                </a:lnTo>
                <a:lnTo>
                  <a:pt x="87740" y="71150"/>
                </a:lnTo>
                <a:lnTo>
                  <a:pt x="87750" y="71150"/>
                </a:lnTo>
                <a:lnTo>
                  <a:pt x="87770" y="71170"/>
                </a:lnTo>
                <a:lnTo>
                  <a:pt x="87810" y="71180"/>
                </a:lnTo>
                <a:lnTo>
                  <a:pt x="87840" y="71200"/>
                </a:lnTo>
                <a:lnTo>
                  <a:pt x="87870" y="71220"/>
                </a:lnTo>
                <a:lnTo>
                  <a:pt x="87890" y="71220"/>
                </a:lnTo>
                <a:lnTo>
                  <a:pt x="87900" y="71230"/>
                </a:lnTo>
                <a:lnTo>
                  <a:pt x="87920" y="71220"/>
                </a:lnTo>
                <a:lnTo>
                  <a:pt x="87940" y="71220"/>
                </a:lnTo>
                <a:lnTo>
                  <a:pt x="87950" y="71230"/>
                </a:lnTo>
                <a:lnTo>
                  <a:pt x="87960" y="71240"/>
                </a:lnTo>
                <a:lnTo>
                  <a:pt x="87960" y="71250"/>
                </a:lnTo>
                <a:lnTo>
                  <a:pt x="87970" y="71250"/>
                </a:lnTo>
                <a:lnTo>
                  <a:pt x="87970" y="71260"/>
                </a:lnTo>
                <a:lnTo>
                  <a:pt x="87970" y="71270"/>
                </a:lnTo>
                <a:lnTo>
                  <a:pt x="87970" y="71280"/>
                </a:lnTo>
                <a:lnTo>
                  <a:pt x="87970" y="71290"/>
                </a:lnTo>
                <a:lnTo>
                  <a:pt x="87980" y="71300"/>
                </a:lnTo>
                <a:lnTo>
                  <a:pt x="87990" y="71310"/>
                </a:lnTo>
                <a:lnTo>
                  <a:pt x="88000" y="71310"/>
                </a:lnTo>
                <a:lnTo>
                  <a:pt x="88000" y="71320"/>
                </a:lnTo>
                <a:lnTo>
                  <a:pt x="87990" y="71320"/>
                </a:lnTo>
                <a:lnTo>
                  <a:pt x="87980" y="71330"/>
                </a:lnTo>
                <a:lnTo>
                  <a:pt x="87970" y="71340"/>
                </a:lnTo>
                <a:lnTo>
                  <a:pt x="87960" y="71340"/>
                </a:lnTo>
                <a:lnTo>
                  <a:pt x="87950" y="71340"/>
                </a:lnTo>
                <a:lnTo>
                  <a:pt x="87940" y="71340"/>
                </a:lnTo>
                <a:lnTo>
                  <a:pt x="87930" y="71350"/>
                </a:lnTo>
                <a:lnTo>
                  <a:pt x="87910" y="71350"/>
                </a:lnTo>
                <a:lnTo>
                  <a:pt x="87900" y="71350"/>
                </a:lnTo>
                <a:lnTo>
                  <a:pt x="87890" y="71360"/>
                </a:lnTo>
                <a:lnTo>
                  <a:pt x="87880" y="71360"/>
                </a:lnTo>
                <a:lnTo>
                  <a:pt x="87880" y="71370"/>
                </a:lnTo>
                <a:lnTo>
                  <a:pt x="87870" y="71370"/>
                </a:lnTo>
                <a:lnTo>
                  <a:pt x="87860" y="71370"/>
                </a:lnTo>
                <a:lnTo>
                  <a:pt x="87850" y="71370"/>
                </a:lnTo>
                <a:lnTo>
                  <a:pt x="87830" y="71370"/>
                </a:lnTo>
                <a:lnTo>
                  <a:pt x="87820" y="71370"/>
                </a:lnTo>
                <a:lnTo>
                  <a:pt x="87810" y="71370"/>
                </a:lnTo>
                <a:lnTo>
                  <a:pt x="87800" y="71370"/>
                </a:lnTo>
                <a:lnTo>
                  <a:pt x="87790" y="71370"/>
                </a:lnTo>
                <a:lnTo>
                  <a:pt x="87780" y="71380"/>
                </a:lnTo>
                <a:lnTo>
                  <a:pt x="87770" y="71380"/>
                </a:lnTo>
                <a:lnTo>
                  <a:pt x="87760" y="71380"/>
                </a:lnTo>
                <a:lnTo>
                  <a:pt x="87750" y="71380"/>
                </a:lnTo>
                <a:lnTo>
                  <a:pt x="87740" y="71370"/>
                </a:lnTo>
                <a:lnTo>
                  <a:pt x="87730" y="71360"/>
                </a:lnTo>
                <a:lnTo>
                  <a:pt x="87720" y="71350"/>
                </a:lnTo>
                <a:lnTo>
                  <a:pt x="87710" y="71340"/>
                </a:lnTo>
                <a:lnTo>
                  <a:pt x="87700" y="71340"/>
                </a:lnTo>
                <a:lnTo>
                  <a:pt x="87690" y="71340"/>
                </a:lnTo>
                <a:lnTo>
                  <a:pt x="87680" y="71340"/>
                </a:lnTo>
                <a:lnTo>
                  <a:pt x="87680" y="71350"/>
                </a:lnTo>
                <a:lnTo>
                  <a:pt x="87670" y="71360"/>
                </a:lnTo>
                <a:lnTo>
                  <a:pt x="87670" y="71370"/>
                </a:lnTo>
                <a:lnTo>
                  <a:pt x="87660" y="71370"/>
                </a:lnTo>
                <a:lnTo>
                  <a:pt x="87660" y="71380"/>
                </a:lnTo>
                <a:lnTo>
                  <a:pt x="87660" y="71400"/>
                </a:lnTo>
                <a:lnTo>
                  <a:pt x="87660" y="71410"/>
                </a:lnTo>
                <a:lnTo>
                  <a:pt x="87660" y="71420"/>
                </a:lnTo>
                <a:lnTo>
                  <a:pt x="87660" y="71430"/>
                </a:lnTo>
                <a:lnTo>
                  <a:pt x="87660" y="71440"/>
                </a:lnTo>
                <a:lnTo>
                  <a:pt x="87650" y="71440"/>
                </a:lnTo>
                <a:lnTo>
                  <a:pt x="87650" y="71450"/>
                </a:lnTo>
                <a:lnTo>
                  <a:pt x="87650" y="71460"/>
                </a:lnTo>
                <a:lnTo>
                  <a:pt x="87650" y="71470"/>
                </a:lnTo>
                <a:lnTo>
                  <a:pt x="87640" y="71470"/>
                </a:lnTo>
                <a:lnTo>
                  <a:pt x="87640" y="71480"/>
                </a:lnTo>
                <a:lnTo>
                  <a:pt x="87630" y="71480"/>
                </a:lnTo>
                <a:lnTo>
                  <a:pt x="87630" y="71470"/>
                </a:lnTo>
                <a:lnTo>
                  <a:pt x="87620" y="71470"/>
                </a:lnTo>
                <a:lnTo>
                  <a:pt x="87610" y="71460"/>
                </a:lnTo>
                <a:lnTo>
                  <a:pt x="87610" y="71450"/>
                </a:lnTo>
                <a:lnTo>
                  <a:pt x="87600" y="71450"/>
                </a:lnTo>
                <a:lnTo>
                  <a:pt x="87600" y="71440"/>
                </a:lnTo>
                <a:lnTo>
                  <a:pt x="87590" y="71440"/>
                </a:lnTo>
                <a:lnTo>
                  <a:pt x="87590" y="71430"/>
                </a:lnTo>
                <a:lnTo>
                  <a:pt x="87580" y="71430"/>
                </a:lnTo>
                <a:lnTo>
                  <a:pt x="87580" y="71420"/>
                </a:lnTo>
                <a:lnTo>
                  <a:pt x="87570" y="71410"/>
                </a:lnTo>
                <a:lnTo>
                  <a:pt x="87580" y="71400"/>
                </a:lnTo>
                <a:lnTo>
                  <a:pt x="87590" y="71400"/>
                </a:lnTo>
                <a:lnTo>
                  <a:pt x="87590" y="71390"/>
                </a:lnTo>
                <a:lnTo>
                  <a:pt x="87600" y="71390"/>
                </a:lnTo>
                <a:lnTo>
                  <a:pt x="87600" y="71380"/>
                </a:lnTo>
                <a:lnTo>
                  <a:pt x="87610" y="71380"/>
                </a:lnTo>
                <a:lnTo>
                  <a:pt x="87600" y="71380"/>
                </a:lnTo>
                <a:lnTo>
                  <a:pt x="87610" y="71370"/>
                </a:lnTo>
                <a:lnTo>
                  <a:pt x="87610" y="71360"/>
                </a:lnTo>
                <a:lnTo>
                  <a:pt x="87610" y="71350"/>
                </a:lnTo>
                <a:lnTo>
                  <a:pt x="87610" y="71340"/>
                </a:lnTo>
                <a:lnTo>
                  <a:pt x="87600" y="71330"/>
                </a:lnTo>
                <a:lnTo>
                  <a:pt x="87600" y="71320"/>
                </a:lnTo>
                <a:lnTo>
                  <a:pt x="87590" y="71320"/>
                </a:lnTo>
                <a:lnTo>
                  <a:pt x="87580" y="71310"/>
                </a:lnTo>
                <a:lnTo>
                  <a:pt x="87570" y="71310"/>
                </a:lnTo>
                <a:lnTo>
                  <a:pt x="87560" y="71300"/>
                </a:lnTo>
                <a:lnTo>
                  <a:pt x="87550" y="71300"/>
                </a:lnTo>
                <a:lnTo>
                  <a:pt x="87540" y="71280"/>
                </a:lnTo>
                <a:lnTo>
                  <a:pt x="87540" y="71270"/>
                </a:lnTo>
                <a:lnTo>
                  <a:pt x="87530" y="71260"/>
                </a:lnTo>
                <a:lnTo>
                  <a:pt x="87530" y="71250"/>
                </a:lnTo>
                <a:lnTo>
                  <a:pt x="87530" y="71240"/>
                </a:lnTo>
                <a:lnTo>
                  <a:pt x="87540" y="71240"/>
                </a:lnTo>
                <a:lnTo>
                  <a:pt x="87550" y="71250"/>
                </a:lnTo>
                <a:lnTo>
                  <a:pt x="87550" y="71240"/>
                </a:lnTo>
                <a:lnTo>
                  <a:pt x="87550" y="71230"/>
                </a:lnTo>
                <a:lnTo>
                  <a:pt x="87540" y="71220"/>
                </a:lnTo>
                <a:lnTo>
                  <a:pt x="87530" y="71230"/>
                </a:lnTo>
                <a:lnTo>
                  <a:pt x="87520" y="71230"/>
                </a:lnTo>
                <a:lnTo>
                  <a:pt x="87510" y="71230"/>
                </a:lnTo>
                <a:lnTo>
                  <a:pt x="87510" y="71210"/>
                </a:lnTo>
                <a:lnTo>
                  <a:pt x="87510" y="71190"/>
                </a:lnTo>
                <a:lnTo>
                  <a:pt x="87510" y="71180"/>
                </a:lnTo>
                <a:lnTo>
                  <a:pt x="87510" y="71160"/>
                </a:lnTo>
                <a:lnTo>
                  <a:pt x="87500" y="71160"/>
                </a:lnTo>
                <a:lnTo>
                  <a:pt x="87490" y="71170"/>
                </a:lnTo>
                <a:lnTo>
                  <a:pt x="87470" y="71170"/>
                </a:lnTo>
                <a:lnTo>
                  <a:pt x="87460" y="71160"/>
                </a:lnTo>
                <a:lnTo>
                  <a:pt x="87460" y="71150"/>
                </a:lnTo>
                <a:lnTo>
                  <a:pt x="87470" y="71140"/>
                </a:lnTo>
                <a:lnTo>
                  <a:pt x="87470" y="71130"/>
                </a:lnTo>
                <a:lnTo>
                  <a:pt x="87480" y="71110"/>
                </a:lnTo>
                <a:lnTo>
                  <a:pt x="87460" y="71110"/>
                </a:lnTo>
                <a:lnTo>
                  <a:pt x="87460" y="71120"/>
                </a:lnTo>
                <a:lnTo>
                  <a:pt x="87450" y="71120"/>
                </a:lnTo>
                <a:lnTo>
                  <a:pt x="87450" y="71130"/>
                </a:lnTo>
                <a:lnTo>
                  <a:pt x="87450" y="71140"/>
                </a:lnTo>
                <a:lnTo>
                  <a:pt x="87440" y="71150"/>
                </a:lnTo>
                <a:lnTo>
                  <a:pt x="87430" y="71150"/>
                </a:lnTo>
                <a:lnTo>
                  <a:pt x="87420" y="71150"/>
                </a:lnTo>
                <a:lnTo>
                  <a:pt x="87410" y="71140"/>
                </a:lnTo>
                <a:lnTo>
                  <a:pt x="87420" y="71130"/>
                </a:lnTo>
                <a:lnTo>
                  <a:pt x="87410" y="71120"/>
                </a:lnTo>
                <a:lnTo>
                  <a:pt x="87410" y="71110"/>
                </a:lnTo>
                <a:lnTo>
                  <a:pt x="87410" y="71100"/>
                </a:lnTo>
                <a:lnTo>
                  <a:pt x="87400" y="71080"/>
                </a:lnTo>
                <a:lnTo>
                  <a:pt x="87400" y="71070"/>
                </a:lnTo>
                <a:lnTo>
                  <a:pt x="87390" y="71060"/>
                </a:lnTo>
                <a:lnTo>
                  <a:pt x="87390" y="71050"/>
                </a:lnTo>
                <a:lnTo>
                  <a:pt x="87390" y="71040"/>
                </a:lnTo>
                <a:lnTo>
                  <a:pt x="87380" y="71030"/>
                </a:lnTo>
                <a:lnTo>
                  <a:pt x="87380" y="71020"/>
                </a:lnTo>
                <a:lnTo>
                  <a:pt x="87370" y="71010"/>
                </a:lnTo>
                <a:lnTo>
                  <a:pt x="87360" y="71010"/>
                </a:lnTo>
                <a:lnTo>
                  <a:pt x="87350" y="71000"/>
                </a:lnTo>
                <a:lnTo>
                  <a:pt x="87340" y="70990"/>
                </a:lnTo>
                <a:lnTo>
                  <a:pt x="87340" y="70980"/>
                </a:lnTo>
                <a:lnTo>
                  <a:pt x="87330" y="70970"/>
                </a:lnTo>
                <a:lnTo>
                  <a:pt x="87320" y="70960"/>
                </a:lnTo>
                <a:lnTo>
                  <a:pt x="87310" y="70950"/>
                </a:lnTo>
                <a:lnTo>
                  <a:pt x="87300" y="70950"/>
                </a:lnTo>
                <a:lnTo>
                  <a:pt x="87290" y="70940"/>
                </a:lnTo>
                <a:lnTo>
                  <a:pt x="87270" y="70930"/>
                </a:lnTo>
                <a:lnTo>
                  <a:pt x="87260" y="70940"/>
                </a:lnTo>
                <a:lnTo>
                  <a:pt x="87240" y="70940"/>
                </a:lnTo>
                <a:lnTo>
                  <a:pt x="87230" y="70940"/>
                </a:lnTo>
                <a:lnTo>
                  <a:pt x="87220" y="70950"/>
                </a:lnTo>
                <a:lnTo>
                  <a:pt x="87210" y="70950"/>
                </a:lnTo>
                <a:lnTo>
                  <a:pt x="87210" y="70960"/>
                </a:lnTo>
                <a:lnTo>
                  <a:pt x="87200" y="70960"/>
                </a:lnTo>
                <a:lnTo>
                  <a:pt x="87190" y="70950"/>
                </a:lnTo>
                <a:lnTo>
                  <a:pt x="87190" y="70930"/>
                </a:lnTo>
                <a:lnTo>
                  <a:pt x="87200" y="70900"/>
                </a:lnTo>
                <a:lnTo>
                  <a:pt x="87200" y="70870"/>
                </a:lnTo>
                <a:lnTo>
                  <a:pt x="87200" y="70860"/>
                </a:lnTo>
                <a:lnTo>
                  <a:pt x="87190" y="70840"/>
                </a:lnTo>
                <a:lnTo>
                  <a:pt x="87180" y="70830"/>
                </a:lnTo>
                <a:lnTo>
                  <a:pt x="87170" y="70830"/>
                </a:lnTo>
                <a:lnTo>
                  <a:pt x="87160" y="70830"/>
                </a:lnTo>
                <a:lnTo>
                  <a:pt x="87120" y="70830"/>
                </a:lnTo>
                <a:lnTo>
                  <a:pt x="87090" y="70830"/>
                </a:lnTo>
                <a:lnTo>
                  <a:pt x="87060" y="70830"/>
                </a:lnTo>
                <a:lnTo>
                  <a:pt x="87030" y="70830"/>
                </a:lnTo>
                <a:lnTo>
                  <a:pt x="87010" y="70840"/>
                </a:lnTo>
                <a:lnTo>
                  <a:pt x="86980" y="70840"/>
                </a:lnTo>
                <a:lnTo>
                  <a:pt x="86970" y="70830"/>
                </a:lnTo>
                <a:lnTo>
                  <a:pt x="86950" y="70820"/>
                </a:lnTo>
                <a:lnTo>
                  <a:pt x="86930" y="70810"/>
                </a:lnTo>
                <a:lnTo>
                  <a:pt x="86910" y="70800"/>
                </a:lnTo>
                <a:lnTo>
                  <a:pt x="86900" y="70780"/>
                </a:lnTo>
                <a:lnTo>
                  <a:pt x="86900" y="70760"/>
                </a:lnTo>
                <a:lnTo>
                  <a:pt x="86900" y="70740"/>
                </a:lnTo>
                <a:lnTo>
                  <a:pt x="86890" y="70740"/>
                </a:lnTo>
                <a:lnTo>
                  <a:pt x="86880" y="70750"/>
                </a:lnTo>
                <a:lnTo>
                  <a:pt x="86870" y="70770"/>
                </a:lnTo>
                <a:lnTo>
                  <a:pt x="86850" y="70790"/>
                </a:lnTo>
                <a:lnTo>
                  <a:pt x="86820" y="70800"/>
                </a:lnTo>
                <a:lnTo>
                  <a:pt x="86800" y="70810"/>
                </a:lnTo>
                <a:lnTo>
                  <a:pt x="86790" y="70810"/>
                </a:lnTo>
                <a:lnTo>
                  <a:pt x="86780" y="70820"/>
                </a:lnTo>
                <a:lnTo>
                  <a:pt x="86770" y="70840"/>
                </a:lnTo>
                <a:lnTo>
                  <a:pt x="86770" y="70860"/>
                </a:lnTo>
                <a:lnTo>
                  <a:pt x="86770" y="70880"/>
                </a:lnTo>
                <a:lnTo>
                  <a:pt x="86760" y="70890"/>
                </a:lnTo>
                <a:lnTo>
                  <a:pt x="86750" y="70870"/>
                </a:lnTo>
                <a:lnTo>
                  <a:pt x="86750" y="70850"/>
                </a:lnTo>
                <a:lnTo>
                  <a:pt x="86750" y="70840"/>
                </a:lnTo>
                <a:lnTo>
                  <a:pt x="86750" y="70830"/>
                </a:lnTo>
                <a:lnTo>
                  <a:pt x="86750" y="70810"/>
                </a:lnTo>
                <a:lnTo>
                  <a:pt x="86760" y="70800"/>
                </a:lnTo>
                <a:lnTo>
                  <a:pt x="86770" y="70780"/>
                </a:lnTo>
                <a:lnTo>
                  <a:pt x="86780" y="70760"/>
                </a:lnTo>
                <a:lnTo>
                  <a:pt x="86770" y="70760"/>
                </a:lnTo>
                <a:lnTo>
                  <a:pt x="86760" y="70770"/>
                </a:lnTo>
                <a:lnTo>
                  <a:pt x="86750" y="70780"/>
                </a:lnTo>
                <a:lnTo>
                  <a:pt x="86740" y="70790"/>
                </a:lnTo>
                <a:lnTo>
                  <a:pt x="86730" y="70810"/>
                </a:lnTo>
                <a:lnTo>
                  <a:pt x="86720" y="70820"/>
                </a:lnTo>
                <a:lnTo>
                  <a:pt x="86720" y="70830"/>
                </a:lnTo>
                <a:lnTo>
                  <a:pt x="86720" y="70850"/>
                </a:lnTo>
                <a:lnTo>
                  <a:pt x="86700" y="70850"/>
                </a:lnTo>
                <a:lnTo>
                  <a:pt x="86680" y="70880"/>
                </a:lnTo>
                <a:lnTo>
                  <a:pt x="86670" y="70890"/>
                </a:lnTo>
                <a:lnTo>
                  <a:pt x="86660" y="70920"/>
                </a:lnTo>
                <a:lnTo>
                  <a:pt x="86650" y="70940"/>
                </a:lnTo>
                <a:lnTo>
                  <a:pt x="86640" y="70960"/>
                </a:lnTo>
                <a:lnTo>
                  <a:pt x="86640" y="70980"/>
                </a:lnTo>
                <a:lnTo>
                  <a:pt x="86650" y="71000"/>
                </a:lnTo>
                <a:lnTo>
                  <a:pt x="86610" y="71020"/>
                </a:lnTo>
                <a:lnTo>
                  <a:pt x="86590" y="71020"/>
                </a:lnTo>
                <a:lnTo>
                  <a:pt x="86560" y="71010"/>
                </a:lnTo>
                <a:lnTo>
                  <a:pt x="86540" y="71030"/>
                </a:lnTo>
                <a:lnTo>
                  <a:pt x="86550" y="71040"/>
                </a:lnTo>
                <a:lnTo>
                  <a:pt x="86580" y="71050"/>
                </a:lnTo>
                <a:lnTo>
                  <a:pt x="86590" y="71070"/>
                </a:lnTo>
                <a:lnTo>
                  <a:pt x="86620" y="71090"/>
                </a:lnTo>
                <a:lnTo>
                  <a:pt x="86650" y="71110"/>
                </a:lnTo>
                <a:lnTo>
                  <a:pt x="86630" y="71120"/>
                </a:lnTo>
                <a:lnTo>
                  <a:pt x="86600" y="71160"/>
                </a:lnTo>
                <a:lnTo>
                  <a:pt x="86580" y="71200"/>
                </a:lnTo>
                <a:lnTo>
                  <a:pt x="86560" y="71230"/>
                </a:lnTo>
                <a:lnTo>
                  <a:pt x="86500" y="71230"/>
                </a:lnTo>
                <a:lnTo>
                  <a:pt x="86500" y="71240"/>
                </a:lnTo>
                <a:lnTo>
                  <a:pt x="86510" y="71280"/>
                </a:lnTo>
                <a:lnTo>
                  <a:pt x="86520" y="71310"/>
                </a:lnTo>
                <a:lnTo>
                  <a:pt x="86510" y="71330"/>
                </a:lnTo>
                <a:lnTo>
                  <a:pt x="86510" y="71350"/>
                </a:lnTo>
                <a:lnTo>
                  <a:pt x="86510" y="71370"/>
                </a:lnTo>
                <a:lnTo>
                  <a:pt x="86490" y="71390"/>
                </a:lnTo>
                <a:lnTo>
                  <a:pt x="86470" y="71400"/>
                </a:lnTo>
                <a:lnTo>
                  <a:pt x="86450" y="71410"/>
                </a:lnTo>
                <a:lnTo>
                  <a:pt x="86420" y="71430"/>
                </a:lnTo>
                <a:lnTo>
                  <a:pt x="86370" y="71440"/>
                </a:lnTo>
                <a:lnTo>
                  <a:pt x="86340" y="71460"/>
                </a:lnTo>
                <a:lnTo>
                  <a:pt x="86300" y="71460"/>
                </a:lnTo>
                <a:lnTo>
                  <a:pt x="86280" y="71470"/>
                </a:lnTo>
                <a:lnTo>
                  <a:pt x="86270" y="71480"/>
                </a:lnTo>
                <a:lnTo>
                  <a:pt x="86250" y="71490"/>
                </a:lnTo>
                <a:lnTo>
                  <a:pt x="86230" y="71500"/>
                </a:lnTo>
                <a:lnTo>
                  <a:pt x="86220" y="71510"/>
                </a:lnTo>
                <a:lnTo>
                  <a:pt x="86210" y="71510"/>
                </a:lnTo>
                <a:lnTo>
                  <a:pt x="86190" y="71510"/>
                </a:lnTo>
                <a:lnTo>
                  <a:pt x="86160" y="71510"/>
                </a:lnTo>
                <a:lnTo>
                  <a:pt x="86140" y="71510"/>
                </a:lnTo>
                <a:lnTo>
                  <a:pt x="86120" y="71520"/>
                </a:lnTo>
                <a:lnTo>
                  <a:pt x="86110" y="71530"/>
                </a:lnTo>
                <a:lnTo>
                  <a:pt x="86120" y="71540"/>
                </a:lnTo>
                <a:lnTo>
                  <a:pt x="86110" y="71550"/>
                </a:lnTo>
                <a:lnTo>
                  <a:pt x="86100" y="71550"/>
                </a:lnTo>
                <a:lnTo>
                  <a:pt x="86090" y="71560"/>
                </a:lnTo>
                <a:lnTo>
                  <a:pt x="86100" y="71560"/>
                </a:lnTo>
                <a:lnTo>
                  <a:pt x="86100" y="71570"/>
                </a:lnTo>
                <a:lnTo>
                  <a:pt x="86090" y="71580"/>
                </a:lnTo>
                <a:lnTo>
                  <a:pt x="86110" y="71580"/>
                </a:lnTo>
                <a:lnTo>
                  <a:pt x="86120" y="71580"/>
                </a:lnTo>
                <a:lnTo>
                  <a:pt x="86140" y="71590"/>
                </a:lnTo>
                <a:lnTo>
                  <a:pt x="86150" y="71590"/>
                </a:lnTo>
                <a:lnTo>
                  <a:pt x="86150" y="71600"/>
                </a:lnTo>
                <a:lnTo>
                  <a:pt x="86140" y="71620"/>
                </a:lnTo>
                <a:lnTo>
                  <a:pt x="86140" y="71630"/>
                </a:lnTo>
                <a:lnTo>
                  <a:pt x="86150" y="71630"/>
                </a:lnTo>
                <a:lnTo>
                  <a:pt x="86150" y="71640"/>
                </a:lnTo>
                <a:lnTo>
                  <a:pt x="86160" y="71640"/>
                </a:lnTo>
                <a:lnTo>
                  <a:pt x="86170" y="71630"/>
                </a:lnTo>
                <a:lnTo>
                  <a:pt x="86170" y="71620"/>
                </a:lnTo>
                <a:lnTo>
                  <a:pt x="86180" y="71610"/>
                </a:lnTo>
                <a:lnTo>
                  <a:pt x="86190" y="71600"/>
                </a:lnTo>
                <a:lnTo>
                  <a:pt x="86200" y="71600"/>
                </a:lnTo>
                <a:lnTo>
                  <a:pt x="86210" y="71600"/>
                </a:lnTo>
                <a:lnTo>
                  <a:pt x="86210" y="71580"/>
                </a:lnTo>
                <a:lnTo>
                  <a:pt x="86220" y="71580"/>
                </a:lnTo>
                <a:lnTo>
                  <a:pt x="86230" y="71580"/>
                </a:lnTo>
                <a:lnTo>
                  <a:pt x="86240" y="71580"/>
                </a:lnTo>
                <a:lnTo>
                  <a:pt x="86250" y="71570"/>
                </a:lnTo>
                <a:lnTo>
                  <a:pt x="86250" y="71560"/>
                </a:lnTo>
                <a:lnTo>
                  <a:pt x="86260" y="71560"/>
                </a:lnTo>
                <a:lnTo>
                  <a:pt x="86270" y="71560"/>
                </a:lnTo>
                <a:lnTo>
                  <a:pt x="86280" y="71560"/>
                </a:lnTo>
                <a:lnTo>
                  <a:pt x="86270" y="71550"/>
                </a:lnTo>
                <a:lnTo>
                  <a:pt x="86250" y="71540"/>
                </a:lnTo>
                <a:lnTo>
                  <a:pt x="86250" y="71530"/>
                </a:lnTo>
                <a:lnTo>
                  <a:pt x="86270" y="71530"/>
                </a:lnTo>
                <a:lnTo>
                  <a:pt x="86280" y="71530"/>
                </a:lnTo>
                <a:lnTo>
                  <a:pt x="86290" y="71540"/>
                </a:lnTo>
                <a:lnTo>
                  <a:pt x="86310" y="71540"/>
                </a:lnTo>
                <a:lnTo>
                  <a:pt x="86290" y="71550"/>
                </a:lnTo>
                <a:lnTo>
                  <a:pt x="86290" y="71560"/>
                </a:lnTo>
                <a:lnTo>
                  <a:pt x="86290" y="71580"/>
                </a:lnTo>
                <a:lnTo>
                  <a:pt x="86290" y="71590"/>
                </a:lnTo>
                <a:lnTo>
                  <a:pt x="86280" y="71590"/>
                </a:lnTo>
                <a:lnTo>
                  <a:pt x="86280" y="71600"/>
                </a:lnTo>
                <a:lnTo>
                  <a:pt x="86280" y="71610"/>
                </a:lnTo>
                <a:lnTo>
                  <a:pt x="86270" y="71610"/>
                </a:lnTo>
                <a:lnTo>
                  <a:pt x="86260" y="71610"/>
                </a:lnTo>
                <a:lnTo>
                  <a:pt x="86250" y="71610"/>
                </a:lnTo>
                <a:lnTo>
                  <a:pt x="86240" y="71600"/>
                </a:lnTo>
                <a:lnTo>
                  <a:pt x="86230" y="71610"/>
                </a:lnTo>
                <a:lnTo>
                  <a:pt x="86240" y="71630"/>
                </a:lnTo>
                <a:lnTo>
                  <a:pt x="86260" y="71630"/>
                </a:lnTo>
                <a:lnTo>
                  <a:pt x="86270" y="71620"/>
                </a:lnTo>
                <a:lnTo>
                  <a:pt x="86280" y="71630"/>
                </a:lnTo>
                <a:lnTo>
                  <a:pt x="86290" y="71640"/>
                </a:lnTo>
                <a:lnTo>
                  <a:pt x="86280" y="71650"/>
                </a:lnTo>
                <a:lnTo>
                  <a:pt x="86280" y="71660"/>
                </a:lnTo>
                <a:lnTo>
                  <a:pt x="86280" y="71670"/>
                </a:lnTo>
                <a:lnTo>
                  <a:pt x="86260" y="71670"/>
                </a:lnTo>
                <a:lnTo>
                  <a:pt x="86260" y="71660"/>
                </a:lnTo>
                <a:lnTo>
                  <a:pt x="86250" y="71670"/>
                </a:lnTo>
                <a:lnTo>
                  <a:pt x="86240" y="71680"/>
                </a:lnTo>
                <a:lnTo>
                  <a:pt x="86240" y="71690"/>
                </a:lnTo>
                <a:lnTo>
                  <a:pt x="86250" y="71700"/>
                </a:lnTo>
                <a:lnTo>
                  <a:pt x="86250" y="71710"/>
                </a:lnTo>
                <a:lnTo>
                  <a:pt x="86240" y="71710"/>
                </a:lnTo>
                <a:lnTo>
                  <a:pt x="86230" y="71720"/>
                </a:lnTo>
                <a:lnTo>
                  <a:pt x="86230" y="71730"/>
                </a:lnTo>
                <a:lnTo>
                  <a:pt x="86240" y="71730"/>
                </a:lnTo>
                <a:lnTo>
                  <a:pt x="86250" y="71720"/>
                </a:lnTo>
                <a:lnTo>
                  <a:pt x="86260" y="71720"/>
                </a:lnTo>
                <a:lnTo>
                  <a:pt x="86270" y="71710"/>
                </a:lnTo>
                <a:lnTo>
                  <a:pt x="86280" y="71710"/>
                </a:lnTo>
                <a:lnTo>
                  <a:pt x="86280" y="71720"/>
                </a:lnTo>
                <a:lnTo>
                  <a:pt x="86290" y="71730"/>
                </a:lnTo>
                <a:lnTo>
                  <a:pt x="86290" y="71740"/>
                </a:lnTo>
                <a:lnTo>
                  <a:pt x="86280" y="71740"/>
                </a:lnTo>
                <a:lnTo>
                  <a:pt x="86260" y="71740"/>
                </a:lnTo>
                <a:lnTo>
                  <a:pt x="86240" y="71750"/>
                </a:lnTo>
                <a:lnTo>
                  <a:pt x="86230" y="71750"/>
                </a:lnTo>
                <a:lnTo>
                  <a:pt x="86230" y="71760"/>
                </a:lnTo>
                <a:lnTo>
                  <a:pt x="86240" y="71760"/>
                </a:lnTo>
                <a:lnTo>
                  <a:pt x="86250" y="71770"/>
                </a:lnTo>
                <a:lnTo>
                  <a:pt x="86260" y="71770"/>
                </a:lnTo>
                <a:lnTo>
                  <a:pt x="86270" y="71780"/>
                </a:lnTo>
                <a:lnTo>
                  <a:pt x="86280" y="71770"/>
                </a:lnTo>
                <a:lnTo>
                  <a:pt x="86280" y="71780"/>
                </a:lnTo>
                <a:lnTo>
                  <a:pt x="86270" y="71790"/>
                </a:lnTo>
                <a:lnTo>
                  <a:pt x="86270" y="71810"/>
                </a:lnTo>
                <a:lnTo>
                  <a:pt x="86280" y="71810"/>
                </a:lnTo>
                <a:lnTo>
                  <a:pt x="86290" y="71820"/>
                </a:lnTo>
                <a:lnTo>
                  <a:pt x="86300" y="71820"/>
                </a:lnTo>
                <a:lnTo>
                  <a:pt x="86310" y="71810"/>
                </a:lnTo>
                <a:lnTo>
                  <a:pt x="86310" y="71790"/>
                </a:lnTo>
                <a:lnTo>
                  <a:pt x="86320" y="71800"/>
                </a:lnTo>
                <a:lnTo>
                  <a:pt x="86330" y="71790"/>
                </a:lnTo>
                <a:lnTo>
                  <a:pt x="86340" y="71780"/>
                </a:lnTo>
                <a:lnTo>
                  <a:pt x="86350" y="71790"/>
                </a:lnTo>
                <a:lnTo>
                  <a:pt x="86340" y="71800"/>
                </a:lnTo>
                <a:lnTo>
                  <a:pt x="86340" y="71810"/>
                </a:lnTo>
                <a:lnTo>
                  <a:pt x="86340" y="71820"/>
                </a:lnTo>
                <a:lnTo>
                  <a:pt x="86340" y="71830"/>
                </a:lnTo>
                <a:lnTo>
                  <a:pt x="86340" y="71840"/>
                </a:lnTo>
                <a:lnTo>
                  <a:pt x="86350" y="71840"/>
                </a:lnTo>
                <a:lnTo>
                  <a:pt x="86360" y="71830"/>
                </a:lnTo>
                <a:lnTo>
                  <a:pt x="86380" y="71830"/>
                </a:lnTo>
                <a:lnTo>
                  <a:pt x="86370" y="71850"/>
                </a:lnTo>
                <a:lnTo>
                  <a:pt x="86370" y="71860"/>
                </a:lnTo>
                <a:lnTo>
                  <a:pt x="86380" y="71860"/>
                </a:lnTo>
                <a:lnTo>
                  <a:pt x="86390" y="71860"/>
                </a:lnTo>
                <a:lnTo>
                  <a:pt x="86390" y="71870"/>
                </a:lnTo>
                <a:lnTo>
                  <a:pt x="86400" y="71880"/>
                </a:lnTo>
                <a:lnTo>
                  <a:pt x="86410" y="71890"/>
                </a:lnTo>
                <a:lnTo>
                  <a:pt x="86420" y="71890"/>
                </a:lnTo>
                <a:lnTo>
                  <a:pt x="86430" y="71890"/>
                </a:lnTo>
                <a:lnTo>
                  <a:pt x="86440" y="71890"/>
                </a:lnTo>
                <a:lnTo>
                  <a:pt x="86450" y="71880"/>
                </a:lnTo>
                <a:lnTo>
                  <a:pt x="86440" y="71870"/>
                </a:lnTo>
                <a:lnTo>
                  <a:pt x="86430" y="71860"/>
                </a:lnTo>
                <a:lnTo>
                  <a:pt x="86430" y="71850"/>
                </a:lnTo>
                <a:lnTo>
                  <a:pt x="86410" y="71840"/>
                </a:lnTo>
                <a:lnTo>
                  <a:pt x="86410" y="71830"/>
                </a:lnTo>
                <a:lnTo>
                  <a:pt x="86430" y="71830"/>
                </a:lnTo>
                <a:lnTo>
                  <a:pt x="86430" y="71820"/>
                </a:lnTo>
                <a:lnTo>
                  <a:pt x="86440" y="71810"/>
                </a:lnTo>
                <a:lnTo>
                  <a:pt x="86440" y="71790"/>
                </a:lnTo>
                <a:lnTo>
                  <a:pt x="86430" y="71780"/>
                </a:lnTo>
                <a:lnTo>
                  <a:pt x="86430" y="71770"/>
                </a:lnTo>
                <a:lnTo>
                  <a:pt x="86450" y="71760"/>
                </a:lnTo>
                <a:lnTo>
                  <a:pt x="86460" y="71770"/>
                </a:lnTo>
                <a:lnTo>
                  <a:pt x="86470" y="71770"/>
                </a:lnTo>
                <a:lnTo>
                  <a:pt x="86490" y="71750"/>
                </a:lnTo>
                <a:lnTo>
                  <a:pt x="86490" y="71740"/>
                </a:lnTo>
                <a:lnTo>
                  <a:pt x="86480" y="71730"/>
                </a:lnTo>
                <a:lnTo>
                  <a:pt x="86470" y="71730"/>
                </a:lnTo>
                <a:lnTo>
                  <a:pt x="86450" y="71730"/>
                </a:lnTo>
                <a:lnTo>
                  <a:pt x="86440" y="71720"/>
                </a:lnTo>
                <a:lnTo>
                  <a:pt x="86450" y="71710"/>
                </a:lnTo>
                <a:lnTo>
                  <a:pt x="86470" y="71710"/>
                </a:lnTo>
                <a:lnTo>
                  <a:pt x="86480" y="71710"/>
                </a:lnTo>
                <a:lnTo>
                  <a:pt x="86490" y="71700"/>
                </a:lnTo>
                <a:lnTo>
                  <a:pt x="86480" y="71690"/>
                </a:lnTo>
                <a:lnTo>
                  <a:pt x="86460" y="71680"/>
                </a:lnTo>
                <a:lnTo>
                  <a:pt x="86450" y="71670"/>
                </a:lnTo>
                <a:lnTo>
                  <a:pt x="86470" y="71660"/>
                </a:lnTo>
                <a:lnTo>
                  <a:pt x="86480" y="71650"/>
                </a:lnTo>
                <a:lnTo>
                  <a:pt x="86470" y="71640"/>
                </a:lnTo>
                <a:lnTo>
                  <a:pt x="86460" y="71640"/>
                </a:lnTo>
                <a:lnTo>
                  <a:pt x="86470" y="71630"/>
                </a:lnTo>
                <a:lnTo>
                  <a:pt x="86460" y="71620"/>
                </a:lnTo>
                <a:lnTo>
                  <a:pt x="86440" y="71620"/>
                </a:lnTo>
                <a:lnTo>
                  <a:pt x="86450" y="71600"/>
                </a:lnTo>
                <a:lnTo>
                  <a:pt x="86460" y="71610"/>
                </a:lnTo>
                <a:lnTo>
                  <a:pt x="86470" y="71620"/>
                </a:lnTo>
                <a:lnTo>
                  <a:pt x="86480" y="71610"/>
                </a:lnTo>
                <a:lnTo>
                  <a:pt x="86480" y="71600"/>
                </a:lnTo>
                <a:lnTo>
                  <a:pt x="86480" y="71590"/>
                </a:lnTo>
                <a:lnTo>
                  <a:pt x="86490" y="71590"/>
                </a:lnTo>
                <a:lnTo>
                  <a:pt x="86500" y="71590"/>
                </a:lnTo>
                <a:lnTo>
                  <a:pt x="86500" y="71570"/>
                </a:lnTo>
                <a:lnTo>
                  <a:pt x="86510" y="71560"/>
                </a:lnTo>
                <a:lnTo>
                  <a:pt x="86510" y="71540"/>
                </a:lnTo>
                <a:lnTo>
                  <a:pt x="86490" y="71530"/>
                </a:lnTo>
                <a:lnTo>
                  <a:pt x="86490" y="71520"/>
                </a:lnTo>
                <a:lnTo>
                  <a:pt x="86500" y="71510"/>
                </a:lnTo>
                <a:lnTo>
                  <a:pt x="86510" y="71510"/>
                </a:lnTo>
                <a:lnTo>
                  <a:pt x="86520" y="71520"/>
                </a:lnTo>
                <a:lnTo>
                  <a:pt x="86530" y="71510"/>
                </a:lnTo>
                <a:lnTo>
                  <a:pt x="86540" y="71510"/>
                </a:lnTo>
                <a:lnTo>
                  <a:pt x="86530" y="71490"/>
                </a:lnTo>
                <a:lnTo>
                  <a:pt x="86540" y="71490"/>
                </a:lnTo>
                <a:lnTo>
                  <a:pt x="86550" y="71480"/>
                </a:lnTo>
                <a:lnTo>
                  <a:pt x="86550" y="71470"/>
                </a:lnTo>
                <a:lnTo>
                  <a:pt x="86570" y="71460"/>
                </a:lnTo>
                <a:lnTo>
                  <a:pt x="86580" y="71450"/>
                </a:lnTo>
                <a:lnTo>
                  <a:pt x="86590" y="71460"/>
                </a:lnTo>
                <a:lnTo>
                  <a:pt x="86610" y="71470"/>
                </a:lnTo>
                <a:lnTo>
                  <a:pt x="86620" y="71480"/>
                </a:lnTo>
                <a:lnTo>
                  <a:pt x="86630" y="71500"/>
                </a:lnTo>
                <a:lnTo>
                  <a:pt x="86640" y="71500"/>
                </a:lnTo>
                <a:lnTo>
                  <a:pt x="86650" y="71500"/>
                </a:lnTo>
                <a:lnTo>
                  <a:pt x="86660" y="71490"/>
                </a:lnTo>
                <a:lnTo>
                  <a:pt x="86670" y="71480"/>
                </a:lnTo>
                <a:lnTo>
                  <a:pt x="86670" y="71470"/>
                </a:lnTo>
                <a:lnTo>
                  <a:pt x="86660" y="71460"/>
                </a:lnTo>
                <a:lnTo>
                  <a:pt x="86670" y="71450"/>
                </a:lnTo>
                <a:lnTo>
                  <a:pt x="86660" y="71440"/>
                </a:lnTo>
                <a:lnTo>
                  <a:pt x="86650" y="71430"/>
                </a:lnTo>
                <a:lnTo>
                  <a:pt x="86670" y="71430"/>
                </a:lnTo>
                <a:lnTo>
                  <a:pt x="86680" y="71430"/>
                </a:lnTo>
                <a:lnTo>
                  <a:pt x="86700" y="71420"/>
                </a:lnTo>
                <a:lnTo>
                  <a:pt x="86720" y="71430"/>
                </a:lnTo>
                <a:lnTo>
                  <a:pt x="86720" y="71440"/>
                </a:lnTo>
                <a:lnTo>
                  <a:pt x="86710" y="71450"/>
                </a:lnTo>
                <a:lnTo>
                  <a:pt x="86720" y="71460"/>
                </a:lnTo>
                <a:lnTo>
                  <a:pt x="86710" y="71470"/>
                </a:lnTo>
                <a:lnTo>
                  <a:pt x="86710" y="71490"/>
                </a:lnTo>
                <a:lnTo>
                  <a:pt x="86710" y="71500"/>
                </a:lnTo>
                <a:lnTo>
                  <a:pt x="86710" y="71510"/>
                </a:lnTo>
                <a:lnTo>
                  <a:pt x="86700" y="71520"/>
                </a:lnTo>
                <a:lnTo>
                  <a:pt x="86690" y="71530"/>
                </a:lnTo>
                <a:lnTo>
                  <a:pt x="86680" y="71550"/>
                </a:lnTo>
                <a:lnTo>
                  <a:pt x="86670" y="71570"/>
                </a:lnTo>
                <a:lnTo>
                  <a:pt x="86650" y="71580"/>
                </a:lnTo>
                <a:lnTo>
                  <a:pt x="86640" y="71590"/>
                </a:lnTo>
                <a:lnTo>
                  <a:pt x="86640" y="71600"/>
                </a:lnTo>
                <a:lnTo>
                  <a:pt x="86640" y="71620"/>
                </a:lnTo>
                <a:lnTo>
                  <a:pt x="86660" y="71620"/>
                </a:lnTo>
                <a:lnTo>
                  <a:pt x="86670" y="71620"/>
                </a:lnTo>
                <a:lnTo>
                  <a:pt x="86680" y="71620"/>
                </a:lnTo>
                <a:lnTo>
                  <a:pt x="86690" y="71620"/>
                </a:lnTo>
                <a:lnTo>
                  <a:pt x="86720" y="71620"/>
                </a:lnTo>
                <a:lnTo>
                  <a:pt x="86730" y="71620"/>
                </a:lnTo>
                <a:lnTo>
                  <a:pt x="86730" y="71650"/>
                </a:lnTo>
                <a:lnTo>
                  <a:pt x="86720" y="71670"/>
                </a:lnTo>
                <a:lnTo>
                  <a:pt x="86700" y="71690"/>
                </a:lnTo>
                <a:lnTo>
                  <a:pt x="86690" y="71710"/>
                </a:lnTo>
                <a:lnTo>
                  <a:pt x="86670" y="71730"/>
                </a:lnTo>
                <a:lnTo>
                  <a:pt x="86660" y="71760"/>
                </a:lnTo>
                <a:lnTo>
                  <a:pt x="86660" y="71790"/>
                </a:lnTo>
                <a:lnTo>
                  <a:pt x="86680" y="71810"/>
                </a:lnTo>
                <a:lnTo>
                  <a:pt x="86690" y="71820"/>
                </a:lnTo>
                <a:lnTo>
                  <a:pt x="86700" y="71810"/>
                </a:lnTo>
                <a:lnTo>
                  <a:pt x="86710" y="71820"/>
                </a:lnTo>
                <a:lnTo>
                  <a:pt x="86730" y="71840"/>
                </a:lnTo>
                <a:lnTo>
                  <a:pt x="86750" y="71840"/>
                </a:lnTo>
                <a:lnTo>
                  <a:pt x="86750" y="71860"/>
                </a:lnTo>
                <a:lnTo>
                  <a:pt x="86770" y="71860"/>
                </a:lnTo>
                <a:lnTo>
                  <a:pt x="86780" y="71850"/>
                </a:lnTo>
                <a:lnTo>
                  <a:pt x="86790" y="71840"/>
                </a:lnTo>
                <a:lnTo>
                  <a:pt x="86810" y="71790"/>
                </a:lnTo>
                <a:lnTo>
                  <a:pt x="86810" y="71770"/>
                </a:lnTo>
                <a:lnTo>
                  <a:pt x="86820" y="71740"/>
                </a:lnTo>
                <a:lnTo>
                  <a:pt x="86830" y="71730"/>
                </a:lnTo>
                <a:lnTo>
                  <a:pt x="86840" y="71710"/>
                </a:lnTo>
                <a:lnTo>
                  <a:pt x="86850" y="71710"/>
                </a:lnTo>
                <a:lnTo>
                  <a:pt x="86860" y="71710"/>
                </a:lnTo>
                <a:lnTo>
                  <a:pt x="86880" y="71700"/>
                </a:lnTo>
                <a:lnTo>
                  <a:pt x="86900" y="71700"/>
                </a:lnTo>
                <a:lnTo>
                  <a:pt x="86920" y="71690"/>
                </a:lnTo>
                <a:lnTo>
                  <a:pt x="86930" y="71670"/>
                </a:lnTo>
                <a:lnTo>
                  <a:pt x="86950" y="71680"/>
                </a:lnTo>
                <a:lnTo>
                  <a:pt x="86960" y="71690"/>
                </a:lnTo>
                <a:lnTo>
                  <a:pt x="86980" y="71700"/>
                </a:lnTo>
                <a:lnTo>
                  <a:pt x="86990" y="71710"/>
                </a:lnTo>
                <a:lnTo>
                  <a:pt x="87000" y="71710"/>
                </a:lnTo>
                <a:lnTo>
                  <a:pt x="87010" y="71690"/>
                </a:lnTo>
                <a:lnTo>
                  <a:pt x="87020" y="71700"/>
                </a:lnTo>
                <a:lnTo>
                  <a:pt x="87030" y="71720"/>
                </a:lnTo>
                <a:lnTo>
                  <a:pt x="87020" y="71740"/>
                </a:lnTo>
                <a:lnTo>
                  <a:pt x="87020" y="71760"/>
                </a:lnTo>
                <a:lnTo>
                  <a:pt x="87020" y="71790"/>
                </a:lnTo>
                <a:lnTo>
                  <a:pt x="87020" y="71820"/>
                </a:lnTo>
                <a:lnTo>
                  <a:pt x="87030" y="71850"/>
                </a:lnTo>
                <a:lnTo>
                  <a:pt x="87040" y="71870"/>
                </a:lnTo>
                <a:lnTo>
                  <a:pt x="87050" y="71860"/>
                </a:lnTo>
                <a:lnTo>
                  <a:pt x="87070" y="71840"/>
                </a:lnTo>
                <a:lnTo>
                  <a:pt x="87080" y="71820"/>
                </a:lnTo>
                <a:lnTo>
                  <a:pt x="87090" y="71810"/>
                </a:lnTo>
                <a:lnTo>
                  <a:pt x="87080" y="71790"/>
                </a:lnTo>
                <a:lnTo>
                  <a:pt x="87070" y="71770"/>
                </a:lnTo>
                <a:lnTo>
                  <a:pt x="87070" y="71760"/>
                </a:lnTo>
                <a:lnTo>
                  <a:pt x="87070" y="71730"/>
                </a:lnTo>
                <a:lnTo>
                  <a:pt x="87070" y="71700"/>
                </a:lnTo>
                <a:lnTo>
                  <a:pt x="87080" y="71680"/>
                </a:lnTo>
                <a:lnTo>
                  <a:pt x="87100" y="71680"/>
                </a:lnTo>
                <a:lnTo>
                  <a:pt x="87120" y="71680"/>
                </a:lnTo>
                <a:lnTo>
                  <a:pt x="87140" y="71680"/>
                </a:lnTo>
                <a:lnTo>
                  <a:pt x="87140" y="71660"/>
                </a:lnTo>
                <a:lnTo>
                  <a:pt x="87140" y="71650"/>
                </a:lnTo>
                <a:lnTo>
                  <a:pt x="87120" y="71630"/>
                </a:lnTo>
                <a:lnTo>
                  <a:pt x="87130" y="71620"/>
                </a:lnTo>
                <a:lnTo>
                  <a:pt x="87140" y="71610"/>
                </a:lnTo>
                <a:lnTo>
                  <a:pt x="87150" y="71600"/>
                </a:lnTo>
                <a:lnTo>
                  <a:pt x="87150" y="71590"/>
                </a:lnTo>
                <a:lnTo>
                  <a:pt x="87170" y="71570"/>
                </a:lnTo>
                <a:lnTo>
                  <a:pt x="87190" y="71560"/>
                </a:lnTo>
                <a:lnTo>
                  <a:pt x="87200" y="71550"/>
                </a:lnTo>
                <a:lnTo>
                  <a:pt x="87210" y="71530"/>
                </a:lnTo>
                <a:lnTo>
                  <a:pt x="87220" y="71530"/>
                </a:lnTo>
                <a:lnTo>
                  <a:pt x="87230" y="71520"/>
                </a:lnTo>
                <a:lnTo>
                  <a:pt x="87250" y="71510"/>
                </a:lnTo>
                <a:lnTo>
                  <a:pt x="87250" y="71500"/>
                </a:lnTo>
                <a:lnTo>
                  <a:pt x="87240" y="71500"/>
                </a:lnTo>
                <a:lnTo>
                  <a:pt x="87230" y="71490"/>
                </a:lnTo>
                <a:lnTo>
                  <a:pt x="87240" y="71470"/>
                </a:lnTo>
                <a:lnTo>
                  <a:pt x="87250" y="71460"/>
                </a:lnTo>
                <a:lnTo>
                  <a:pt x="87260" y="71440"/>
                </a:lnTo>
                <a:lnTo>
                  <a:pt x="87270" y="71440"/>
                </a:lnTo>
                <a:lnTo>
                  <a:pt x="87280" y="71440"/>
                </a:lnTo>
                <a:lnTo>
                  <a:pt x="87290" y="71430"/>
                </a:lnTo>
                <a:lnTo>
                  <a:pt x="87310" y="71430"/>
                </a:lnTo>
                <a:lnTo>
                  <a:pt x="87320" y="71440"/>
                </a:lnTo>
                <a:lnTo>
                  <a:pt x="87340" y="71450"/>
                </a:lnTo>
                <a:lnTo>
                  <a:pt x="87360" y="71470"/>
                </a:lnTo>
                <a:lnTo>
                  <a:pt x="87370" y="71500"/>
                </a:lnTo>
                <a:lnTo>
                  <a:pt x="87390" y="71500"/>
                </a:lnTo>
                <a:lnTo>
                  <a:pt x="87400" y="71510"/>
                </a:lnTo>
                <a:lnTo>
                  <a:pt x="87420" y="71510"/>
                </a:lnTo>
                <a:lnTo>
                  <a:pt x="87430" y="71520"/>
                </a:lnTo>
                <a:lnTo>
                  <a:pt x="87460" y="71540"/>
                </a:lnTo>
                <a:lnTo>
                  <a:pt x="87480" y="71550"/>
                </a:lnTo>
                <a:lnTo>
                  <a:pt x="87500" y="71570"/>
                </a:lnTo>
                <a:lnTo>
                  <a:pt x="87520" y="71580"/>
                </a:lnTo>
                <a:lnTo>
                  <a:pt x="87530" y="71590"/>
                </a:lnTo>
                <a:lnTo>
                  <a:pt x="87540" y="71580"/>
                </a:lnTo>
                <a:lnTo>
                  <a:pt x="87560" y="71590"/>
                </a:lnTo>
                <a:lnTo>
                  <a:pt x="87570" y="71600"/>
                </a:lnTo>
                <a:lnTo>
                  <a:pt x="87590" y="71600"/>
                </a:lnTo>
                <a:lnTo>
                  <a:pt x="87600" y="71610"/>
                </a:lnTo>
                <a:lnTo>
                  <a:pt x="87630" y="71610"/>
                </a:lnTo>
                <a:lnTo>
                  <a:pt x="87680" y="71590"/>
                </a:lnTo>
                <a:lnTo>
                  <a:pt x="87700" y="71580"/>
                </a:lnTo>
                <a:lnTo>
                  <a:pt x="87720" y="71560"/>
                </a:lnTo>
                <a:lnTo>
                  <a:pt x="87730" y="71550"/>
                </a:lnTo>
                <a:lnTo>
                  <a:pt x="87750" y="71540"/>
                </a:lnTo>
                <a:lnTo>
                  <a:pt x="87760" y="71500"/>
                </a:lnTo>
                <a:lnTo>
                  <a:pt x="87770" y="71480"/>
                </a:lnTo>
                <a:lnTo>
                  <a:pt x="87780" y="71470"/>
                </a:lnTo>
                <a:lnTo>
                  <a:pt x="87800" y="71480"/>
                </a:lnTo>
                <a:lnTo>
                  <a:pt x="87830" y="71490"/>
                </a:lnTo>
                <a:lnTo>
                  <a:pt x="87860" y="71500"/>
                </a:lnTo>
                <a:lnTo>
                  <a:pt x="87880" y="71530"/>
                </a:lnTo>
                <a:lnTo>
                  <a:pt x="87890" y="71560"/>
                </a:lnTo>
                <a:lnTo>
                  <a:pt x="87880" y="71580"/>
                </a:lnTo>
                <a:lnTo>
                  <a:pt x="87860" y="71600"/>
                </a:lnTo>
                <a:lnTo>
                  <a:pt x="87850" y="71630"/>
                </a:lnTo>
                <a:lnTo>
                  <a:pt x="87830" y="71670"/>
                </a:lnTo>
                <a:lnTo>
                  <a:pt x="87820" y="71710"/>
                </a:lnTo>
                <a:lnTo>
                  <a:pt x="87820" y="71730"/>
                </a:lnTo>
                <a:lnTo>
                  <a:pt x="87870" y="71760"/>
                </a:lnTo>
                <a:lnTo>
                  <a:pt x="87920" y="71780"/>
                </a:lnTo>
                <a:lnTo>
                  <a:pt x="87970" y="71780"/>
                </a:lnTo>
                <a:lnTo>
                  <a:pt x="87970" y="71810"/>
                </a:lnTo>
                <a:lnTo>
                  <a:pt x="87980" y="71820"/>
                </a:lnTo>
                <a:lnTo>
                  <a:pt x="87980" y="71860"/>
                </a:lnTo>
                <a:lnTo>
                  <a:pt x="87970" y="71920"/>
                </a:lnTo>
                <a:lnTo>
                  <a:pt x="87940" y="71970"/>
                </a:lnTo>
                <a:lnTo>
                  <a:pt x="87920" y="72000"/>
                </a:lnTo>
                <a:lnTo>
                  <a:pt x="87900" y="72030"/>
                </a:lnTo>
                <a:lnTo>
                  <a:pt x="87880" y="72060"/>
                </a:lnTo>
                <a:lnTo>
                  <a:pt x="87870" y="72080"/>
                </a:lnTo>
                <a:lnTo>
                  <a:pt x="87850" y="72100"/>
                </a:lnTo>
                <a:lnTo>
                  <a:pt x="87850" y="72110"/>
                </a:lnTo>
                <a:lnTo>
                  <a:pt x="87820" y="72080"/>
                </a:lnTo>
                <a:lnTo>
                  <a:pt x="87780" y="72060"/>
                </a:lnTo>
                <a:lnTo>
                  <a:pt x="87750" y="72060"/>
                </a:lnTo>
                <a:lnTo>
                  <a:pt x="87710" y="72060"/>
                </a:lnTo>
                <a:lnTo>
                  <a:pt x="87700" y="72060"/>
                </a:lnTo>
                <a:lnTo>
                  <a:pt x="87700" y="72080"/>
                </a:lnTo>
                <a:lnTo>
                  <a:pt x="87680" y="72080"/>
                </a:lnTo>
                <a:lnTo>
                  <a:pt x="87660" y="72080"/>
                </a:lnTo>
                <a:lnTo>
                  <a:pt x="87650" y="72070"/>
                </a:lnTo>
                <a:lnTo>
                  <a:pt x="87610" y="72080"/>
                </a:lnTo>
                <a:lnTo>
                  <a:pt x="87600" y="72090"/>
                </a:lnTo>
                <a:lnTo>
                  <a:pt x="87590" y="72110"/>
                </a:lnTo>
                <a:lnTo>
                  <a:pt x="87580" y="72130"/>
                </a:lnTo>
                <a:lnTo>
                  <a:pt x="87560" y="72140"/>
                </a:lnTo>
                <a:lnTo>
                  <a:pt x="87530" y="72150"/>
                </a:lnTo>
                <a:lnTo>
                  <a:pt x="87510" y="72170"/>
                </a:lnTo>
                <a:lnTo>
                  <a:pt x="87490" y="72170"/>
                </a:lnTo>
                <a:lnTo>
                  <a:pt x="87470" y="72170"/>
                </a:lnTo>
                <a:lnTo>
                  <a:pt x="87470" y="72190"/>
                </a:lnTo>
                <a:lnTo>
                  <a:pt x="87470" y="72200"/>
                </a:lnTo>
                <a:lnTo>
                  <a:pt x="87480" y="72210"/>
                </a:lnTo>
                <a:lnTo>
                  <a:pt x="87490" y="72220"/>
                </a:lnTo>
                <a:lnTo>
                  <a:pt x="87490" y="72240"/>
                </a:lnTo>
                <a:lnTo>
                  <a:pt x="87500" y="72250"/>
                </a:lnTo>
                <a:lnTo>
                  <a:pt x="87500" y="72260"/>
                </a:lnTo>
                <a:lnTo>
                  <a:pt x="87480" y="72260"/>
                </a:lnTo>
                <a:lnTo>
                  <a:pt x="87470" y="72250"/>
                </a:lnTo>
                <a:lnTo>
                  <a:pt x="87450" y="72260"/>
                </a:lnTo>
                <a:lnTo>
                  <a:pt x="87440" y="72270"/>
                </a:lnTo>
                <a:lnTo>
                  <a:pt x="87430" y="72280"/>
                </a:lnTo>
                <a:lnTo>
                  <a:pt x="87410" y="72290"/>
                </a:lnTo>
                <a:lnTo>
                  <a:pt x="87400" y="72290"/>
                </a:lnTo>
                <a:lnTo>
                  <a:pt x="87390" y="72280"/>
                </a:lnTo>
                <a:lnTo>
                  <a:pt x="87360" y="72280"/>
                </a:lnTo>
                <a:lnTo>
                  <a:pt x="87350" y="72270"/>
                </a:lnTo>
                <a:lnTo>
                  <a:pt x="87340" y="72280"/>
                </a:lnTo>
                <a:lnTo>
                  <a:pt x="87320" y="72280"/>
                </a:lnTo>
                <a:lnTo>
                  <a:pt x="87310" y="72280"/>
                </a:lnTo>
                <a:lnTo>
                  <a:pt x="87290" y="72290"/>
                </a:lnTo>
                <a:lnTo>
                  <a:pt x="87280" y="72310"/>
                </a:lnTo>
                <a:lnTo>
                  <a:pt x="87270" y="72330"/>
                </a:lnTo>
                <a:lnTo>
                  <a:pt x="87250" y="72340"/>
                </a:lnTo>
                <a:lnTo>
                  <a:pt x="87240" y="72340"/>
                </a:lnTo>
                <a:lnTo>
                  <a:pt x="87220" y="72340"/>
                </a:lnTo>
                <a:lnTo>
                  <a:pt x="87200" y="72340"/>
                </a:lnTo>
                <a:lnTo>
                  <a:pt x="87190" y="72320"/>
                </a:lnTo>
                <a:lnTo>
                  <a:pt x="87190" y="72300"/>
                </a:lnTo>
                <a:lnTo>
                  <a:pt x="87170" y="72290"/>
                </a:lnTo>
                <a:lnTo>
                  <a:pt x="87160" y="72290"/>
                </a:lnTo>
                <a:lnTo>
                  <a:pt x="87160" y="72270"/>
                </a:lnTo>
                <a:lnTo>
                  <a:pt x="87160" y="72260"/>
                </a:lnTo>
                <a:lnTo>
                  <a:pt x="87150" y="72250"/>
                </a:lnTo>
                <a:lnTo>
                  <a:pt x="87140" y="72250"/>
                </a:lnTo>
                <a:lnTo>
                  <a:pt x="87140" y="72230"/>
                </a:lnTo>
                <a:lnTo>
                  <a:pt x="87130" y="72230"/>
                </a:lnTo>
                <a:lnTo>
                  <a:pt x="87110" y="72220"/>
                </a:lnTo>
                <a:lnTo>
                  <a:pt x="87080" y="72210"/>
                </a:lnTo>
                <a:lnTo>
                  <a:pt x="87060" y="72200"/>
                </a:lnTo>
                <a:lnTo>
                  <a:pt x="87040" y="72200"/>
                </a:lnTo>
                <a:lnTo>
                  <a:pt x="87020" y="72200"/>
                </a:lnTo>
                <a:lnTo>
                  <a:pt x="87020" y="72280"/>
                </a:lnTo>
                <a:lnTo>
                  <a:pt x="87030" y="72380"/>
                </a:lnTo>
                <a:lnTo>
                  <a:pt x="87030" y="72420"/>
                </a:lnTo>
                <a:lnTo>
                  <a:pt x="87040" y="72460"/>
                </a:lnTo>
                <a:lnTo>
                  <a:pt x="87060" y="72560"/>
                </a:lnTo>
                <a:lnTo>
                  <a:pt x="87080" y="72620"/>
                </a:lnTo>
                <a:lnTo>
                  <a:pt x="87100" y="72680"/>
                </a:lnTo>
                <a:lnTo>
                  <a:pt x="87160" y="72770"/>
                </a:lnTo>
                <a:lnTo>
                  <a:pt x="87200" y="72840"/>
                </a:lnTo>
                <a:lnTo>
                  <a:pt x="87220" y="72860"/>
                </a:lnTo>
                <a:lnTo>
                  <a:pt x="87250" y="72900"/>
                </a:lnTo>
                <a:lnTo>
                  <a:pt x="87280" y="72920"/>
                </a:lnTo>
                <a:lnTo>
                  <a:pt x="87300" y="72930"/>
                </a:lnTo>
                <a:lnTo>
                  <a:pt x="87320" y="72940"/>
                </a:lnTo>
                <a:lnTo>
                  <a:pt x="87360" y="72960"/>
                </a:lnTo>
                <a:lnTo>
                  <a:pt x="87390" y="72980"/>
                </a:lnTo>
                <a:lnTo>
                  <a:pt x="87430" y="72990"/>
                </a:lnTo>
                <a:lnTo>
                  <a:pt x="87470" y="73010"/>
                </a:lnTo>
                <a:lnTo>
                  <a:pt x="87500" y="73020"/>
                </a:lnTo>
                <a:lnTo>
                  <a:pt x="87520" y="73030"/>
                </a:lnTo>
                <a:lnTo>
                  <a:pt x="87540" y="73040"/>
                </a:lnTo>
                <a:lnTo>
                  <a:pt x="87570" y="73060"/>
                </a:lnTo>
                <a:lnTo>
                  <a:pt x="87610" y="73080"/>
                </a:lnTo>
                <a:lnTo>
                  <a:pt x="87640" y="73100"/>
                </a:lnTo>
                <a:lnTo>
                  <a:pt x="87650" y="73090"/>
                </a:lnTo>
                <a:lnTo>
                  <a:pt x="87660" y="73080"/>
                </a:lnTo>
                <a:lnTo>
                  <a:pt x="87680" y="73080"/>
                </a:lnTo>
                <a:lnTo>
                  <a:pt x="87690" y="73060"/>
                </a:lnTo>
                <a:lnTo>
                  <a:pt x="87710" y="73060"/>
                </a:lnTo>
                <a:lnTo>
                  <a:pt x="87720" y="73060"/>
                </a:lnTo>
                <a:lnTo>
                  <a:pt x="87730" y="73060"/>
                </a:lnTo>
                <a:lnTo>
                  <a:pt x="87730" y="73050"/>
                </a:lnTo>
                <a:lnTo>
                  <a:pt x="87730" y="73040"/>
                </a:lnTo>
                <a:lnTo>
                  <a:pt x="87740" y="73030"/>
                </a:lnTo>
                <a:lnTo>
                  <a:pt x="87740" y="73020"/>
                </a:lnTo>
                <a:lnTo>
                  <a:pt x="87750" y="73010"/>
                </a:lnTo>
                <a:lnTo>
                  <a:pt x="87760" y="73000"/>
                </a:lnTo>
                <a:lnTo>
                  <a:pt x="87770" y="73000"/>
                </a:lnTo>
                <a:lnTo>
                  <a:pt x="87790" y="72990"/>
                </a:lnTo>
                <a:lnTo>
                  <a:pt x="87810" y="72980"/>
                </a:lnTo>
                <a:lnTo>
                  <a:pt x="87820" y="72980"/>
                </a:lnTo>
                <a:lnTo>
                  <a:pt x="87820" y="72970"/>
                </a:lnTo>
                <a:lnTo>
                  <a:pt x="87810" y="72960"/>
                </a:lnTo>
                <a:lnTo>
                  <a:pt x="87800" y="72970"/>
                </a:lnTo>
                <a:lnTo>
                  <a:pt x="87780" y="72980"/>
                </a:lnTo>
                <a:lnTo>
                  <a:pt x="87780" y="72970"/>
                </a:lnTo>
                <a:lnTo>
                  <a:pt x="87780" y="72960"/>
                </a:lnTo>
                <a:lnTo>
                  <a:pt x="87780" y="72950"/>
                </a:lnTo>
                <a:lnTo>
                  <a:pt x="87770" y="72950"/>
                </a:lnTo>
                <a:lnTo>
                  <a:pt x="87760" y="72960"/>
                </a:lnTo>
                <a:lnTo>
                  <a:pt x="87750" y="72950"/>
                </a:lnTo>
                <a:lnTo>
                  <a:pt x="87750" y="72940"/>
                </a:lnTo>
                <a:lnTo>
                  <a:pt x="87740" y="72930"/>
                </a:lnTo>
                <a:lnTo>
                  <a:pt x="87730" y="72920"/>
                </a:lnTo>
                <a:lnTo>
                  <a:pt x="87740" y="72920"/>
                </a:lnTo>
                <a:lnTo>
                  <a:pt x="87730" y="72910"/>
                </a:lnTo>
                <a:lnTo>
                  <a:pt x="87730" y="72900"/>
                </a:lnTo>
                <a:lnTo>
                  <a:pt x="87730" y="72890"/>
                </a:lnTo>
                <a:lnTo>
                  <a:pt x="87730" y="72880"/>
                </a:lnTo>
                <a:lnTo>
                  <a:pt x="87740" y="72880"/>
                </a:lnTo>
                <a:lnTo>
                  <a:pt x="87740" y="72870"/>
                </a:lnTo>
                <a:lnTo>
                  <a:pt x="87750" y="72870"/>
                </a:lnTo>
                <a:lnTo>
                  <a:pt x="87760" y="72870"/>
                </a:lnTo>
                <a:lnTo>
                  <a:pt x="87770" y="72870"/>
                </a:lnTo>
                <a:lnTo>
                  <a:pt x="87780" y="72870"/>
                </a:lnTo>
                <a:lnTo>
                  <a:pt x="87790" y="72870"/>
                </a:lnTo>
                <a:lnTo>
                  <a:pt x="87800" y="72870"/>
                </a:lnTo>
                <a:lnTo>
                  <a:pt x="87810" y="72870"/>
                </a:lnTo>
                <a:lnTo>
                  <a:pt x="87820" y="72870"/>
                </a:lnTo>
                <a:lnTo>
                  <a:pt x="87830" y="72870"/>
                </a:lnTo>
                <a:lnTo>
                  <a:pt x="87840" y="72870"/>
                </a:lnTo>
                <a:lnTo>
                  <a:pt x="87850" y="72870"/>
                </a:lnTo>
                <a:lnTo>
                  <a:pt x="87860" y="72870"/>
                </a:lnTo>
                <a:lnTo>
                  <a:pt x="87870" y="72870"/>
                </a:lnTo>
                <a:lnTo>
                  <a:pt x="87880" y="72870"/>
                </a:lnTo>
                <a:lnTo>
                  <a:pt x="87880" y="72880"/>
                </a:lnTo>
                <a:lnTo>
                  <a:pt x="87890" y="72880"/>
                </a:lnTo>
                <a:lnTo>
                  <a:pt x="87900" y="72880"/>
                </a:lnTo>
                <a:lnTo>
                  <a:pt x="87900" y="72870"/>
                </a:lnTo>
                <a:lnTo>
                  <a:pt x="87900" y="72860"/>
                </a:lnTo>
                <a:lnTo>
                  <a:pt x="87900" y="72850"/>
                </a:lnTo>
                <a:lnTo>
                  <a:pt x="87900" y="72840"/>
                </a:lnTo>
                <a:lnTo>
                  <a:pt x="87920" y="72820"/>
                </a:lnTo>
                <a:lnTo>
                  <a:pt x="87920" y="72810"/>
                </a:lnTo>
                <a:lnTo>
                  <a:pt x="87920" y="72800"/>
                </a:lnTo>
                <a:lnTo>
                  <a:pt x="87920" y="72790"/>
                </a:lnTo>
                <a:lnTo>
                  <a:pt x="87920" y="72780"/>
                </a:lnTo>
                <a:lnTo>
                  <a:pt x="87930" y="72770"/>
                </a:lnTo>
                <a:lnTo>
                  <a:pt x="87930" y="72760"/>
                </a:lnTo>
                <a:lnTo>
                  <a:pt x="87930" y="72750"/>
                </a:lnTo>
                <a:lnTo>
                  <a:pt x="87940" y="72750"/>
                </a:lnTo>
                <a:lnTo>
                  <a:pt x="87940" y="72740"/>
                </a:lnTo>
                <a:lnTo>
                  <a:pt x="87950" y="72740"/>
                </a:lnTo>
                <a:lnTo>
                  <a:pt x="87960" y="72730"/>
                </a:lnTo>
                <a:lnTo>
                  <a:pt x="87970" y="72740"/>
                </a:lnTo>
                <a:lnTo>
                  <a:pt x="87990" y="72750"/>
                </a:lnTo>
                <a:lnTo>
                  <a:pt x="88000" y="72760"/>
                </a:lnTo>
                <a:lnTo>
                  <a:pt x="88020" y="72770"/>
                </a:lnTo>
                <a:lnTo>
                  <a:pt x="88010" y="72780"/>
                </a:lnTo>
                <a:lnTo>
                  <a:pt x="88030" y="72780"/>
                </a:lnTo>
                <a:lnTo>
                  <a:pt x="88050" y="72780"/>
                </a:lnTo>
                <a:lnTo>
                  <a:pt x="88070" y="72790"/>
                </a:lnTo>
                <a:lnTo>
                  <a:pt x="88090" y="72800"/>
                </a:lnTo>
                <a:lnTo>
                  <a:pt x="88100" y="72820"/>
                </a:lnTo>
                <a:lnTo>
                  <a:pt x="88120" y="72840"/>
                </a:lnTo>
                <a:lnTo>
                  <a:pt x="88140" y="72840"/>
                </a:lnTo>
                <a:lnTo>
                  <a:pt x="88150" y="72850"/>
                </a:lnTo>
                <a:lnTo>
                  <a:pt x="88160" y="72860"/>
                </a:lnTo>
                <a:lnTo>
                  <a:pt x="88170" y="72870"/>
                </a:lnTo>
                <a:lnTo>
                  <a:pt x="88180" y="72870"/>
                </a:lnTo>
                <a:lnTo>
                  <a:pt x="88190" y="72880"/>
                </a:lnTo>
                <a:lnTo>
                  <a:pt x="88200" y="72890"/>
                </a:lnTo>
                <a:lnTo>
                  <a:pt x="88200" y="72900"/>
                </a:lnTo>
                <a:lnTo>
                  <a:pt x="88210" y="72920"/>
                </a:lnTo>
                <a:lnTo>
                  <a:pt x="88210" y="72930"/>
                </a:lnTo>
                <a:lnTo>
                  <a:pt x="88210" y="72950"/>
                </a:lnTo>
                <a:lnTo>
                  <a:pt x="88210" y="72960"/>
                </a:lnTo>
                <a:lnTo>
                  <a:pt x="88220" y="72970"/>
                </a:lnTo>
                <a:lnTo>
                  <a:pt x="88220" y="72980"/>
                </a:lnTo>
                <a:lnTo>
                  <a:pt x="88220" y="72990"/>
                </a:lnTo>
                <a:lnTo>
                  <a:pt x="88230" y="73000"/>
                </a:lnTo>
                <a:lnTo>
                  <a:pt x="88230" y="73010"/>
                </a:lnTo>
                <a:lnTo>
                  <a:pt x="88220" y="73020"/>
                </a:lnTo>
                <a:lnTo>
                  <a:pt x="88230" y="73030"/>
                </a:lnTo>
                <a:lnTo>
                  <a:pt x="88240" y="73040"/>
                </a:lnTo>
                <a:lnTo>
                  <a:pt x="88250" y="73060"/>
                </a:lnTo>
                <a:lnTo>
                  <a:pt x="88260" y="73080"/>
                </a:lnTo>
                <a:lnTo>
                  <a:pt x="88270" y="73090"/>
                </a:lnTo>
                <a:lnTo>
                  <a:pt x="88260" y="73110"/>
                </a:lnTo>
                <a:lnTo>
                  <a:pt x="88270" y="73120"/>
                </a:lnTo>
                <a:lnTo>
                  <a:pt x="88280" y="73130"/>
                </a:lnTo>
                <a:lnTo>
                  <a:pt x="88290" y="73140"/>
                </a:lnTo>
                <a:lnTo>
                  <a:pt x="88300" y="73150"/>
                </a:lnTo>
                <a:lnTo>
                  <a:pt x="88310" y="73170"/>
                </a:lnTo>
                <a:lnTo>
                  <a:pt x="88320" y="73180"/>
                </a:lnTo>
                <a:lnTo>
                  <a:pt x="88310" y="73180"/>
                </a:lnTo>
                <a:lnTo>
                  <a:pt x="88320" y="73190"/>
                </a:lnTo>
                <a:lnTo>
                  <a:pt x="88320" y="73210"/>
                </a:lnTo>
                <a:lnTo>
                  <a:pt x="88330" y="73220"/>
                </a:lnTo>
                <a:lnTo>
                  <a:pt x="88330" y="73240"/>
                </a:lnTo>
                <a:lnTo>
                  <a:pt x="88330" y="73250"/>
                </a:lnTo>
                <a:lnTo>
                  <a:pt x="88340" y="73250"/>
                </a:lnTo>
                <a:lnTo>
                  <a:pt x="88350" y="73260"/>
                </a:lnTo>
                <a:lnTo>
                  <a:pt x="88360" y="73270"/>
                </a:lnTo>
                <a:lnTo>
                  <a:pt x="88370" y="73270"/>
                </a:lnTo>
                <a:lnTo>
                  <a:pt x="88370" y="73280"/>
                </a:lnTo>
                <a:lnTo>
                  <a:pt x="88370" y="73290"/>
                </a:lnTo>
                <a:lnTo>
                  <a:pt x="88360" y="73300"/>
                </a:lnTo>
                <a:lnTo>
                  <a:pt x="88370" y="73310"/>
                </a:lnTo>
                <a:lnTo>
                  <a:pt x="88370" y="73330"/>
                </a:lnTo>
                <a:lnTo>
                  <a:pt x="88370" y="73340"/>
                </a:lnTo>
                <a:lnTo>
                  <a:pt x="88370" y="73350"/>
                </a:lnTo>
                <a:lnTo>
                  <a:pt x="88370" y="73360"/>
                </a:lnTo>
                <a:lnTo>
                  <a:pt x="88380" y="73350"/>
                </a:lnTo>
                <a:lnTo>
                  <a:pt x="88380" y="73340"/>
                </a:lnTo>
                <a:lnTo>
                  <a:pt x="88380" y="73330"/>
                </a:lnTo>
                <a:lnTo>
                  <a:pt x="88380" y="73320"/>
                </a:lnTo>
                <a:lnTo>
                  <a:pt x="88390" y="73310"/>
                </a:lnTo>
                <a:lnTo>
                  <a:pt x="88400" y="73320"/>
                </a:lnTo>
                <a:lnTo>
                  <a:pt x="88400" y="73330"/>
                </a:lnTo>
                <a:lnTo>
                  <a:pt x="88400" y="73340"/>
                </a:lnTo>
                <a:lnTo>
                  <a:pt x="88400" y="73350"/>
                </a:lnTo>
                <a:lnTo>
                  <a:pt x="88410" y="73360"/>
                </a:lnTo>
                <a:lnTo>
                  <a:pt x="88410" y="73350"/>
                </a:lnTo>
                <a:lnTo>
                  <a:pt x="88410" y="73340"/>
                </a:lnTo>
                <a:lnTo>
                  <a:pt x="88420" y="73330"/>
                </a:lnTo>
                <a:lnTo>
                  <a:pt x="88430" y="73330"/>
                </a:lnTo>
                <a:lnTo>
                  <a:pt x="88440" y="73330"/>
                </a:lnTo>
                <a:lnTo>
                  <a:pt x="88450" y="73330"/>
                </a:lnTo>
                <a:lnTo>
                  <a:pt x="88450" y="73340"/>
                </a:lnTo>
                <a:lnTo>
                  <a:pt x="88460" y="73350"/>
                </a:lnTo>
                <a:lnTo>
                  <a:pt x="88470" y="73360"/>
                </a:lnTo>
                <a:lnTo>
                  <a:pt x="88480" y="73360"/>
                </a:lnTo>
                <a:lnTo>
                  <a:pt x="88490" y="73360"/>
                </a:lnTo>
                <a:lnTo>
                  <a:pt x="88500" y="73370"/>
                </a:lnTo>
                <a:lnTo>
                  <a:pt x="88500" y="73380"/>
                </a:lnTo>
                <a:lnTo>
                  <a:pt x="88510" y="73400"/>
                </a:lnTo>
                <a:lnTo>
                  <a:pt x="88500" y="73410"/>
                </a:lnTo>
                <a:lnTo>
                  <a:pt x="88500" y="73420"/>
                </a:lnTo>
                <a:lnTo>
                  <a:pt x="88510" y="73430"/>
                </a:lnTo>
                <a:lnTo>
                  <a:pt x="88510" y="73440"/>
                </a:lnTo>
                <a:lnTo>
                  <a:pt x="88510" y="73450"/>
                </a:lnTo>
                <a:lnTo>
                  <a:pt x="88520" y="73460"/>
                </a:lnTo>
                <a:lnTo>
                  <a:pt x="88540" y="73460"/>
                </a:lnTo>
                <a:lnTo>
                  <a:pt x="88550" y="73480"/>
                </a:lnTo>
                <a:lnTo>
                  <a:pt x="88550" y="73500"/>
                </a:lnTo>
                <a:lnTo>
                  <a:pt x="88550" y="73520"/>
                </a:lnTo>
                <a:lnTo>
                  <a:pt x="88560" y="73530"/>
                </a:lnTo>
                <a:lnTo>
                  <a:pt x="88570" y="73530"/>
                </a:lnTo>
                <a:lnTo>
                  <a:pt x="88610" y="73520"/>
                </a:lnTo>
                <a:lnTo>
                  <a:pt x="88640" y="73520"/>
                </a:lnTo>
                <a:lnTo>
                  <a:pt x="88660" y="73520"/>
                </a:lnTo>
                <a:lnTo>
                  <a:pt x="88670" y="73520"/>
                </a:lnTo>
                <a:lnTo>
                  <a:pt x="88670" y="73530"/>
                </a:lnTo>
                <a:lnTo>
                  <a:pt x="88670" y="73540"/>
                </a:lnTo>
                <a:lnTo>
                  <a:pt x="88680" y="73550"/>
                </a:lnTo>
                <a:lnTo>
                  <a:pt x="88680" y="73560"/>
                </a:lnTo>
                <a:lnTo>
                  <a:pt x="88680" y="73570"/>
                </a:lnTo>
                <a:lnTo>
                  <a:pt x="88690" y="73600"/>
                </a:lnTo>
                <a:lnTo>
                  <a:pt x="88700" y="73610"/>
                </a:lnTo>
                <a:lnTo>
                  <a:pt x="88700" y="73620"/>
                </a:lnTo>
                <a:lnTo>
                  <a:pt x="88700" y="73630"/>
                </a:lnTo>
                <a:lnTo>
                  <a:pt x="88700" y="73640"/>
                </a:lnTo>
                <a:lnTo>
                  <a:pt x="88700" y="73660"/>
                </a:lnTo>
                <a:lnTo>
                  <a:pt x="88700" y="73670"/>
                </a:lnTo>
                <a:lnTo>
                  <a:pt x="88690" y="73670"/>
                </a:lnTo>
                <a:lnTo>
                  <a:pt x="88690" y="73680"/>
                </a:lnTo>
                <a:lnTo>
                  <a:pt x="88690" y="73690"/>
                </a:lnTo>
                <a:lnTo>
                  <a:pt x="88690" y="73700"/>
                </a:lnTo>
                <a:lnTo>
                  <a:pt x="88700" y="73710"/>
                </a:lnTo>
                <a:lnTo>
                  <a:pt x="88700" y="73720"/>
                </a:lnTo>
                <a:lnTo>
                  <a:pt x="88700" y="73730"/>
                </a:lnTo>
                <a:lnTo>
                  <a:pt x="88700" y="73740"/>
                </a:lnTo>
                <a:lnTo>
                  <a:pt x="88690" y="73740"/>
                </a:lnTo>
                <a:lnTo>
                  <a:pt x="88680" y="73750"/>
                </a:lnTo>
                <a:lnTo>
                  <a:pt x="88690" y="73750"/>
                </a:lnTo>
                <a:lnTo>
                  <a:pt x="88690" y="73760"/>
                </a:lnTo>
                <a:lnTo>
                  <a:pt x="88690" y="73770"/>
                </a:lnTo>
                <a:lnTo>
                  <a:pt x="88690" y="73780"/>
                </a:lnTo>
                <a:lnTo>
                  <a:pt x="88700" y="73790"/>
                </a:lnTo>
                <a:lnTo>
                  <a:pt x="88690" y="73800"/>
                </a:lnTo>
                <a:lnTo>
                  <a:pt x="88700" y="73820"/>
                </a:lnTo>
                <a:lnTo>
                  <a:pt x="88720" y="73830"/>
                </a:lnTo>
                <a:lnTo>
                  <a:pt x="88710" y="73830"/>
                </a:lnTo>
                <a:lnTo>
                  <a:pt x="88700" y="73840"/>
                </a:lnTo>
                <a:lnTo>
                  <a:pt x="88700" y="73850"/>
                </a:lnTo>
                <a:lnTo>
                  <a:pt x="88710" y="73870"/>
                </a:lnTo>
                <a:lnTo>
                  <a:pt x="88710" y="73890"/>
                </a:lnTo>
                <a:lnTo>
                  <a:pt x="88710" y="73900"/>
                </a:lnTo>
                <a:lnTo>
                  <a:pt x="88710" y="73920"/>
                </a:lnTo>
                <a:lnTo>
                  <a:pt x="88710" y="73940"/>
                </a:lnTo>
                <a:lnTo>
                  <a:pt x="88710" y="73950"/>
                </a:lnTo>
                <a:lnTo>
                  <a:pt x="88720" y="73960"/>
                </a:lnTo>
                <a:lnTo>
                  <a:pt x="88710" y="73970"/>
                </a:lnTo>
                <a:lnTo>
                  <a:pt x="88700" y="73970"/>
                </a:lnTo>
                <a:lnTo>
                  <a:pt x="88700" y="73990"/>
                </a:lnTo>
                <a:lnTo>
                  <a:pt x="88700" y="74000"/>
                </a:lnTo>
                <a:lnTo>
                  <a:pt x="88700" y="74010"/>
                </a:lnTo>
                <a:lnTo>
                  <a:pt x="88680" y="74020"/>
                </a:lnTo>
                <a:lnTo>
                  <a:pt x="88680" y="74030"/>
                </a:lnTo>
                <a:lnTo>
                  <a:pt x="88670" y="74020"/>
                </a:lnTo>
                <a:lnTo>
                  <a:pt x="88650" y="74020"/>
                </a:lnTo>
                <a:lnTo>
                  <a:pt x="88640" y="74020"/>
                </a:lnTo>
                <a:lnTo>
                  <a:pt x="88630" y="74020"/>
                </a:lnTo>
                <a:lnTo>
                  <a:pt x="88620" y="74030"/>
                </a:lnTo>
                <a:lnTo>
                  <a:pt x="88610" y="74030"/>
                </a:lnTo>
                <a:lnTo>
                  <a:pt x="88630" y="74040"/>
                </a:lnTo>
                <a:lnTo>
                  <a:pt x="88640" y="74050"/>
                </a:lnTo>
                <a:lnTo>
                  <a:pt x="88630" y="74050"/>
                </a:lnTo>
                <a:lnTo>
                  <a:pt x="88610" y="74050"/>
                </a:lnTo>
                <a:lnTo>
                  <a:pt x="88630" y="74060"/>
                </a:lnTo>
                <a:lnTo>
                  <a:pt x="88620" y="74080"/>
                </a:lnTo>
                <a:lnTo>
                  <a:pt x="88630" y="74100"/>
                </a:lnTo>
                <a:lnTo>
                  <a:pt x="88650" y="74120"/>
                </a:lnTo>
                <a:lnTo>
                  <a:pt x="88650" y="74130"/>
                </a:lnTo>
                <a:lnTo>
                  <a:pt x="88660" y="74150"/>
                </a:lnTo>
                <a:lnTo>
                  <a:pt x="88660" y="74160"/>
                </a:lnTo>
                <a:lnTo>
                  <a:pt x="88660" y="74170"/>
                </a:lnTo>
                <a:lnTo>
                  <a:pt x="88670" y="74170"/>
                </a:lnTo>
                <a:lnTo>
                  <a:pt x="88680" y="74190"/>
                </a:lnTo>
                <a:lnTo>
                  <a:pt x="88690" y="74200"/>
                </a:lnTo>
                <a:lnTo>
                  <a:pt x="88710" y="74210"/>
                </a:lnTo>
                <a:lnTo>
                  <a:pt x="88730" y="74220"/>
                </a:lnTo>
                <a:lnTo>
                  <a:pt x="88740" y="74230"/>
                </a:lnTo>
                <a:lnTo>
                  <a:pt x="88750" y="74230"/>
                </a:lnTo>
                <a:lnTo>
                  <a:pt x="88770" y="74230"/>
                </a:lnTo>
                <a:lnTo>
                  <a:pt x="88770" y="74240"/>
                </a:lnTo>
                <a:lnTo>
                  <a:pt x="88760" y="74250"/>
                </a:lnTo>
                <a:lnTo>
                  <a:pt x="88760" y="74260"/>
                </a:lnTo>
                <a:lnTo>
                  <a:pt x="88760" y="74280"/>
                </a:lnTo>
                <a:lnTo>
                  <a:pt x="88750" y="74280"/>
                </a:lnTo>
                <a:lnTo>
                  <a:pt x="88750" y="74290"/>
                </a:lnTo>
                <a:lnTo>
                  <a:pt x="88750" y="74300"/>
                </a:lnTo>
                <a:lnTo>
                  <a:pt x="88760" y="74310"/>
                </a:lnTo>
                <a:lnTo>
                  <a:pt x="88760" y="74320"/>
                </a:lnTo>
                <a:lnTo>
                  <a:pt x="88760" y="74340"/>
                </a:lnTo>
                <a:lnTo>
                  <a:pt x="88760" y="74360"/>
                </a:lnTo>
                <a:lnTo>
                  <a:pt x="88770" y="74370"/>
                </a:lnTo>
                <a:lnTo>
                  <a:pt x="88770" y="74380"/>
                </a:lnTo>
                <a:lnTo>
                  <a:pt x="88770" y="74390"/>
                </a:lnTo>
                <a:lnTo>
                  <a:pt x="88780" y="74410"/>
                </a:lnTo>
                <a:lnTo>
                  <a:pt x="88780" y="74420"/>
                </a:lnTo>
                <a:lnTo>
                  <a:pt x="88780" y="74430"/>
                </a:lnTo>
                <a:lnTo>
                  <a:pt x="88780" y="74450"/>
                </a:lnTo>
                <a:lnTo>
                  <a:pt x="88790" y="74460"/>
                </a:lnTo>
                <a:lnTo>
                  <a:pt x="88790" y="74480"/>
                </a:lnTo>
                <a:lnTo>
                  <a:pt x="88790" y="74490"/>
                </a:lnTo>
                <a:lnTo>
                  <a:pt x="88800" y="74490"/>
                </a:lnTo>
                <a:lnTo>
                  <a:pt x="88800" y="74510"/>
                </a:lnTo>
                <a:lnTo>
                  <a:pt x="88810" y="74520"/>
                </a:lnTo>
                <a:lnTo>
                  <a:pt x="88810" y="74540"/>
                </a:lnTo>
                <a:lnTo>
                  <a:pt x="88810" y="74550"/>
                </a:lnTo>
                <a:lnTo>
                  <a:pt x="88810" y="74570"/>
                </a:lnTo>
                <a:lnTo>
                  <a:pt x="88810" y="74590"/>
                </a:lnTo>
                <a:lnTo>
                  <a:pt x="88810" y="74600"/>
                </a:lnTo>
                <a:lnTo>
                  <a:pt x="88800" y="74620"/>
                </a:lnTo>
                <a:lnTo>
                  <a:pt x="88800" y="74630"/>
                </a:lnTo>
                <a:lnTo>
                  <a:pt x="88800" y="74640"/>
                </a:lnTo>
                <a:lnTo>
                  <a:pt x="88800" y="74650"/>
                </a:lnTo>
                <a:lnTo>
                  <a:pt x="88810" y="74660"/>
                </a:lnTo>
                <a:lnTo>
                  <a:pt x="88810" y="74670"/>
                </a:lnTo>
                <a:lnTo>
                  <a:pt x="88810" y="74690"/>
                </a:lnTo>
                <a:lnTo>
                  <a:pt x="88810" y="74700"/>
                </a:lnTo>
                <a:lnTo>
                  <a:pt x="88810" y="74710"/>
                </a:lnTo>
                <a:lnTo>
                  <a:pt x="88810" y="74720"/>
                </a:lnTo>
                <a:lnTo>
                  <a:pt x="88810" y="74730"/>
                </a:lnTo>
                <a:lnTo>
                  <a:pt x="88810" y="74740"/>
                </a:lnTo>
                <a:lnTo>
                  <a:pt x="88810" y="74750"/>
                </a:lnTo>
                <a:lnTo>
                  <a:pt x="88810" y="74760"/>
                </a:lnTo>
                <a:lnTo>
                  <a:pt x="88810" y="74770"/>
                </a:lnTo>
                <a:lnTo>
                  <a:pt x="88820" y="74780"/>
                </a:lnTo>
                <a:lnTo>
                  <a:pt x="88810" y="74780"/>
                </a:lnTo>
                <a:lnTo>
                  <a:pt x="88810" y="74790"/>
                </a:lnTo>
                <a:lnTo>
                  <a:pt x="88810" y="74800"/>
                </a:lnTo>
                <a:lnTo>
                  <a:pt x="88820" y="74810"/>
                </a:lnTo>
                <a:lnTo>
                  <a:pt x="88820" y="74820"/>
                </a:lnTo>
                <a:lnTo>
                  <a:pt x="88810" y="74820"/>
                </a:lnTo>
                <a:lnTo>
                  <a:pt x="88820" y="74840"/>
                </a:lnTo>
                <a:lnTo>
                  <a:pt x="88830" y="74850"/>
                </a:lnTo>
                <a:lnTo>
                  <a:pt x="88830" y="74870"/>
                </a:lnTo>
                <a:lnTo>
                  <a:pt x="88840" y="74900"/>
                </a:lnTo>
                <a:lnTo>
                  <a:pt x="88850" y="74930"/>
                </a:lnTo>
                <a:lnTo>
                  <a:pt x="88860" y="74950"/>
                </a:lnTo>
                <a:lnTo>
                  <a:pt x="88860" y="74970"/>
                </a:lnTo>
                <a:lnTo>
                  <a:pt x="88850" y="74980"/>
                </a:lnTo>
                <a:lnTo>
                  <a:pt x="88850" y="74990"/>
                </a:lnTo>
                <a:lnTo>
                  <a:pt x="88830" y="74980"/>
                </a:lnTo>
                <a:lnTo>
                  <a:pt x="88840" y="74990"/>
                </a:lnTo>
                <a:lnTo>
                  <a:pt x="88840" y="75000"/>
                </a:lnTo>
                <a:lnTo>
                  <a:pt x="88840" y="75010"/>
                </a:lnTo>
                <a:lnTo>
                  <a:pt x="88820" y="75020"/>
                </a:lnTo>
                <a:lnTo>
                  <a:pt x="88810" y="75030"/>
                </a:lnTo>
                <a:lnTo>
                  <a:pt x="88800" y="75050"/>
                </a:lnTo>
                <a:lnTo>
                  <a:pt x="88810" y="75060"/>
                </a:lnTo>
                <a:lnTo>
                  <a:pt x="88800" y="75070"/>
                </a:lnTo>
                <a:lnTo>
                  <a:pt x="88800" y="75090"/>
                </a:lnTo>
                <a:lnTo>
                  <a:pt x="88790" y="75100"/>
                </a:lnTo>
                <a:lnTo>
                  <a:pt x="88780" y="75110"/>
                </a:lnTo>
                <a:lnTo>
                  <a:pt x="88770" y="75120"/>
                </a:lnTo>
                <a:lnTo>
                  <a:pt x="88760" y="75130"/>
                </a:lnTo>
                <a:lnTo>
                  <a:pt x="88750" y="75140"/>
                </a:lnTo>
                <a:lnTo>
                  <a:pt x="88730" y="75160"/>
                </a:lnTo>
                <a:lnTo>
                  <a:pt x="88710" y="75170"/>
                </a:lnTo>
                <a:lnTo>
                  <a:pt x="88700" y="75180"/>
                </a:lnTo>
                <a:lnTo>
                  <a:pt x="88680" y="75190"/>
                </a:lnTo>
                <a:lnTo>
                  <a:pt x="88670" y="75200"/>
                </a:lnTo>
                <a:lnTo>
                  <a:pt x="88650" y="75200"/>
                </a:lnTo>
                <a:lnTo>
                  <a:pt x="88640" y="75200"/>
                </a:lnTo>
                <a:lnTo>
                  <a:pt x="88620" y="75200"/>
                </a:lnTo>
                <a:lnTo>
                  <a:pt x="88610" y="75200"/>
                </a:lnTo>
                <a:lnTo>
                  <a:pt x="88590" y="75210"/>
                </a:lnTo>
                <a:lnTo>
                  <a:pt x="88580" y="75230"/>
                </a:lnTo>
                <a:lnTo>
                  <a:pt x="88560" y="75260"/>
                </a:lnTo>
                <a:lnTo>
                  <a:pt x="88550" y="75270"/>
                </a:lnTo>
                <a:lnTo>
                  <a:pt x="88540" y="75290"/>
                </a:lnTo>
                <a:lnTo>
                  <a:pt x="88520" y="75310"/>
                </a:lnTo>
                <a:lnTo>
                  <a:pt x="88510" y="75340"/>
                </a:lnTo>
                <a:lnTo>
                  <a:pt x="88490" y="75360"/>
                </a:lnTo>
                <a:lnTo>
                  <a:pt x="88470" y="75370"/>
                </a:lnTo>
                <a:lnTo>
                  <a:pt x="88450" y="75390"/>
                </a:lnTo>
                <a:lnTo>
                  <a:pt x="88440" y="75410"/>
                </a:lnTo>
                <a:lnTo>
                  <a:pt x="88420" y="75420"/>
                </a:lnTo>
                <a:lnTo>
                  <a:pt x="88400" y="75430"/>
                </a:lnTo>
                <a:lnTo>
                  <a:pt x="88390" y="75430"/>
                </a:lnTo>
                <a:lnTo>
                  <a:pt x="88380" y="75420"/>
                </a:lnTo>
                <a:lnTo>
                  <a:pt x="88360" y="75420"/>
                </a:lnTo>
                <a:lnTo>
                  <a:pt x="88350" y="75420"/>
                </a:lnTo>
                <a:lnTo>
                  <a:pt x="88350" y="75410"/>
                </a:lnTo>
                <a:lnTo>
                  <a:pt x="88340" y="75410"/>
                </a:lnTo>
                <a:lnTo>
                  <a:pt x="88320" y="75410"/>
                </a:lnTo>
                <a:lnTo>
                  <a:pt x="88300" y="75410"/>
                </a:lnTo>
                <a:lnTo>
                  <a:pt x="88290" y="75400"/>
                </a:lnTo>
                <a:lnTo>
                  <a:pt x="88260" y="75390"/>
                </a:lnTo>
                <a:lnTo>
                  <a:pt x="88240" y="75380"/>
                </a:lnTo>
                <a:lnTo>
                  <a:pt x="88220" y="75370"/>
                </a:lnTo>
                <a:lnTo>
                  <a:pt x="88210" y="75360"/>
                </a:lnTo>
                <a:lnTo>
                  <a:pt x="88200" y="75350"/>
                </a:lnTo>
                <a:lnTo>
                  <a:pt x="88190" y="75330"/>
                </a:lnTo>
                <a:lnTo>
                  <a:pt x="88150" y="75290"/>
                </a:lnTo>
                <a:lnTo>
                  <a:pt x="88130" y="75270"/>
                </a:lnTo>
                <a:lnTo>
                  <a:pt x="88110" y="75260"/>
                </a:lnTo>
                <a:lnTo>
                  <a:pt x="88110" y="75230"/>
                </a:lnTo>
                <a:lnTo>
                  <a:pt x="88110" y="75220"/>
                </a:lnTo>
                <a:lnTo>
                  <a:pt x="88100" y="75210"/>
                </a:lnTo>
                <a:lnTo>
                  <a:pt x="88110" y="75200"/>
                </a:lnTo>
                <a:lnTo>
                  <a:pt x="88100" y="75190"/>
                </a:lnTo>
                <a:lnTo>
                  <a:pt x="88100" y="75180"/>
                </a:lnTo>
                <a:lnTo>
                  <a:pt x="88090" y="75170"/>
                </a:lnTo>
                <a:lnTo>
                  <a:pt x="88080" y="75170"/>
                </a:lnTo>
                <a:lnTo>
                  <a:pt x="88070" y="75180"/>
                </a:lnTo>
                <a:lnTo>
                  <a:pt x="88050" y="75180"/>
                </a:lnTo>
                <a:lnTo>
                  <a:pt x="88040" y="75170"/>
                </a:lnTo>
                <a:lnTo>
                  <a:pt x="88020" y="75170"/>
                </a:lnTo>
                <a:lnTo>
                  <a:pt x="88020" y="75160"/>
                </a:lnTo>
                <a:lnTo>
                  <a:pt x="88010" y="75170"/>
                </a:lnTo>
                <a:lnTo>
                  <a:pt x="87990" y="75190"/>
                </a:lnTo>
                <a:lnTo>
                  <a:pt x="87980" y="75200"/>
                </a:lnTo>
                <a:lnTo>
                  <a:pt x="87970" y="75220"/>
                </a:lnTo>
                <a:lnTo>
                  <a:pt x="87980" y="75240"/>
                </a:lnTo>
                <a:lnTo>
                  <a:pt x="87990" y="75260"/>
                </a:lnTo>
                <a:lnTo>
                  <a:pt x="88010" y="75270"/>
                </a:lnTo>
                <a:lnTo>
                  <a:pt x="88040" y="75280"/>
                </a:lnTo>
                <a:lnTo>
                  <a:pt x="88070" y="75290"/>
                </a:lnTo>
                <a:lnTo>
                  <a:pt x="88090" y="75300"/>
                </a:lnTo>
                <a:lnTo>
                  <a:pt x="88120" y="75310"/>
                </a:lnTo>
                <a:lnTo>
                  <a:pt x="88150" y="75360"/>
                </a:lnTo>
                <a:lnTo>
                  <a:pt x="88170" y="75370"/>
                </a:lnTo>
                <a:lnTo>
                  <a:pt x="88170" y="75390"/>
                </a:lnTo>
                <a:lnTo>
                  <a:pt x="88180" y="75400"/>
                </a:lnTo>
                <a:lnTo>
                  <a:pt x="88160" y="75420"/>
                </a:lnTo>
                <a:lnTo>
                  <a:pt x="88140" y="75430"/>
                </a:lnTo>
                <a:lnTo>
                  <a:pt x="88130" y="75430"/>
                </a:lnTo>
                <a:lnTo>
                  <a:pt x="88120" y="75430"/>
                </a:lnTo>
                <a:lnTo>
                  <a:pt x="88100" y="75420"/>
                </a:lnTo>
                <a:lnTo>
                  <a:pt x="88090" y="75420"/>
                </a:lnTo>
                <a:lnTo>
                  <a:pt x="88070" y="75440"/>
                </a:lnTo>
                <a:lnTo>
                  <a:pt x="88070" y="75460"/>
                </a:lnTo>
                <a:lnTo>
                  <a:pt x="88080" y="75470"/>
                </a:lnTo>
                <a:lnTo>
                  <a:pt x="88080" y="75480"/>
                </a:lnTo>
                <a:lnTo>
                  <a:pt x="88080" y="75500"/>
                </a:lnTo>
                <a:lnTo>
                  <a:pt x="88080" y="75520"/>
                </a:lnTo>
                <a:lnTo>
                  <a:pt x="88080" y="75540"/>
                </a:lnTo>
                <a:lnTo>
                  <a:pt x="88090" y="75560"/>
                </a:lnTo>
                <a:lnTo>
                  <a:pt x="88110" y="75590"/>
                </a:lnTo>
                <a:lnTo>
                  <a:pt x="88120" y="75600"/>
                </a:lnTo>
                <a:lnTo>
                  <a:pt x="88130" y="75610"/>
                </a:lnTo>
                <a:lnTo>
                  <a:pt x="88140" y="75610"/>
                </a:lnTo>
                <a:lnTo>
                  <a:pt x="88150" y="75610"/>
                </a:lnTo>
                <a:lnTo>
                  <a:pt x="88160" y="75610"/>
                </a:lnTo>
                <a:lnTo>
                  <a:pt x="88170" y="75600"/>
                </a:lnTo>
                <a:lnTo>
                  <a:pt x="88190" y="75600"/>
                </a:lnTo>
                <a:lnTo>
                  <a:pt x="88200" y="75600"/>
                </a:lnTo>
                <a:lnTo>
                  <a:pt x="88210" y="75610"/>
                </a:lnTo>
                <a:lnTo>
                  <a:pt x="88230" y="75610"/>
                </a:lnTo>
                <a:lnTo>
                  <a:pt x="88230" y="75600"/>
                </a:lnTo>
                <a:lnTo>
                  <a:pt x="88250" y="75600"/>
                </a:lnTo>
                <a:lnTo>
                  <a:pt x="88250" y="75620"/>
                </a:lnTo>
                <a:lnTo>
                  <a:pt x="88260" y="75620"/>
                </a:lnTo>
                <a:lnTo>
                  <a:pt x="88270" y="75620"/>
                </a:lnTo>
                <a:lnTo>
                  <a:pt x="88280" y="75620"/>
                </a:lnTo>
                <a:lnTo>
                  <a:pt x="88290" y="75610"/>
                </a:lnTo>
                <a:lnTo>
                  <a:pt x="88300" y="75600"/>
                </a:lnTo>
                <a:lnTo>
                  <a:pt x="88310" y="75600"/>
                </a:lnTo>
                <a:lnTo>
                  <a:pt x="88320" y="75600"/>
                </a:lnTo>
                <a:lnTo>
                  <a:pt x="88330" y="75590"/>
                </a:lnTo>
                <a:lnTo>
                  <a:pt x="88340" y="75580"/>
                </a:lnTo>
                <a:lnTo>
                  <a:pt x="88350" y="75570"/>
                </a:lnTo>
                <a:lnTo>
                  <a:pt x="88370" y="75560"/>
                </a:lnTo>
                <a:lnTo>
                  <a:pt x="88380" y="75550"/>
                </a:lnTo>
                <a:lnTo>
                  <a:pt x="88390" y="75540"/>
                </a:lnTo>
                <a:lnTo>
                  <a:pt x="88400" y="75540"/>
                </a:lnTo>
                <a:lnTo>
                  <a:pt x="88420" y="75550"/>
                </a:lnTo>
                <a:lnTo>
                  <a:pt x="88430" y="75550"/>
                </a:lnTo>
                <a:lnTo>
                  <a:pt x="88440" y="75550"/>
                </a:lnTo>
                <a:lnTo>
                  <a:pt x="88460" y="75550"/>
                </a:lnTo>
                <a:lnTo>
                  <a:pt x="88470" y="75550"/>
                </a:lnTo>
                <a:lnTo>
                  <a:pt x="88480" y="75530"/>
                </a:lnTo>
                <a:lnTo>
                  <a:pt x="88500" y="75530"/>
                </a:lnTo>
                <a:lnTo>
                  <a:pt x="88510" y="75530"/>
                </a:lnTo>
                <a:lnTo>
                  <a:pt x="88520" y="75540"/>
                </a:lnTo>
                <a:lnTo>
                  <a:pt x="88540" y="75540"/>
                </a:lnTo>
                <a:lnTo>
                  <a:pt x="88550" y="75540"/>
                </a:lnTo>
                <a:lnTo>
                  <a:pt x="88560" y="75540"/>
                </a:lnTo>
                <a:lnTo>
                  <a:pt x="88570" y="75530"/>
                </a:lnTo>
                <a:lnTo>
                  <a:pt x="88580" y="75530"/>
                </a:lnTo>
                <a:lnTo>
                  <a:pt x="88600" y="75540"/>
                </a:lnTo>
                <a:lnTo>
                  <a:pt x="88610" y="75550"/>
                </a:lnTo>
                <a:lnTo>
                  <a:pt x="88620" y="75560"/>
                </a:lnTo>
                <a:lnTo>
                  <a:pt x="88630" y="75570"/>
                </a:lnTo>
                <a:lnTo>
                  <a:pt x="88640" y="75580"/>
                </a:lnTo>
                <a:lnTo>
                  <a:pt x="88650" y="75590"/>
                </a:lnTo>
                <a:lnTo>
                  <a:pt x="88660" y="75610"/>
                </a:lnTo>
                <a:lnTo>
                  <a:pt x="88670" y="75620"/>
                </a:lnTo>
                <a:lnTo>
                  <a:pt x="88670" y="75630"/>
                </a:lnTo>
                <a:lnTo>
                  <a:pt x="88680" y="75640"/>
                </a:lnTo>
                <a:lnTo>
                  <a:pt x="88680" y="75650"/>
                </a:lnTo>
                <a:lnTo>
                  <a:pt x="88690" y="75660"/>
                </a:lnTo>
                <a:lnTo>
                  <a:pt x="88690" y="75670"/>
                </a:lnTo>
                <a:lnTo>
                  <a:pt x="88700" y="75680"/>
                </a:lnTo>
                <a:lnTo>
                  <a:pt x="88710" y="75700"/>
                </a:lnTo>
                <a:lnTo>
                  <a:pt x="88710" y="75710"/>
                </a:lnTo>
                <a:lnTo>
                  <a:pt x="88730" y="75730"/>
                </a:lnTo>
                <a:lnTo>
                  <a:pt x="88750" y="75740"/>
                </a:lnTo>
                <a:lnTo>
                  <a:pt x="88760" y="75750"/>
                </a:lnTo>
                <a:lnTo>
                  <a:pt x="88770" y="75760"/>
                </a:lnTo>
                <a:lnTo>
                  <a:pt x="88780" y="75770"/>
                </a:lnTo>
                <a:lnTo>
                  <a:pt x="88790" y="75790"/>
                </a:lnTo>
                <a:lnTo>
                  <a:pt x="88800" y="75800"/>
                </a:lnTo>
                <a:lnTo>
                  <a:pt x="88810" y="75810"/>
                </a:lnTo>
                <a:lnTo>
                  <a:pt x="88820" y="75820"/>
                </a:lnTo>
                <a:lnTo>
                  <a:pt x="88830" y="75830"/>
                </a:lnTo>
                <a:lnTo>
                  <a:pt x="88830" y="75840"/>
                </a:lnTo>
                <a:lnTo>
                  <a:pt x="88820" y="75850"/>
                </a:lnTo>
                <a:lnTo>
                  <a:pt x="88810" y="75860"/>
                </a:lnTo>
                <a:lnTo>
                  <a:pt x="88810" y="75870"/>
                </a:lnTo>
                <a:lnTo>
                  <a:pt x="88810" y="75880"/>
                </a:lnTo>
                <a:lnTo>
                  <a:pt x="88820" y="75890"/>
                </a:lnTo>
                <a:lnTo>
                  <a:pt x="88820" y="75900"/>
                </a:lnTo>
                <a:lnTo>
                  <a:pt x="88820" y="75920"/>
                </a:lnTo>
                <a:lnTo>
                  <a:pt x="88820" y="75930"/>
                </a:lnTo>
                <a:lnTo>
                  <a:pt x="88820" y="75940"/>
                </a:lnTo>
                <a:lnTo>
                  <a:pt x="88830" y="75960"/>
                </a:lnTo>
                <a:lnTo>
                  <a:pt x="88830" y="75970"/>
                </a:lnTo>
                <a:lnTo>
                  <a:pt x="88830" y="75980"/>
                </a:lnTo>
                <a:lnTo>
                  <a:pt x="88830" y="75990"/>
                </a:lnTo>
                <a:lnTo>
                  <a:pt x="88830" y="76000"/>
                </a:lnTo>
                <a:lnTo>
                  <a:pt x="88830" y="76010"/>
                </a:lnTo>
                <a:lnTo>
                  <a:pt x="88840" y="76020"/>
                </a:lnTo>
                <a:lnTo>
                  <a:pt x="88840" y="76030"/>
                </a:lnTo>
                <a:lnTo>
                  <a:pt x="88850" y="76040"/>
                </a:lnTo>
                <a:lnTo>
                  <a:pt x="88850" y="76050"/>
                </a:lnTo>
                <a:lnTo>
                  <a:pt x="88850" y="76060"/>
                </a:lnTo>
                <a:lnTo>
                  <a:pt x="88860" y="76070"/>
                </a:lnTo>
                <a:lnTo>
                  <a:pt x="88860" y="76080"/>
                </a:lnTo>
                <a:lnTo>
                  <a:pt x="88870" y="76090"/>
                </a:lnTo>
                <a:lnTo>
                  <a:pt x="88870" y="76100"/>
                </a:lnTo>
                <a:lnTo>
                  <a:pt x="88880" y="76100"/>
                </a:lnTo>
                <a:lnTo>
                  <a:pt x="88880" y="76110"/>
                </a:lnTo>
                <a:lnTo>
                  <a:pt x="88880" y="76120"/>
                </a:lnTo>
                <a:lnTo>
                  <a:pt x="88890" y="76120"/>
                </a:lnTo>
                <a:lnTo>
                  <a:pt x="88900" y="76130"/>
                </a:lnTo>
                <a:lnTo>
                  <a:pt x="88910" y="76140"/>
                </a:lnTo>
                <a:lnTo>
                  <a:pt x="88920" y="76150"/>
                </a:lnTo>
                <a:lnTo>
                  <a:pt x="88930" y="76150"/>
                </a:lnTo>
                <a:lnTo>
                  <a:pt x="88930" y="76160"/>
                </a:lnTo>
                <a:lnTo>
                  <a:pt x="88940" y="76160"/>
                </a:lnTo>
                <a:lnTo>
                  <a:pt x="88950" y="76160"/>
                </a:lnTo>
                <a:lnTo>
                  <a:pt x="88960" y="76150"/>
                </a:lnTo>
                <a:lnTo>
                  <a:pt x="88970" y="76150"/>
                </a:lnTo>
                <a:lnTo>
                  <a:pt x="88980" y="76140"/>
                </a:lnTo>
                <a:lnTo>
                  <a:pt x="88990" y="76130"/>
                </a:lnTo>
                <a:lnTo>
                  <a:pt x="89000" y="76130"/>
                </a:lnTo>
                <a:lnTo>
                  <a:pt x="89010" y="76130"/>
                </a:lnTo>
                <a:lnTo>
                  <a:pt x="89010" y="76120"/>
                </a:lnTo>
                <a:lnTo>
                  <a:pt x="89020" y="76110"/>
                </a:lnTo>
                <a:lnTo>
                  <a:pt x="89030" y="76120"/>
                </a:lnTo>
                <a:lnTo>
                  <a:pt x="89040" y="76120"/>
                </a:lnTo>
                <a:lnTo>
                  <a:pt x="89050" y="76130"/>
                </a:lnTo>
                <a:lnTo>
                  <a:pt x="89060" y="76140"/>
                </a:lnTo>
                <a:lnTo>
                  <a:pt x="89070" y="76140"/>
                </a:lnTo>
                <a:lnTo>
                  <a:pt x="89080" y="76160"/>
                </a:lnTo>
                <a:lnTo>
                  <a:pt x="89090" y="76170"/>
                </a:lnTo>
                <a:lnTo>
                  <a:pt x="89100" y="76180"/>
                </a:lnTo>
                <a:lnTo>
                  <a:pt x="89100" y="76190"/>
                </a:lnTo>
                <a:lnTo>
                  <a:pt x="89100" y="76200"/>
                </a:lnTo>
                <a:lnTo>
                  <a:pt x="89110" y="76200"/>
                </a:lnTo>
                <a:lnTo>
                  <a:pt x="89110" y="76220"/>
                </a:lnTo>
                <a:lnTo>
                  <a:pt x="89110" y="76230"/>
                </a:lnTo>
                <a:lnTo>
                  <a:pt x="89110" y="76240"/>
                </a:lnTo>
                <a:lnTo>
                  <a:pt x="89120" y="76250"/>
                </a:lnTo>
                <a:lnTo>
                  <a:pt x="89120" y="76260"/>
                </a:lnTo>
                <a:lnTo>
                  <a:pt x="89120" y="76270"/>
                </a:lnTo>
                <a:lnTo>
                  <a:pt x="89120" y="76280"/>
                </a:lnTo>
                <a:lnTo>
                  <a:pt x="89120" y="76290"/>
                </a:lnTo>
                <a:lnTo>
                  <a:pt x="89120" y="76300"/>
                </a:lnTo>
                <a:lnTo>
                  <a:pt x="89120" y="76310"/>
                </a:lnTo>
                <a:lnTo>
                  <a:pt x="89120" y="76320"/>
                </a:lnTo>
                <a:lnTo>
                  <a:pt x="89130" y="76330"/>
                </a:lnTo>
                <a:lnTo>
                  <a:pt x="89130" y="76340"/>
                </a:lnTo>
                <a:lnTo>
                  <a:pt x="89140" y="76340"/>
                </a:lnTo>
                <a:lnTo>
                  <a:pt x="89150" y="76360"/>
                </a:lnTo>
                <a:lnTo>
                  <a:pt x="89160" y="76360"/>
                </a:lnTo>
                <a:lnTo>
                  <a:pt x="89170" y="76370"/>
                </a:lnTo>
                <a:lnTo>
                  <a:pt x="89190" y="76370"/>
                </a:lnTo>
                <a:lnTo>
                  <a:pt x="89210" y="76380"/>
                </a:lnTo>
                <a:lnTo>
                  <a:pt x="89220" y="76400"/>
                </a:lnTo>
                <a:lnTo>
                  <a:pt x="89220" y="76420"/>
                </a:lnTo>
                <a:lnTo>
                  <a:pt x="89220" y="76430"/>
                </a:lnTo>
                <a:lnTo>
                  <a:pt x="89220" y="76440"/>
                </a:lnTo>
                <a:lnTo>
                  <a:pt x="89220" y="76460"/>
                </a:lnTo>
                <a:lnTo>
                  <a:pt x="89210" y="76480"/>
                </a:lnTo>
                <a:lnTo>
                  <a:pt x="89190" y="76500"/>
                </a:lnTo>
                <a:lnTo>
                  <a:pt x="89190" y="76520"/>
                </a:lnTo>
                <a:lnTo>
                  <a:pt x="89180" y="76530"/>
                </a:lnTo>
                <a:lnTo>
                  <a:pt x="89180" y="76540"/>
                </a:lnTo>
                <a:lnTo>
                  <a:pt x="89190" y="76560"/>
                </a:lnTo>
                <a:lnTo>
                  <a:pt x="89200" y="76570"/>
                </a:lnTo>
                <a:lnTo>
                  <a:pt x="89230" y="76600"/>
                </a:lnTo>
                <a:lnTo>
                  <a:pt x="89250" y="76620"/>
                </a:lnTo>
                <a:lnTo>
                  <a:pt x="89260" y="76640"/>
                </a:lnTo>
                <a:lnTo>
                  <a:pt x="89270" y="76660"/>
                </a:lnTo>
                <a:lnTo>
                  <a:pt x="89290" y="76680"/>
                </a:lnTo>
                <a:lnTo>
                  <a:pt x="89300" y="76700"/>
                </a:lnTo>
                <a:lnTo>
                  <a:pt x="89300" y="76710"/>
                </a:lnTo>
                <a:lnTo>
                  <a:pt x="89310" y="76720"/>
                </a:lnTo>
                <a:lnTo>
                  <a:pt x="89310" y="76730"/>
                </a:lnTo>
                <a:lnTo>
                  <a:pt x="89320" y="76740"/>
                </a:lnTo>
                <a:lnTo>
                  <a:pt x="89320" y="76760"/>
                </a:lnTo>
                <a:lnTo>
                  <a:pt x="89320" y="76770"/>
                </a:lnTo>
                <a:lnTo>
                  <a:pt x="89330" y="76780"/>
                </a:lnTo>
                <a:lnTo>
                  <a:pt x="89330" y="76800"/>
                </a:lnTo>
                <a:lnTo>
                  <a:pt x="89330" y="76810"/>
                </a:lnTo>
                <a:lnTo>
                  <a:pt x="89330" y="76830"/>
                </a:lnTo>
                <a:lnTo>
                  <a:pt x="89330" y="76850"/>
                </a:lnTo>
                <a:lnTo>
                  <a:pt x="89330" y="76860"/>
                </a:lnTo>
                <a:lnTo>
                  <a:pt x="89330" y="76870"/>
                </a:lnTo>
                <a:lnTo>
                  <a:pt x="89330" y="76890"/>
                </a:lnTo>
                <a:lnTo>
                  <a:pt x="89340" y="76900"/>
                </a:lnTo>
                <a:lnTo>
                  <a:pt x="89360" y="76920"/>
                </a:lnTo>
                <a:lnTo>
                  <a:pt x="89380" y="76930"/>
                </a:lnTo>
                <a:lnTo>
                  <a:pt x="89400" y="76950"/>
                </a:lnTo>
                <a:lnTo>
                  <a:pt x="89420" y="76960"/>
                </a:lnTo>
                <a:lnTo>
                  <a:pt x="89430" y="76980"/>
                </a:lnTo>
                <a:lnTo>
                  <a:pt x="89440" y="77000"/>
                </a:lnTo>
                <a:lnTo>
                  <a:pt x="89450" y="77010"/>
                </a:lnTo>
                <a:lnTo>
                  <a:pt x="89460" y="77040"/>
                </a:lnTo>
                <a:lnTo>
                  <a:pt x="89460" y="77050"/>
                </a:lnTo>
                <a:lnTo>
                  <a:pt x="89470" y="77070"/>
                </a:lnTo>
                <a:lnTo>
                  <a:pt x="89470" y="77100"/>
                </a:lnTo>
                <a:lnTo>
                  <a:pt x="89460" y="77130"/>
                </a:lnTo>
                <a:lnTo>
                  <a:pt x="89460" y="77150"/>
                </a:lnTo>
                <a:lnTo>
                  <a:pt x="89460" y="77170"/>
                </a:lnTo>
                <a:lnTo>
                  <a:pt x="89450" y="77190"/>
                </a:lnTo>
                <a:lnTo>
                  <a:pt x="89430" y="77210"/>
                </a:lnTo>
                <a:lnTo>
                  <a:pt x="89420" y="77230"/>
                </a:lnTo>
                <a:lnTo>
                  <a:pt x="89400" y="77250"/>
                </a:lnTo>
                <a:lnTo>
                  <a:pt x="89390" y="77260"/>
                </a:lnTo>
                <a:lnTo>
                  <a:pt x="89390" y="77270"/>
                </a:lnTo>
                <a:lnTo>
                  <a:pt x="89380" y="77280"/>
                </a:lnTo>
                <a:lnTo>
                  <a:pt x="89380" y="77290"/>
                </a:lnTo>
                <a:lnTo>
                  <a:pt x="89370" y="77300"/>
                </a:lnTo>
                <a:lnTo>
                  <a:pt x="89370" y="77310"/>
                </a:lnTo>
                <a:lnTo>
                  <a:pt x="89370" y="77330"/>
                </a:lnTo>
                <a:lnTo>
                  <a:pt x="89370" y="77340"/>
                </a:lnTo>
                <a:lnTo>
                  <a:pt x="89380" y="77340"/>
                </a:lnTo>
                <a:lnTo>
                  <a:pt x="89390" y="77350"/>
                </a:lnTo>
                <a:lnTo>
                  <a:pt x="89400" y="77360"/>
                </a:lnTo>
                <a:lnTo>
                  <a:pt x="89410" y="77360"/>
                </a:lnTo>
                <a:lnTo>
                  <a:pt x="89430" y="77370"/>
                </a:lnTo>
                <a:lnTo>
                  <a:pt x="89440" y="77380"/>
                </a:lnTo>
                <a:lnTo>
                  <a:pt x="89460" y="77390"/>
                </a:lnTo>
                <a:lnTo>
                  <a:pt x="89480" y="77390"/>
                </a:lnTo>
                <a:lnTo>
                  <a:pt x="89510" y="77400"/>
                </a:lnTo>
                <a:lnTo>
                  <a:pt x="89530" y="77420"/>
                </a:lnTo>
                <a:lnTo>
                  <a:pt x="89550" y="77430"/>
                </a:lnTo>
                <a:lnTo>
                  <a:pt x="89580" y="77460"/>
                </a:lnTo>
                <a:lnTo>
                  <a:pt x="89600" y="77490"/>
                </a:lnTo>
                <a:lnTo>
                  <a:pt x="89610" y="77510"/>
                </a:lnTo>
                <a:lnTo>
                  <a:pt x="89610" y="77530"/>
                </a:lnTo>
                <a:lnTo>
                  <a:pt x="89620" y="77550"/>
                </a:lnTo>
                <a:lnTo>
                  <a:pt x="89610" y="77580"/>
                </a:lnTo>
                <a:lnTo>
                  <a:pt x="89610" y="77600"/>
                </a:lnTo>
                <a:lnTo>
                  <a:pt x="89590" y="77620"/>
                </a:lnTo>
                <a:lnTo>
                  <a:pt x="89580" y="77640"/>
                </a:lnTo>
                <a:lnTo>
                  <a:pt x="89570" y="77660"/>
                </a:lnTo>
                <a:lnTo>
                  <a:pt x="89570" y="77690"/>
                </a:lnTo>
                <a:lnTo>
                  <a:pt x="89560" y="77710"/>
                </a:lnTo>
                <a:lnTo>
                  <a:pt x="89550" y="77730"/>
                </a:lnTo>
                <a:lnTo>
                  <a:pt x="89540" y="77750"/>
                </a:lnTo>
                <a:lnTo>
                  <a:pt x="89530" y="77770"/>
                </a:lnTo>
                <a:lnTo>
                  <a:pt x="89520" y="77780"/>
                </a:lnTo>
                <a:lnTo>
                  <a:pt x="89510" y="77790"/>
                </a:lnTo>
                <a:lnTo>
                  <a:pt x="89500" y="77790"/>
                </a:lnTo>
                <a:lnTo>
                  <a:pt x="89480" y="77790"/>
                </a:lnTo>
                <a:lnTo>
                  <a:pt x="89470" y="77790"/>
                </a:lnTo>
                <a:lnTo>
                  <a:pt x="89460" y="77800"/>
                </a:lnTo>
                <a:lnTo>
                  <a:pt x="89450" y="77810"/>
                </a:lnTo>
                <a:lnTo>
                  <a:pt x="89470" y="77810"/>
                </a:lnTo>
                <a:lnTo>
                  <a:pt x="89480" y="77810"/>
                </a:lnTo>
                <a:lnTo>
                  <a:pt x="89500" y="77810"/>
                </a:lnTo>
                <a:lnTo>
                  <a:pt x="89500" y="77820"/>
                </a:lnTo>
                <a:lnTo>
                  <a:pt x="89510" y="77820"/>
                </a:lnTo>
                <a:lnTo>
                  <a:pt x="89530" y="77820"/>
                </a:lnTo>
                <a:lnTo>
                  <a:pt x="89540" y="77830"/>
                </a:lnTo>
                <a:lnTo>
                  <a:pt x="89550" y="77830"/>
                </a:lnTo>
                <a:lnTo>
                  <a:pt x="89560" y="77840"/>
                </a:lnTo>
                <a:lnTo>
                  <a:pt x="89570" y="77840"/>
                </a:lnTo>
                <a:lnTo>
                  <a:pt x="89580" y="77840"/>
                </a:lnTo>
                <a:lnTo>
                  <a:pt x="89590" y="77850"/>
                </a:lnTo>
                <a:lnTo>
                  <a:pt x="89600" y="77850"/>
                </a:lnTo>
                <a:lnTo>
                  <a:pt x="89600" y="77860"/>
                </a:lnTo>
                <a:lnTo>
                  <a:pt x="89610" y="77860"/>
                </a:lnTo>
                <a:lnTo>
                  <a:pt x="89610" y="77870"/>
                </a:lnTo>
                <a:lnTo>
                  <a:pt x="89630" y="77900"/>
                </a:lnTo>
                <a:lnTo>
                  <a:pt x="89640" y="77910"/>
                </a:lnTo>
                <a:lnTo>
                  <a:pt x="89650" y="77920"/>
                </a:lnTo>
                <a:lnTo>
                  <a:pt x="89650" y="77940"/>
                </a:lnTo>
                <a:lnTo>
                  <a:pt x="89650" y="77960"/>
                </a:lnTo>
                <a:lnTo>
                  <a:pt x="89630" y="77980"/>
                </a:lnTo>
                <a:lnTo>
                  <a:pt x="89620" y="77980"/>
                </a:lnTo>
                <a:lnTo>
                  <a:pt x="89610" y="77990"/>
                </a:lnTo>
                <a:lnTo>
                  <a:pt x="89600" y="78000"/>
                </a:lnTo>
                <a:lnTo>
                  <a:pt x="89590" y="78010"/>
                </a:lnTo>
                <a:lnTo>
                  <a:pt x="89570" y="78010"/>
                </a:lnTo>
                <a:lnTo>
                  <a:pt x="89550" y="78020"/>
                </a:lnTo>
                <a:lnTo>
                  <a:pt x="89530" y="78020"/>
                </a:lnTo>
                <a:lnTo>
                  <a:pt x="89510" y="78040"/>
                </a:lnTo>
                <a:lnTo>
                  <a:pt x="89500" y="78040"/>
                </a:lnTo>
                <a:lnTo>
                  <a:pt x="89490" y="78040"/>
                </a:lnTo>
                <a:lnTo>
                  <a:pt x="89480" y="78050"/>
                </a:lnTo>
                <a:lnTo>
                  <a:pt x="89470" y="78050"/>
                </a:lnTo>
                <a:lnTo>
                  <a:pt x="89470" y="78060"/>
                </a:lnTo>
                <a:lnTo>
                  <a:pt x="89460" y="78070"/>
                </a:lnTo>
                <a:lnTo>
                  <a:pt x="89460" y="78080"/>
                </a:lnTo>
                <a:lnTo>
                  <a:pt x="89450" y="78080"/>
                </a:lnTo>
                <a:lnTo>
                  <a:pt x="89440" y="78080"/>
                </a:lnTo>
                <a:lnTo>
                  <a:pt x="89430" y="78090"/>
                </a:lnTo>
                <a:lnTo>
                  <a:pt x="89410" y="78090"/>
                </a:lnTo>
                <a:lnTo>
                  <a:pt x="89400" y="78090"/>
                </a:lnTo>
                <a:lnTo>
                  <a:pt x="89390" y="78090"/>
                </a:lnTo>
                <a:lnTo>
                  <a:pt x="89380" y="78090"/>
                </a:lnTo>
                <a:lnTo>
                  <a:pt x="89380" y="78100"/>
                </a:lnTo>
                <a:lnTo>
                  <a:pt x="89380" y="78110"/>
                </a:lnTo>
                <a:lnTo>
                  <a:pt x="89370" y="78120"/>
                </a:lnTo>
                <a:lnTo>
                  <a:pt x="89370" y="78130"/>
                </a:lnTo>
                <a:lnTo>
                  <a:pt x="89370" y="78140"/>
                </a:lnTo>
                <a:lnTo>
                  <a:pt x="89370" y="78150"/>
                </a:lnTo>
                <a:lnTo>
                  <a:pt x="89370" y="78160"/>
                </a:lnTo>
                <a:lnTo>
                  <a:pt x="89360" y="78160"/>
                </a:lnTo>
                <a:lnTo>
                  <a:pt x="89360" y="78170"/>
                </a:lnTo>
                <a:lnTo>
                  <a:pt x="89370" y="78170"/>
                </a:lnTo>
                <a:lnTo>
                  <a:pt x="89380" y="78180"/>
                </a:lnTo>
                <a:lnTo>
                  <a:pt x="89380" y="78190"/>
                </a:lnTo>
                <a:lnTo>
                  <a:pt x="89380" y="78200"/>
                </a:lnTo>
                <a:lnTo>
                  <a:pt x="89380" y="78210"/>
                </a:lnTo>
                <a:lnTo>
                  <a:pt x="89380" y="78220"/>
                </a:lnTo>
                <a:lnTo>
                  <a:pt x="89380" y="78230"/>
                </a:lnTo>
                <a:lnTo>
                  <a:pt x="89390" y="78230"/>
                </a:lnTo>
                <a:lnTo>
                  <a:pt x="89400" y="78240"/>
                </a:lnTo>
                <a:lnTo>
                  <a:pt x="89410" y="78250"/>
                </a:lnTo>
                <a:lnTo>
                  <a:pt x="89410" y="78260"/>
                </a:lnTo>
                <a:lnTo>
                  <a:pt x="89430" y="78250"/>
                </a:lnTo>
                <a:lnTo>
                  <a:pt x="89440" y="78260"/>
                </a:lnTo>
                <a:lnTo>
                  <a:pt x="89450" y="78260"/>
                </a:lnTo>
                <a:lnTo>
                  <a:pt x="89470" y="78260"/>
                </a:lnTo>
                <a:lnTo>
                  <a:pt x="89490" y="78240"/>
                </a:lnTo>
                <a:lnTo>
                  <a:pt x="89500" y="78220"/>
                </a:lnTo>
                <a:lnTo>
                  <a:pt x="89520" y="78220"/>
                </a:lnTo>
                <a:lnTo>
                  <a:pt x="89550" y="78220"/>
                </a:lnTo>
                <a:lnTo>
                  <a:pt x="89580" y="78230"/>
                </a:lnTo>
                <a:lnTo>
                  <a:pt x="89610" y="78250"/>
                </a:lnTo>
                <a:lnTo>
                  <a:pt x="89610" y="78260"/>
                </a:lnTo>
                <a:lnTo>
                  <a:pt x="89590" y="78270"/>
                </a:lnTo>
                <a:lnTo>
                  <a:pt x="89610" y="78260"/>
                </a:lnTo>
                <a:lnTo>
                  <a:pt x="89640" y="78260"/>
                </a:lnTo>
                <a:lnTo>
                  <a:pt x="89660" y="78270"/>
                </a:lnTo>
                <a:lnTo>
                  <a:pt x="89690" y="78280"/>
                </a:lnTo>
                <a:lnTo>
                  <a:pt x="89720" y="78300"/>
                </a:lnTo>
                <a:lnTo>
                  <a:pt x="89730" y="78330"/>
                </a:lnTo>
                <a:lnTo>
                  <a:pt x="89730" y="78350"/>
                </a:lnTo>
                <a:lnTo>
                  <a:pt x="89730" y="78360"/>
                </a:lnTo>
                <a:lnTo>
                  <a:pt x="89730" y="78380"/>
                </a:lnTo>
                <a:lnTo>
                  <a:pt x="89720" y="78400"/>
                </a:lnTo>
                <a:lnTo>
                  <a:pt x="89710" y="78420"/>
                </a:lnTo>
                <a:lnTo>
                  <a:pt x="89700" y="78440"/>
                </a:lnTo>
                <a:lnTo>
                  <a:pt x="89690" y="78460"/>
                </a:lnTo>
                <a:lnTo>
                  <a:pt x="89680" y="78470"/>
                </a:lnTo>
                <a:lnTo>
                  <a:pt x="89680" y="78480"/>
                </a:lnTo>
                <a:lnTo>
                  <a:pt x="89680" y="78500"/>
                </a:lnTo>
                <a:lnTo>
                  <a:pt x="89680" y="78510"/>
                </a:lnTo>
                <a:lnTo>
                  <a:pt x="89700" y="78530"/>
                </a:lnTo>
                <a:lnTo>
                  <a:pt x="89710" y="78550"/>
                </a:lnTo>
                <a:lnTo>
                  <a:pt x="89720" y="78560"/>
                </a:lnTo>
                <a:lnTo>
                  <a:pt x="89720" y="78570"/>
                </a:lnTo>
                <a:lnTo>
                  <a:pt x="89730" y="78590"/>
                </a:lnTo>
                <a:lnTo>
                  <a:pt x="89720" y="78600"/>
                </a:lnTo>
                <a:lnTo>
                  <a:pt x="89720" y="78610"/>
                </a:lnTo>
                <a:lnTo>
                  <a:pt x="89730" y="78620"/>
                </a:lnTo>
                <a:lnTo>
                  <a:pt x="89740" y="78630"/>
                </a:lnTo>
                <a:lnTo>
                  <a:pt x="89760" y="78640"/>
                </a:lnTo>
                <a:lnTo>
                  <a:pt x="89770" y="78650"/>
                </a:lnTo>
                <a:lnTo>
                  <a:pt x="89780" y="78660"/>
                </a:lnTo>
                <a:lnTo>
                  <a:pt x="89800" y="78660"/>
                </a:lnTo>
                <a:lnTo>
                  <a:pt x="89810" y="78660"/>
                </a:lnTo>
                <a:lnTo>
                  <a:pt x="89830" y="78660"/>
                </a:lnTo>
                <a:lnTo>
                  <a:pt x="89840" y="78660"/>
                </a:lnTo>
                <a:lnTo>
                  <a:pt x="89860" y="78660"/>
                </a:lnTo>
                <a:lnTo>
                  <a:pt x="89870" y="78660"/>
                </a:lnTo>
                <a:lnTo>
                  <a:pt x="89880" y="78660"/>
                </a:lnTo>
                <a:lnTo>
                  <a:pt x="89900" y="78660"/>
                </a:lnTo>
                <a:lnTo>
                  <a:pt x="89910" y="78660"/>
                </a:lnTo>
                <a:lnTo>
                  <a:pt x="89920" y="78660"/>
                </a:lnTo>
                <a:lnTo>
                  <a:pt x="89930" y="78670"/>
                </a:lnTo>
                <a:lnTo>
                  <a:pt x="89930" y="78680"/>
                </a:lnTo>
                <a:lnTo>
                  <a:pt x="89940" y="78690"/>
                </a:lnTo>
                <a:lnTo>
                  <a:pt x="89940" y="78700"/>
                </a:lnTo>
                <a:lnTo>
                  <a:pt x="89940" y="78710"/>
                </a:lnTo>
                <a:lnTo>
                  <a:pt x="89940" y="78720"/>
                </a:lnTo>
                <a:lnTo>
                  <a:pt x="89940" y="78730"/>
                </a:lnTo>
                <a:lnTo>
                  <a:pt x="89930" y="78730"/>
                </a:lnTo>
                <a:lnTo>
                  <a:pt x="89930" y="78740"/>
                </a:lnTo>
                <a:lnTo>
                  <a:pt x="89920" y="78750"/>
                </a:lnTo>
                <a:lnTo>
                  <a:pt x="89910" y="78750"/>
                </a:lnTo>
                <a:lnTo>
                  <a:pt x="89900" y="78750"/>
                </a:lnTo>
                <a:lnTo>
                  <a:pt x="89890" y="78750"/>
                </a:lnTo>
                <a:lnTo>
                  <a:pt x="89890" y="78760"/>
                </a:lnTo>
                <a:lnTo>
                  <a:pt x="89880" y="78770"/>
                </a:lnTo>
                <a:lnTo>
                  <a:pt x="89880" y="78780"/>
                </a:lnTo>
                <a:lnTo>
                  <a:pt x="89870" y="78790"/>
                </a:lnTo>
                <a:lnTo>
                  <a:pt x="89860" y="78790"/>
                </a:lnTo>
                <a:lnTo>
                  <a:pt x="89850" y="78790"/>
                </a:lnTo>
                <a:lnTo>
                  <a:pt x="89860" y="78800"/>
                </a:lnTo>
                <a:lnTo>
                  <a:pt x="89860" y="78810"/>
                </a:lnTo>
                <a:lnTo>
                  <a:pt x="89850" y="78810"/>
                </a:lnTo>
                <a:lnTo>
                  <a:pt x="89840" y="78820"/>
                </a:lnTo>
                <a:lnTo>
                  <a:pt x="89830" y="78820"/>
                </a:lnTo>
                <a:lnTo>
                  <a:pt x="89820" y="78820"/>
                </a:lnTo>
                <a:lnTo>
                  <a:pt x="89810" y="78820"/>
                </a:lnTo>
                <a:lnTo>
                  <a:pt x="89800" y="78820"/>
                </a:lnTo>
                <a:lnTo>
                  <a:pt x="89800" y="78830"/>
                </a:lnTo>
                <a:lnTo>
                  <a:pt x="89800" y="78840"/>
                </a:lnTo>
                <a:lnTo>
                  <a:pt x="89800" y="78850"/>
                </a:lnTo>
                <a:lnTo>
                  <a:pt x="89800" y="78860"/>
                </a:lnTo>
                <a:lnTo>
                  <a:pt x="89790" y="78860"/>
                </a:lnTo>
                <a:lnTo>
                  <a:pt x="89790" y="78870"/>
                </a:lnTo>
                <a:lnTo>
                  <a:pt x="89780" y="78870"/>
                </a:lnTo>
                <a:lnTo>
                  <a:pt x="89770" y="78870"/>
                </a:lnTo>
                <a:lnTo>
                  <a:pt x="89770" y="78860"/>
                </a:lnTo>
                <a:lnTo>
                  <a:pt x="89760" y="78860"/>
                </a:lnTo>
                <a:lnTo>
                  <a:pt x="89750" y="78860"/>
                </a:lnTo>
                <a:lnTo>
                  <a:pt x="89740" y="78860"/>
                </a:lnTo>
                <a:lnTo>
                  <a:pt x="89730" y="78860"/>
                </a:lnTo>
                <a:lnTo>
                  <a:pt x="89730" y="78870"/>
                </a:lnTo>
                <a:lnTo>
                  <a:pt x="89720" y="78870"/>
                </a:lnTo>
                <a:lnTo>
                  <a:pt x="89720" y="78880"/>
                </a:lnTo>
                <a:lnTo>
                  <a:pt x="89720" y="78890"/>
                </a:lnTo>
                <a:lnTo>
                  <a:pt x="89730" y="78890"/>
                </a:lnTo>
                <a:lnTo>
                  <a:pt x="89740" y="78890"/>
                </a:lnTo>
                <a:lnTo>
                  <a:pt x="89740" y="78880"/>
                </a:lnTo>
                <a:lnTo>
                  <a:pt x="89750" y="78870"/>
                </a:lnTo>
                <a:lnTo>
                  <a:pt x="89760" y="78880"/>
                </a:lnTo>
                <a:lnTo>
                  <a:pt x="89760" y="78890"/>
                </a:lnTo>
                <a:lnTo>
                  <a:pt x="89770" y="78890"/>
                </a:lnTo>
                <a:lnTo>
                  <a:pt x="89780" y="78890"/>
                </a:lnTo>
                <a:lnTo>
                  <a:pt x="89790" y="78890"/>
                </a:lnTo>
                <a:lnTo>
                  <a:pt x="89800" y="78890"/>
                </a:lnTo>
                <a:lnTo>
                  <a:pt x="89800" y="78880"/>
                </a:lnTo>
                <a:lnTo>
                  <a:pt x="89810" y="78870"/>
                </a:lnTo>
                <a:lnTo>
                  <a:pt x="89810" y="78860"/>
                </a:lnTo>
                <a:lnTo>
                  <a:pt x="89820" y="78850"/>
                </a:lnTo>
                <a:lnTo>
                  <a:pt x="89820" y="78840"/>
                </a:lnTo>
                <a:lnTo>
                  <a:pt x="89830" y="78840"/>
                </a:lnTo>
                <a:lnTo>
                  <a:pt x="89830" y="78830"/>
                </a:lnTo>
                <a:lnTo>
                  <a:pt x="89840" y="78830"/>
                </a:lnTo>
                <a:lnTo>
                  <a:pt x="89850" y="78830"/>
                </a:lnTo>
                <a:lnTo>
                  <a:pt x="89850" y="78820"/>
                </a:lnTo>
                <a:lnTo>
                  <a:pt x="89860" y="78820"/>
                </a:lnTo>
                <a:lnTo>
                  <a:pt x="89870" y="78820"/>
                </a:lnTo>
                <a:lnTo>
                  <a:pt x="89870" y="78830"/>
                </a:lnTo>
                <a:lnTo>
                  <a:pt x="89880" y="78830"/>
                </a:lnTo>
                <a:lnTo>
                  <a:pt x="89890" y="78830"/>
                </a:lnTo>
                <a:lnTo>
                  <a:pt x="89890" y="78840"/>
                </a:lnTo>
                <a:lnTo>
                  <a:pt x="89900" y="78840"/>
                </a:lnTo>
                <a:lnTo>
                  <a:pt x="89910" y="78840"/>
                </a:lnTo>
                <a:lnTo>
                  <a:pt x="89910" y="78830"/>
                </a:lnTo>
                <a:lnTo>
                  <a:pt x="89920" y="78830"/>
                </a:lnTo>
                <a:lnTo>
                  <a:pt x="89910" y="78820"/>
                </a:lnTo>
                <a:lnTo>
                  <a:pt x="89910" y="78810"/>
                </a:lnTo>
                <a:lnTo>
                  <a:pt x="89910" y="78800"/>
                </a:lnTo>
                <a:lnTo>
                  <a:pt x="89920" y="78790"/>
                </a:lnTo>
                <a:lnTo>
                  <a:pt x="89920" y="78780"/>
                </a:lnTo>
                <a:lnTo>
                  <a:pt x="89920" y="78770"/>
                </a:lnTo>
                <a:lnTo>
                  <a:pt x="89920" y="78760"/>
                </a:lnTo>
                <a:lnTo>
                  <a:pt x="89930" y="78750"/>
                </a:lnTo>
                <a:lnTo>
                  <a:pt x="89940" y="78740"/>
                </a:lnTo>
                <a:lnTo>
                  <a:pt x="89950" y="78740"/>
                </a:lnTo>
                <a:lnTo>
                  <a:pt x="89950" y="78730"/>
                </a:lnTo>
                <a:lnTo>
                  <a:pt x="89960" y="78720"/>
                </a:lnTo>
                <a:lnTo>
                  <a:pt x="89960" y="78710"/>
                </a:lnTo>
                <a:lnTo>
                  <a:pt x="89970" y="78710"/>
                </a:lnTo>
                <a:lnTo>
                  <a:pt x="89970" y="78720"/>
                </a:lnTo>
                <a:lnTo>
                  <a:pt x="89980" y="78720"/>
                </a:lnTo>
                <a:lnTo>
                  <a:pt x="89980" y="78730"/>
                </a:lnTo>
                <a:lnTo>
                  <a:pt x="89990" y="78740"/>
                </a:lnTo>
                <a:lnTo>
                  <a:pt x="90000" y="78750"/>
                </a:lnTo>
                <a:lnTo>
                  <a:pt x="90010" y="78760"/>
                </a:lnTo>
                <a:lnTo>
                  <a:pt x="90020" y="78770"/>
                </a:lnTo>
                <a:lnTo>
                  <a:pt x="90020" y="78780"/>
                </a:lnTo>
                <a:lnTo>
                  <a:pt x="90030" y="78780"/>
                </a:lnTo>
                <a:lnTo>
                  <a:pt x="90030" y="78800"/>
                </a:lnTo>
                <a:lnTo>
                  <a:pt x="90030" y="78810"/>
                </a:lnTo>
                <a:lnTo>
                  <a:pt x="90040" y="78810"/>
                </a:lnTo>
                <a:lnTo>
                  <a:pt x="90040" y="78830"/>
                </a:lnTo>
                <a:lnTo>
                  <a:pt x="90050" y="78830"/>
                </a:lnTo>
                <a:lnTo>
                  <a:pt x="90050" y="78850"/>
                </a:lnTo>
                <a:lnTo>
                  <a:pt x="90060" y="78870"/>
                </a:lnTo>
                <a:lnTo>
                  <a:pt x="90070" y="78880"/>
                </a:lnTo>
                <a:lnTo>
                  <a:pt x="90070" y="78890"/>
                </a:lnTo>
                <a:lnTo>
                  <a:pt x="90070" y="78910"/>
                </a:lnTo>
                <a:lnTo>
                  <a:pt x="90070" y="78920"/>
                </a:lnTo>
                <a:lnTo>
                  <a:pt x="90080" y="78940"/>
                </a:lnTo>
                <a:lnTo>
                  <a:pt x="90080" y="78960"/>
                </a:lnTo>
                <a:lnTo>
                  <a:pt x="90090" y="78980"/>
                </a:lnTo>
                <a:lnTo>
                  <a:pt x="90090" y="78990"/>
                </a:lnTo>
                <a:lnTo>
                  <a:pt x="90100" y="79010"/>
                </a:lnTo>
                <a:lnTo>
                  <a:pt x="90100" y="79040"/>
                </a:lnTo>
                <a:lnTo>
                  <a:pt x="90100" y="79060"/>
                </a:lnTo>
                <a:lnTo>
                  <a:pt x="90100" y="79080"/>
                </a:lnTo>
                <a:lnTo>
                  <a:pt x="90110" y="79100"/>
                </a:lnTo>
                <a:lnTo>
                  <a:pt x="90110" y="79120"/>
                </a:lnTo>
                <a:lnTo>
                  <a:pt x="90110" y="79140"/>
                </a:lnTo>
                <a:lnTo>
                  <a:pt x="90110" y="79170"/>
                </a:lnTo>
                <a:lnTo>
                  <a:pt x="90110" y="79180"/>
                </a:lnTo>
                <a:lnTo>
                  <a:pt x="90110" y="79190"/>
                </a:lnTo>
                <a:lnTo>
                  <a:pt x="90110" y="79210"/>
                </a:lnTo>
                <a:lnTo>
                  <a:pt x="90110" y="79230"/>
                </a:lnTo>
                <a:lnTo>
                  <a:pt x="90100" y="79240"/>
                </a:lnTo>
                <a:lnTo>
                  <a:pt x="90100" y="79270"/>
                </a:lnTo>
                <a:lnTo>
                  <a:pt x="90090" y="79300"/>
                </a:lnTo>
                <a:lnTo>
                  <a:pt x="90090" y="79310"/>
                </a:lnTo>
                <a:lnTo>
                  <a:pt x="90080" y="79330"/>
                </a:lnTo>
                <a:lnTo>
                  <a:pt x="90070" y="79360"/>
                </a:lnTo>
                <a:lnTo>
                  <a:pt x="90060" y="79390"/>
                </a:lnTo>
                <a:lnTo>
                  <a:pt x="90050" y="79420"/>
                </a:lnTo>
                <a:lnTo>
                  <a:pt x="90050" y="79440"/>
                </a:lnTo>
                <a:lnTo>
                  <a:pt x="90040" y="79450"/>
                </a:lnTo>
                <a:lnTo>
                  <a:pt x="90030" y="79480"/>
                </a:lnTo>
                <a:lnTo>
                  <a:pt x="90020" y="79490"/>
                </a:lnTo>
                <a:lnTo>
                  <a:pt x="90010" y="79510"/>
                </a:lnTo>
                <a:lnTo>
                  <a:pt x="90000" y="79520"/>
                </a:lnTo>
                <a:lnTo>
                  <a:pt x="89990" y="79530"/>
                </a:lnTo>
                <a:lnTo>
                  <a:pt x="89980" y="79540"/>
                </a:lnTo>
                <a:lnTo>
                  <a:pt x="89970" y="79550"/>
                </a:lnTo>
                <a:lnTo>
                  <a:pt x="89950" y="79550"/>
                </a:lnTo>
                <a:lnTo>
                  <a:pt x="89940" y="79550"/>
                </a:lnTo>
                <a:lnTo>
                  <a:pt x="89930" y="79550"/>
                </a:lnTo>
                <a:lnTo>
                  <a:pt x="89920" y="79540"/>
                </a:lnTo>
                <a:lnTo>
                  <a:pt x="89910" y="79540"/>
                </a:lnTo>
                <a:lnTo>
                  <a:pt x="89900" y="79540"/>
                </a:lnTo>
                <a:lnTo>
                  <a:pt x="89890" y="79540"/>
                </a:lnTo>
                <a:lnTo>
                  <a:pt x="89880" y="79540"/>
                </a:lnTo>
                <a:lnTo>
                  <a:pt x="89870" y="79540"/>
                </a:lnTo>
                <a:lnTo>
                  <a:pt x="89860" y="79540"/>
                </a:lnTo>
                <a:lnTo>
                  <a:pt x="89850" y="79540"/>
                </a:lnTo>
                <a:lnTo>
                  <a:pt x="89840" y="79540"/>
                </a:lnTo>
                <a:lnTo>
                  <a:pt x="89830" y="79540"/>
                </a:lnTo>
                <a:lnTo>
                  <a:pt x="89820" y="79530"/>
                </a:lnTo>
                <a:lnTo>
                  <a:pt x="89810" y="79530"/>
                </a:lnTo>
                <a:lnTo>
                  <a:pt x="89800" y="79530"/>
                </a:lnTo>
                <a:lnTo>
                  <a:pt x="89790" y="79540"/>
                </a:lnTo>
                <a:lnTo>
                  <a:pt x="89780" y="79540"/>
                </a:lnTo>
                <a:lnTo>
                  <a:pt x="89770" y="79540"/>
                </a:lnTo>
                <a:lnTo>
                  <a:pt x="89760" y="79540"/>
                </a:lnTo>
                <a:lnTo>
                  <a:pt x="89750" y="79540"/>
                </a:lnTo>
                <a:lnTo>
                  <a:pt x="89740" y="79540"/>
                </a:lnTo>
                <a:lnTo>
                  <a:pt x="89740" y="79530"/>
                </a:lnTo>
                <a:lnTo>
                  <a:pt x="89730" y="79530"/>
                </a:lnTo>
                <a:lnTo>
                  <a:pt x="89720" y="79530"/>
                </a:lnTo>
                <a:lnTo>
                  <a:pt x="89710" y="79530"/>
                </a:lnTo>
                <a:lnTo>
                  <a:pt x="89700" y="79520"/>
                </a:lnTo>
                <a:lnTo>
                  <a:pt x="89700" y="79510"/>
                </a:lnTo>
                <a:lnTo>
                  <a:pt x="89710" y="79510"/>
                </a:lnTo>
                <a:lnTo>
                  <a:pt x="89710" y="79500"/>
                </a:lnTo>
                <a:lnTo>
                  <a:pt x="89700" y="79500"/>
                </a:lnTo>
                <a:lnTo>
                  <a:pt x="89690" y="79500"/>
                </a:lnTo>
                <a:lnTo>
                  <a:pt x="89680" y="79490"/>
                </a:lnTo>
                <a:lnTo>
                  <a:pt x="89670" y="79490"/>
                </a:lnTo>
                <a:lnTo>
                  <a:pt x="89660" y="79500"/>
                </a:lnTo>
                <a:lnTo>
                  <a:pt x="89660" y="79510"/>
                </a:lnTo>
                <a:lnTo>
                  <a:pt x="89660" y="79520"/>
                </a:lnTo>
                <a:lnTo>
                  <a:pt x="89650" y="79530"/>
                </a:lnTo>
                <a:lnTo>
                  <a:pt x="89640" y="79520"/>
                </a:lnTo>
                <a:lnTo>
                  <a:pt x="89640" y="79510"/>
                </a:lnTo>
                <a:lnTo>
                  <a:pt x="89640" y="79500"/>
                </a:lnTo>
                <a:lnTo>
                  <a:pt x="89630" y="79500"/>
                </a:lnTo>
                <a:lnTo>
                  <a:pt x="89630" y="79490"/>
                </a:lnTo>
                <a:lnTo>
                  <a:pt x="89630" y="79480"/>
                </a:lnTo>
                <a:lnTo>
                  <a:pt x="89630" y="79470"/>
                </a:lnTo>
                <a:lnTo>
                  <a:pt x="89630" y="79460"/>
                </a:lnTo>
                <a:lnTo>
                  <a:pt x="89630" y="79450"/>
                </a:lnTo>
                <a:lnTo>
                  <a:pt x="89620" y="79440"/>
                </a:lnTo>
                <a:lnTo>
                  <a:pt x="89610" y="79440"/>
                </a:lnTo>
                <a:lnTo>
                  <a:pt x="89600" y="79440"/>
                </a:lnTo>
                <a:lnTo>
                  <a:pt x="89590" y="79440"/>
                </a:lnTo>
                <a:lnTo>
                  <a:pt x="89580" y="79440"/>
                </a:lnTo>
                <a:lnTo>
                  <a:pt x="89570" y="79450"/>
                </a:lnTo>
                <a:lnTo>
                  <a:pt x="89560" y="79450"/>
                </a:lnTo>
                <a:lnTo>
                  <a:pt x="89560" y="79460"/>
                </a:lnTo>
                <a:lnTo>
                  <a:pt x="89560" y="79470"/>
                </a:lnTo>
                <a:lnTo>
                  <a:pt x="89560" y="79480"/>
                </a:lnTo>
                <a:lnTo>
                  <a:pt x="89560" y="79490"/>
                </a:lnTo>
                <a:lnTo>
                  <a:pt x="89560" y="79500"/>
                </a:lnTo>
                <a:lnTo>
                  <a:pt x="89560" y="79510"/>
                </a:lnTo>
                <a:lnTo>
                  <a:pt x="89550" y="79510"/>
                </a:lnTo>
                <a:lnTo>
                  <a:pt x="89540" y="79500"/>
                </a:lnTo>
                <a:lnTo>
                  <a:pt x="89530" y="79500"/>
                </a:lnTo>
                <a:lnTo>
                  <a:pt x="89520" y="79510"/>
                </a:lnTo>
                <a:lnTo>
                  <a:pt x="89520" y="79520"/>
                </a:lnTo>
                <a:lnTo>
                  <a:pt x="89510" y="79520"/>
                </a:lnTo>
                <a:lnTo>
                  <a:pt x="89510" y="79530"/>
                </a:lnTo>
                <a:lnTo>
                  <a:pt x="89500" y="79530"/>
                </a:lnTo>
                <a:lnTo>
                  <a:pt x="89500" y="79540"/>
                </a:lnTo>
                <a:lnTo>
                  <a:pt x="89490" y="79550"/>
                </a:lnTo>
                <a:lnTo>
                  <a:pt x="89500" y="79560"/>
                </a:lnTo>
                <a:lnTo>
                  <a:pt x="89510" y="79560"/>
                </a:lnTo>
                <a:lnTo>
                  <a:pt x="89520" y="79550"/>
                </a:lnTo>
                <a:lnTo>
                  <a:pt x="89530" y="79550"/>
                </a:lnTo>
                <a:lnTo>
                  <a:pt x="89540" y="79560"/>
                </a:lnTo>
                <a:lnTo>
                  <a:pt x="89550" y="79560"/>
                </a:lnTo>
                <a:lnTo>
                  <a:pt x="89560" y="79560"/>
                </a:lnTo>
                <a:lnTo>
                  <a:pt x="89570" y="79560"/>
                </a:lnTo>
                <a:lnTo>
                  <a:pt x="89580" y="79560"/>
                </a:lnTo>
                <a:lnTo>
                  <a:pt x="89590" y="79560"/>
                </a:lnTo>
                <a:lnTo>
                  <a:pt x="89600" y="79560"/>
                </a:lnTo>
                <a:lnTo>
                  <a:pt x="89600" y="79550"/>
                </a:lnTo>
                <a:lnTo>
                  <a:pt x="89610" y="79550"/>
                </a:lnTo>
                <a:lnTo>
                  <a:pt x="89620" y="79550"/>
                </a:lnTo>
                <a:lnTo>
                  <a:pt x="89620" y="79560"/>
                </a:lnTo>
                <a:lnTo>
                  <a:pt x="89630" y="79560"/>
                </a:lnTo>
                <a:lnTo>
                  <a:pt x="89640" y="79560"/>
                </a:lnTo>
                <a:lnTo>
                  <a:pt x="89650" y="79560"/>
                </a:lnTo>
                <a:lnTo>
                  <a:pt x="89650" y="79550"/>
                </a:lnTo>
                <a:lnTo>
                  <a:pt x="89660" y="79550"/>
                </a:lnTo>
                <a:lnTo>
                  <a:pt x="89670" y="79550"/>
                </a:lnTo>
                <a:lnTo>
                  <a:pt x="89670" y="79540"/>
                </a:lnTo>
                <a:lnTo>
                  <a:pt x="89680" y="79540"/>
                </a:lnTo>
                <a:lnTo>
                  <a:pt x="89680" y="79530"/>
                </a:lnTo>
                <a:lnTo>
                  <a:pt x="89690" y="79530"/>
                </a:lnTo>
                <a:lnTo>
                  <a:pt x="89700" y="79530"/>
                </a:lnTo>
                <a:lnTo>
                  <a:pt x="89710" y="79540"/>
                </a:lnTo>
                <a:lnTo>
                  <a:pt x="89720" y="79540"/>
                </a:lnTo>
                <a:lnTo>
                  <a:pt x="89730" y="79550"/>
                </a:lnTo>
                <a:lnTo>
                  <a:pt x="89740" y="79550"/>
                </a:lnTo>
                <a:lnTo>
                  <a:pt x="89750" y="79550"/>
                </a:lnTo>
                <a:lnTo>
                  <a:pt x="89760" y="79550"/>
                </a:lnTo>
                <a:lnTo>
                  <a:pt x="89770" y="79550"/>
                </a:lnTo>
                <a:lnTo>
                  <a:pt x="89780" y="79550"/>
                </a:lnTo>
                <a:lnTo>
                  <a:pt x="89790" y="79550"/>
                </a:lnTo>
                <a:lnTo>
                  <a:pt x="89800" y="79550"/>
                </a:lnTo>
                <a:lnTo>
                  <a:pt x="89810" y="79550"/>
                </a:lnTo>
                <a:lnTo>
                  <a:pt x="89820" y="79550"/>
                </a:lnTo>
                <a:lnTo>
                  <a:pt x="89830" y="79550"/>
                </a:lnTo>
                <a:lnTo>
                  <a:pt x="89840" y="79550"/>
                </a:lnTo>
                <a:lnTo>
                  <a:pt x="89850" y="79550"/>
                </a:lnTo>
                <a:lnTo>
                  <a:pt x="89860" y="79550"/>
                </a:lnTo>
                <a:lnTo>
                  <a:pt x="89870" y="79550"/>
                </a:lnTo>
                <a:lnTo>
                  <a:pt x="89880" y="79560"/>
                </a:lnTo>
                <a:lnTo>
                  <a:pt x="89890" y="79560"/>
                </a:lnTo>
                <a:lnTo>
                  <a:pt x="89890" y="79570"/>
                </a:lnTo>
                <a:lnTo>
                  <a:pt x="89890" y="79580"/>
                </a:lnTo>
                <a:lnTo>
                  <a:pt x="89890" y="79590"/>
                </a:lnTo>
                <a:lnTo>
                  <a:pt x="89890" y="79600"/>
                </a:lnTo>
                <a:lnTo>
                  <a:pt x="89900" y="79610"/>
                </a:lnTo>
                <a:lnTo>
                  <a:pt x="89900" y="79620"/>
                </a:lnTo>
                <a:lnTo>
                  <a:pt x="89890" y="79620"/>
                </a:lnTo>
                <a:lnTo>
                  <a:pt x="89900" y="79630"/>
                </a:lnTo>
                <a:lnTo>
                  <a:pt x="89900" y="79640"/>
                </a:lnTo>
                <a:lnTo>
                  <a:pt x="89910" y="79650"/>
                </a:lnTo>
                <a:lnTo>
                  <a:pt x="89910" y="79660"/>
                </a:lnTo>
                <a:lnTo>
                  <a:pt x="89920" y="79660"/>
                </a:lnTo>
                <a:lnTo>
                  <a:pt x="89920" y="79670"/>
                </a:lnTo>
                <a:lnTo>
                  <a:pt x="89930" y="79680"/>
                </a:lnTo>
                <a:lnTo>
                  <a:pt x="89940" y="79690"/>
                </a:lnTo>
                <a:lnTo>
                  <a:pt x="89950" y="79700"/>
                </a:lnTo>
                <a:lnTo>
                  <a:pt x="89950" y="79710"/>
                </a:lnTo>
                <a:lnTo>
                  <a:pt x="89950" y="79720"/>
                </a:lnTo>
                <a:lnTo>
                  <a:pt x="89960" y="79730"/>
                </a:lnTo>
                <a:lnTo>
                  <a:pt x="89960" y="79740"/>
                </a:lnTo>
                <a:lnTo>
                  <a:pt x="89960" y="79750"/>
                </a:lnTo>
                <a:lnTo>
                  <a:pt x="89960" y="79760"/>
                </a:lnTo>
                <a:lnTo>
                  <a:pt x="89960" y="79770"/>
                </a:lnTo>
                <a:lnTo>
                  <a:pt x="89960" y="79780"/>
                </a:lnTo>
                <a:lnTo>
                  <a:pt x="89960" y="79790"/>
                </a:lnTo>
                <a:lnTo>
                  <a:pt x="89960" y="79810"/>
                </a:lnTo>
                <a:lnTo>
                  <a:pt x="89960" y="79820"/>
                </a:lnTo>
                <a:lnTo>
                  <a:pt x="89950" y="79820"/>
                </a:lnTo>
                <a:lnTo>
                  <a:pt x="89940" y="79830"/>
                </a:lnTo>
                <a:lnTo>
                  <a:pt x="89930" y="79840"/>
                </a:lnTo>
                <a:lnTo>
                  <a:pt x="89930" y="79850"/>
                </a:lnTo>
                <a:lnTo>
                  <a:pt x="89920" y="79860"/>
                </a:lnTo>
                <a:lnTo>
                  <a:pt x="89900" y="79870"/>
                </a:lnTo>
                <a:lnTo>
                  <a:pt x="89890" y="79880"/>
                </a:lnTo>
                <a:lnTo>
                  <a:pt x="89880" y="79880"/>
                </a:lnTo>
                <a:lnTo>
                  <a:pt x="89860" y="79890"/>
                </a:lnTo>
                <a:lnTo>
                  <a:pt x="89850" y="79890"/>
                </a:lnTo>
                <a:lnTo>
                  <a:pt x="89840" y="79890"/>
                </a:lnTo>
                <a:lnTo>
                  <a:pt x="89830" y="79900"/>
                </a:lnTo>
                <a:lnTo>
                  <a:pt x="89820" y="79910"/>
                </a:lnTo>
                <a:lnTo>
                  <a:pt x="89800" y="79910"/>
                </a:lnTo>
                <a:lnTo>
                  <a:pt x="89790" y="79920"/>
                </a:lnTo>
                <a:lnTo>
                  <a:pt x="89780" y="79920"/>
                </a:lnTo>
                <a:lnTo>
                  <a:pt x="89770" y="79920"/>
                </a:lnTo>
                <a:lnTo>
                  <a:pt x="89760" y="79910"/>
                </a:lnTo>
                <a:lnTo>
                  <a:pt x="89740" y="79900"/>
                </a:lnTo>
                <a:lnTo>
                  <a:pt x="89730" y="79900"/>
                </a:lnTo>
                <a:lnTo>
                  <a:pt x="89730" y="79890"/>
                </a:lnTo>
                <a:lnTo>
                  <a:pt x="89720" y="79890"/>
                </a:lnTo>
                <a:lnTo>
                  <a:pt x="89710" y="79890"/>
                </a:lnTo>
                <a:lnTo>
                  <a:pt x="89690" y="79880"/>
                </a:lnTo>
                <a:lnTo>
                  <a:pt x="89680" y="79880"/>
                </a:lnTo>
                <a:lnTo>
                  <a:pt x="89670" y="79880"/>
                </a:lnTo>
                <a:lnTo>
                  <a:pt x="89660" y="79880"/>
                </a:lnTo>
                <a:lnTo>
                  <a:pt x="89650" y="79890"/>
                </a:lnTo>
                <a:lnTo>
                  <a:pt x="89630" y="79890"/>
                </a:lnTo>
                <a:lnTo>
                  <a:pt x="89630" y="79900"/>
                </a:lnTo>
                <a:lnTo>
                  <a:pt x="89610" y="79910"/>
                </a:lnTo>
                <a:lnTo>
                  <a:pt x="89610" y="79920"/>
                </a:lnTo>
                <a:lnTo>
                  <a:pt x="89600" y="79940"/>
                </a:lnTo>
                <a:lnTo>
                  <a:pt x="89590" y="79950"/>
                </a:lnTo>
                <a:lnTo>
                  <a:pt x="89580" y="79950"/>
                </a:lnTo>
                <a:lnTo>
                  <a:pt x="89570" y="79960"/>
                </a:lnTo>
                <a:lnTo>
                  <a:pt x="89560" y="79960"/>
                </a:lnTo>
                <a:lnTo>
                  <a:pt x="89540" y="79970"/>
                </a:lnTo>
                <a:lnTo>
                  <a:pt x="89530" y="79970"/>
                </a:lnTo>
                <a:lnTo>
                  <a:pt x="89530" y="79980"/>
                </a:lnTo>
                <a:lnTo>
                  <a:pt x="89520" y="79980"/>
                </a:lnTo>
                <a:lnTo>
                  <a:pt x="89510" y="79990"/>
                </a:lnTo>
                <a:lnTo>
                  <a:pt x="89500" y="79990"/>
                </a:lnTo>
                <a:lnTo>
                  <a:pt x="89480" y="79990"/>
                </a:lnTo>
                <a:lnTo>
                  <a:pt x="89470" y="79990"/>
                </a:lnTo>
                <a:lnTo>
                  <a:pt x="89460" y="79990"/>
                </a:lnTo>
                <a:lnTo>
                  <a:pt x="89440" y="79990"/>
                </a:lnTo>
                <a:lnTo>
                  <a:pt x="89430" y="79990"/>
                </a:lnTo>
                <a:lnTo>
                  <a:pt x="89420" y="80000"/>
                </a:lnTo>
                <a:lnTo>
                  <a:pt x="89400" y="80010"/>
                </a:lnTo>
                <a:lnTo>
                  <a:pt x="89400" y="80020"/>
                </a:lnTo>
                <a:lnTo>
                  <a:pt x="89390" y="80030"/>
                </a:lnTo>
                <a:lnTo>
                  <a:pt x="89390" y="80040"/>
                </a:lnTo>
                <a:lnTo>
                  <a:pt x="89380" y="80040"/>
                </a:lnTo>
                <a:lnTo>
                  <a:pt x="89370" y="80050"/>
                </a:lnTo>
                <a:lnTo>
                  <a:pt x="89370" y="80040"/>
                </a:lnTo>
                <a:lnTo>
                  <a:pt x="89360" y="80030"/>
                </a:lnTo>
                <a:lnTo>
                  <a:pt x="89350" y="80030"/>
                </a:lnTo>
                <a:lnTo>
                  <a:pt x="89350" y="80040"/>
                </a:lnTo>
                <a:lnTo>
                  <a:pt x="89340" y="80040"/>
                </a:lnTo>
                <a:lnTo>
                  <a:pt x="89340" y="80050"/>
                </a:lnTo>
                <a:lnTo>
                  <a:pt x="89330" y="80050"/>
                </a:lnTo>
                <a:lnTo>
                  <a:pt x="89330" y="80060"/>
                </a:lnTo>
                <a:lnTo>
                  <a:pt x="89320" y="80070"/>
                </a:lnTo>
                <a:lnTo>
                  <a:pt x="89310" y="80080"/>
                </a:lnTo>
                <a:lnTo>
                  <a:pt x="89300" y="80090"/>
                </a:lnTo>
                <a:lnTo>
                  <a:pt x="89300" y="80100"/>
                </a:lnTo>
                <a:lnTo>
                  <a:pt x="89290" y="80110"/>
                </a:lnTo>
                <a:lnTo>
                  <a:pt x="89290" y="80120"/>
                </a:lnTo>
                <a:lnTo>
                  <a:pt x="89290" y="80140"/>
                </a:lnTo>
                <a:lnTo>
                  <a:pt x="89280" y="80150"/>
                </a:lnTo>
                <a:lnTo>
                  <a:pt x="89270" y="80160"/>
                </a:lnTo>
                <a:lnTo>
                  <a:pt x="89260" y="80170"/>
                </a:lnTo>
                <a:lnTo>
                  <a:pt x="89260" y="80180"/>
                </a:lnTo>
                <a:lnTo>
                  <a:pt x="89260" y="80190"/>
                </a:lnTo>
                <a:lnTo>
                  <a:pt x="89270" y="80200"/>
                </a:lnTo>
                <a:lnTo>
                  <a:pt x="89270" y="80210"/>
                </a:lnTo>
                <a:lnTo>
                  <a:pt x="89270" y="80220"/>
                </a:lnTo>
                <a:lnTo>
                  <a:pt x="89270" y="80230"/>
                </a:lnTo>
                <a:lnTo>
                  <a:pt x="89270" y="80240"/>
                </a:lnTo>
                <a:lnTo>
                  <a:pt x="89270" y="80250"/>
                </a:lnTo>
                <a:lnTo>
                  <a:pt x="89260" y="80260"/>
                </a:lnTo>
                <a:lnTo>
                  <a:pt x="89270" y="80280"/>
                </a:lnTo>
                <a:lnTo>
                  <a:pt x="89270" y="80300"/>
                </a:lnTo>
                <a:lnTo>
                  <a:pt x="89280" y="80310"/>
                </a:lnTo>
                <a:lnTo>
                  <a:pt x="89280" y="80320"/>
                </a:lnTo>
                <a:lnTo>
                  <a:pt x="89280" y="80330"/>
                </a:lnTo>
                <a:lnTo>
                  <a:pt x="89290" y="80330"/>
                </a:lnTo>
                <a:lnTo>
                  <a:pt x="89290" y="80350"/>
                </a:lnTo>
                <a:lnTo>
                  <a:pt x="89300" y="80360"/>
                </a:lnTo>
                <a:lnTo>
                  <a:pt x="89300" y="80370"/>
                </a:lnTo>
                <a:lnTo>
                  <a:pt x="89300" y="80380"/>
                </a:lnTo>
                <a:lnTo>
                  <a:pt x="89310" y="80380"/>
                </a:lnTo>
                <a:lnTo>
                  <a:pt x="89320" y="80390"/>
                </a:lnTo>
                <a:lnTo>
                  <a:pt x="89340" y="80400"/>
                </a:lnTo>
                <a:lnTo>
                  <a:pt x="89350" y="80410"/>
                </a:lnTo>
                <a:lnTo>
                  <a:pt x="89360" y="80420"/>
                </a:lnTo>
                <a:lnTo>
                  <a:pt x="89360" y="80430"/>
                </a:lnTo>
                <a:lnTo>
                  <a:pt x="89360" y="80440"/>
                </a:lnTo>
                <a:lnTo>
                  <a:pt x="89360" y="80450"/>
                </a:lnTo>
                <a:lnTo>
                  <a:pt x="89360" y="80460"/>
                </a:lnTo>
                <a:lnTo>
                  <a:pt x="89360" y="80470"/>
                </a:lnTo>
                <a:lnTo>
                  <a:pt x="89350" y="80480"/>
                </a:lnTo>
                <a:lnTo>
                  <a:pt x="89350" y="80490"/>
                </a:lnTo>
                <a:lnTo>
                  <a:pt x="89350" y="80500"/>
                </a:lnTo>
                <a:lnTo>
                  <a:pt x="89350" y="80510"/>
                </a:lnTo>
                <a:lnTo>
                  <a:pt x="89350" y="80520"/>
                </a:lnTo>
                <a:lnTo>
                  <a:pt x="89340" y="80550"/>
                </a:lnTo>
                <a:lnTo>
                  <a:pt x="89340" y="80560"/>
                </a:lnTo>
                <a:lnTo>
                  <a:pt x="89330" y="80580"/>
                </a:lnTo>
                <a:lnTo>
                  <a:pt x="89310" y="80600"/>
                </a:lnTo>
                <a:lnTo>
                  <a:pt x="89300" y="80610"/>
                </a:lnTo>
                <a:lnTo>
                  <a:pt x="89290" y="80610"/>
                </a:lnTo>
                <a:lnTo>
                  <a:pt x="89290" y="80630"/>
                </a:lnTo>
                <a:lnTo>
                  <a:pt x="89270" y="80640"/>
                </a:lnTo>
                <a:lnTo>
                  <a:pt x="89260" y="80660"/>
                </a:lnTo>
                <a:lnTo>
                  <a:pt x="89240" y="80670"/>
                </a:lnTo>
                <a:lnTo>
                  <a:pt x="89230" y="80680"/>
                </a:lnTo>
                <a:lnTo>
                  <a:pt x="89220" y="80700"/>
                </a:lnTo>
                <a:lnTo>
                  <a:pt x="89220" y="80710"/>
                </a:lnTo>
                <a:lnTo>
                  <a:pt x="89220" y="80730"/>
                </a:lnTo>
                <a:lnTo>
                  <a:pt x="89210" y="80750"/>
                </a:lnTo>
                <a:lnTo>
                  <a:pt x="89190" y="80750"/>
                </a:lnTo>
                <a:lnTo>
                  <a:pt x="89170" y="80740"/>
                </a:lnTo>
                <a:lnTo>
                  <a:pt x="89150" y="80740"/>
                </a:lnTo>
                <a:lnTo>
                  <a:pt x="89090" y="80700"/>
                </a:lnTo>
                <a:lnTo>
                  <a:pt x="89070" y="80700"/>
                </a:lnTo>
                <a:lnTo>
                  <a:pt x="89030" y="80690"/>
                </a:lnTo>
                <a:lnTo>
                  <a:pt x="89020" y="80680"/>
                </a:lnTo>
                <a:lnTo>
                  <a:pt x="89000" y="80680"/>
                </a:lnTo>
                <a:lnTo>
                  <a:pt x="88990" y="80670"/>
                </a:lnTo>
                <a:lnTo>
                  <a:pt x="88970" y="80660"/>
                </a:lnTo>
                <a:lnTo>
                  <a:pt x="88970" y="80650"/>
                </a:lnTo>
                <a:lnTo>
                  <a:pt x="88950" y="80630"/>
                </a:lnTo>
                <a:lnTo>
                  <a:pt x="88940" y="80610"/>
                </a:lnTo>
                <a:lnTo>
                  <a:pt x="88930" y="80590"/>
                </a:lnTo>
                <a:lnTo>
                  <a:pt x="88940" y="80560"/>
                </a:lnTo>
                <a:lnTo>
                  <a:pt x="88940" y="80550"/>
                </a:lnTo>
                <a:lnTo>
                  <a:pt x="88930" y="80550"/>
                </a:lnTo>
                <a:lnTo>
                  <a:pt x="88920" y="80550"/>
                </a:lnTo>
                <a:lnTo>
                  <a:pt x="88920" y="80530"/>
                </a:lnTo>
                <a:lnTo>
                  <a:pt x="88920" y="80520"/>
                </a:lnTo>
                <a:lnTo>
                  <a:pt x="88920" y="80510"/>
                </a:lnTo>
                <a:lnTo>
                  <a:pt x="88920" y="80490"/>
                </a:lnTo>
                <a:lnTo>
                  <a:pt x="88900" y="80480"/>
                </a:lnTo>
                <a:lnTo>
                  <a:pt x="88890" y="80500"/>
                </a:lnTo>
                <a:lnTo>
                  <a:pt x="88900" y="80520"/>
                </a:lnTo>
                <a:lnTo>
                  <a:pt x="88900" y="80550"/>
                </a:lnTo>
                <a:lnTo>
                  <a:pt x="88900" y="80560"/>
                </a:lnTo>
                <a:lnTo>
                  <a:pt x="88880" y="80570"/>
                </a:lnTo>
                <a:lnTo>
                  <a:pt x="88870" y="80570"/>
                </a:lnTo>
                <a:lnTo>
                  <a:pt x="88870" y="80540"/>
                </a:lnTo>
                <a:lnTo>
                  <a:pt x="88860" y="80520"/>
                </a:lnTo>
                <a:lnTo>
                  <a:pt x="88850" y="80520"/>
                </a:lnTo>
                <a:lnTo>
                  <a:pt x="88850" y="80540"/>
                </a:lnTo>
                <a:lnTo>
                  <a:pt x="88840" y="80540"/>
                </a:lnTo>
                <a:lnTo>
                  <a:pt x="88830" y="80540"/>
                </a:lnTo>
                <a:lnTo>
                  <a:pt x="88820" y="80550"/>
                </a:lnTo>
                <a:lnTo>
                  <a:pt x="88840" y="80560"/>
                </a:lnTo>
                <a:lnTo>
                  <a:pt x="88840" y="80580"/>
                </a:lnTo>
                <a:lnTo>
                  <a:pt x="88830" y="80570"/>
                </a:lnTo>
                <a:lnTo>
                  <a:pt x="88820" y="80560"/>
                </a:lnTo>
                <a:lnTo>
                  <a:pt x="88800" y="80570"/>
                </a:lnTo>
                <a:lnTo>
                  <a:pt x="88790" y="80560"/>
                </a:lnTo>
                <a:lnTo>
                  <a:pt x="88780" y="80570"/>
                </a:lnTo>
                <a:lnTo>
                  <a:pt x="88790" y="80590"/>
                </a:lnTo>
                <a:lnTo>
                  <a:pt x="88810" y="80590"/>
                </a:lnTo>
                <a:lnTo>
                  <a:pt x="88820" y="80590"/>
                </a:lnTo>
                <a:lnTo>
                  <a:pt x="88810" y="80600"/>
                </a:lnTo>
                <a:lnTo>
                  <a:pt x="88800" y="80610"/>
                </a:lnTo>
                <a:lnTo>
                  <a:pt x="88780" y="80610"/>
                </a:lnTo>
                <a:lnTo>
                  <a:pt x="88780" y="80620"/>
                </a:lnTo>
                <a:lnTo>
                  <a:pt x="88780" y="80630"/>
                </a:lnTo>
                <a:lnTo>
                  <a:pt x="88800" y="80630"/>
                </a:lnTo>
                <a:lnTo>
                  <a:pt x="88800" y="80620"/>
                </a:lnTo>
                <a:lnTo>
                  <a:pt x="88820" y="80620"/>
                </a:lnTo>
                <a:lnTo>
                  <a:pt x="88830" y="80620"/>
                </a:lnTo>
                <a:lnTo>
                  <a:pt x="88840" y="80630"/>
                </a:lnTo>
                <a:lnTo>
                  <a:pt x="88820" y="80640"/>
                </a:lnTo>
                <a:lnTo>
                  <a:pt x="88830" y="80650"/>
                </a:lnTo>
                <a:lnTo>
                  <a:pt x="88820" y="80650"/>
                </a:lnTo>
                <a:lnTo>
                  <a:pt x="88820" y="80660"/>
                </a:lnTo>
                <a:lnTo>
                  <a:pt x="88840" y="80670"/>
                </a:lnTo>
                <a:lnTo>
                  <a:pt x="88850" y="80670"/>
                </a:lnTo>
                <a:lnTo>
                  <a:pt x="88860" y="80680"/>
                </a:lnTo>
                <a:lnTo>
                  <a:pt x="88870" y="80680"/>
                </a:lnTo>
                <a:lnTo>
                  <a:pt x="88880" y="80670"/>
                </a:lnTo>
                <a:lnTo>
                  <a:pt x="88910" y="80690"/>
                </a:lnTo>
                <a:lnTo>
                  <a:pt x="88930" y="80710"/>
                </a:lnTo>
                <a:lnTo>
                  <a:pt x="88950" y="80730"/>
                </a:lnTo>
                <a:lnTo>
                  <a:pt x="88970" y="80740"/>
                </a:lnTo>
                <a:lnTo>
                  <a:pt x="88990" y="80750"/>
                </a:lnTo>
                <a:lnTo>
                  <a:pt x="89010" y="80750"/>
                </a:lnTo>
                <a:lnTo>
                  <a:pt x="89020" y="80760"/>
                </a:lnTo>
                <a:lnTo>
                  <a:pt x="89040" y="80760"/>
                </a:lnTo>
                <a:lnTo>
                  <a:pt x="89060" y="80770"/>
                </a:lnTo>
                <a:lnTo>
                  <a:pt x="89070" y="80780"/>
                </a:lnTo>
                <a:lnTo>
                  <a:pt x="89080" y="80790"/>
                </a:lnTo>
                <a:lnTo>
                  <a:pt x="89080" y="80800"/>
                </a:lnTo>
                <a:lnTo>
                  <a:pt x="89090" y="80800"/>
                </a:lnTo>
                <a:lnTo>
                  <a:pt x="89080" y="80820"/>
                </a:lnTo>
                <a:lnTo>
                  <a:pt x="89060" y="80820"/>
                </a:lnTo>
                <a:lnTo>
                  <a:pt x="89040" y="80820"/>
                </a:lnTo>
                <a:lnTo>
                  <a:pt x="89020" y="80820"/>
                </a:lnTo>
                <a:lnTo>
                  <a:pt x="88990" y="80820"/>
                </a:lnTo>
                <a:lnTo>
                  <a:pt x="88960" y="80820"/>
                </a:lnTo>
                <a:lnTo>
                  <a:pt x="88940" y="80820"/>
                </a:lnTo>
                <a:lnTo>
                  <a:pt x="88920" y="80820"/>
                </a:lnTo>
                <a:lnTo>
                  <a:pt x="88910" y="80820"/>
                </a:lnTo>
                <a:lnTo>
                  <a:pt x="88890" y="80820"/>
                </a:lnTo>
                <a:lnTo>
                  <a:pt x="88870" y="80820"/>
                </a:lnTo>
                <a:lnTo>
                  <a:pt x="88850" y="80820"/>
                </a:lnTo>
                <a:lnTo>
                  <a:pt x="88840" y="80820"/>
                </a:lnTo>
                <a:lnTo>
                  <a:pt x="88840" y="80840"/>
                </a:lnTo>
                <a:lnTo>
                  <a:pt x="88840" y="80850"/>
                </a:lnTo>
                <a:lnTo>
                  <a:pt x="88830" y="80850"/>
                </a:lnTo>
                <a:lnTo>
                  <a:pt x="88810" y="80850"/>
                </a:lnTo>
                <a:lnTo>
                  <a:pt x="88810" y="80840"/>
                </a:lnTo>
                <a:lnTo>
                  <a:pt x="88810" y="80860"/>
                </a:lnTo>
                <a:lnTo>
                  <a:pt x="88800" y="80870"/>
                </a:lnTo>
                <a:lnTo>
                  <a:pt x="88800" y="80880"/>
                </a:lnTo>
                <a:lnTo>
                  <a:pt x="88810" y="80880"/>
                </a:lnTo>
                <a:lnTo>
                  <a:pt x="88830" y="80880"/>
                </a:lnTo>
                <a:lnTo>
                  <a:pt x="88850" y="80870"/>
                </a:lnTo>
                <a:lnTo>
                  <a:pt x="88860" y="80870"/>
                </a:lnTo>
                <a:lnTo>
                  <a:pt x="88870" y="80860"/>
                </a:lnTo>
                <a:lnTo>
                  <a:pt x="88890" y="80860"/>
                </a:lnTo>
                <a:lnTo>
                  <a:pt x="88910" y="80870"/>
                </a:lnTo>
                <a:lnTo>
                  <a:pt x="88930" y="80870"/>
                </a:lnTo>
                <a:lnTo>
                  <a:pt x="88940" y="80870"/>
                </a:lnTo>
                <a:lnTo>
                  <a:pt x="88960" y="80870"/>
                </a:lnTo>
                <a:lnTo>
                  <a:pt x="88960" y="80880"/>
                </a:lnTo>
                <a:lnTo>
                  <a:pt x="88970" y="80900"/>
                </a:lnTo>
                <a:lnTo>
                  <a:pt x="88970" y="80910"/>
                </a:lnTo>
                <a:lnTo>
                  <a:pt x="88950" y="80920"/>
                </a:lnTo>
                <a:lnTo>
                  <a:pt x="88930" y="80930"/>
                </a:lnTo>
                <a:lnTo>
                  <a:pt x="88920" y="80920"/>
                </a:lnTo>
                <a:lnTo>
                  <a:pt x="88900" y="80920"/>
                </a:lnTo>
                <a:lnTo>
                  <a:pt x="88880" y="80920"/>
                </a:lnTo>
                <a:lnTo>
                  <a:pt x="88870" y="80920"/>
                </a:lnTo>
                <a:lnTo>
                  <a:pt x="88870" y="80930"/>
                </a:lnTo>
                <a:lnTo>
                  <a:pt x="88870" y="80940"/>
                </a:lnTo>
                <a:lnTo>
                  <a:pt x="88880" y="80950"/>
                </a:lnTo>
                <a:lnTo>
                  <a:pt x="88900" y="80950"/>
                </a:lnTo>
                <a:lnTo>
                  <a:pt x="88910" y="80960"/>
                </a:lnTo>
                <a:lnTo>
                  <a:pt x="88930" y="80980"/>
                </a:lnTo>
                <a:lnTo>
                  <a:pt x="88930" y="80990"/>
                </a:lnTo>
                <a:lnTo>
                  <a:pt x="88930" y="81000"/>
                </a:lnTo>
                <a:lnTo>
                  <a:pt x="88910" y="81020"/>
                </a:lnTo>
                <a:lnTo>
                  <a:pt x="88890" y="81030"/>
                </a:lnTo>
                <a:lnTo>
                  <a:pt x="88880" y="81040"/>
                </a:lnTo>
                <a:lnTo>
                  <a:pt x="88870" y="81050"/>
                </a:lnTo>
                <a:lnTo>
                  <a:pt x="88870" y="81060"/>
                </a:lnTo>
                <a:lnTo>
                  <a:pt x="88860" y="81080"/>
                </a:lnTo>
                <a:lnTo>
                  <a:pt x="88840" y="81090"/>
                </a:lnTo>
                <a:lnTo>
                  <a:pt x="88850" y="81090"/>
                </a:lnTo>
                <a:lnTo>
                  <a:pt x="88860" y="81090"/>
                </a:lnTo>
                <a:lnTo>
                  <a:pt x="88870" y="81100"/>
                </a:lnTo>
                <a:lnTo>
                  <a:pt x="88880" y="81100"/>
                </a:lnTo>
                <a:lnTo>
                  <a:pt x="88890" y="81100"/>
                </a:lnTo>
                <a:lnTo>
                  <a:pt x="88900" y="81100"/>
                </a:lnTo>
                <a:lnTo>
                  <a:pt x="88900" y="81110"/>
                </a:lnTo>
                <a:lnTo>
                  <a:pt x="88900" y="81120"/>
                </a:lnTo>
                <a:lnTo>
                  <a:pt x="88900" y="81130"/>
                </a:lnTo>
                <a:lnTo>
                  <a:pt x="88900" y="81140"/>
                </a:lnTo>
                <a:lnTo>
                  <a:pt x="88900" y="81150"/>
                </a:lnTo>
                <a:lnTo>
                  <a:pt x="88900" y="81160"/>
                </a:lnTo>
                <a:lnTo>
                  <a:pt x="88910" y="81150"/>
                </a:lnTo>
                <a:lnTo>
                  <a:pt x="88920" y="81150"/>
                </a:lnTo>
                <a:lnTo>
                  <a:pt x="88920" y="81140"/>
                </a:lnTo>
                <a:lnTo>
                  <a:pt x="88930" y="81130"/>
                </a:lnTo>
                <a:lnTo>
                  <a:pt x="88930" y="81140"/>
                </a:lnTo>
                <a:lnTo>
                  <a:pt x="88940" y="81140"/>
                </a:lnTo>
                <a:lnTo>
                  <a:pt x="88940" y="81150"/>
                </a:lnTo>
                <a:lnTo>
                  <a:pt x="88930" y="81170"/>
                </a:lnTo>
                <a:lnTo>
                  <a:pt x="88930" y="81180"/>
                </a:lnTo>
                <a:lnTo>
                  <a:pt x="88930" y="81190"/>
                </a:lnTo>
                <a:lnTo>
                  <a:pt x="88930" y="81200"/>
                </a:lnTo>
                <a:lnTo>
                  <a:pt x="88920" y="81210"/>
                </a:lnTo>
                <a:lnTo>
                  <a:pt x="88920" y="81220"/>
                </a:lnTo>
                <a:lnTo>
                  <a:pt x="88920" y="81230"/>
                </a:lnTo>
                <a:lnTo>
                  <a:pt x="88910" y="81240"/>
                </a:lnTo>
                <a:lnTo>
                  <a:pt x="88910" y="81250"/>
                </a:lnTo>
                <a:lnTo>
                  <a:pt x="88900" y="81260"/>
                </a:lnTo>
                <a:lnTo>
                  <a:pt x="88890" y="81270"/>
                </a:lnTo>
                <a:lnTo>
                  <a:pt x="88890" y="81280"/>
                </a:lnTo>
                <a:lnTo>
                  <a:pt x="88890" y="81290"/>
                </a:lnTo>
                <a:lnTo>
                  <a:pt x="88900" y="81300"/>
                </a:lnTo>
                <a:lnTo>
                  <a:pt x="88910" y="81300"/>
                </a:lnTo>
                <a:lnTo>
                  <a:pt x="88920" y="81300"/>
                </a:lnTo>
                <a:lnTo>
                  <a:pt x="88930" y="81310"/>
                </a:lnTo>
                <a:lnTo>
                  <a:pt x="88940" y="81320"/>
                </a:lnTo>
                <a:lnTo>
                  <a:pt x="88950" y="81320"/>
                </a:lnTo>
                <a:lnTo>
                  <a:pt x="88960" y="81310"/>
                </a:lnTo>
                <a:lnTo>
                  <a:pt x="88970" y="81310"/>
                </a:lnTo>
                <a:lnTo>
                  <a:pt x="88970" y="81320"/>
                </a:lnTo>
                <a:lnTo>
                  <a:pt x="88970" y="81330"/>
                </a:lnTo>
                <a:lnTo>
                  <a:pt x="88970" y="81340"/>
                </a:lnTo>
                <a:lnTo>
                  <a:pt x="88960" y="81350"/>
                </a:lnTo>
                <a:lnTo>
                  <a:pt x="88960" y="81360"/>
                </a:lnTo>
                <a:lnTo>
                  <a:pt x="88970" y="81370"/>
                </a:lnTo>
                <a:lnTo>
                  <a:pt x="88980" y="81370"/>
                </a:lnTo>
                <a:lnTo>
                  <a:pt x="88990" y="81370"/>
                </a:lnTo>
                <a:lnTo>
                  <a:pt x="88990" y="81380"/>
                </a:lnTo>
                <a:lnTo>
                  <a:pt x="88990" y="81390"/>
                </a:lnTo>
                <a:lnTo>
                  <a:pt x="88990" y="81400"/>
                </a:lnTo>
                <a:lnTo>
                  <a:pt x="88990" y="81410"/>
                </a:lnTo>
                <a:lnTo>
                  <a:pt x="88990" y="81420"/>
                </a:lnTo>
                <a:lnTo>
                  <a:pt x="88990" y="81440"/>
                </a:lnTo>
                <a:lnTo>
                  <a:pt x="88990" y="81450"/>
                </a:lnTo>
                <a:lnTo>
                  <a:pt x="88980" y="81470"/>
                </a:lnTo>
                <a:lnTo>
                  <a:pt x="88980" y="81490"/>
                </a:lnTo>
                <a:lnTo>
                  <a:pt x="88970" y="81500"/>
                </a:lnTo>
                <a:lnTo>
                  <a:pt x="88970" y="81510"/>
                </a:lnTo>
                <a:lnTo>
                  <a:pt x="88970" y="81520"/>
                </a:lnTo>
                <a:lnTo>
                  <a:pt x="88970" y="81530"/>
                </a:lnTo>
                <a:lnTo>
                  <a:pt x="88970" y="81540"/>
                </a:lnTo>
                <a:lnTo>
                  <a:pt x="88970" y="81550"/>
                </a:lnTo>
                <a:lnTo>
                  <a:pt x="88970" y="81560"/>
                </a:lnTo>
                <a:lnTo>
                  <a:pt x="88960" y="81570"/>
                </a:lnTo>
                <a:lnTo>
                  <a:pt x="88950" y="81580"/>
                </a:lnTo>
                <a:lnTo>
                  <a:pt x="88950" y="81590"/>
                </a:lnTo>
                <a:lnTo>
                  <a:pt x="88940" y="81600"/>
                </a:lnTo>
                <a:lnTo>
                  <a:pt x="88950" y="81620"/>
                </a:lnTo>
                <a:lnTo>
                  <a:pt x="88960" y="81620"/>
                </a:lnTo>
                <a:lnTo>
                  <a:pt x="88970" y="81630"/>
                </a:lnTo>
                <a:lnTo>
                  <a:pt x="88990" y="81630"/>
                </a:lnTo>
                <a:lnTo>
                  <a:pt x="89010" y="81620"/>
                </a:lnTo>
                <a:lnTo>
                  <a:pt x="89030" y="81610"/>
                </a:lnTo>
                <a:lnTo>
                  <a:pt x="89040" y="81600"/>
                </a:lnTo>
                <a:lnTo>
                  <a:pt x="89050" y="81590"/>
                </a:lnTo>
                <a:lnTo>
                  <a:pt x="89050" y="81570"/>
                </a:lnTo>
                <a:lnTo>
                  <a:pt x="89060" y="81550"/>
                </a:lnTo>
                <a:lnTo>
                  <a:pt x="89070" y="81550"/>
                </a:lnTo>
                <a:lnTo>
                  <a:pt x="89070" y="81540"/>
                </a:lnTo>
                <a:lnTo>
                  <a:pt x="89080" y="81520"/>
                </a:lnTo>
                <a:lnTo>
                  <a:pt x="89080" y="81510"/>
                </a:lnTo>
                <a:lnTo>
                  <a:pt x="89090" y="81510"/>
                </a:lnTo>
                <a:lnTo>
                  <a:pt x="89080" y="81480"/>
                </a:lnTo>
                <a:lnTo>
                  <a:pt x="89080" y="81460"/>
                </a:lnTo>
                <a:lnTo>
                  <a:pt x="89090" y="81450"/>
                </a:lnTo>
                <a:lnTo>
                  <a:pt x="89100" y="81440"/>
                </a:lnTo>
                <a:lnTo>
                  <a:pt x="89120" y="81410"/>
                </a:lnTo>
                <a:lnTo>
                  <a:pt x="89130" y="81390"/>
                </a:lnTo>
                <a:lnTo>
                  <a:pt x="89140" y="81390"/>
                </a:lnTo>
                <a:lnTo>
                  <a:pt x="89140" y="81380"/>
                </a:lnTo>
                <a:lnTo>
                  <a:pt x="89140" y="81370"/>
                </a:lnTo>
                <a:lnTo>
                  <a:pt x="89130" y="81370"/>
                </a:lnTo>
                <a:lnTo>
                  <a:pt x="89130" y="81360"/>
                </a:lnTo>
                <a:lnTo>
                  <a:pt x="89120" y="81350"/>
                </a:lnTo>
                <a:lnTo>
                  <a:pt x="89130" y="81340"/>
                </a:lnTo>
                <a:lnTo>
                  <a:pt x="89140" y="81330"/>
                </a:lnTo>
                <a:lnTo>
                  <a:pt x="89140" y="81320"/>
                </a:lnTo>
                <a:lnTo>
                  <a:pt x="89140" y="81310"/>
                </a:lnTo>
                <a:lnTo>
                  <a:pt x="89140" y="81300"/>
                </a:lnTo>
                <a:lnTo>
                  <a:pt x="89140" y="81290"/>
                </a:lnTo>
                <a:lnTo>
                  <a:pt x="89130" y="81280"/>
                </a:lnTo>
                <a:lnTo>
                  <a:pt x="89130" y="81270"/>
                </a:lnTo>
                <a:lnTo>
                  <a:pt x="89120" y="81260"/>
                </a:lnTo>
                <a:lnTo>
                  <a:pt x="89110" y="81250"/>
                </a:lnTo>
                <a:lnTo>
                  <a:pt x="89100" y="81240"/>
                </a:lnTo>
                <a:lnTo>
                  <a:pt x="89090" y="81230"/>
                </a:lnTo>
                <a:lnTo>
                  <a:pt x="89080" y="81220"/>
                </a:lnTo>
                <a:lnTo>
                  <a:pt x="89070" y="81210"/>
                </a:lnTo>
                <a:lnTo>
                  <a:pt x="89070" y="81200"/>
                </a:lnTo>
                <a:lnTo>
                  <a:pt x="89070" y="81190"/>
                </a:lnTo>
                <a:lnTo>
                  <a:pt x="89060" y="81180"/>
                </a:lnTo>
                <a:lnTo>
                  <a:pt x="89050" y="81170"/>
                </a:lnTo>
                <a:lnTo>
                  <a:pt x="89060" y="81160"/>
                </a:lnTo>
                <a:lnTo>
                  <a:pt x="89060" y="81150"/>
                </a:lnTo>
                <a:lnTo>
                  <a:pt x="89060" y="81140"/>
                </a:lnTo>
                <a:lnTo>
                  <a:pt x="89050" y="81130"/>
                </a:lnTo>
                <a:lnTo>
                  <a:pt x="89050" y="81120"/>
                </a:lnTo>
                <a:lnTo>
                  <a:pt x="89050" y="81110"/>
                </a:lnTo>
                <a:lnTo>
                  <a:pt x="89060" y="81100"/>
                </a:lnTo>
                <a:lnTo>
                  <a:pt x="89060" y="81090"/>
                </a:lnTo>
                <a:lnTo>
                  <a:pt x="89070" y="81070"/>
                </a:lnTo>
                <a:lnTo>
                  <a:pt x="89060" y="81060"/>
                </a:lnTo>
                <a:lnTo>
                  <a:pt x="89040" y="81040"/>
                </a:lnTo>
                <a:lnTo>
                  <a:pt x="89040" y="81030"/>
                </a:lnTo>
                <a:lnTo>
                  <a:pt x="89050" y="81010"/>
                </a:lnTo>
                <a:lnTo>
                  <a:pt x="89060" y="80990"/>
                </a:lnTo>
                <a:lnTo>
                  <a:pt x="89080" y="80980"/>
                </a:lnTo>
                <a:lnTo>
                  <a:pt x="89120" y="80960"/>
                </a:lnTo>
                <a:lnTo>
                  <a:pt x="89120" y="80950"/>
                </a:lnTo>
                <a:lnTo>
                  <a:pt x="89140" y="80940"/>
                </a:lnTo>
                <a:lnTo>
                  <a:pt x="89170" y="80920"/>
                </a:lnTo>
                <a:lnTo>
                  <a:pt x="89180" y="80900"/>
                </a:lnTo>
                <a:lnTo>
                  <a:pt x="89200" y="80880"/>
                </a:lnTo>
                <a:lnTo>
                  <a:pt x="89230" y="80860"/>
                </a:lnTo>
                <a:lnTo>
                  <a:pt x="89270" y="80850"/>
                </a:lnTo>
                <a:lnTo>
                  <a:pt x="89350" y="80810"/>
                </a:lnTo>
                <a:lnTo>
                  <a:pt x="89380" y="80760"/>
                </a:lnTo>
                <a:lnTo>
                  <a:pt x="89390" y="80740"/>
                </a:lnTo>
                <a:lnTo>
                  <a:pt x="89420" y="80700"/>
                </a:lnTo>
                <a:lnTo>
                  <a:pt x="89430" y="80680"/>
                </a:lnTo>
                <a:lnTo>
                  <a:pt x="89440" y="80680"/>
                </a:lnTo>
                <a:lnTo>
                  <a:pt x="89440" y="80660"/>
                </a:lnTo>
                <a:lnTo>
                  <a:pt x="89440" y="80640"/>
                </a:lnTo>
                <a:lnTo>
                  <a:pt x="89430" y="80600"/>
                </a:lnTo>
                <a:lnTo>
                  <a:pt x="89430" y="80570"/>
                </a:lnTo>
                <a:lnTo>
                  <a:pt x="89430" y="80530"/>
                </a:lnTo>
                <a:lnTo>
                  <a:pt x="89450" y="80510"/>
                </a:lnTo>
                <a:lnTo>
                  <a:pt x="89480" y="80460"/>
                </a:lnTo>
                <a:lnTo>
                  <a:pt x="89500" y="80430"/>
                </a:lnTo>
                <a:lnTo>
                  <a:pt x="89540" y="80390"/>
                </a:lnTo>
                <a:lnTo>
                  <a:pt x="89560" y="80380"/>
                </a:lnTo>
                <a:lnTo>
                  <a:pt x="89620" y="80360"/>
                </a:lnTo>
                <a:lnTo>
                  <a:pt x="89670" y="80350"/>
                </a:lnTo>
                <a:lnTo>
                  <a:pt x="89680" y="80320"/>
                </a:lnTo>
                <a:lnTo>
                  <a:pt x="89690" y="80300"/>
                </a:lnTo>
                <a:lnTo>
                  <a:pt x="89690" y="80290"/>
                </a:lnTo>
                <a:lnTo>
                  <a:pt x="89700" y="80280"/>
                </a:lnTo>
                <a:lnTo>
                  <a:pt x="89710" y="80270"/>
                </a:lnTo>
                <a:lnTo>
                  <a:pt x="89740" y="80270"/>
                </a:lnTo>
                <a:lnTo>
                  <a:pt x="89780" y="80280"/>
                </a:lnTo>
                <a:lnTo>
                  <a:pt x="89790" y="80270"/>
                </a:lnTo>
                <a:lnTo>
                  <a:pt x="89810" y="80270"/>
                </a:lnTo>
                <a:lnTo>
                  <a:pt x="89820" y="80230"/>
                </a:lnTo>
                <a:lnTo>
                  <a:pt x="89820" y="80220"/>
                </a:lnTo>
                <a:lnTo>
                  <a:pt x="89830" y="80220"/>
                </a:lnTo>
                <a:lnTo>
                  <a:pt x="89860" y="80210"/>
                </a:lnTo>
                <a:lnTo>
                  <a:pt x="89900" y="80200"/>
                </a:lnTo>
                <a:lnTo>
                  <a:pt x="89930" y="80190"/>
                </a:lnTo>
                <a:lnTo>
                  <a:pt x="90010" y="80190"/>
                </a:lnTo>
                <a:lnTo>
                  <a:pt x="90050" y="80200"/>
                </a:lnTo>
                <a:lnTo>
                  <a:pt x="90080" y="80220"/>
                </a:lnTo>
                <a:lnTo>
                  <a:pt x="90100" y="80220"/>
                </a:lnTo>
                <a:lnTo>
                  <a:pt x="90120" y="80220"/>
                </a:lnTo>
                <a:lnTo>
                  <a:pt x="90120" y="80230"/>
                </a:lnTo>
                <a:lnTo>
                  <a:pt x="90130" y="80220"/>
                </a:lnTo>
                <a:lnTo>
                  <a:pt x="90140" y="80210"/>
                </a:lnTo>
                <a:lnTo>
                  <a:pt x="90160" y="80200"/>
                </a:lnTo>
                <a:lnTo>
                  <a:pt x="90170" y="80210"/>
                </a:lnTo>
                <a:lnTo>
                  <a:pt x="90180" y="80210"/>
                </a:lnTo>
                <a:lnTo>
                  <a:pt x="90200" y="80220"/>
                </a:lnTo>
                <a:lnTo>
                  <a:pt x="90220" y="80230"/>
                </a:lnTo>
                <a:lnTo>
                  <a:pt x="90240" y="80240"/>
                </a:lnTo>
                <a:lnTo>
                  <a:pt x="90270" y="80260"/>
                </a:lnTo>
                <a:lnTo>
                  <a:pt x="90280" y="80270"/>
                </a:lnTo>
                <a:lnTo>
                  <a:pt x="90280" y="80280"/>
                </a:lnTo>
                <a:lnTo>
                  <a:pt x="90290" y="80290"/>
                </a:lnTo>
                <a:lnTo>
                  <a:pt x="90300" y="80310"/>
                </a:lnTo>
                <a:lnTo>
                  <a:pt x="90300" y="80330"/>
                </a:lnTo>
                <a:lnTo>
                  <a:pt x="90300" y="80350"/>
                </a:lnTo>
                <a:lnTo>
                  <a:pt x="90290" y="80370"/>
                </a:lnTo>
                <a:lnTo>
                  <a:pt x="90290" y="80390"/>
                </a:lnTo>
                <a:lnTo>
                  <a:pt x="90300" y="80400"/>
                </a:lnTo>
                <a:lnTo>
                  <a:pt x="90300" y="80420"/>
                </a:lnTo>
                <a:lnTo>
                  <a:pt x="90310" y="80440"/>
                </a:lnTo>
                <a:lnTo>
                  <a:pt x="90320" y="80450"/>
                </a:lnTo>
                <a:lnTo>
                  <a:pt x="90320" y="80460"/>
                </a:lnTo>
                <a:lnTo>
                  <a:pt x="90340" y="80470"/>
                </a:lnTo>
                <a:lnTo>
                  <a:pt x="90350" y="80470"/>
                </a:lnTo>
                <a:lnTo>
                  <a:pt x="90360" y="80470"/>
                </a:lnTo>
                <a:lnTo>
                  <a:pt x="90380" y="80480"/>
                </a:lnTo>
                <a:lnTo>
                  <a:pt x="90390" y="80490"/>
                </a:lnTo>
                <a:lnTo>
                  <a:pt x="90390" y="80500"/>
                </a:lnTo>
                <a:lnTo>
                  <a:pt x="90400" y="80510"/>
                </a:lnTo>
                <a:lnTo>
                  <a:pt x="90420" y="80500"/>
                </a:lnTo>
                <a:lnTo>
                  <a:pt x="90430" y="80500"/>
                </a:lnTo>
                <a:lnTo>
                  <a:pt x="90440" y="80510"/>
                </a:lnTo>
                <a:lnTo>
                  <a:pt x="90450" y="80510"/>
                </a:lnTo>
                <a:lnTo>
                  <a:pt x="90490" y="80500"/>
                </a:lnTo>
                <a:lnTo>
                  <a:pt x="90510" y="80490"/>
                </a:lnTo>
                <a:lnTo>
                  <a:pt x="90530" y="80490"/>
                </a:lnTo>
                <a:lnTo>
                  <a:pt x="90550" y="80480"/>
                </a:lnTo>
                <a:lnTo>
                  <a:pt x="90570" y="80480"/>
                </a:lnTo>
                <a:lnTo>
                  <a:pt x="90590" y="80470"/>
                </a:lnTo>
                <a:lnTo>
                  <a:pt x="90610" y="80460"/>
                </a:lnTo>
                <a:lnTo>
                  <a:pt x="90640" y="80460"/>
                </a:lnTo>
                <a:lnTo>
                  <a:pt x="90660" y="80460"/>
                </a:lnTo>
                <a:lnTo>
                  <a:pt x="90700" y="80470"/>
                </a:lnTo>
                <a:lnTo>
                  <a:pt x="90730" y="80480"/>
                </a:lnTo>
                <a:lnTo>
                  <a:pt x="90760" y="80490"/>
                </a:lnTo>
                <a:lnTo>
                  <a:pt x="90780" y="80510"/>
                </a:lnTo>
                <a:lnTo>
                  <a:pt x="90810" y="80540"/>
                </a:lnTo>
                <a:lnTo>
                  <a:pt x="90820" y="80550"/>
                </a:lnTo>
                <a:lnTo>
                  <a:pt x="90830" y="80560"/>
                </a:lnTo>
                <a:lnTo>
                  <a:pt x="90840" y="80570"/>
                </a:lnTo>
                <a:lnTo>
                  <a:pt x="90850" y="80580"/>
                </a:lnTo>
                <a:lnTo>
                  <a:pt x="90880" y="80600"/>
                </a:lnTo>
                <a:lnTo>
                  <a:pt x="90910" y="80620"/>
                </a:lnTo>
                <a:lnTo>
                  <a:pt x="90940" y="80660"/>
                </a:lnTo>
                <a:lnTo>
                  <a:pt x="90960" y="80680"/>
                </a:lnTo>
                <a:lnTo>
                  <a:pt x="90980" y="80730"/>
                </a:lnTo>
                <a:lnTo>
                  <a:pt x="90990" y="80760"/>
                </a:lnTo>
                <a:lnTo>
                  <a:pt x="90990" y="80790"/>
                </a:lnTo>
                <a:lnTo>
                  <a:pt x="91000" y="80830"/>
                </a:lnTo>
                <a:lnTo>
                  <a:pt x="91010" y="80850"/>
                </a:lnTo>
                <a:lnTo>
                  <a:pt x="91010" y="80870"/>
                </a:lnTo>
                <a:lnTo>
                  <a:pt x="91010" y="80880"/>
                </a:lnTo>
                <a:lnTo>
                  <a:pt x="91020" y="80890"/>
                </a:lnTo>
                <a:lnTo>
                  <a:pt x="91020" y="80900"/>
                </a:lnTo>
                <a:lnTo>
                  <a:pt x="91030" y="80900"/>
                </a:lnTo>
                <a:lnTo>
                  <a:pt x="91030" y="80910"/>
                </a:lnTo>
                <a:lnTo>
                  <a:pt x="91040" y="80920"/>
                </a:lnTo>
                <a:lnTo>
                  <a:pt x="91050" y="80930"/>
                </a:lnTo>
                <a:lnTo>
                  <a:pt x="91050" y="80940"/>
                </a:lnTo>
                <a:lnTo>
                  <a:pt x="91060" y="80950"/>
                </a:lnTo>
                <a:lnTo>
                  <a:pt x="91060" y="80960"/>
                </a:lnTo>
                <a:lnTo>
                  <a:pt x="91070" y="80960"/>
                </a:lnTo>
                <a:lnTo>
                  <a:pt x="91080" y="80970"/>
                </a:lnTo>
                <a:lnTo>
                  <a:pt x="91080" y="80980"/>
                </a:lnTo>
                <a:lnTo>
                  <a:pt x="91070" y="80980"/>
                </a:lnTo>
                <a:lnTo>
                  <a:pt x="91070" y="80990"/>
                </a:lnTo>
                <a:lnTo>
                  <a:pt x="91080" y="81000"/>
                </a:lnTo>
                <a:lnTo>
                  <a:pt x="91080" y="81010"/>
                </a:lnTo>
                <a:lnTo>
                  <a:pt x="91080" y="81020"/>
                </a:lnTo>
                <a:lnTo>
                  <a:pt x="91090" y="81030"/>
                </a:lnTo>
                <a:lnTo>
                  <a:pt x="91100" y="81040"/>
                </a:lnTo>
                <a:lnTo>
                  <a:pt x="91100" y="81050"/>
                </a:lnTo>
                <a:lnTo>
                  <a:pt x="91110" y="81060"/>
                </a:lnTo>
                <a:lnTo>
                  <a:pt x="91120" y="81070"/>
                </a:lnTo>
                <a:lnTo>
                  <a:pt x="91120" y="81080"/>
                </a:lnTo>
                <a:lnTo>
                  <a:pt x="91130" y="81090"/>
                </a:lnTo>
                <a:lnTo>
                  <a:pt x="91130" y="81100"/>
                </a:lnTo>
                <a:lnTo>
                  <a:pt x="91140" y="81110"/>
                </a:lnTo>
                <a:lnTo>
                  <a:pt x="91150" y="81110"/>
                </a:lnTo>
                <a:lnTo>
                  <a:pt x="91150" y="81100"/>
                </a:lnTo>
                <a:lnTo>
                  <a:pt x="91150" y="81080"/>
                </a:lnTo>
                <a:lnTo>
                  <a:pt x="91150" y="81070"/>
                </a:lnTo>
                <a:lnTo>
                  <a:pt x="91160" y="81070"/>
                </a:lnTo>
                <a:lnTo>
                  <a:pt x="91170" y="81070"/>
                </a:lnTo>
                <a:lnTo>
                  <a:pt x="91170" y="81080"/>
                </a:lnTo>
                <a:lnTo>
                  <a:pt x="91170" y="81090"/>
                </a:lnTo>
                <a:lnTo>
                  <a:pt x="91180" y="81100"/>
                </a:lnTo>
                <a:lnTo>
                  <a:pt x="91180" y="81110"/>
                </a:lnTo>
                <a:lnTo>
                  <a:pt x="91190" y="81110"/>
                </a:lnTo>
                <a:lnTo>
                  <a:pt x="91200" y="81110"/>
                </a:lnTo>
                <a:lnTo>
                  <a:pt x="91200" y="81120"/>
                </a:lnTo>
                <a:lnTo>
                  <a:pt x="91200" y="81130"/>
                </a:lnTo>
                <a:lnTo>
                  <a:pt x="91210" y="81130"/>
                </a:lnTo>
                <a:lnTo>
                  <a:pt x="91220" y="81130"/>
                </a:lnTo>
                <a:lnTo>
                  <a:pt x="91230" y="81130"/>
                </a:lnTo>
                <a:lnTo>
                  <a:pt x="91240" y="81130"/>
                </a:lnTo>
                <a:lnTo>
                  <a:pt x="91240" y="81140"/>
                </a:lnTo>
                <a:lnTo>
                  <a:pt x="91240" y="81150"/>
                </a:lnTo>
                <a:lnTo>
                  <a:pt x="91240" y="81160"/>
                </a:lnTo>
                <a:lnTo>
                  <a:pt x="91240" y="81170"/>
                </a:lnTo>
                <a:lnTo>
                  <a:pt x="91250" y="81170"/>
                </a:lnTo>
                <a:lnTo>
                  <a:pt x="91250" y="81180"/>
                </a:lnTo>
                <a:lnTo>
                  <a:pt x="91260" y="81170"/>
                </a:lnTo>
                <a:lnTo>
                  <a:pt x="91270" y="81170"/>
                </a:lnTo>
                <a:lnTo>
                  <a:pt x="91280" y="81170"/>
                </a:lnTo>
                <a:lnTo>
                  <a:pt x="91300" y="81170"/>
                </a:lnTo>
                <a:lnTo>
                  <a:pt x="91320" y="81170"/>
                </a:lnTo>
                <a:lnTo>
                  <a:pt x="91340" y="81170"/>
                </a:lnTo>
                <a:lnTo>
                  <a:pt x="91360" y="81160"/>
                </a:lnTo>
                <a:lnTo>
                  <a:pt x="91380" y="81160"/>
                </a:lnTo>
                <a:lnTo>
                  <a:pt x="91390" y="81160"/>
                </a:lnTo>
                <a:lnTo>
                  <a:pt x="91410" y="81150"/>
                </a:lnTo>
                <a:lnTo>
                  <a:pt x="91420" y="81150"/>
                </a:lnTo>
                <a:lnTo>
                  <a:pt x="91430" y="81140"/>
                </a:lnTo>
                <a:lnTo>
                  <a:pt x="91440" y="81140"/>
                </a:lnTo>
                <a:lnTo>
                  <a:pt x="91450" y="81140"/>
                </a:lnTo>
                <a:lnTo>
                  <a:pt x="91470" y="81160"/>
                </a:lnTo>
                <a:lnTo>
                  <a:pt x="91500" y="81180"/>
                </a:lnTo>
                <a:lnTo>
                  <a:pt x="91510" y="81200"/>
                </a:lnTo>
                <a:lnTo>
                  <a:pt x="91530" y="81220"/>
                </a:lnTo>
                <a:lnTo>
                  <a:pt x="91540" y="81230"/>
                </a:lnTo>
                <a:lnTo>
                  <a:pt x="91540" y="81250"/>
                </a:lnTo>
                <a:lnTo>
                  <a:pt x="91540" y="81260"/>
                </a:lnTo>
                <a:lnTo>
                  <a:pt x="91550" y="81280"/>
                </a:lnTo>
                <a:lnTo>
                  <a:pt x="91550" y="81290"/>
                </a:lnTo>
                <a:lnTo>
                  <a:pt x="91550" y="81310"/>
                </a:lnTo>
                <a:lnTo>
                  <a:pt x="91550" y="81330"/>
                </a:lnTo>
                <a:lnTo>
                  <a:pt x="91550" y="81340"/>
                </a:lnTo>
                <a:lnTo>
                  <a:pt x="91550" y="81380"/>
                </a:lnTo>
                <a:lnTo>
                  <a:pt x="91550" y="81400"/>
                </a:lnTo>
                <a:lnTo>
                  <a:pt x="91550" y="81420"/>
                </a:lnTo>
                <a:lnTo>
                  <a:pt x="91550" y="81440"/>
                </a:lnTo>
                <a:lnTo>
                  <a:pt x="91540" y="81460"/>
                </a:lnTo>
                <a:lnTo>
                  <a:pt x="91540" y="81490"/>
                </a:lnTo>
                <a:lnTo>
                  <a:pt x="91530" y="81520"/>
                </a:lnTo>
                <a:lnTo>
                  <a:pt x="91510" y="81550"/>
                </a:lnTo>
                <a:lnTo>
                  <a:pt x="91500" y="81580"/>
                </a:lnTo>
                <a:lnTo>
                  <a:pt x="91480" y="81610"/>
                </a:lnTo>
                <a:lnTo>
                  <a:pt x="91470" y="81620"/>
                </a:lnTo>
                <a:lnTo>
                  <a:pt x="91460" y="81640"/>
                </a:lnTo>
                <a:lnTo>
                  <a:pt x="91440" y="81650"/>
                </a:lnTo>
                <a:lnTo>
                  <a:pt x="91430" y="81670"/>
                </a:lnTo>
                <a:lnTo>
                  <a:pt x="91420" y="81680"/>
                </a:lnTo>
                <a:lnTo>
                  <a:pt x="91410" y="81700"/>
                </a:lnTo>
                <a:lnTo>
                  <a:pt x="91410" y="81710"/>
                </a:lnTo>
                <a:lnTo>
                  <a:pt x="91410" y="81720"/>
                </a:lnTo>
                <a:lnTo>
                  <a:pt x="91410" y="81730"/>
                </a:lnTo>
                <a:lnTo>
                  <a:pt x="91420" y="81740"/>
                </a:lnTo>
                <a:lnTo>
                  <a:pt x="91420" y="81750"/>
                </a:lnTo>
                <a:lnTo>
                  <a:pt x="91420" y="81760"/>
                </a:lnTo>
                <a:lnTo>
                  <a:pt x="91430" y="81760"/>
                </a:lnTo>
                <a:lnTo>
                  <a:pt x="91430" y="81770"/>
                </a:lnTo>
                <a:lnTo>
                  <a:pt x="91440" y="81770"/>
                </a:lnTo>
                <a:lnTo>
                  <a:pt x="91450" y="81770"/>
                </a:lnTo>
                <a:lnTo>
                  <a:pt x="91460" y="81770"/>
                </a:lnTo>
                <a:lnTo>
                  <a:pt x="91470" y="81770"/>
                </a:lnTo>
                <a:lnTo>
                  <a:pt x="91470" y="81780"/>
                </a:lnTo>
                <a:lnTo>
                  <a:pt x="91480" y="81790"/>
                </a:lnTo>
                <a:lnTo>
                  <a:pt x="91490" y="81790"/>
                </a:lnTo>
                <a:lnTo>
                  <a:pt x="91490" y="81800"/>
                </a:lnTo>
                <a:lnTo>
                  <a:pt x="91490" y="81810"/>
                </a:lnTo>
                <a:lnTo>
                  <a:pt x="91500" y="81810"/>
                </a:lnTo>
                <a:lnTo>
                  <a:pt x="91510" y="81810"/>
                </a:lnTo>
                <a:lnTo>
                  <a:pt x="91510" y="81820"/>
                </a:lnTo>
                <a:lnTo>
                  <a:pt x="91520" y="81820"/>
                </a:lnTo>
                <a:lnTo>
                  <a:pt x="91520" y="81830"/>
                </a:lnTo>
                <a:lnTo>
                  <a:pt x="91520" y="81840"/>
                </a:lnTo>
                <a:lnTo>
                  <a:pt x="91530" y="81840"/>
                </a:lnTo>
                <a:lnTo>
                  <a:pt x="91540" y="81840"/>
                </a:lnTo>
                <a:lnTo>
                  <a:pt x="91540" y="81850"/>
                </a:lnTo>
                <a:lnTo>
                  <a:pt x="91540" y="81860"/>
                </a:lnTo>
                <a:lnTo>
                  <a:pt x="91540" y="81870"/>
                </a:lnTo>
                <a:lnTo>
                  <a:pt x="91540" y="81880"/>
                </a:lnTo>
                <a:lnTo>
                  <a:pt x="91540" y="81890"/>
                </a:lnTo>
                <a:lnTo>
                  <a:pt x="91540" y="81900"/>
                </a:lnTo>
                <a:lnTo>
                  <a:pt x="91550" y="81910"/>
                </a:lnTo>
                <a:lnTo>
                  <a:pt x="91540" y="81920"/>
                </a:lnTo>
                <a:lnTo>
                  <a:pt x="91550" y="81930"/>
                </a:lnTo>
                <a:lnTo>
                  <a:pt x="91550" y="81940"/>
                </a:lnTo>
                <a:lnTo>
                  <a:pt x="91560" y="81940"/>
                </a:lnTo>
                <a:lnTo>
                  <a:pt x="91560" y="81950"/>
                </a:lnTo>
                <a:lnTo>
                  <a:pt x="91560" y="81960"/>
                </a:lnTo>
                <a:lnTo>
                  <a:pt x="91550" y="81960"/>
                </a:lnTo>
                <a:lnTo>
                  <a:pt x="91540" y="81970"/>
                </a:lnTo>
                <a:lnTo>
                  <a:pt x="91540" y="81980"/>
                </a:lnTo>
                <a:lnTo>
                  <a:pt x="91540" y="81990"/>
                </a:lnTo>
                <a:lnTo>
                  <a:pt x="91540" y="82000"/>
                </a:lnTo>
                <a:lnTo>
                  <a:pt x="91530" y="82000"/>
                </a:lnTo>
                <a:lnTo>
                  <a:pt x="91540" y="82010"/>
                </a:lnTo>
                <a:lnTo>
                  <a:pt x="91530" y="82010"/>
                </a:lnTo>
                <a:lnTo>
                  <a:pt x="91530" y="82020"/>
                </a:lnTo>
                <a:lnTo>
                  <a:pt x="91520" y="82020"/>
                </a:lnTo>
                <a:lnTo>
                  <a:pt x="91520" y="82030"/>
                </a:lnTo>
                <a:lnTo>
                  <a:pt x="91510" y="82030"/>
                </a:lnTo>
                <a:lnTo>
                  <a:pt x="91510" y="82040"/>
                </a:lnTo>
                <a:lnTo>
                  <a:pt x="91510" y="82050"/>
                </a:lnTo>
                <a:lnTo>
                  <a:pt x="91510" y="82060"/>
                </a:lnTo>
                <a:lnTo>
                  <a:pt x="91500" y="82070"/>
                </a:lnTo>
                <a:lnTo>
                  <a:pt x="91500" y="82080"/>
                </a:lnTo>
                <a:lnTo>
                  <a:pt x="91490" y="82080"/>
                </a:lnTo>
                <a:lnTo>
                  <a:pt x="91480" y="82080"/>
                </a:lnTo>
                <a:lnTo>
                  <a:pt x="91470" y="82080"/>
                </a:lnTo>
                <a:lnTo>
                  <a:pt x="91460" y="82080"/>
                </a:lnTo>
                <a:lnTo>
                  <a:pt x="91460" y="82090"/>
                </a:lnTo>
                <a:lnTo>
                  <a:pt x="91460" y="82100"/>
                </a:lnTo>
                <a:lnTo>
                  <a:pt x="91450" y="82120"/>
                </a:lnTo>
                <a:lnTo>
                  <a:pt x="91450" y="82140"/>
                </a:lnTo>
                <a:lnTo>
                  <a:pt x="91440" y="82160"/>
                </a:lnTo>
                <a:lnTo>
                  <a:pt x="91430" y="82170"/>
                </a:lnTo>
                <a:lnTo>
                  <a:pt x="91420" y="82180"/>
                </a:lnTo>
                <a:lnTo>
                  <a:pt x="91410" y="82180"/>
                </a:lnTo>
                <a:lnTo>
                  <a:pt x="91340" y="82180"/>
                </a:lnTo>
                <a:lnTo>
                  <a:pt x="91340" y="82190"/>
                </a:lnTo>
                <a:lnTo>
                  <a:pt x="91330" y="82200"/>
                </a:lnTo>
                <a:lnTo>
                  <a:pt x="91320" y="82210"/>
                </a:lnTo>
                <a:lnTo>
                  <a:pt x="91310" y="82210"/>
                </a:lnTo>
                <a:lnTo>
                  <a:pt x="91300" y="82220"/>
                </a:lnTo>
                <a:lnTo>
                  <a:pt x="91280" y="82230"/>
                </a:lnTo>
                <a:lnTo>
                  <a:pt x="91270" y="82230"/>
                </a:lnTo>
                <a:lnTo>
                  <a:pt x="91260" y="82250"/>
                </a:lnTo>
                <a:lnTo>
                  <a:pt x="91250" y="82250"/>
                </a:lnTo>
                <a:lnTo>
                  <a:pt x="91240" y="82250"/>
                </a:lnTo>
                <a:lnTo>
                  <a:pt x="91230" y="82260"/>
                </a:lnTo>
                <a:lnTo>
                  <a:pt x="91210" y="82260"/>
                </a:lnTo>
                <a:lnTo>
                  <a:pt x="91190" y="82270"/>
                </a:lnTo>
                <a:lnTo>
                  <a:pt x="91170" y="82280"/>
                </a:lnTo>
                <a:lnTo>
                  <a:pt x="91150" y="82290"/>
                </a:lnTo>
                <a:lnTo>
                  <a:pt x="91130" y="82300"/>
                </a:lnTo>
                <a:lnTo>
                  <a:pt x="91110" y="82310"/>
                </a:lnTo>
                <a:lnTo>
                  <a:pt x="91090" y="82320"/>
                </a:lnTo>
                <a:lnTo>
                  <a:pt x="91080" y="82330"/>
                </a:lnTo>
                <a:lnTo>
                  <a:pt x="91070" y="82340"/>
                </a:lnTo>
                <a:lnTo>
                  <a:pt x="91050" y="82350"/>
                </a:lnTo>
                <a:lnTo>
                  <a:pt x="91030" y="82360"/>
                </a:lnTo>
                <a:lnTo>
                  <a:pt x="91010" y="82360"/>
                </a:lnTo>
                <a:lnTo>
                  <a:pt x="90990" y="82370"/>
                </a:lnTo>
                <a:lnTo>
                  <a:pt x="90960" y="82370"/>
                </a:lnTo>
                <a:lnTo>
                  <a:pt x="90950" y="82370"/>
                </a:lnTo>
                <a:lnTo>
                  <a:pt x="90930" y="82380"/>
                </a:lnTo>
                <a:lnTo>
                  <a:pt x="90920" y="82380"/>
                </a:lnTo>
                <a:lnTo>
                  <a:pt x="90910" y="82390"/>
                </a:lnTo>
                <a:lnTo>
                  <a:pt x="90900" y="82390"/>
                </a:lnTo>
                <a:lnTo>
                  <a:pt x="90890" y="82400"/>
                </a:lnTo>
                <a:lnTo>
                  <a:pt x="90870" y="82410"/>
                </a:lnTo>
                <a:lnTo>
                  <a:pt x="90860" y="82420"/>
                </a:lnTo>
                <a:lnTo>
                  <a:pt x="90850" y="82440"/>
                </a:lnTo>
                <a:lnTo>
                  <a:pt x="90840" y="82450"/>
                </a:lnTo>
                <a:lnTo>
                  <a:pt x="90840" y="82460"/>
                </a:lnTo>
                <a:lnTo>
                  <a:pt x="90830" y="82480"/>
                </a:lnTo>
                <a:lnTo>
                  <a:pt x="90830" y="82490"/>
                </a:lnTo>
                <a:lnTo>
                  <a:pt x="90830" y="82500"/>
                </a:lnTo>
                <a:lnTo>
                  <a:pt x="90830" y="82510"/>
                </a:lnTo>
                <a:lnTo>
                  <a:pt x="90840" y="82520"/>
                </a:lnTo>
                <a:lnTo>
                  <a:pt x="90840" y="82530"/>
                </a:lnTo>
                <a:lnTo>
                  <a:pt x="90830" y="82550"/>
                </a:lnTo>
                <a:lnTo>
                  <a:pt x="90830" y="82560"/>
                </a:lnTo>
                <a:lnTo>
                  <a:pt x="90830" y="82570"/>
                </a:lnTo>
                <a:lnTo>
                  <a:pt x="90830" y="82580"/>
                </a:lnTo>
                <a:lnTo>
                  <a:pt x="90840" y="82590"/>
                </a:lnTo>
                <a:lnTo>
                  <a:pt x="90840" y="82600"/>
                </a:lnTo>
                <a:lnTo>
                  <a:pt x="90840" y="82610"/>
                </a:lnTo>
                <a:lnTo>
                  <a:pt x="90840" y="82630"/>
                </a:lnTo>
                <a:lnTo>
                  <a:pt x="90840" y="82640"/>
                </a:lnTo>
                <a:lnTo>
                  <a:pt x="90840" y="82650"/>
                </a:lnTo>
                <a:lnTo>
                  <a:pt x="90840" y="82660"/>
                </a:lnTo>
                <a:lnTo>
                  <a:pt x="90840" y="82680"/>
                </a:lnTo>
                <a:lnTo>
                  <a:pt x="90840" y="82690"/>
                </a:lnTo>
                <a:lnTo>
                  <a:pt x="90840" y="82700"/>
                </a:lnTo>
                <a:lnTo>
                  <a:pt x="90830" y="82710"/>
                </a:lnTo>
                <a:lnTo>
                  <a:pt x="90820" y="82700"/>
                </a:lnTo>
                <a:lnTo>
                  <a:pt x="90800" y="82700"/>
                </a:lnTo>
                <a:lnTo>
                  <a:pt x="90780" y="82700"/>
                </a:lnTo>
                <a:lnTo>
                  <a:pt x="90770" y="82700"/>
                </a:lnTo>
                <a:lnTo>
                  <a:pt x="90760" y="82700"/>
                </a:lnTo>
                <a:lnTo>
                  <a:pt x="90750" y="82700"/>
                </a:lnTo>
                <a:lnTo>
                  <a:pt x="90740" y="82700"/>
                </a:lnTo>
                <a:lnTo>
                  <a:pt x="90730" y="82700"/>
                </a:lnTo>
                <a:lnTo>
                  <a:pt x="90720" y="82700"/>
                </a:lnTo>
                <a:lnTo>
                  <a:pt x="90710" y="82700"/>
                </a:lnTo>
                <a:lnTo>
                  <a:pt x="90700" y="82700"/>
                </a:lnTo>
                <a:lnTo>
                  <a:pt x="90690" y="82700"/>
                </a:lnTo>
                <a:lnTo>
                  <a:pt x="90670" y="82690"/>
                </a:lnTo>
                <a:lnTo>
                  <a:pt x="90660" y="82700"/>
                </a:lnTo>
                <a:lnTo>
                  <a:pt x="90660" y="82690"/>
                </a:lnTo>
                <a:lnTo>
                  <a:pt x="90650" y="82700"/>
                </a:lnTo>
                <a:lnTo>
                  <a:pt x="90630" y="82690"/>
                </a:lnTo>
                <a:lnTo>
                  <a:pt x="90620" y="82690"/>
                </a:lnTo>
                <a:lnTo>
                  <a:pt x="90610" y="82690"/>
                </a:lnTo>
                <a:lnTo>
                  <a:pt x="90600" y="82680"/>
                </a:lnTo>
                <a:lnTo>
                  <a:pt x="90590" y="82680"/>
                </a:lnTo>
                <a:lnTo>
                  <a:pt x="90580" y="82680"/>
                </a:lnTo>
                <a:lnTo>
                  <a:pt x="90570" y="82680"/>
                </a:lnTo>
                <a:lnTo>
                  <a:pt x="90550" y="82690"/>
                </a:lnTo>
                <a:lnTo>
                  <a:pt x="90530" y="82690"/>
                </a:lnTo>
                <a:lnTo>
                  <a:pt x="90510" y="82700"/>
                </a:lnTo>
                <a:lnTo>
                  <a:pt x="90500" y="82700"/>
                </a:lnTo>
                <a:lnTo>
                  <a:pt x="90490" y="82700"/>
                </a:lnTo>
                <a:lnTo>
                  <a:pt x="90480" y="82700"/>
                </a:lnTo>
                <a:lnTo>
                  <a:pt x="90470" y="82700"/>
                </a:lnTo>
                <a:lnTo>
                  <a:pt x="90460" y="82700"/>
                </a:lnTo>
                <a:lnTo>
                  <a:pt x="90440" y="82700"/>
                </a:lnTo>
                <a:lnTo>
                  <a:pt x="90430" y="82700"/>
                </a:lnTo>
                <a:lnTo>
                  <a:pt x="90420" y="82700"/>
                </a:lnTo>
                <a:lnTo>
                  <a:pt x="90400" y="82700"/>
                </a:lnTo>
                <a:lnTo>
                  <a:pt x="90390" y="82700"/>
                </a:lnTo>
                <a:lnTo>
                  <a:pt x="90380" y="82710"/>
                </a:lnTo>
                <a:lnTo>
                  <a:pt x="90370" y="82710"/>
                </a:lnTo>
                <a:lnTo>
                  <a:pt x="90360" y="82710"/>
                </a:lnTo>
                <a:lnTo>
                  <a:pt x="90350" y="82710"/>
                </a:lnTo>
                <a:lnTo>
                  <a:pt x="90330" y="82710"/>
                </a:lnTo>
                <a:lnTo>
                  <a:pt x="90320" y="82710"/>
                </a:lnTo>
                <a:lnTo>
                  <a:pt x="90300" y="82710"/>
                </a:lnTo>
                <a:lnTo>
                  <a:pt x="90290" y="82710"/>
                </a:lnTo>
                <a:lnTo>
                  <a:pt x="90280" y="82710"/>
                </a:lnTo>
                <a:lnTo>
                  <a:pt x="90260" y="82710"/>
                </a:lnTo>
                <a:lnTo>
                  <a:pt x="90250" y="82710"/>
                </a:lnTo>
                <a:lnTo>
                  <a:pt x="90240" y="82710"/>
                </a:lnTo>
                <a:lnTo>
                  <a:pt x="90220" y="82720"/>
                </a:lnTo>
                <a:lnTo>
                  <a:pt x="90200" y="82710"/>
                </a:lnTo>
                <a:lnTo>
                  <a:pt x="90190" y="82710"/>
                </a:lnTo>
                <a:lnTo>
                  <a:pt x="90180" y="82710"/>
                </a:lnTo>
                <a:lnTo>
                  <a:pt x="90170" y="82720"/>
                </a:lnTo>
                <a:lnTo>
                  <a:pt x="90160" y="82720"/>
                </a:lnTo>
                <a:lnTo>
                  <a:pt x="90150" y="82720"/>
                </a:lnTo>
                <a:lnTo>
                  <a:pt x="90140" y="82730"/>
                </a:lnTo>
                <a:lnTo>
                  <a:pt x="90130" y="82730"/>
                </a:lnTo>
                <a:lnTo>
                  <a:pt x="90120" y="82730"/>
                </a:lnTo>
                <a:lnTo>
                  <a:pt x="90110" y="82730"/>
                </a:lnTo>
                <a:lnTo>
                  <a:pt x="90100" y="82730"/>
                </a:lnTo>
                <a:lnTo>
                  <a:pt x="90090" y="82730"/>
                </a:lnTo>
                <a:lnTo>
                  <a:pt x="90080" y="82730"/>
                </a:lnTo>
                <a:lnTo>
                  <a:pt x="90070" y="82740"/>
                </a:lnTo>
                <a:lnTo>
                  <a:pt x="90070" y="82730"/>
                </a:lnTo>
                <a:lnTo>
                  <a:pt x="90060" y="82730"/>
                </a:lnTo>
                <a:lnTo>
                  <a:pt x="90050" y="82730"/>
                </a:lnTo>
                <a:lnTo>
                  <a:pt x="90030" y="82730"/>
                </a:lnTo>
                <a:lnTo>
                  <a:pt x="90020" y="82730"/>
                </a:lnTo>
                <a:lnTo>
                  <a:pt x="90010" y="82730"/>
                </a:lnTo>
                <a:lnTo>
                  <a:pt x="89990" y="82730"/>
                </a:lnTo>
                <a:lnTo>
                  <a:pt x="89970" y="82730"/>
                </a:lnTo>
                <a:lnTo>
                  <a:pt x="89960" y="82730"/>
                </a:lnTo>
                <a:lnTo>
                  <a:pt x="89950" y="82730"/>
                </a:lnTo>
                <a:lnTo>
                  <a:pt x="89940" y="82730"/>
                </a:lnTo>
                <a:lnTo>
                  <a:pt x="89930" y="82730"/>
                </a:lnTo>
                <a:lnTo>
                  <a:pt x="89910" y="82730"/>
                </a:lnTo>
                <a:lnTo>
                  <a:pt x="89890" y="82730"/>
                </a:lnTo>
                <a:lnTo>
                  <a:pt x="89870" y="82730"/>
                </a:lnTo>
                <a:lnTo>
                  <a:pt x="89860" y="82730"/>
                </a:lnTo>
                <a:lnTo>
                  <a:pt x="89850" y="82730"/>
                </a:lnTo>
                <a:lnTo>
                  <a:pt x="89840" y="82730"/>
                </a:lnTo>
                <a:lnTo>
                  <a:pt x="89830" y="82730"/>
                </a:lnTo>
                <a:lnTo>
                  <a:pt x="89820" y="82730"/>
                </a:lnTo>
                <a:lnTo>
                  <a:pt x="89820" y="82740"/>
                </a:lnTo>
                <a:lnTo>
                  <a:pt x="89800" y="82760"/>
                </a:lnTo>
                <a:lnTo>
                  <a:pt x="89790" y="82770"/>
                </a:lnTo>
                <a:lnTo>
                  <a:pt x="89780" y="82780"/>
                </a:lnTo>
                <a:lnTo>
                  <a:pt x="89770" y="82790"/>
                </a:lnTo>
                <a:lnTo>
                  <a:pt x="89760" y="82800"/>
                </a:lnTo>
                <a:lnTo>
                  <a:pt x="89740" y="82820"/>
                </a:lnTo>
                <a:lnTo>
                  <a:pt x="89730" y="82840"/>
                </a:lnTo>
                <a:lnTo>
                  <a:pt x="89720" y="82850"/>
                </a:lnTo>
                <a:lnTo>
                  <a:pt x="89710" y="82860"/>
                </a:lnTo>
                <a:lnTo>
                  <a:pt x="89700" y="82870"/>
                </a:lnTo>
                <a:lnTo>
                  <a:pt x="89680" y="82880"/>
                </a:lnTo>
                <a:lnTo>
                  <a:pt x="89660" y="82900"/>
                </a:lnTo>
                <a:lnTo>
                  <a:pt x="89640" y="82910"/>
                </a:lnTo>
                <a:lnTo>
                  <a:pt x="89620" y="82920"/>
                </a:lnTo>
                <a:lnTo>
                  <a:pt x="89600" y="82940"/>
                </a:lnTo>
                <a:lnTo>
                  <a:pt x="89590" y="82940"/>
                </a:lnTo>
                <a:lnTo>
                  <a:pt x="89580" y="82950"/>
                </a:lnTo>
                <a:lnTo>
                  <a:pt x="89570" y="82950"/>
                </a:lnTo>
                <a:lnTo>
                  <a:pt x="89560" y="82950"/>
                </a:lnTo>
                <a:lnTo>
                  <a:pt x="89550" y="82960"/>
                </a:lnTo>
                <a:lnTo>
                  <a:pt x="89520" y="82990"/>
                </a:lnTo>
                <a:lnTo>
                  <a:pt x="89470" y="83030"/>
                </a:lnTo>
                <a:lnTo>
                  <a:pt x="89460" y="83040"/>
                </a:lnTo>
                <a:lnTo>
                  <a:pt x="89430" y="83060"/>
                </a:lnTo>
                <a:lnTo>
                  <a:pt x="89390" y="83090"/>
                </a:lnTo>
                <a:lnTo>
                  <a:pt x="89380" y="83090"/>
                </a:lnTo>
                <a:lnTo>
                  <a:pt x="89380" y="83100"/>
                </a:lnTo>
                <a:lnTo>
                  <a:pt x="89350" y="83120"/>
                </a:lnTo>
                <a:lnTo>
                  <a:pt x="89320" y="83140"/>
                </a:lnTo>
                <a:lnTo>
                  <a:pt x="89280" y="83170"/>
                </a:lnTo>
                <a:lnTo>
                  <a:pt x="89240" y="83190"/>
                </a:lnTo>
                <a:lnTo>
                  <a:pt x="89230" y="83190"/>
                </a:lnTo>
                <a:lnTo>
                  <a:pt x="89200" y="83210"/>
                </a:lnTo>
                <a:lnTo>
                  <a:pt x="89190" y="83210"/>
                </a:lnTo>
                <a:lnTo>
                  <a:pt x="89180" y="83210"/>
                </a:lnTo>
                <a:lnTo>
                  <a:pt x="89170" y="83220"/>
                </a:lnTo>
                <a:lnTo>
                  <a:pt x="89160" y="83220"/>
                </a:lnTo>
                <a:lnTo>
                  <a:pt x="89150" y="83240"/>
                </a:lnTo>
                <a:lnTo>
                  <a:pt x="89140" y="83250"/>
                </a:lnTo>
                <a:lnTo>
                  <a:pt x="89130" y="83270"/>
                </a:lnTo>
                <a:lnTo>
                  <a:pt x="89120" y="83300"/>
                </a:lnTo>
                <a:lnTo>
                  <a:pt x="89120" y="83320"/>
                </a:lnTo>
                <a:lnTo>
                  <a:pt x="89120" y="83350"/>
                </a:lnTo>
                <a:lnTo>
                  <a:pt x="89120" y="83380"/>
                </a:lnTo>
                <a:lnTo>
                  <a:pt x="89120" y="83400"/>
                </a:lnTo>
                <a:lnTo>
                  <a:pt x="89130" y="83430"/>
                </a:lnTo>
                <a:lnTo>
                  <a:pt x="89130" y="83470"/>
                </a:lnTo>
                <a:lnTo>
                  <a:pt x="89140" y="83480"/>
                </a:lnTo>
                <a:lnTo>
                  <a:pt x="89140" y="83500"/>
                </a:lnTo>
                <a:lnTo>
                  <a:pt x="89140" y="83520"/>
                </a:lnTo>
                <a:lnTo>
                  <a:pt x="89140" y="83530"/>
                </a:lnTo>
                <a:lnTo>
                  <a:pt x="89140" y="83540"/>
                </a:lnTo>
                <a:lnTo>
                  <a:pt x="89140" y="83560"/>
                </a:lnTo>
                <a:lnTo>
                  <a:pt x="89140" y="83580"/>
                </a:lnTo>
                <a:lnTo>
                  <a:pt x="89140" y="83590"/>
                </a:lnTo>
                <a:lnTo>
                  <a:pt x="89140" y="83600"/>
                </a:lnTo>
                <a:lnTo>
                  <a:pt x="89140" y="83620"/>
                </a:lnTo>
                <a:lnTo>
                  <a:pt x="89140" y="83630"/>
                </a:lnTo>
                <a:lnTo>
                  <a:pt x="89140" y="83640"/>
                </a:lnTo>
                <a:lnTo>
                  <a:pt x="89140" y="83650"/>
                </a:lnTo>
                <a:lnTo>
                  <a:pt x="89140" y="83670"/>
                </a:lnTo>
                <a:lnTo>
                  <a:pt x="89150" y="83680"/>
                </a:lnTo>
                <a:lnTo>
                  <a:pt x="89150" y="83700"/>
                </a:lnTo>
                <a:lnTo>
                  <a:pt x="89160" y="83720"/>
                </a:lnTo>
                <a:lnTo>
                  <a:pt x="89160" y="83740"/>
                </a:lnTo>
                <a:lnTo>
                  <a:pt x="89170" y="83760"/>
                </a:lnTo>
                <a:lnTo>
                  <a:pt x="89180" y="83790"/>
                </a:lnTo>
                <a:lnTo>
                  <a:pt x="89190" y="83800"/>
                </a:lnTo>
                <a:lnTo>
                  <a:pt x="89190" y="83810"/>
                </a:lnTo>
                <a:lnTo>
                  <a:pt x="89200" y="83820"/>
                </a:lnTo>
                <a:lnTo>
                  <a:pt x="89200" y="83830"/>
                </a:lnTo>
                <a:lnTo>
                  <a:pt x="89200" y="83850"/>
                </a:lnTo>
                <a:lnTo>
                  <a:pt x="89210" y="83880"/>
                </a:lnTo>
                <a:lnTo>
                  <a:pt x="89220" y="83910"/>
                </a:lnTo>
                <a:lnTo>
                  <a:pt x="89230" y="83940"/>
                </a:lnTo>
                <a:lnTo>
                  <a:pt x="89240" y="83960"/>
                </a:lnTo>
                <a:lnTo>
                  <a:pt x="89240" y="83990"/>
                </a:lnTo>
                <a:lnTo>
                  <a:pt x="89250" y="84040"/>
                </a:lnTo>
                <a:lnTo>
                  <a:pt x="89250" y="84080"/>
                </a:lnTo>
                <a:lnTo>
                  <a:pt x="89260" y="84130"/>
                </a:lnTo>
                <a:lnTo>
                  <a:pt x="89270" y="84160"/>
                </a:lnTo>
                <a:lnTo>
                  <a:pt x="89290" y="84200"/>
                </a:lnTo>
                <a:lnTo>
                  <a:pt x="89300" y="84230"/>
                </a:lnTo>
                <a:lnTo>
                  <a:pt x="89320" y="84270"/>
                </a:lnTo>
                <a:lnTo>
                  <a:pt x="89330" y="84300"/>
                </a:lnTo>
                <a:lnTo>
                  <a:pt x="89330" y="84320"/>
                </a:lnTo>
                <a:lnTo>
                  <a:pt x="89350" y="84340"/>
                </a:lnTo>
                <a:lnTo>
                  <a:pt x="89360" y="84360"/>
                </a:lnTo>
                <a:lnTo>
                  <a:pt x="89360" y="84370"/>
                </a:lnTo>
                <a:lnTo>
                  <a:pt x="89360" y="84390"/>
                </a:lnTo>
                <a:lnTo>
                  <a:pt x="89350" y="84410"/>
                </a:lnTo>
                <a:lnTo>
                  <a:pt x="89340" y="84420"/>
                </a:lnTo>
                <a:lnTo>
                  <a:pt x="89310" y="84460"/>
                </a:lnTo>
                <a:lnTo>
                  <a:pt x="89300" y="84470"/>
                </a:lnTo>
                <a:lnTo>
                  <a:pt x="89280" y="84490"/>
                </a:lnTo>
                <a:lnTo>
                  <a:pt x="89270" y="84500"/>
                </a:lnTo>
                <a:lnTo>
                  <a:pt x="89250" y="84520"/>
                </a:lnTo>
                <a:lnTo>
                  <a:pt x="89240" y="84540"/>
                </a:lnTo>
                <a:lnTo>
                  <a:pt x="89240" y="84550"/>
                </a:lnTo>
                <a:lnTo>
                  <a:pt x="89230" y="84570"/>
                </a:lnTo>
                <a:lnTo>
                  <a:pt x="89220" y="84590"/>
                </a:lnTo>
                <a:lnTo>
                  <a:pt x="89220" y="84600"/>
                </a:lnTo>
                <a:lnTo>
                  <a:pt x="89220" y="84620"/>
                </a:lnTo>
                <a:lnTo>
                  <a:pt x="89220" y="84630"/>
                </a:lnTo>
                <a:lnTo>
                  <a:pt x="89220" y="84640"/>
                </a:lnTo>
                <a:lnTo>
                  <a:pt x="89220" y="84660"/>
                </a:lnTo>
                <a:lnTo>
                  <a:pt x="89220" y="84680"/>
                </a:lnTo>
                <a:lnTo>
                  <a:pt x="89230" y="84700"/>
                </a:lnTo>
                <a:lnTo>
                  <a:pt x="89240" y="84710"/>
                </a:lnTo>
                <a:lnTo>
                  <a:pt x="89250" y="84730"/>
                </a:lnTo>
                <a:lnTo>
                  <a:pt x="89260" y="84740"/>
                </a:lnTo>
                <a:lnTo>
                  <a:pt x="89270" y="84750"/>
                </a:lnTo>
                <a:lnTo>
                  <a:pt x="89300" y="84770"/>
                </a:lnTo>
                <a:lnTo>
                  <a:pt x="89310" y="84790"/>
                </a:lnTo>
                <a:lnTo>
                  <a:pt x="89330" y="84800"/>
                </a:lnTo>
                <a:lnTo>
                  <a:pt x="89350" y="84820"/>
                </a:lnTo>
                <a:lnTo>
                  <a:pt x="89360" y="84830"/>
                </a:lnTo>
                <a:lnTo>
                  <a:pt x="89370" y="84850"/>
                </a:lnTo>
                <a:lnTo>
                  <a:pt x="89390" y="84870"/>
                </a:lnTo>
                <a:lnTo>
                  <a:pt x="89420" y="84900"/>
                </a:lnTo>
                <a:lnTo>
                  <a:pt x="89440" y="84930"/>
                </a:lnTo>
                <a:lnTo>
                  <a:pt x="89450" y="84940"/>
                </a:lnTo>
                <a:lnTo>
                  <a:pt x="89450" y="84950"/>
                </a:lnTo>
                <a:lnTo>
                  <a:pt x="89460" y="84970"/>
                </a:lnTo>
                <a:lnTo>
                  <a:pt x="89460" y="84990"/>
                </a:lnTo>
                <a:lnTo>
                  <a:pt x="89470" y="85010"/>
                </a:lnTo>
                <a:lnTo>
                  <a:pt x="89470" y="85020"/>
                </a:lnTo>
                <a:lnTo>
                  <a:pt x="89460" y="85030"/>
                </a:lnTo>
                <a:lnTo>
                  <a:pt x="89460" y="85040"/>
                </a:lnTo>
                <a:lnTo>
                  <a:pt x="89460" y="85050"/>
                </a:lnTo>
                <a:lnTo>
                  <a:pt x="89460" y="85060"/>
                </a:lnTo>
                <a:lnTo>
                  <a:pt x="89450" y="85070"/>
                </a:lnTo>
                <a:lnTo>
                  <a:pt x="89440" y="85070"/>
                </a:lnTo>
                <a:lnTo>
                  <a:pt x="89430" y="85080"/>
                </a:lnTo>
                <a:lnTo>
                  <a:pt x="89420" y="85080"/>
                </a:lnTo>
                <a:lnTo>
                  <a:pt x="89410" y="85090"/>
                </a:lnTo>
                <a:lnTo>
                  <a:pt x="89370" y="85090"/>
                </a:lnTo>
                <a:lnTo>
                  <a:pt x="89350" y="85100"/>
                </a:lnTo>
                <a:lnTo>
                  <a:pt x="89320" y="85110"/>
                </a:lnTo>
                <a:lnTo>
                  <a:pt x="89290" y="85120"/>
                </a:lnTo>
                <a:lnTo>
                  <a:pt x="89270" y="85130"/>
                </a:lnTo>
                <a:lnTo>
                  <a:pt x="89270" y="85140"/>
                </a:lnTo>
                <a:lnTo>
                  <a:pt x="89260" y="85140"/>
                </a:lnTo>
                <a:lnTo>
                  <a:pt x="89250" y="85150"/>
                </a:lnTo>
                <a:lnTo>
                  <a:pt x="89240" y="85160"/>
                </a:lnTo>
                <a:lnTo>
                  <a:pt x="89230" y="85170"/>
                </a:lnTo>
                <a:lnTo>
                  <a:pt x="89220" y="85180"/>
                </a:lnTo>
                <a:lnTo>
                  <a:pt x="89200" y="85200"/>
                </a:lnTo>
                <a:lnTo>
                  <a:pt x="89190" y="85210"/>
                </a:lnTo>
                <a:lnTo>
                  <a:pt x="89170" y="85220"/>
                </a:lnTo>
                <a:lnTo>
                  <a:pt x="89150" y="85240"/>
                </a:lnTo>
                <a:lnTo>
                  <a:pt x="89130" y="85260"/>
                </a:lnTo>
                <a:lnTo>
                  <a:pt x="89120" y="85270"/>
                </a:lnTo>
                <a:lnTo>
                  <a:pt x="89100" y="85280"/>
                </a:lnTo>
                <a:lnTo>
                  <a:pt x="89100" y="85290"/>
                </a:lnTo>
                <a:lnTo>
                  <a:pt x="89080" y="85310"/>
                </a:lnTo>
                <a:lnTo>
                  <a:pt x="89060" y="85320"/>
                </a:lnTo>
                <a:lnTo>
                  <a:pt x="89040" y="85330"/>
                </a:lnTo>
                <a:lnTo>
                  <a:pt x="89010" y="85340"/>
                </a:lnTo>
                <a:lnTo>
                  <a:pt x="89010" y="85350"/>
                </a:lnTo>
                <a:lnTo>
                  <a:pt x="89000" y="85350"/>
                </a:lnTo>
                <a:lnTo>
                  <a:pt x="88980" y="85360"/>
                </a:lnTo>
                <a:lnTo>
                  <a:pt x="88970" y="85360"/>
                </a:lnTo>
                <a:lnTo>
                  <a:pt x="88960" y="85360"/>
                </a:lnTo>
                <a:lnTo>
                  <a:pt x="88940" y="85370"/>
                </a:lnTo>
                <a:lnTo>
                  <a:pt x="88940" y="85380"/>
                </a:lnTo>
                <a:lnTo>
                  <a:pt x="88930" y="85390"/>
                </a:lnTo>
                <a:lnTo>
                  <a:pt x="88920" y="85390"/>
                </a:lnTo>
                <a:lnTo>
                  <a:pt x="88910" y="85410"/>
                </a:lnTo>
                <a:lnTo>
                  <a:pt x="88900" y="85430"/>
                </a:lnTo>
                <a:lnTo>
                  <a:pt x="88880" y="85460"/>
                </a:lnTo>
                <a:lnTo>
                  <a:pt x="88880" y="85470"/>
                </a:lnTo>
                <a:lnTo>
                  <a:pt x="88860" y="85500"/>
                </a:lnTo>
                <a:lnTo>
                  <a:pt x="88840" y="85550"/>
                </a:lnTo>
                <a:lnTo>
                  <a:pt x="88840" y="85560"/>
                </a:lnTo>
                <a:lnTo>
                  <a:pt x="88820" y="85600"/>
                </a:lnTo>
                <a:lnTo>
                  <a:pt x="88800" y="85650"/>
                </a:lnTo>
                <a:lnTo>
                  <a:pt x="88780" y="85690"/>
                </a:lnTo>
                <a:lnTo>
                  <a:pt x="88770" y="85710"/>
                </a:lnTo>
                <a:lnTo>
                  <a:pt x="88760" y="85720"/>
                </a:lnTo>
                <a:lnTo>
                  <a:pt x="88750" y="85720"/>
                </a:lnTo>
                <a:lnTo>
                  <a:pt x="88740" y="85730"/>
                </a:lnTo>
                <a:lnTo>
                  <a:pt x="88730" y="85730"/>
                </a:lnTo>
                <a:lnTo>
                  <a:pt x="88710" y="85730"/>
                </a:lnTo>
                <a:lnTo>
                  <a:pt x="88700" y="85730"/>
                </a:lnTo>
                <a:lnTo>
                  <a:pt x="88670" y="85730"/>
                </a:lnTo>
                <a:lnTo>
                  <a:pt x="88660" y="85740"/>
                </a:lnTo>
                <a:lnTo>
                  <a:pt x="88650" y="85740"/>
                </a:lnTo>
                <a:lnTo>
                  <a:pt x="88630" y="85740"/>
                </a:lnTo>
                <a:lnTo>
                  <a:pt x="88620" y="85730"/>
                </a:lnTo>
                <a:lnTo>
                  <a:pt x="88610" y="85730"/>
                </a:lnTo>
                <a:lnTo>
                  <a:pt x="88590" y="85730"/>
                </a:lnTo>
                <a:lnTo>
                  <a:pt x="88580" y="85730"/>
                </a:lnTo>
                <a:lnTo>
                  <a:pt x="88580" y="85720"/>
                </a:lnTo>
                <a:lnTo>
                  <a:pt x="88580" y="85710"/>
                </a:lnTo>
                <a:lnTo>
                  <a:pt x="88570" y="85710"/>
                </a:lnTo>
                <a:lnTo>
                  <a:pt x="88570" y="85690"/>
                </a:lnTo>
                <a:lnTo>
                  <a:pt x="88570" y="85660"/>
                </a:lnTo>
                <a:lnTo>
                  <a:pt x="88560" y="85660"/>
                </a:lnTo>
                <a:lnTo>
                  <a:pt x="88560" y="85640"/>
                </a:lnTo>
                <a:lnTo>
                  <a:pt x="88560" y="85630"/>
                </a:lnTo>
                <a:lnTo>
                  <a:pt x="88560" y="85620"/>
                </a:lnTo>
                <a:lnTo>
                  <a:pt x="88560" y="85610"/>
                </a:lnTo>
                <a:lnTo>
                  <a:pt x="88550" y="85580"/>
                </a:lnTo>
                <a:lnTo>
                  <a:pt x="88550" y="85560"/>
                </a:lnTo>
                <a:lnTo>
                  <a:pt x="88540" y="85560"/>
                </a:lnTo>
                <a:lnTo>
                  <a:pt x="88530" y="85560"/>
                </a:lnTo>
                <a:lnTo>
                  <a:pt x="88520" y="85560"/>
                </a:lnTo>
                <a:lnTo>
                  <a:pt x="88510" y="85560"/>
                </a:lnTo>
                <a:lnTo>
                  <a:pt x="88500" y="85560"/>
                </a:lnTo>
                <a:lnTo>
                  <a:pt x="88470" y="85560"/>
                </a:lnTo>
                <a:lnTo>
                  <a:pt x="88430" y="85560"/>
                </a:lnTo>
                <a:lnTo>
                  <a:pt x="88380" y="85560"/>
                </a:lnTo>
                <a:lnTo>
                  <a:pt x="88350" y="85560"/>
                </a:lnTo>
                <a:lnTo>
                  <a:pt x="88320" y="85560"/>
                </a:lnTo>
                <a:lnTo>
                  <a:pt x="88290" y="85560"/>
                </a:lnTo>
                <a:lnTo>
                  <a:pt x="88280" y="85560"/>
                </a:lnTo>
                <a:lnTo>
                  <a:pt x="88270" y="85560"/>
                </a:lnTo>
                <a:lnTo>
                  <a:pt x="88250" y="85560"/>
                </a:lnTo>
                <a:lnTo>
                  <a:pt x="88230" y="85570"/>
                </a:lnTo>
                <a:lnTo>
                  <a:pt x="88220" y="85570"/>
                </a:lnTo>
                <a:lnTo>
                  <a:pt x="88210" y="85570"/>
                </a:lnTo>
                <a:lnTo>
                  <a:pt x="88210" y="85560"/>
                </a:lnTo>
                <a:lnTo>
                  <a:pt x="88210" y="85550"/>
                </a:lnTo>
                <a:lnTo>
                  <a:pt x="88210" y="85520"/>
                </a:lnTo>
                <a:lnTo>
                  <a:pt x="88210" y="85500"/>
                </a:lnTo>
                <a:lnTo>
                  <a:pt x="88200" y="85450"/>
                </a:lnTo>
                <a:lnTo>
                  <a:pt x="88200" y="85440"/>
                </a:lnTo>
                <a:lnTo>
                  <a:pt x="88190" y="85400"/>
                </a:lnTo>
                <a:lnTo>
                  <a:pt x="88190" y="85370"/>
                </a:lnTo>
                <a:lnTo>
                  <a:pt x="88180" y="85310"/>
                </a:lnTo>
                <a:lnTo>
                  <a:pt x="88170" y="85300"/>
                </a:lnTo>
                <a:lnTo>
                  <a:pt x="88170" y="85260"/>
                </a:lnTo>
                <a:lnTo>
                  <a:pt x="88150" y="85220"/>
                </a:lnTo>
                <a:lnTo>
                  <a:pt x="88150" y="85210"/>
                </a:lnTo>
                <a:lnTo>
                  <a:pt x="88140" y="85150"/>
                </a:lnTo>
                <a:lnTo>
                  <a:pt x="88130" y="85140"/>
                </a:lnTo>
                <a:lnTo>
                  <a:pt x="88130" y="85130"/>
                </a:lnTo>
                <a:lnTo>
                  <a:pt x="88130" y="85120"/>
                </a:lnTo>
                <a:lnTo>
                  <a:pt x="88120" y="85110"/>
                </a:lnTo>
                <a:lnTo>
                  <a:pt x="88120" y="85100"/>
                </a:lnTo>
                <a:lnTo>
                  <a:pt x="88110" y="85080"/>
                </a:lnTo>
                <a:lnTo>
                  <a:pt x="88110" y="85070"/>
                </a:lnTo>
                <a:lnTo>
                  <a:pt x="88100" y="85050"/>
                </a:lnTo>
                <a:lnTo>
                  <a:pt x="88100" y="85040"/>
                </a:lnTo>
                <a:lnTo>
                  <a:pt x="88100" y="85030"/>
                </a:lnTo>
                <a:lnTo>
                  <a:pt x="88090" y="85030"/>
                </a:lnTo>
                <a:lnTo>
                  <a:pt x="88090" y="85020"/>
                </a:lnTo>
                <a:lnTo>
                  <a:pt x="88090" y="85010"/>
                </a:lnTo>
                <a:lnTo>
                  <a:pt x="88080" y="85000"/>
                </a:lnTo>
                <a:lnTo>
                  <a:pt x="88070" y="84970"/>
                </a:lnTo>
                <a:lnTo>
                  <a:pt x="88060" y="84950"/>
                </a:lnTo>
                <a:lnTo>
                  <a:pt x="88050" y="84940"/>
                </a:lnTo>
                <a:lnTo>
                  <a:pt x="88040" y="84920"/>
                </a:lnTo>
                <a:lnTo>
                  <a:pt x="88030" y="84910"/>
                </a:lnTo>
                <a:lnTo>
                  <a:pt x="88010" y="84890"/>
                </a:lnTo>
                <a:lnTo>
                  <a:pt x="88000" y="84880"/>
                </a:lnTo>
                <a:lnTo>
                  <a:pt x="87980" y="84860"/>
                </a:lnTo>
                <a:lnTo>
                  <a:pt x="87980" y="84850"/>
                </a:lnTo>
                <a:lnTo>
                  <a:pt x="87970" y="84850"/>
                </a:lnTo>
                <a:lnTo>
                  <a:pt x="87960" y="84840"/>
                </a:lnTo>
                <a:lnTo>
                  <a:pt x="87960" y="84830"/>
                </a:lnTo>
                <a:lnTo>
                  <a:pt x="87870" y="84760"/>
                </a:lnTo>
                <a:lnTo>
                  <a:pt x="87820" y="84710"/>
                </a:lnTo>
                <a:lnTo>
                  <a:pt x="87810" y="84710"/>
                </a:lnTo>
                <a:lnTo>
                  <a:pt x="87770" y="84670"/>
                </a:lnTo>
                <a:lnTo>
                  <a:pt x="87730" y="84630"/>
                </a:lnTo>
                <a:lnTo>
                  <a:pt x="87720" y="84620"/>
                </a:lnTo>
                <a:lnTo>
                  <a:pt x="87700" y="84610"/>
                </a:lnTo>
                <a:lnTo>
                  <a:pt x="87700" y="84600"/>
                </a:lnTo>
                <a:lnTo>
                  <a:pt x="87680" y="84580"/>
                </a:lnTo>
                <a:lnTo>
                  <a:pt x="87660" y="84570"/>
                </a:lnTo>
                <a:lnTo>
                  <a:pt x="87630" y="84550"/>
                </a:lnTo>
                <a:lnTo>
                  <a:pt x="87620" y="84540"/>
                </a:lnTo>
                <a:lnTo>
                  <a:pt x="87600" y="84530"/>
                </a:lnTo>
                <a:lnTo>
                  <a:pt x="87600" y="84520"/>
                </a:lnTo>
                <a:lnTo>
                  <a:pt x="87590" y="84520"/>
                </a:lnTo>
                <a:lnTo>
                  <a:pt x="87580" y="84510"/>
                </a:lnTo>
                <a:lnTo>
                  <a:pt x="87540" y="84460"/>
                </a:lnTo>
                <a:lnTo>
                  <a:pt x="87520" y="84430"/>
                </a:lnTo>
                <a:lnTo>
                  <a:pt x="87500" y="84400"/>
                </a:lnTo>
                <a:lnTo>
                  <a:pt x="87490" y="84380"/>
                </a:lnTo>
                <a:lnTo>
                  <a:pt x="87480" y="84360"/>
                </a:lnTo>
                <a:lnTo>
                  <a:pt x="87470" y="84340"/>
                </a:lnTo>
                <a:lnTo>
                  <a:pt x="87460" y="84320"/>
                </a:lnTo>
                <a:lnTo>
                  <a:pt x="87450" y="84300"/>
                </a:lnTo>
                <a:lnTo>
                  <a:pt x="87450" y="84260"/>
                </a:lnTo>
                <a:lnTo>
                  <a:pt x="87440" y="84240"/>
                </a:lnTo>
                <a:lnTo>
                  <a:pt x="87440" y="84220"/>
                </a:lnTo>
                <a:lnTo>
                  <a:pt x="87440" y="84210"/>
                </a:lnTo>
                <a:lnTo>
                  <a:pt x="87430" y="84180"/>
                </a:lnTo>
                <a:lnTo>
                  <a:pt x="87440" y="84180"/>
                </a:lnTo>
                <a:lnTo>
                  <a:pt x="87430" y="84160"/>
                </a:lnTo>
                <a:lnTo>
                  <a:pt x="87430" y="84140"/>
                </a:lnTo>
                <a:lnTo>
                  <a:pt x="87430" y="84130"/>
                </a:lnTo>
                <a:lnTo>
                  <a:pt x="87430" y="84110"/>
                </a:lnTo>
                <a:lnTo>
                  <a:pt x="87430" y="84090"/>
                </a:lnTo>
                <a:lnTo>
                  <a:pt x="87430" y="84060"/>
                </a:lnTo>
                <a:lnTo>
                  <a:pt x="87420" y="84040"/>
                </a:lnTo>
                <a:lnTo>
                  <a:pt x="87420" y="84030"/>
                </a:lnTo>
                <a:lnTo>
                  <a:pt x="87420" y="84020"/>
                </a:lnTo>
                <a:lnTo>
                  <a:pt x="87420" y="84010"/>
                </a:lnTo>
                <a:lnTo>
                  <a:pt x="87420" y="84000"/>
                </a:lnTo>
                <a:lnTo>
                  <a:pt x="87420" y="83990"/>
                </a:lnTo>
                <a:lnTo>
                  <a:pt x="87420" y="83970"/>
                </a:lnTo>
                <a:lnTo>
                  <a:pt x="87410" y="83960"/>
                </a:lnTo>
                <a:lnTo>
                  <a:pt x="87410" y="83950"/>
                </a:lnTo>
                <a:lnTo>
                  <a:pt x="87410" y="83940"/>
                </a:lnTo>
                <a:lnTo>
                  <a:pt x="87410" y="83910"/>
                </a:lnTo>
                <a:lnTo>
                  <a:pt x="87410" y="83890"/>
                </a:lnTo>
                <a:lnTo>
                  <a:pt x="87400" y="83880"/>
                </a:lnTo>
                <a:lnTo>
                  <a:pt x="87400" y="83870"/>
                </a:lnTo>
                <a:lnTo>
                  <a:pt x="87400" y="83830"/>
                </a:lnTo>
                <a:lnTo>
                  <a:pt x="87400" y="83800"/>
                </a:lnTo>
                <a:lnTo>
                  <a:pt x="87390" y="83760"/>
                </a:lnTo>
                <a:lnTo>
                  <a:pt x="87390" y="83740"/>
                </a:lnTo>
                <a:lnTo>
                  <a:pt x="87380" y="83730"/>
                </a:lnTo>
                <a:lnTo>
                  <a:pt x="87380" y="83720"/>
                </a:lnTo>
                <a:lnTo>
                  <a:pt x="87360" y="83690"/>
                </a:lnTo>
                <a:lnTo>
                  <a:pt x="87340" y="83670"/>
                </a:lnTo>
                <a:lnTo>
                  <a:pt x="87330" y="83660"/>
                </a:lnTo>
                <a:lnTo>
                  <a:pt x="87290" y="83620"/>
                </a:lnTo>
                <a:lnTo>
                  <a:pt x="87250" y="83590"/>
                </a:lnTo>
                <a:lnTo>
                  <a:pt x="87240" y="83580"/>
                </a:lnTo>
                <a:lnTo>
                  <a:pt x="87220" y="83560"/>
                </a:lnTo>
                <a:lnTo>
                  <a:pt x="87210" y="83560"/>
                </a:lnTo>
                <a:lnTo>
                  <a:pt x="87190" y="83540"/>
                </a:lnTo>
                <a:lnTo>
                  <a:pt x="87140" y="83520"/>
                </a:lnTo>
                <a:lnTo>
                  <a:pt x="87140" y="83510"/>
                </a:lnTo>
                <a:lnTo>
                  <a:pt x="87130" y="83510"/>
                </a:lnTo>
                <a:lnTo>
                  <a:pt x="87070" y="83480"/>
                </a:lnTo>
                <a:lnTo>
                  <a:pt x="87060" y="83470"/>
                </a:lnTo>
                <a:lnTo>
                  <a:pt x="87020" y="83450"/>
                </a:lnTo>
                <a:lnTo>
                  <a:pt x="86980" y="83430"/>
                </a:lnTo>
                <a:lnTo>
                  <a:pt x="86970" y="83430"/>
                </a:lnTo>
                <a:lnTo>
                  <a:pt x="86960" y="83420"/>
                </a:lnTo>
                <a:lnTo>
                  <a:pt x="86920" y="83400"/>
                </a:lnTo>
                <a:lnTo>
                  <a:pt x="86900" y="83390"/>
                </a:lnTo>
                <a:lnTo>
                  <a:pt x="86850" y="83370"/>
                </a:lnTo>
                <a:lnTo>
                  <a:pt x="86840" y="83370"/>
                </a:lnTo>
                <a:lnTo>
                  <a:pt x="86830" y="83360"/>
                </a:lnTo>
                <a:lnTo>
                  <a:pt x="86820" y="83360"/>
                </a:lnTo>
                <a:lnTo>
                  <a:pt x="86820" y="83350"/>
                </a:lnTo>
                <a:lnTo>
                  <a:pt x="86810" y="83340"/>
                </a:lnTo>
                <a:lnTo>
                  <a:pt x="86800" y="83340"/>
                </a:lnTo>
                <a:lnTo>
                  <a:pt x="86790" y="83340"/>
                </a:lnTo>
                <a:lnTo>
                  <a:pt x="86780" y="83340"/>
                </a:lnTo>
                <a:lnTo>
                  <a:pt x="86760" y="83350"/>
                </a:lnTo>
                <a:lnTo>
                  <a:pt x="86750" y="83350"/>
                </a:lnTo>
                <a:lnTo>
                  <a:pt x="86730" y="83340"/>
                </a:lnTo>
                <a:lnTo>
                  <a:pt x="86720" y="83330"/>
                </a:lnTo>
                <a:lnTo>
                  <a:pt x="86710" y="83320"/>
                </a:lnTo>
                <a:lnTo>
                  <a:pt x="86700" y="83320"/>
                </a:lnTo>
                <a:lnTo>
                  <a:pt x="86690" y="83310"/>
                </a:lnTo>
                <a:lnTo>
                  <a:pt x="86680" y="83310"/>
                </a:lnTo>
                <a:lnTo>
                  <a:pt x="86670" y="83310"/>
                </a:lnTo>
                <a:lnTo>
                  <a:pt x="86660" y="83320"/>
                </a:lnTo>
                <a:lnTo>
                  <a:pt x="86660" y="83330"/>
                </a:lnTo>
                <a:lnTo>
                  <a:pt x="86650" y="83330"/>
                </a:lnTo>
                <a:lnTo>
                  <a:pt x="86640" y="83330"/>
                </a:lnTo>
                <a:lnTo>
                  <a:pt x="86630" y="83340"/>
                </a:lnTo>
                <a:lnTo>
                  <a:pt x="86620" y="83340"/>
                </a:lnTo>
                <a:lnTo>
                  <a:pt x="86610" y="83340"/>
                </a:lnTo>
                <a:lnTo>
                  <a:pt x="86600" y="83330"/>
                </a:lnTo>
                <a:lnTo>
                  <a:pt x="86590" y="83330"/>
                </a:lnTo>
                <a:lnTo>
                  <a:pt x="86580" y="83330"/>
                </a:lnTo>
                <a:lnTo>
                  <a:pt x="86570" y="83330"/>
                </a:lnTo>
                <a:lnTo>
                  <a:pt x="86560" y="83340"/>
                </a:lnTo>
                <a:lnTo>
                  <a:pt x="86550" y="83340"/>
                </a:lnTo>
                <a:lnTo>
                  <a:pt x="86540" y="83360"/>
                </a:lnTo>
                <a:lnTo>
                  <a:pt x="86540" y="83370"/>
                </a:lnTo>
                <a:lnTo>
                  <a:pt x="86540" y="83380"/>
                </a:lnTo>
                <a:lnTo>
                  <a:pt x="86530" y="83390"/>
                </a:lnTo>
                <a:lnTo>
                  <a:pt x="86520" y="83400"/>
                </a:lnTo>
                <a:lnTo>
                  <a:pt x="86510" y="83400"/>
                </a:lnTo>
                <a:lnTo>
                  <a:pt x="86500" y="83400"/>
                </a:lnTo>
                <a:lnTo>
                  <a:pt x="86500" y="83410"/>
                </a:lnTo>
                <a:lnTo>
                  <a:pt x="86490" y="83410"/>
                </a:lnTo>
                <a:lnTo>
                  <a:pt x="86480" y="83410"/>
                </a:lnTo>
                <a:lnTo>
                  <a:pt x="86470" y="83410"/>
                </a:lnTo>
                <a:lnTo>
                  <a:pt x="86460" y="83410"/>
                </a:lnTo>
                <a:lnTo>
                  <a:pt x="86450" y="83410"/>
                </a:lnTo>
                <a:lnTo>
                  <a:pt x="86440" y="83410"/>
                </a:lnTo>
                <a:lnTo>
                  <a:pt x="86430" y="83410"/>
                </a:lnTo>
                <a:lnTo>
                  <a:pt x="86420" y="83420"/>
                </a:lnTo>
                <a:lnTo>
                  <a:pt x="86400" y="83420"/>
                </a:lnTo>
                <a:lnTo>
                  <a:pt x="86390" y="83430"/>
                </a:lnTo>
                <a:lnTo>
                  <a:pt x="86380" y="83430"/>
                </a:lnTo>
                <a:lnTo>
                  <a:pt x="86370" y="83440"/>
                </a:lnTo>
                <a:lnTo>
                  <a:pt x="86350" y="83450"/>
                </a:lnTo>
                <a:lnTo>
                  <a:pt x="86340" y="83450"/>
                </a:lnTo>
                <a:lnTo>
                  <a:pt x="86330" y="83450"/>
                </a:lnTo>
                <a:lnTo>
                  <a:pt x="86330" y="83440"/>
                </a:lnTo>
                <a:lnTo>
                  <a:pt x="86310" y="83420"/>
                </a:lnTo>
                <a:lnTo>
                  <a:pt x="86280" y="83390"/>
                </a:lnTo>
                <a:lnTo>
                  <a:pt x="86260" y="83360"/>
                </a:lnTo>
                <a:lnTo>
                  <a:pt x="86230" y="83330"/>
                </a:lnTo>
                <a:lnTo>
                  <a:pt x="86200" y="83310"/>
                </a:lnTo>
                <a:lnTo>
                  <a:pt x="86200" y="83300"/>
                </a:lnTo>
                <a:lnTo>
                  <a:pt x="86180" y="83280"/>
                </a:lnTo>
                <a:lnTo>
                  <a:pt x="86160" y="83260"/>
                </a:lnTo>
                <a:lnTo>
                  <a:pt x="86150" y="83250"/>
                </a:lnTo>
                <a:lnTo>
                  <a:pt x="86140" y="83240"/>
                </a:lnTo>
                <a:lnTo>
                  <a:pt x="86130" y="83240"/>
                </a:lnTo>
                <a:lnTo>
                  <a:pt x="86120" y="83240"/>
                </a:lnTo>
                <a:lnTo>
                  <a:pt x="86110" y="83250"/>
                </a:lnTo>
                <a:lnTo>
                  <a:pt x="86100" y="83260"/>
                </a:lnTo>
                <a:lnTo>
                  <a:pt x="86090" y="83270"/>
                </a:lnTo>
                <a:lnTo>
                  <a:pt x="86080" y="83270"/>
                </a:lnTo>
                <a:lnTo>
                  <a:pt x="86070" y="83270"/>
                </a:lnTo>
                <a:lnTo>
                  <a:pt x="86060" y="83270"/>
                </a:lnTo>
                <a:lnTo>
                  <a:pt x="86060" y="83280"/>
                </a:lnTo>
                <a:lnTo>
                  <a:pt x="86050" y="83280"/>
                </a:lnTo>
                <a:lnTo>
                  <a:pt x="86040" y="83280"/>
                </a:lnTo>
                <a:lnTo>
                  <a:pt x="86030" y="83290"/>
                </a:lnTo>
                <a:lnTo>
                  <a:pt x="86030" y="83300"/>
                </a:lnTo>
                <a:lnTo>
                  <a:pt x="86020" y="83300"/>
                </a:lnTo>
                <a:lnTo>
                  <a:pt x="86010" y="83300"/>
                </a:lnTo>
                <a:lnTo>
                  <a:pt x="86000" y="83300"/>
                </a:lnTo>
                <a:lnTo>
                  <a:pt x="85990" y="83300"/>
                </a:lnTo>
                <a:lnTo>
                  <a:pt x="85980" y="83310"/>
                </a:lnTo>
                <a:lnTo>
                  <a:pt x="85970" y="83320"/>
                </a:lnTo>
                <a:lnTo>
                  <a:pt x="85960" y="83320"/>
                </a:lnTo>
                <a:lnTo>
                  <a:pt x="85960" y="83330"/>
                </a:lnTo>
                <a:lnTo>
                  <a:pt x="85950" y="83330"/>
                </a:lnTo>
                <a:lnTo>
                  <a:pt x="85940" y="83330"/>
                </a:lnTo>
                <a:lnTo>
                  <a:pt x="85940" y="83320"/>
                </a:lnTo>
                <a:lnTo>
                  <a:pt x="85930" y="83320"/>
                </a:lnTo>
                <a:lnTo>
                  <a:pt x="85920" y="83320"/>
                </a:lnTo>
                <a:lnTo>
                  <a:pt x="85920" y="83330"/>
                </a:lnTo>
                <a:lnTo>
                  <a:pt x="85910" y="83330"/>
                </a:lnTo>
                <a:lnTo>
                  <a:pt x="85910" y="83340"/>
                </a:lnTo>
                <a:lnTo>
                  <a:pt x="85910" y="83350"/>
                </a:lnTo>
                <a:lnTo>
                  <a:pt x="85900" y="83350"/>
                </a:lnTo>
                <a:lnTo>
                  <a:pt x="85900" y="83360"/>
                </a:lnTo>
                <a:lnTo>
                  <a:pt x="85890" y="83360"/>
                </a:lnTo>
                <a:lnTo>
                  <a:pt x="85880" y="83360"/>
                </a:lnTo>
                <a:lnTo>
                  <a:pt x="85870" y="83360"/>
                </a:lnTo>
                <a:lnTo>
                  <a:pt x="85860" y="83360"/>
                </a:lnTo>
                <a:lnTo>
                  <a:pt x="85850" y="83350"/>
                </a:lnTo>
                <a:lnTo>
                  <a:pt x="85840" y="83350"/>
                </a:lnTo>
                <a:lnTo>
                  <a:pt x="85830" y="83350"/>
                </a:lnTo>
                <a:lnTo>
                  <a:pt x="85830" y="83340"/>
                </a:lnTo>
                <a:lnTo>
                  <a:pt x="85820" y="83340"/>
                </a:lnTo>
                <a:lnTo>
                  <a:pt x="85810" y="83340"/>
                </a:lnTo>
                <a:lnTo>
                  <a:pt x="85800" y="83340"/>
                </a:lnTo>
                <a:lnTo>
                  <a:pt x="85790" y="83340"/>
                </a:lnTo>
                <a:lnTo>
                  <a:pt x="85790" y="83330"/>
                </a:lnTo>
                <a:lnTo>
                  <a:pt x="85780" y="83330"/>
                </a:lnTo>
                <a:lnTo>
                  <a:pt x="85770" y="83340"/>
                </a:lnTo>
                <a:lnTo>
                  <a:pt x="85760" y="83340"/>
                </a:lnTo>
                <a:lnTo>
                  <a:pt x="85750" y="83350"/>
                </a:lnTo>
                <a:lnTo>
                  <a:pt x="85740" y="83350"/>
                </a:lnTo>
                <a:lnTo>
                  <a:pt x="85730" y="83360"/>
                </a:lnTo>
                <a:lnTo>
                  <a:pt x="85720" y="83360"/>
                </a:lnTo>
                <a:lnTo>
                  <a:pt x="85720" y="83370"/>
                </a:lnTo>
                <a:lnTo>
                  <a:pt x="85710" y="83370"/>
                </a:lnTo>
                <a:lnTo>
                  <a:pt x="85710" y="83380"/>
                </a:lnTo>
                <a:lnTo>
                  <a:pt x="85700" y="83380"/>
                </a:lnTo>
                <a:lnTo>
                  <a:pt x="85690" y="83380"/>
                </a:lnTo>
                <a:lnTo>
                  <a:pt x="85690" y="83390"/>
                </a:lnTo>
                <a:lnTo>
                  <a:pt x="85690" y="83400"/>
                </a:lnTo>
                <a:lnTo>
                  <a:pt x="85680" y="83410"/>
                </a:lnTo>
                <a:lnTo>
                  <a:pt x="85680" y="83420"/>
                </a:lnTo>
                <a:lnTo>
                  <a:pt x="85680" y="83430"/>
                </a:lnTo>
                <a:lnTo>
                  <a:pt x="85680" y="83440"/>
                </a:lnTo>
                <a:lnTo>
                  <a:pt x="85680" y="83450"/>
                </a:lnTo>
                <a:lnTo>
                  <a:pt x="85670" y="83450"/>
                </a:lnTo>
                <a:lnTo>
                  <a:pt x="85660" y="83450"/>
                </a:lnTo>
                <a:lnTo>
                  <a:pt x="85660" y="83460"/>
                </a:lnTo>
                <a:lnTo>
                  <a:pt x="85650" y="83460"/>
                </a:lnTo>
                <a:lnTo>
                  <a:pt x="85640" y="83460"/>
                </a:lnTo>
                <a:lnTo>
                  <a:pt x="85630" y="83460"/>
                </a:lnTo>
                <a:lnTo>
                  <a:pt x="85620" y="83460"/>
                </a:lnTo>
                <a:lnTo>
                  <a:pt x="85610" y="83460"/>
                </a:lnTo>
                <a:lnTo>
                  <a:pt x="85610" y="83450"/>
                </a:lnTo>
                <a:lnTo>
                  <a:pt x="85600" y="83460"/>
                </a:lnTo>
                <a:lnTo>
                  <a:pt x="85590" y="83460"/>
                </a:lnTo>
                <a:lnTo>
                  <a:pt x="85580" y="83470"/>
                </a:lnTo>
                <a:lnTo>
                  <a:pt x="85570" y="83470"/>
                </a:lnTo>
                <a:lnTo>
                  <a:pt x="85560" y="83480"/>
                </a:lnTo>
                <a:lnTo>
                  <a:pt x="85550" y="83480"/>
                </a:lnTo>
                <a:lnTo>
                  <a:pt x="85540" y="83480"/>
                </a:lnTo>
                <a:lnTo>
                  <a:pt x="85530" y="83480"/>
                </a:lnTo>
                <a:lnTo>
                  <a:pt x="85520" y="83470"/>
                </a:lnTo>
                <a:lnTo>
                  <a:pt x="85510" y="83460"/>
                </a:lnTo>
                <a:lnTo>
                  <a:pt x="85500" y="83450"/>
                </a:lnTo>
                <a:lnTo>
                  <a:pt x="85490" y="83440"/>
                </a:lnTo>
                <a:lnTo>
                  <a:pt x="85480" y="83440"/>
                </a:lnTo>
                <a:lnTo>
                  <a:pt x="85470" y="83440"/>
                </a:lnTo>
                <a:lnTo>
                  <a:pt x="85460" y="83440"/>
                </a:lnTo>
                <a:lnTo>
                  <a:pt x="85450" y="83440"/>
                </a:lnTo>
                <a:lnTo>
                  <a:pt x="85450" y="83430"/>
                </a:lnTo>
                <a:lnTo>
                  <a:pt x="85440" y="83430"/>
                </a:lnTo>
                <a:lnTo>
                  <a:pt x="85430" y="83430"/>
                </a:lnTo>
                <a:lnTo>
                  <a:pt x="85420" y="83440"/>
                </a:lnTo>
                <a:lnTo>
                  <a:pt x="85420" y="83450"/>
                </a:lnTo>
                <a:lnTo>
                  <a:pt x="85410" y="83450"/>
                </a:lnTo>
                <a:lnTo>
                  <a:pt x="85390" y="83450"/>
                </a:lnTo>
                <a:lnTo>
                  <a:pt x="85380" y="83460"/>
                </a:lnTo>
                <a:lnTo>
                  <a:pt x="85370" y="83460"/>
                </a:lnTo>
                <a:lnTo>
                  <a:pt x="85360" y="83460"/>
                </a:lnTo>
                <a:lnTo>
                  <a:pt x="85350" y="83460"/>
                </a:lnTo>
                <a:lnTo>
                  <a:pt x="85340" y="83460"/>
                </a:lnTo>
                <a:lnTo>
                  <a:pt x="85330" y="83460"/>
                </a:lnTo>
                <a:lnTo>
                  <a:pt x="85320" y="83460"/>
                </a:lnTo>
                <a:lnTo>
                  <a:pt x="85310" y="83460"/>
                </a:lnTo>
                <a:lnTo>
                  <a:pt x="85300" y="83470"/>
                </a:lnTo>
                <a:lnTo>
                  <a:pt x="85290" y="83470"/>
                </a:lnTo>
                <a:lnTo>
                  <a:pt x="85280" y="83480"/>
                </a:lnTo>
                <a:lnTo>
                  <a:pt x="85270" y="83480"/>
                </a:lnTo>
                <a:lnTo>
                  <a:pt x="85260" y="83490"/>
                </a:lnTo>
                <a:lnTo>
                  <a:pt x="85250" y="83500"/>
                </a:lnTo>
                <a:lnTo>
                  <a:pt x="85240" y="83510"/>
                </a:lnTo>
                <a:lnTo>
                  <a:pt x="85230" y="83510"/>
                </a:lnTo>
                <a:lnTo>
                  <a:pt x="85220" y="83510"/>
                </a:lnTo>
                <a:lnTo>
                  <a:pt x="85220" y="83520"/>
                </a:lnTo>
                <a:lnTo>
                  <a:pt x="85210" y="83520"/>
                </a:lnTo>
                <a:lnTo>
                  <a:pt x="85200" y="83520"/>
                </a:lnTo>
                <a:lnTo>
                  <a:pt x="85190" y="83530"/>
                </a:lnTo>
                <a:lnTo>
                  <a:pt x="85180" y="83530"/>
                </a:lnTo>
                <a:lnTo>
                  <a:pt x="85170" y="83540"/>
                </a:lnTo>
                <a:lnTo>
                  <a:pt x="85170" y="83550"/>
                </a:lnTo>
                <a:lnTo>
                  <a:pt x="85160" y="83550"/>
                </a:lnTo>
                <a:lnTo>
                  <a:pt x="85150" y="83550"/>
                </a:lnTo>
                <a:lnTo>
                  <a:pt x="85140" y="83550"/>
                </a:lnTo>
                <a:lnTo>
                  <a:pt x="85140" y="83560"/>
                </a:lnTo>
                <a:lnTo>
                  <a:pt x="85130" y="83560"/>
                </a:lnTo>
                <a:lnTo>
                  <a:pt x="85120" y="83560"/>
                </a:lnTo>
                <a:lnTo>
                  <a:pt x="85110" y="83560"/>
                </a:lnTo>
                <a:lnTo>
                  <a:pt x="85110" y="83570"/>
                </a:lnTo>
                <a:lnTo>
                  <a:pt x="85110" y="83580"/>
                </a:lnTo>
                <a:lnTo>
                  <a:pt x="85120" y="83590"/>
                </a:lnTo>
                <a:lnTo>
                  <a:pt x="85120" y="83600"/>
                </a:lnTo>
                <a:lnTo>
                  <a:pt x="85110" y="83610"/>
                </a:lnTo>
                <a:lnTo>
                  <a:pt x="85100" y="83620"/>
                </a:lnTo>
                <a:lnTo>
                  <a:pt x="85090" y="83630"/>
                </a:lnTo>
                <a:lnTo>
                  <a:pt x="85080" y="83640"/>
                </a:lnTo>
                <a:lnTo>
                  <a:pt x="85070" y="83650"/>
                </a:lnTo>
                <a:lnTo>
                  <a:pt x="85050" y="83650"/>
                </a:lnTo>
                <a:lnTo>
                  <a:pt x="85040" y="83650"/>
                </a:lnTo>
                <a:lnTo>
                  <a:pt x="85030" y="83660"/>
                </a:lnTo>
                <a:lnTo>
                  <a:pt x="85020" y="83660"/>
                </a:lnTo>
                <a:lnTo>
                  <a:pt x="85010" y="83670"/>
                </a:lnTo>
                <a:lnTo>
                  <a:pt x="85000" y="83680"/>
                </a:lnTo>
                <a:lnTo>
                  <a:pt x="85000" y="83690"/>
                </a:lnTo>
                <a:lnTo>
                  <a:pt x="84990" y="83690"/>
                </a:lnTo>
                <a:lnTo>
                  <a:pt x="84980" y="83690"/>
                </a:lnTo>
                <a:lnTo>
                  <a:pt x="84980" y="83700"/>
                </a:lnTo>
                <a:lnTo>
                  <a:pt x="84970" y="83700"/>
                </a:lnTo>
                <a:lnTo>
                  <a:pt x="84970" y="83710"/>
                </a:lnTo>
                <a:lnTo>
                  <a:pt x="84960" y="83720"/>
                </a:lnTo>
                <a:lnTo>
                  <a:pt x="84950" y="83720"/>
                </a:lnTo>
                <a:lnTo>
                  <a:pt x="84950" y="83730"/>
                </a:lnTo>
                <a:lnTo>
                  <a:pt x="84940" y="83730"/>
                </a:lnTo>
                <a:lnTo>
                  <a:pt x="84930" y="83730"/>
                </a:lnTo>
                <a:lnTo>
                  <a:pt x="84930" y="83740"/>
                </a:lnTo>
                <a:lnTo>
                  <a:pt x="84930" y="83750"/>
                </a:lnTo>
                <a:lnTo>
                  <a:pt x="84920" y="83750"/>
                </a:lnTo>
                <a:lnTo>
                  <a:pt x="84900" y="83750"/>
                </a:lnTo>
                <a:lnTo>
                  <a:pt x="84900" y="83740"/>
                </a:lnTo>
                <a:lnTo>
                  <a:pt x="84890" y="83740"/>
                </a:lnTo>
                <a:lnTo>
                  <a:pt x="84880" y="83740"/>
                </a:lnTo>
                <a:lnTo>
                  <a:pt x="84880" y="83750"/>
                </a:lnTo>
                <a:lnTo>
                  <a:pt x="84870" y="83740"/>
                </a:lnTo>
                <a:lnTo>
                  <a:pt x="84870" y="83750"/>
                </a:lnTo>
                <a:lnTo>
                  <a:pt x="84860" y="83750"/>
                </a:lnTo>
                <a:lnTo>
                  <a:pt x="84850" y="83760"/>
                </a:lnTo>
                <a:lnTo>
                  <a:pt x="84850" y="83770"/>
                </a:lnTo>
                <a:lnTo>
                  <a:pt x="84830" y="83780"/>
                </a:lnTo>
                <a:lnTo>
                  <a:pt x="84820" y="83790"/>
                </a:lnTo>
                <a:lnTo>
                  <a:pt x="84810" y="83790"/>
                </a:lnTo>
                <a:lnTo>
                  <a:pt x="84800" y="83800"/>
                </a:lnTo>
                <a:lnTo>
                  <a:pt x="84790" y="83800"/>
                </a:lnTo>
                <a:lnTo>
                  <a:pt x="84770" y="83790"/>
                </a:lnTo>
                <a:lnTo>
                  <a:pt x="84740" y="83760"/>
                </a:lnTo>
                <a:lnTo>
                  <a:pt x="84720" y="83750"/>
                </a:lnTo>
                <a:lnTo>
                  <a:pt x="84710" y="83750"/>
                </a:lnTo>
                <a:lnTo>
                  <a:pt x="84710" y="83740"/>
                </a:lnTo>
                <a:lnTo>
                  <a:pt x="84690" y="83740"/>
                </a:lnTo>
                <a:lnTo>
                  <a:pt x="84680" y="83740"/>
                </a:lnTo>
                <a:lnTo>
                  <a:pt x="84680" y="83730"/>
                </a:lnTo>
                <a:lnTo>
                  <a:pt x="84670" y="83740"/>
                </a:lnTo>
                <a:lnTo>
                  <a:pt x="84640" y="83750"/>
                </a:lnTo>
                <a:lnTo>
                  <a:pt x="84630" y="83750"/>
                </a:lnTo>
                <a:lnTo>
                  <a:pt x="84620" y="83750"/>
                </a:lnTo>
                <a:lnTo>
                  <a:pt x="84610" y="83750"/>
                </a:lnTo>
                <a:lnTo>
                  <a:pt x="84600" y="83750"/>
                </a:lnTo>
                <a:lnTo>
                  <a:pt x="84610" y="83760"/>
                </a:lnTo>
                <a:lnTo>
                  <a:pt x="84620" y="83760"/>
                </a:lnTo>
                <a:lnTo>
                  <a:pt x="84620" y="83770"/>
                </a:lnTo>
                <a:lnTo>
                  <a:pt x="84640" y="83790"/>
                </a:lnTo>
                <a:lnTo>
                  <a:pt x="84650" y="83830"/>
                </a:lnTo>
                <a:lnTo>
                  <a:pt x="84660" y="83870"/>
                </a:lnTo>
                <a:lnTo>
                  <a:pt x="84650" y="83880"/>
                </a:lnTo>
                <a:lnTo>
                  <a:pt x="84640" y="83880"/>
                </a:lnTo>
                <a:lnTo>
                  <a:pt x="84630" y="83880"/>
                </a:lnTo>
                <a:lnTo>
                  <a:pt x="84620" y="83870"/>
                </a:lnTo>
                <a:lnTo>
                  <a:pt x="84600" y="83860"/>
                </a:lnTo>
                <a:lnTo>
                  <a:pt x="84590" y="83860"/>
                </a:lnTo>
                <a:lnTo>
                  <a:pt x="84580" y="83860"/>
                </a:lnTo>
                <a:lnTo>
                  <a:pt x="84560" y="83860"/>
                </a:lnTo>
                <a:lnTo>
                  <a:pt x="84540" y="83860"/>
                </a:lnTo>
                <a:lnTo>
                  <a:pt x="84530" y="83870"/>
                </a:lnTo>
                <a:lnTo>
                  <a:pt x="84520" y="83870"/>
                </a:lnTo>
                <a:lnTo>
                  <a:pt x="84510" y="83870"/>
                </a:lnTo>
                <a:lnTo>
                  <a:pt x="84500" y="83870"/>
                </a:lnTo>
                <a:lnTo>
                  <a:pt x="84490" y="83870"/>
                </a:lnTo>
                <a:lnTo>
                  <a:pt x="84470" y="83880"/>
                </a:lnTo>
                <a:lnTo>
                  <a:pt x="84460" y="83880"/>
                </a:lnTo>
                <a:lnTo>
                  <a:pt x="84460" y="83890"/>
                </a:lnTo>
                <a:lnTo>
                  <a:pt x="84460" y="83900"/>
                </a:lnTo>
                <a:lnTo>
                  <a:pt x="84460" y="83910"/>
                </a:lnTo>
                <a:lnTo>
                  <a:pt x="84450" y="83920"/>
                </a:lnTo>
                <a:lnTo>
                  <a:pt x="84440" y="83920"/>
                </a:lnTo>
                <a:lnTo>
                  <a:pt x="84420" y="83910"/>
                </a:lnTo>
                <a:lnTo>
                  <a:pt x="84410" y="83910"/>
                </a:lnTo>
                <a:lnTo>
                  <a:pt x="84400" y="83910"/>
                </a:lnTo>
                <a:lnTo>
                  <a:pt x="84390" y="83910"/>
                </a:lnTo>
                <a:lnTo>
                  <a:pt x="84380" y="83910"/>
                </a:lnTo>
                <a:lnTo>
                  <a:pt x="84380" y="83920"/>
                </a:lnTo>
                <a:lnTo>
                  <a:pt x="84370" y="83920"/>
                </a:lnTo>
                <a:lnTo>
                  <a:pt x="84370" y="83930"/>
                </a:lnTo>
                <a:lnTo>
                  <a:pt x="84360" y="83940"/>
                </a:lnTo>
                <a:lnTo>
                  <a:pt x="84350" y="83950"/>
                </a:lnTo>
                <a:lnTo>
                  <a:pt x="84350" y="83960"/>
                </a:lnTo>
                <a:lnTo>
                  <a:pt x="84340" y="83980"/>
                </a:lnTo>
                <a:lnTo>
                  <a:pt x="84340" y="83990"/>
                </a:lnTo>
                <a:lnTo>
                  <a:pt x="84330" y="83990"/>
                </a:lnTo>
                <a:lnTo>
                  <a:pt x="84330" y="84000"/>
                </a:lnTo>
                <a:lnTo>
                  <a:pt x="84320" y="84010"/>
                </a:lnTo>
                <a:lnTo>
                  <a:pt x="84320" y="84020"/>
                </a:lnTo>
                <a:lnTo>
                  <a:pt x="84310" y="84030"/>
                </a:lnTo>
                <a:lnTo>
                  <a:pt x="84300" y="84030"/>
                </a:lnTo>
                <a:lnTo>
                  <a:pt x="84290" y="84040"/>
                </a:lnTo>
                <a:lnTo>
                  <a:pt x="84280" y="84040"/>
                </a:lnTo>
                <a:lnTo>
                  <a:pt x="84280" y="84050"/>
                </a:lnTo>
                <a:lnTo>
                  <a:pt x="84270" y="84050"/>
                </a:lnTo>
                <a:lnTo>
                  <a:pt x="84260" y="84050"/>
                </a:lnTo>
                <a:lnTo>
                  <a:pt x="84240" y="84060"/>
                </a:lnTo>
                <a:lnTo>
                  <a:pt x="84230" y="84060"/>
                </a:lnTo>
                <a:lnTo>
                  <a:pt x="84220" y="84070"/>
                </a:lnTo>
                <a:lnTo>
                  <a:pt x="84200" y="84060"/>
                </a:lnTo>
                <a:lnTo>
                  <a:pt x="84190" y="84060"/>
                </a:lnTo>
                <a:lnTo>
                  <a:pt x="84190" y="84050"/>
                </a:lnTo>
                <a:lnTo>
                  <a:pt x="84180" y="84050"/>
                </a:lnTo>
                <a:lnTo>
                  <a:pt x="84170" y="84050"/>
                </a:lnTo>
                <a:lnTo>
                  <a:pt x="84160" y="84060"/>
                </a:lnTo>
                <a:lnTo>
                  <a:pt x="84150" y="84050"/>
                </a:lnTo>
                <a:lnTo>
                  <a:pt x="84140" y="84050"/>
                </a:lnTo>
                <a:lnTo>
                  <a:pt x="84130" y="84050"/>
                </a:lnTo>
                <a:lnTo>
                  <a:pt x="84130" y="84060"/>
                </a:lnTo>
                <a:lnTo>
                  <a:pt x="84130" y="84070"/>
                </a:lnTo>
                <a:lnTo>
                  <a:pt x="84130" y="84080"/>
                </a:lnTo>
                <a:lnTo>
                  <a:pt x="84110" y="84090"/>
                </a:lnTo>
                <a:lnTo>
                  <a:pt x="84100" y="84090"/>
                </a:lnTo>
                <a:lnTo>
                  <a:pt x="84090" y="84100"/>
                </a:lnTo>
                <a:lnTo>
                  <a:pt x="84080" y="84100"/>
                </a:lnTo>
                <a:lnTo>
                  <a:pt x="84080" y="84110"/>
                </a:lnTo>
                <a:lnTo>
                  <a:pt x="84080" y="84120"/>
                </a:lnTo>
                <a:lnTo>
                  <a:pt x="84070" y="84120"/>
                </a:lnTo>
                <a:lnTo>
                  <a:pt x="84060" y="84120"/>
                </a:lnTo>
                <a:lnTo>
                  <a:pt x="84060" y="84130"/>
                </a:lnTo>
                <a:lnTo>
                  <a:pt x="84050" y="84130"/>
                </a:lnTo>
                <a:lnTo>
                  <a:pt x="84040" y="84130"/>
                </a:lnTo>
                <a:lnTo>
                  <a:pt x="84030" y="84130"/>
                </a:lnTo>
                <a:lnTo>
                  <a:pt x="84020" y="84140"/>
                </a:lnTo>
                <a:lnTo>
                  <a:pt x="84010" y="84150"/>
                </a:lnTo>
                <a:lnTo>
                  <a:pt x="84000" y="84150"/>
                </a:lnTo>
                <a:lnTo>
                  <a:pt x="83990" y="84160"/>
                </a:lnTo>
                <a:lnTo>
                  <a:pt x="83980" y="84160"/>
                </a:lnTo>
                <a:lnTo>
                  <a:pt x="83980" y="84170"/>
                </a:lnTo>
                <a:lnTo>
                  <a:pt x="83970" y="84180"/>
                </a:lnTo>
                <a:lnTo>
                  <a:pt x="83960" y="84190"/>
                </a:lnTo>
                <a:lnTo>
                  <a:pt x="83950" y="84200"/>
                </a:lnTo>
                <a:lnTo>
                  <a:pt x="83940" y="84200"/>
                </a:lnTo>
                <a:lnTo>
                  <a:pt x="83930" y="84210"/>
                </a:lnTo>
                <a:lnTo>
                  <a:pt x="83920" y="84220"/>
                </a:lnTo>
                <a:lnTo>
                  <a:pt x="83910" y="84220"/>
                </a:lnTo>
                <a:lnTo>
                  <a:pt x="83900" y="84230"/>
                </a:lnTo>
                <a:lnTo>
                  <a:pt x="83890" y="84230"/>
                </a:lnTo>
                <a:lnTo>
                  <a:pt x="83890" y="84240"/>
                </a:lnTo>
                <a:lnTo>
                  <a:pt x="83900" y="84240"/>
                </a:lnTo>
                <a:lnTo>
                  <a:pt x="83890" y="84240"/>
                </a:lnTo>
                <a:lnTo>
                  <a:pt x="83880" y="84250"/>
                </a:lnTo>
                <a:lnTo>
                  <a:pt x="83880" y="84260"/>
                </a:lnTo>
                <a:lnTo>
                  <a:pt x="83870" y="84260"/>
                </a:lnTo>
                <a:lnTo>
                  <a:pt x="83860" y="84250"/>
                </a:lnTo>
                <a:lnTo>
                  <a:pt x="83850" y="84250"/>
                </a:lnTo>
                <a:lnTo>
                  <a:pt x="83850" y="84260"/>
                </a:lnTo>
                <a:lnTo>
                  <a:pt x="83850" y="84270"/>
                </a:lnTo>
                <a:lnTo>
                  <a:pt x="83840" y="84270"/>
                </a:lnTo>
                <a:lnTo>
                  <a:pt x="83830" y="84270"/>
                </a:lnTo>
                <a:lnTo>
                  <a:pt x="83830" y="84280"/>
                </a:lnTo>
                <a:lnTo>
                  <a:pt x="83830" y="84290"/>
                </a:lnTo>
                <a:lnTo>
                  <a:pt x="83820" y="84290"/>
                </a:lnTo>
                <a:lnTo>
                  <a:pt x="83810" y="84280"/>
                </a:lnTo>
                <a:lnTo>
                  <a:pt x="83800" y="84280"/>
                </a:lnTo>
                <a:lnTo>
                  <a:pt x="83790" y="84280"/>
                </a:lnTo>
                <a:lnTo>
                  <a:pt x="83780" y="84280"/>
                </a:lnTo>
                <a:lnTo>
                  <a:pt x="83780" y="84290"/>
                </a:lnTo>
                <a:lnTo>
                  <a:pt x="83780" y="84300"/>
                </a:lnTo>
                <a:lnTo>
                  <a:pt x="83780" y="84310"/>
                </a:lnTo>
                <a:lnTo>
                  <a:pt x="83770" y="84320"/>
                </a:lnTo>
                <a:lnTo>
                  <a:pt x="83760" y="84320"/>
                </a:lnTo>
                <a:lnTo>
                  <a:pt x="83740" y="84320"/>
                </a:lnTo>
                <a:lnTo>
                  <a:pt x="83730" y="84320"/>
                </a:lnTo>
                <a:lnTo>
                  <a:pt x="83720" y="84320"/>
                </a:lnTo>
                <a:lnTo>
                  <a:pt x="83720" y="84330"/>
                </a:lnTo>
                <a:lnTo>
                  <a:pt x="83710" y="84330"/>
                </a:lnTo>
                <a:lnTo>
                  <a:pt x="83700" y="84330"/>
                </a:lnTo>
                <a:lnTo>
                  <a:pt x="83700" y="84340"/>
                </a:lnTo>
                <a:lnTo>
                  <a:pt x="83690" y="84340"/>
                </a:lnTo>
                <a:lnTo>
                  <a:pt x="83690" y="84330"/>
                </a:lnTo>
                <a:lnTo>
                  <a:pt x="83680" y="84320"/>
                </a:lnTo>
                <a:lnTo>
                  <a:pt x="83670" y="84310"/>
                </a:lnTo>
                <a:lnTo>
                  <a:pt x="83650" y="84310"/>
                </a:lnTo>
                <a:lnTo>
                  <a:pt x="83640" y="84320"/>
                </a:lnTo>
                <a:lnTo>
                  <a:pt x="83640" y="84330"/>
                </a:lnTo>
                <a:lnTo>
                  <a:pt x="83630" y="84330"/>
                </a:lnTo>
                <a:lnTo>
                  <a:pt x="83620" y="84330"/>
                </a:lnTo>
                <a:lnTo>
                  <a:pt x="83620" y="84340"/>
                </a:lnTo>
                <a:lnTo>
                  <a:pt x="83610" y="84340"/>
                </a:lnTo>
                <a:lnTo>
                  <a:pt x="83610" y="84350"/>
                </a:lnTo>
                <a:lnTo>
                  <a:pt x="83600" y="84350"/>
                </a:lnTo>
                <a:lnTo>
                  <a:pt x="83590" y="84350"/>
                </a:lnTo>
                <a:lnTo>
                  <a:pt x="83580" y="84350"/>
                </a:lnTo>
                <a:lnTo>
                  <a:pt x="83570" y="84360"/>
                </a:lnTo>
                <a:lnTo>
                  <a:pt x="83570" y="84370"/>
                </a:lnTo>
                <a:lnTo>
                  <a:pt x="83560" y="84380"/>
                </a:lnTo>
                <a:lnTo>
                  <a:pt x="83540" y="84380"/>
                </a:lnTo>
                <a:lnTo>
                  <a:pt x="83530" y="84380"/>
                </a:lnTo>
                <a:lnTo>
                  <a:pt x="83510" y="84380"/>
                </a:lnTo>
                <a:lnTo>
                  <a:pt x="83500" y="84370"/>
                </a:lnTo>
                <a:lnTo>
                  <a:pt x="83490" y="84370"/>
                </a:lnTo>
                <a:lnTo>
                  <a:pt x="83480" y="84370"/>
                </a:lnTo>
                <a:lnTo>
                  <a:pt x="83480" y="84380"/>
                </a:lnTo>
                <a:lnTo>
                  <a:pt x="83470" y="84380"/>
                </a:lnTo>
                <a:lnTo>
                  <a:pt x="83460" y="84380"/>
                </a:lnTo>
                <a:lnTo>
                  <a:pt x="83460" y="84370"/>
                </a:lnTo>
                <a:lnTo>
                  <a:pt x="83440" y="84370"/>
                </a:lnTo>
                <a:lnTo>
                  <a:pt x="83430" y="84370"/>
                </a:lnTo>
                <a:lnTo>
                  <a:pt x="83430" y="84380"/>
                </a:lnTo>
                <a:lnTo>
                  <a:pt x="83420" y="84390"/>
                </a:lnTo>
                <a:lnTo>
                  <a:pt x="83410" y="84400"/>
                </a:lnTo>
                <a:lnTo>
                  <a:pt x="83400" y="84410"/>
                </a:lnTo>
                <a:lnTo>
                  <a:pt x="83390" y="84420"/>
                </a:lnTo>
                <a:lnTo>
                  <a:pt x="83380" y="84420"/>
                </a:lnTo>
                <a:lnTo>
                  <a:pt x="83370" y="84420"/>
                </a:lnTo>
                <a:lnTo>
                  <a:pt x="83360" y="84420"/>
                </a:lnTo>
                <a:lnTo>
                  <a:pt x="83350" y="84420"/>
                </a:lnTo>
                <a:lnTo>
                  <a:pt x="83330" y="84410"/>
                </a:lnTo>
                <a:lnTo>
                  <a:pt x="83320" y="84400"/>
                </a:lnTo>
                <a:lnTo>
                  <a:pt x="83310" y="84400"/>
                </a:lnTo>
                <a:lnTo>
                  <a:pt x="83300" y="84410"/>
                </a:lnTo>
                <a:lnTo>
                  <a:pt x="83280" y="84410"/>
                </a:lnTo>
                <a:lnTo>
                  <a:pt x="83260" y="84420"/>
                </a:lnTo>
                <a:lnTo>
                  <a:pt x="83240" y="84420"/>
                </a:lnTo>
                <a:lnTo>
                  <a:pt x="83230" y="84420"/>
                </a:lnTo>
                <a:lnTo>
                  <a:pt x="83210" y="84430"/>
                </a:lnTo>
                <a:lnTo>
                  <a:pt x="83200" y="84430"/>
                </a:lnTo>
                <a:lnTo>
                  <a:pt x="83200" y="84440"/>
                </a:lnTo>
                <a:lnTo>
                  <a:pt x="83200" y="84450"/>
                </a:lnTo>
                <a:lnTo>
                  <a:pt x="83180" y="84450"/>
                </a:lnTo>
                <a:lnTo>
                  <a:pt x="83170" y="84450"/>
                </a:lnTo>
                <a:lnTo>
                  <a:pt x="83160" y="84450"/>
                </a:lnTo>
                <a:lnTo>
                  <a:pt x="83160" y="84460"/>
                </a:lnTo>
                <a:lnTo>
                  <a:pt x="83160" y="84470"/>
                </a:lnTo>
                <a:lnTo>
                  <a:pt x="83160" y="84480"/>
                </a:lnTo>
                <a:lnTo>
                  <a:pt x="83160" y="84500"/>
                </a:lnTo>
                <a:lnTo>
                  <a:pt x="83170" y="84510"/>
                </a:lnTo>
                <a:lnTo>
                  <a:pt x="83160" y="84520"/>
                </a:lnTo>
                <a:lnTo>
                  <a:pt x="83150" y="84530"/>
                </a:lnTo>
                <a:lnTo>
                  <a:pt x="83140" y="84530"/>
                </a:lnTo>
                <a:lnTo>
                  <a:pt x="83120" y="84540"/>
                </a:lnTo>
                <a:lnTo>
                  <a:pt x="83110" y="84550"/>
                </a:lnTo>
                <a:lnTo>
                  <a:pt x="83100" y="84550"/>
                </a:lnTo>
                <a:lnTo>
                  <a:pt x="83090" y="84550"/>
                </a:lnTo>
                <a:lnTo>
                  <a:pt x="83080" y="84550"/>
                </a:lnTo>
                <a:lnTo>
                  <a:pt x="83070" y="84550"/>
                </a:lnTo>
                <a:lnTo>
                  <a:pt x="83060" y="84550"/>
                </a:lnTo>
                <a:lnTo>
                  <a:pt x="83050" y="84540"/>
                </a:lnTo>
                <a:lnTo>
                  <a:pt x="83040" y="84540"/>
                </a:lnTo>
                <a:lnTo>
                  <a:pt x="83030" y="84540"/>
                </a:lnTo>
                <a:lnTo>
                  <a:pt x="83020" y="84540"/>
                </a:lnTo>
                <a:lnTo>
                  <a:pt x="83010" y="84560"/>
                </a:lnTo>
                <a:lnTo>
                  <a:pt x="83000" y="84580"/>
                </a:lnTo>
                <a:lnTo>
                  <a:pt x="82990" y="84590"/>
                </a:lnTo>
                <a:lnTo>
                  <a:pt x="82980" y="84600"/>
                </a:lnTo>
                <a:lnTo>
                  <a:pt x="82970" y="84610"/>
                </a:lnTo>
                <a:lnTo>
                  <a:pt x="82960" y="84620"/>
                </a:lnTo>
                <a:lnTo>
                  <a:pt x="82950" y="84650"/>
                </a:lnTo>
                <a:lnTo>
                  <a:pt x="82940" y="84670"/>
                </a:lnTo>
                <a:lnTo>
                  <a:pt x="82930" y="84670"/>
                </a:lnTo>
                <a:lnTo>
                  <a:pt x="82910" y="84680"/>
                </a:lnTo>
                <a:lnTo>
                  <a:pt x="82900" y="84690"/>
                </a:lnTo>
                <a:lnTo>
                  <a:pt x="82880" y="84700"/>
                </a:lnTo>
                <a:lnTo>
                  <a:pt x="82860" y="84700"/>
                </a:lnTo>
                <a:lnTo>
                  <a:pt x="82850" y="84700"/>
                </a:lnTo>
                <a:lnTo>
                  <a:pt x="82830" y="84710"/>
                </a:lnTo>
                <a:lnTo>
                  <a:pt x="82820" y="84710"/>
                </a:lnTo>
                <a:lnTo>
                  <a:pt x="82810" y="84710"/>
                </a:lnTo>
                <a:lnTo>
                  <a:pt x="82800" y="84710"/>
                </a:lnTo>
                <a:lnTo>
                  <a:pt x="82790" y="84710"/>
                </a:lnTo>
                <a:lnTo>
                  <a:pt x="82770" y="84710"/>
                </a:lnTo>
                <a:lnTo>
                  <a:pt x="82760" y="84710"/>
                </a:lnTo>
                <a:lnTo>
                  <a:pt x="82750" y="84710"/>
                </a:lnTo>
                <a:lnTo>
                  <a:pt x="82740" y="84710"/>
                </a:lnTo>
                <a:lnTo>
                  <a:pt x="82740" y="84720"/>
                </a:lnTo>
                <a:lnTo>
                  <a:pt x="82720" y="84720"/>
                </a:lnTo>
                <a:lnTo>
                  <a:pt x="82710" y="84740"/>
                </a:lnTo>
                <a:lnTo>
                  <a:pt x="82690" y="84740"/>
                </a:lnTo>
                <a:lnTo>
                  <a:pt x="82670" y="84740"/>
                </a:lnTo>
                <a:lnTo>
                  <a:pt x="82660" y="84740"/>
                </a:lnTo>
                <a:lnTo>
                  <a:pt x="82650" y="84730"/>
                </a:lnTo>
                <a:lnTo>
                  <a:pt x="82650" y="84720"/>
                </a:lnTo>
                <a:lnTo>
                  <a:pt x="82650" y="84730"/>
                </a:lnTo>
                <a:lnTo>
                  <a:pt x="82640" y="84730"/>
                </a:lnTo>
                <a:lnTo>
                  <a:pt x="82620" y="84740"/>
                </a:lnTo>
                <a:lnTo>
                  <a:pt x="82600" y="84740"/>
                </a:lnTo>
                <a:lnTo>
                  <a:pt x="82570" y="84740"/>
                </a:lnTo>
                <a:lnTo>
                  <a:pt x="82550" y="84740"/>
                </a:lnTo>
                <a:lnTo>
                  <a:pt x="82530" y="84750"/>
                </a:lnTo>
                <a:lnTo>
                  <a:pt x="82500" y="84770"/>
                </a:lnTo>
                <a:lnTo>
                  <a:pt x="82500" y="84780"/>
                </a:lnTo>
                <a:lnTo>
                  <a:pt x="82460" y="84820"/>
                </a:lnTo>
                <a:lnTo>
                  <a:pt x="82430" y="84830"/>
                </a:lnTo>
                <a:lnTo>
                  <a:pt x="82400" y="84830"/>
                </a:lnTo>
                <a:lnTo>
                  <a:pt x="82400" y="84840"/>
                </a:lnTo>
                <a:lnTo>
                  <a:pt x="82390" y="84860"/>
                </a:lnTo>
                <a:lnTo>
                  <a:pt x="82390" y="84880"/>
                </a:lnTo>
                <a:lnTo>
                  <a:pt x="82390" y="84920"/>
                </a:lnTo>
                <a:lnTo>
                  <a:pt x="82390" y="84960"/>
                </a:lnTo>
                <a:lnTo>
                  <a:pt x="82370" y="84970"/>
                </a:lnTo>
                <a:lnTo>
                  <a:pt x="82350" y="84980"/>
                </a:lnTo>
                <a:lnTo>
                  <a:pt x="82340" y="85000"/>
                </a:lnTo>
                <a:lnTo>
                  <a:pt x="82340" y="85010"/>
                </a:lnTo>
                <a:lnTo>
                  <a:pt x="82330" y="85040"/>
                </a:lnTo>
                <a:lnTo>
                  <a:pt x="82340" y="85050"/>
                </a:lnTo>
                <a:lnTo>
                  <a:pt x="82340" y="85060"/>
                </a:lnTo>
                <a:lnTo>
                  <a:pt x="82320" y="85070"/>
                </a:lnTo>
                <a:lnTo>
                  <a:pt x="82320" y="85100"/>
                </a:lnTo>
                <a:lnTo>
                  <a:pt x="82310" y="85110"/>
                </a:lnTo>
                <a:lnTo>
                  <a:pt x="82310" y="85120"/>
                </a:lnTo>
                <a:lnTo>
                  <a:pt x="82300" y="85110"/>
                </a:lnTo>
                <a:lnTo>
                  <a:pt x="82290" y="85110"/>
                </a:lnTo>
                <a:lnTo>
                  <a:pt x="82280" y="85110"/>
                </a:lnTo>
                <a:lnTo>
                  <a:pt x="82270" y="85100"/>
                </a:lnTo>
                <a:lnTo>
                  <a:pt x="82260" y="85100"/>
                </a:lnTo>
                <a:lnTo>
                  <a:pt x="82250" y="85100"/>
                </a:lnTo>
                <a:lnTo>
                  <a:pt x="82240" y="85100"/>
                </a:lnTo>
                <a:lnTo>
                  <a:pt x="82230" y="85100"/>
                </a:lnTo>
                <a:lnTo>
                  <a:pt x="82220" y="85100"/>
                </a:lnTo>
                <a:lnTo>
                  <a:pt x="82210" y="85100"/>
                </a:lnTo>
                <a:lnTo>
                  <a:pt x="82200" y="85100"/>
                </a:lnTo>
                <a:lnTo>
                  <a:pt x="82200" y="85110"/>
                </a:lnTo>
                <a:lnTo>
                  <a:pt x="82180" y="85110"/>
                </a:lnTo>
                <a:lnTo>
                  <a:pt x="82160" y="85110"/>
                </a:lnTo>
                <a:lnTo>
                  <a:pt x="82150" y="85110"/>
                </a:lnTo>
                <a:lnTo>
                  <a:pt x="82140" y="85110"/>
                </a:lnTo>
                <a:lnTo>
                  <a:pt x="82120" y="85110"/>
                </a:lnTo>
                <a:lnTo>
                  <a:pt x="82100" y="85120"/>
                </a:lnTo>
                <a:lnTo>
                  <a:pt x="82090" y="85120"/>
                </a:lnTo>
                <a:lnTo>
                  <a:pt x="82080" y="85120"/>
                </a:lnTo>
                <a:lnTo>
                  <a:pt x="82060" y="85120"/>
                </a:lnTo>
                <a:lnTo>
                  <a:pt x="82040" y="85120"/>
                </a:lnTo>
                <a:lnTo>
                  <a:pt x="82030" y="85120"/>
                </a:lnTo>
                <a:lnTo>
                  <a:pt x="82010" y="85110"/>
                </a:lnTo>
                <a:lnTo>
                  <a:pt x="81990" y="85130"/>
                </a:lnTo>
                <a:lnTo>
                  <a:pt x="81960" y="85140"/>
                </a:lnTo>
                <a:lnTo>
                  <a:pt x="81940" y="85150"/>
                </a:lnTo>
                <a:lnTo>
                  <a:pt x="81920" y="85160"/>
                </a:lnTo>
                <a:lnTo>
                  <a:pt x="81900" y="85160"/>
                </a:lnTo>
                <a:lnTo>
                  <a:pt x="81890" y="85160"/>
                </a:lnTo>
                <a:lnTo>
                  <a:pt x="81880" y="85160"/>
                </a:lnTo>
                <a:lnTo>
                  <a:pt x="81850" y="85150"/>
                </a:lnTo>
                <a:lnTo>
                  <a:pt x="81830" y="85140"/>
                </a:lnTo>
                <a:lnTo>
                  <a:pt x="81820" y="85140"/>
                </a:lnTo>
                <a:lnTo>
                  <a:pt x="81810" y="85140"/>
                </a:lnTo>
                <a:lnTo>
                  <a:pt x="81770" y="85140"/>
                </a:lnTo>
                <a:lnTo>
                  <a:pt x="81750" y="85140"/>
                </a:lnTo>
                <a:lnTo>
                  <a:pt x="81740" y="85150"/>
                </a:lnTo>
                <a:lnTo>
                  <a:pt x="81730" y="85150"/>
                </a:lnTo>
                <a:lnTo>
                  <a:pt x="81700" y="85140"/>
                </a:lnTo>
                <a:lnTo>
                  <a:pt x="81690" y="85140"/>
                </a:lnTo>
                <a:lnTo>
                  <a:pt x="81680" y="85130"/>
                </a:lnTo>
                <a:lnTo>
                  <a:pt x="81670" y="85130"/>
                </a:lnTo>
                <a:lnTo>
                  <a:pt x="81630" y="85140"/>
                </a:lnTo>
                <a:lnTo>
                  <a:pt x="81610" y="85150"/>
                </a:lnTo>
                <a:lnTo>
                  <a:pt x="81580" y="85150"/>
                </a:lnTo>
                <a:lnTo>
                  <a:pt x="81570" y="85140"/>
                </a:lnTo>
                <a:lnTo>
                  <a:pt x="81540" y="85120"/>
                </a:lnTo>
                <a:lnTo>
                  <a:pt x="81520" y="85110"/>
                </a:lnTo>
                <a:lnTo>
                  <a:pt x="81500" y="85110"/>
                </a:lnTo>
                <a:lnTo>
                  <a:pt x="81480" y="85120"/>
                </a:lnTo>
                <a:lnTo>
                  <a:pt x="81470" y="85120"/>
                </a:lnTo>
                <a:lnTo>
                  <a:pt x="81450" y="85120"/>
                </a:lnTo>
                <a:lnTo>
                  <a:pt x="81430" y="85130"/>
                </a:lnTo>
                <a:lnTo>
                  <a:pt x="81420" y="85130"/>
                </a:lnTo>
                <a:lnTo>
                  <a:pt x="81410" y="85130"/>
                </a:lnTo>
                <a:lnTo>
                  <a:pt x="81400" y="85130"/>
                </a:lnTo>
                <a:lnTo>
                  <a:pt x="81370" y="85120"/>
                </a:lnTo>
                <a:lnTo>
                  <a:pt x="81340" y="85110"/>
                </a:lnTo>
                <a:lnTo>
                  <a:pt x="81310" y="85090"/>
                </a:lnTo>
                <a:lnTo>
                  <a:pt x="81310" y="85070"/>
                </a:lnTo>
                <a:lnTo>
                  <a:pt x="81300" y="85060"/>
                </a:lnTo>
                <a:lnTo>
                  <a:pt x="81290" y="85050"/>
                </a:lnTo>
                <a:lnTo>
                  <a:pt x="81280" y="85020"/>
                </a:lnTo>
                <a:lnTo>
                  <a:pt x="81270" y="85000"/>
                </a:lnTo>
                <a:lnTo>
                  <a:pt x="81250" y="84980"/>
                </a:lnTo>
                <a:lnTo>
                  <a:pt x="81230" y="84960"/>
                </a:lnTo>
                <a:lnTo>
                  <a:pt x="81220" y="84960"/>
                </a:lnTo>
                <a:lnTo>
                  <a:pt x="81210" y="84960"/>
                </a:lnTo>
                <a:lnTo>
                  <a:pt x="81210" y="84940"/>
                </a:lnTo>
                <a:lnTo>
                  <a:pt x="81200" y="84920"/>
                </a:lnTo>
                <a:lnTo>
                  <a:pt x="81190" y="84910"/>
                </a:lnTo>
                <a:lnTo>
                  <a:pt x="81170" y="84900"/>
                </a:lnTo>
                <a:lnTo>
                  <a:pt x="81160" y="84880"/>
                </a:lnTo>
                <a:lnTo>
                  <a:pt x="81160" y="84870"/>
                </a:lnTo>
                <a:lnTo>
                  <a:pt x="81150" y="84860"/>
                </a:lnTo>
                <a:lnTo>
                  <a:pt x="81130" y="84870"/>
                </a:lnTo>
                <a:lnTo>
                  <a:pt x="81120" y="84870"/>
                </a:lnTo>
                <a:lnTo>
                  <a:pt x="81120" y="84880"/>
                </a:lnTo>
                <a:lnTo>
                  <a:pt x="81110" y="84880"/>
                </a:lnTo>
                <a:lnTo>
                  <a:pt x="81090" y="84880"/>
                </a:lnTo>
                <a:lnTo>
                  <a:pt x="81090" y="84870"/>
                </a:lnTo>
                <a:lnTo>
                  <a:pt x="81070" y="84850"/>
                </a:lnTo>
                <a:lnTo>
                  <a:pt x="81070" y="84840"/>
                </a:lnTo>
                <a:lnTo>
                  <a:pt x="81060" y="84830"/>
                </a:lnTo>
                <a:lnTo>
                  <a:pt x="81060" y="84820"/>
                </a:lnTo>
                <a:lnTo>
                  <a:pt x="81060" y="84810"/>
                </a:lnTo>
                <a:lnTo>
                  <a:pt x="81050" y="84790"/>
                </a:lnTo>
                <a:lnTo>
                  <a:pt x="81040" y="84780"/>
                </a:lnTo>
                <a:lnTo>
                  <a:pt x="81030" y="84770"/>
                </a:lnTo>
                <a:lnTo>
                  <a:pt x="81030" y="84740"/>
                </a:lnTo>
                <a:lnTo>
                  <a:pt x="81030" y="84730"/>
                </a:lnTo>
                <a:lnTo>
                  <a:pt x="81030" y="84710"/>
                </a:lnTo>
                <a:lnTo>
                  <a:pt x="81030" y="84700"/>
                </a:lnTo>
                <a:lnTo>
                  <a:pt x="81030" y="84690"/>
                </a:lnTo>
                <a:lnTo>
                  <a:pt x="81020" y="84670"/>
                </a:lnTo>
                <a:lnTo>
                  <a:pt x="81010" y="84660"/>
                </a:lnTo>
                <a:lnTo>
                  <a:pt x="81010" y="84640"/>
                </a:lnTo>
                <a:lnTo>
                  <a:pt x="80990" y="84630"/>
                </a:lnTo>
                <a:lnTo>
                  <a:pt x="80980" y="84610"/>
                </a:lnTo>
                <a:lnTo>
                  <a:pt x="80970" y="84600"/>
                </a:lnTo>
                <a:lnTo>
                  <a:pt x="80970" y="84580"/>
                </a:lnTo>
                <a:lnTo>
                  <a:pt x="80950" y="84570"/>
                </a:lnTo>
                <a:lnTo>
                  <a:pt x="80940" y="84570"/>
                </a:lnTo>
                <a:lnTo>
                  <a:pt x="80930" y="84550"/>
                </a:lnTo>
                <a:lnTo>
                  <a:pt x="80920" y="84540"/>
                </a:lnTo>
                <a:lnTo>
                  <a:pt x="80900" y="84530"/>
                </a:lnTo>
                <a:lnTo>
                  <a:pt x="80880" y="84520"/>
                </a:lnTo>
                <a:lnTo>
                  <a:pt x="80880" y="84530"/>
                </a:lnTo>
                <a:lnTo>
                  <a:pt x="80860" y="84530"/>
                </a:lnTo>
                <a:lnTo>
                  <a:pt x="80840" y="84550"/>
                </a:lnTo>
                <a:lnTo>
                  <a:pt x="80840" y="84580"/>
                </a:lnTo>
                <a:lnTo>
                  <a:pt x="80820" y="84600"/>
                </a:lnTo>
                <a:lnTo>
                  <a:pt x="80800" y="84620"/>
                </a:lnTo>
                <a:lnTo>
                  <a:pt x="80790" y="84660"/>
                </a:lnTo>
                <a:lnTo>
                  <a:pt x="80770" y="84680"/>
                </a:lnTo>
                <a:lnTo>
                  <a:pt x="80770" y="84700"/>
                </a:lnTo>
                <a:lnTo>
                  <a:pt x="80760" y="84700"/>
                </a:lnTo>
                <a:lnTo>
                  <a:pt x="80760" y="84710"/>
                </a:lnTo>
                <a:lnTo>
                  <a:pt x="80750" y="84720"/>
                </a:lnTo>
                <a:lnTo>
                  <a:pt x="80740" y="84730"/>
                </a:lnTo>
                <a:lnTo>
                  <a:pt x="80740" y="84740"/>
                </a:lnTo>
                <a:lnTo>
                  <a:pt x="80730" y="84740"/>
                </a:lnTo>
                <a:lnTo>
                  <a:pt x="80710" y="84740"/>
                </a:lnTo>
                <a:lnTo>
                  <a:pt x="80700" y="84740"/>
                </a:lnTo>
                <a:lnTo>
                  <a:pt x="80690" y="84740"/>
                </a:lnTo>
                <a:lnTo>
                  <a:pt x="80680" y="84740"/>
                </a:lnTo>
                <a:lnTo>
                  <a:pt x="80670" y="84740"/>
                </a:lnTo>
                <a:lnTo>
                  <a:pt x="80670" y="84750"/>
                </a:lnTo>
                <a:lnTo>
                  <a:pt x="80650" y="84750"/>
                </a:lnTo>
                <a:lnTo>
                  <a:pt x="80640" y="84750"/>
                </a:lnTo>
                <a:lnTo>
                  <a:pt x="80620" y="84750"/>
                </a:lnTo>
                <a:lnTo>
                  <a:pt x="80610" y="84760"/>
                </a:lnTo>
                <a:lnTo>
                  <a:pt x="80600" y="84760"/>
                </a:lnTo>
                <a:lnTo>
                  <a:pt x="80590" y="84760"/>
                </a:lnTo>
                <a:lnTo>
                  <a:pt x="80570" y="84770"/>
                </a:lnTo>
                <a:lnTo>
                  <a:pt x="80560" y="84770"/>
                </a:lnTo>
                <a:lnTo>
                  <a:pt x="80520" y="84770"/>
                </a:lnTo>
                <a:lnTo>
                  <a:pt x="80490" y="84770"/>
                </a:lnTo>
                <a:lnTo>
                  <a:pt x="80420" y="84770"/>
                </a:lnTo>
                <a:lnTo>
                  <a:pt x="80350" y="84770"/>
                </a:lnTo>
                <a:lnTo>
                  <a:pt x="80300" y="84770"/>
                </a:lnTo>
                <a:lnTo>
                  <a:pt x="80280" y="84770"/>
                </a:lnTo>
                <a:lnTo>
                  <a:pt x="80260" y="84770"/>
                </a:lnTo>
                <a:lnTo>
                  <a:pt x="80250" y="84770"/>
                </a:lnTo>
                <a:lnTo>
                  <a:pt x="80220" y="84770"/>
                </a:lnTo>
                <a:lnTo>
                  <a:pt x="80200" y="84770"/>
                </a:lnTo>
                <a:lnTo>
                  <a:pt x="80180" y="84770"/>
                </a:lnTo>
                <a:lnTo>
                  <a:pt x="80140" y="84790"/>
                </a:lnTo>
                <a:lnTo>
                  <a:pt x="80120" y="84800"/>
                </a:lnTo>
                <a:lnTo>
                  <a:pt x="80120" y="84810"/>
                </a:lnTo>
                <a:lnTo>
                  <a:pt x="80090" y="84830"/>
                </a:lnTo>
                <a:lnTo>
                  <a:pt x="80070" y="84850"/>
                </a:lnTo>
                <a:lnTo>
                  <a:pt x="80060" y="84860"/>
                </a:lnTo>
                <a:lnTo>
                  <a:pt x="80000" y="84900"/>
                </a:lnTo>
                <a:lnTo>
                  <a:pt x="79980" y="84920"/>
                </a:lnTo>
                <a:lnTo>
                  <a:pt x="79950" y="84940"/>
                </a:lnTo>
                <a:lnTo>
                  <a:pt x="79950" y="84930"/>
                </a:lnTo>
                <a:lnTo>
                  <a:pt x="79860" y="84990"/>
                </a:lnTo>
                <a:lnTo>
                  <a:pt x="79830" y="85030"/>
                </a:lnTo>
                <a:lnTo>
                  <a:pt x="79810" y="85050"/>
                </a:lnTo>
                <a:lnTo>
                  <a:pt x="79720" y="85100"/>
                </a:lnTo>
                <a:lnTo>
                  <a:pt x="79690" y="85120"/>
                </a:lnTo>
                <a:lnTo>
                  <a:pt x="79680" y="85130"/>
                </a:lnTo>
                <a:lnTo>
                  <a:pt x="79670" y="85130"/>
                </a:lnTo>
                <a:lnTo>
                  <a:pt x="79650" y="85140"/>
                </a:lnTo>
                <a:lnTo>
                  <a:pt x="79630" y="85140"/>
                </a:lnTo>
                <a:lnTo>
                  <a:pt x="79620" y="85150"/>
                </a:lnTo>
                <a:lnTo>
                  <a:pt x="79610" y="85150"/>
                </a:lnTo>
                <a:lnTo>
                  <a:pt x="79600" y="85160"/>
                </a:lnTo>
                <a:lnTo>
                  <a:pt x="79580" y="85170"/>
                </a:lnTo>
                <a:lnTo>
                  <a:pt x="79560" y="85170"/>
                </a:lnTo>
                <a:lnTo>
                  <a:pt x="79550" y="85170"/>
                </a:lnTo>
                <a:lnTo>
                  <a:pt x="79540" y="85170"/>
                </a:lnTo>
                <a:lnTo>
                  <a:pt x="79500" y="85180"/>
                </a:lnTo>
                <a:lnTo>
                  <a:pt x="79490" y="85190"/>
                </a:lnTo>
                <a:lnTo>
                  <a:pt x="79460" y="85200"/>
                </a:lnTo>
                <a:lnTo>
                  <a:pt x="79430" y="85220"/>
                </a:lnTo>
                <a:lnTo>
                  <a:pt x="79400" y="85230"/>
                </a:lnTo>
                <a:lnTo>
                  <a:pt x="79390" y="85240"/>
                </a:lnTo>
                <a:lnTo>
                  <a:pt x="79370" y="85250"/>
                </a:lnTo>
                <a:lnTo>
                  <a:pt x="79350" y="85250"/>
                </a:lnTo>
                <a:lnTo>
                  <a:pt x="79320" y="85260"/>
                </a:lnTo>
                <a:lnTo>
                  <a:pt x="79300" y="85270"/>
                </a:lnTo>
                <a:lnTo>
                  <a:pt x="79280" y="85290"/>
                </a:lnTo>
                <a:lnTo>
                  <a:pt x="79270" y="85300"/>
                </a:lnTo>
                <a:lnTo>
                  <a:pt x="79240" y="85310"/>
                </a:lnTo>
                <a:lnTo>
                  <a:pt x="79220" y="85320"/>
                </a:lnTo>
                <a:lnTo>
                  <a:pt x="79210" y="85320"/>
                </a:lnTo>
                <a:lnTo>
                  <a:pt x="79220" y="85330"/>
                </a:lnTo>
                <a:lnTo>
                  <a:pt x="79210" y="85330"/>
                </a:lnTo>
                <a:lnTo>
                  <a:pt x="79160" y="85360"/>
                </a:lnTo>
                <a:lnTo>
                  <a:pt x="79160" y="85370"/>
                </a:lnTo>
                <a:lnTo>
                  <a:pt x="79120" y="85390"/>
                </a:lnTo>
                <a:lnTo>
                  <a:pt x="79070" y="85400"/>
                </a:lnTo>
                <a:lnTo>
                  <a:pt x="79060" y="85410"/>
                </a:lnTo>
                <a:lnTo>
                  <a:pt x="79050" y="85410"/>
                </a:lnTo>
                <a:lnTo>
                  <a:pt x="79020" y="85420"/>
                </a:lnTo>
                <a:lnTo>
                  <a:pt x="78930" y="85460"/>
                </a:lnTo>
                <a:lnTo>
                  <a:pt x="78850" y="85480"/>
                </a:lnTo>
                <a:lnTo>
                  <a:pt x="78810" y="85490"/>
                </a:lnTo>
                <a:lnTo>
                  <a:pt x="78700" y="85550"/>
                </a:lnTo>
                <a:lnTo>
                  <a:pt x="78600" y="85600"/>
                </a:lnTo>
                <a:lnTo>
                  <a:pt x="78530" y="85620"/>
                </a:lnTo>
                <a:lnTo>
                  <a:pt x="78430" y="85630"/>
                </a:lnTo>
                <a:lnTo>
                  <a:pt x="78310" y="85620"/>
                </a:lnTo>
                <a:lnTo>
                  <a:pt x="78220" y="85620"/>
                </a:lnTo>
                <a:lnTo>
                  <a:pt x="78190" y="85620"/>
                </a:lnTo>
                <a:lnTo>
                  <a:pt x="78170" y="85620"/>
                </a:lnTo>
                <a:lnTo>
                  <a:pt x="78130" y="85620"/>
                </a:lnTo>
                <a:lnTo>
                  <a:pt x="78090" y="85620"/>
                </a:lnTo>
                <a:lnTo>
                  <a:pt x="78030" y="85620"/>
                </a:lnTo>
                <a:lnTo>
                  <a:pt x="78000" y="85620"/>
                </a:lnTo>
                <a:lnTo>
                  <a:pt x="77970" y="85620"/>
                </a:lnTo>
                <a:lnTo>
                  <a:pt x="77920" y="85610"/>
                </a:lnTo>
                <a:lnTo>
                  <a:pt x="77860" y="85610"/>
                </a:lnTo>
                <a:lnTo>
                  <a:pt x="77810" y="85610"/>
                </a:lnTo>
                <a:lnTo>
                  <a:pt x="77740" y="85610"/>
                </a:lnTo>
                <a:lnTo>
                  <a:pt x="77710" y="85620"/>
                </a:lnTo>
                <a:lnTo>
                  <a:pt x="77660" y="85620"/>
                </a:lnTo>
                <a:lnTo>
                  <a:pt x="77600" y="85620"/>
                </a:lnTo>
                <a:lnTo>
                  <a:pt x="77560" y="85620"/>
                </a:lnTo>
                <a:lnTo>
                  <a:pt x="77480" y="85610"/>
                </a:lnTo>
                <a:lnTo>
                  <a:pt x="77440" y="85600"/>
                </a:lnTo>
                <a:lnTo>
                  <a:pt x="77430" y="85600"/>
                </a:lnTo>
                <a:lnTo>
                  <a:pt x="77370" y="85620"/>
                </a:lnTo>
                <a:lnTo>
                  <a:pt x="77340" y="85630"/>
                </a:lnTo>
                <a:lnTo>
                  <a:pt x="77300" y="85650"/>
                </a:lnTo>
                <a:lnTo>
                  <a:pt x="77300" y="85690"/>
                </a:lnTo>
                <a:lnTo>
                  <a:pt x="77300" y="85730"/>
                </a:lnTo>
                <a:lnTo>
                  <a:pt x="77300" y="85740"/>
                </a:lnTo>
                <a:lnTo>
                  <a:pt x="77300" y="85790"/>
                </a:lnTo>
                <a:lnTo>
                  <a:pt x="77300" y="85880"/>
                </a:lnTo>
                <a:lnTo>
                  <a:pt x="77300" y="85980"/>
                </a:lnTo>
                <a:lnTo>
                  <a:pt x="77290" y="86090"/>
                </a:lnTo>
                <a:lnTo>
                  <a:pt x="77290" y="86150"/>
                </a:lnTo>
                <a:lnTo>
                  <a:pt x="77290" y="86170"/>
                </a:lnTo>
                <a:lnTo>
                  <a:pt x="77260" y="86220"/>
                </a:lnTo>
                <a:lnTo>
                  <a:pt x="77230" y="86260"/>
                </a:lnTo>
                <a:lnTo>
                  <a:pt x="77200" y="86290"/>
                </a:lnTo>
                <a:lnTo>
                  <a:pt x="77190" y="86300"/>
                </a:lnTo>
                <a:lnTo>
                  <a:pt x="77150" y="86320"/>
                </a:lnTo>
                <a:lnTo>
                  <a:pt x="77100" y="86340"/>
                </a:lnTo>
                <a:lnTo>
                  <a:pt x="77060" y="86360"/>
                </a:lnTo>
                <a:lnTo>
                  <a:pt x="76980" y="86350"/>
                </a:lnTo>
                <a:lnTo>
                  <a:pt x="76930" y="86340"/>
                </a:lnTo>
                <a:lnTo>
                  <a:pt x="76900" y="86330"/>
                </a:lnTo>
                <a:lnTo>
                  <a:pt x="76830" y="86350"/>
                </a:lnTo>
                <a:lnTo>
                  <a:pt x="76750" y="86370"/>
                </a:lnTo>
                <a:lnTo>
                  <a:pt x="76700" y="86380"/>
                </a:lnTo>
                <a:lnTo>
                  <a:pt x="76690" y="86380"/>
                </a:lnTo>
                <a:lnTo>
                  <a:pt x="76610" y="86390"/>
                </a:lnTo>
                <a:lnTo>
                  <a:pt x="76580" y="86390"/>
                </a:lnTo>
                <a:lnTo>
                  <a:pt x="76520" y="86380"/>
                </a:lnTo>
                <a:lnTo>
                  <a:pt x="76470" y="86370"/>
                </a:lnTo>
                <a:lnTo>
                  <a:pt x="76440" y="86360"/>
                </a:lnTo>
                <a:lnTo>
                  <a:pt x="76370" y="86350"/>
                </a:lnTo>
                <a:lnTo>
                  <a:pt x="76350" y="86340"/>
                </a:lnTo>
                <a:lnTo>
                  <a:pt x="76310" y="86340"/>
                </a:lnTo>
                <a:lnTo>
                  <a:pt x="76270" y="86340"/>
                </a:lnTo>
                <a:lnTo>
                  <a:pt x="76230" y="86340"/>
                </a:lnTo>
                <a:lnTo>
                  <a:pt x="76180" y="86330"/>
                </a:lnTo>
                <a:lnTo>
                  <a:pt x="76150" y="86320"/>
                </a:lnTo>
                <a:lnTo>
                  <a:pt x="76130" y="86320"/>
                </a:lnTo>
                <a:lnTo>
                  <a:pt x="76100" y="86320"/>
                </a:lnTo>
                <a:lnTo>
                  <a:pt x="76080" y="86320"/>
                </a:lnTo>
                <a:lnTo>
                  <a:pt x="76050" y="86310"/>
                </a:lnTo>
                <a:lnTo>
                  <a:pt x="76020" y="86300"/>
                </a:lnTo>
                <a:lnTo>
                  <a:pt x="76000" y="86290"/>
                </a:lnTo>
                <a:lnTo>
                  <a:pt x="75990" y="86290"/>
                </a:lnTo>
                <a:lnTo>
                  <a:pt x="75900" y="86310"/>
                </a:lnTo>
                <a:lnTo>
                  <a:pt x="75830" y="86330"/>
                </a:lnTo>
                <a:lnTo>
                  <a:pt x="75770" y="86340"/>
                </a:lnTo>
                <a:lnTo>
                  <a:pt x="75620" y="86400"/>
                </a:lnTo>
                <a:lnTo>
                  <a:pt x="75470" y="86450"/>
                </a:lnTo>
                <a:lnTo>
                  <a:pt x="75400" y="86490"/>
                </a:lnTo>
                <a:lnTo>
                  <a:pt x="75360" y="86500"/>
                </a:lnTo>
                <a:lnTo>
                  <a:pt x="75290" y="86500"/>
                </a:lnTo>
                <a:lnTo>
                  <a:pt x="75210" y="86530"/>
                </a:lnTo>
                <a:lnTo>
                  <a:pt x="75170" y="86580"/>
                </a:lnTo>
                <a:lnTo>
                  <a:pt x="75140" y="86590"/>
                </a:lnTo>
                <a:lnTo>
                  <a:pt x="75110" y="86590"/>
                </a:lnTo>
                <a:lnTo>
                  <a:pt x="75000" y="86620"/>
                </a:lnTo>
                <a:lnTo>
                  <a:pt x="74980" y="86640"/>
                </a:lnTo>
                <a:lnTo>
                  <a:pt x="74970" y="86640"/>
                </a:lnTo>
                <a:lnTo>
                  <a:pt x="74940" y="86650"/>
                </a:lnTo>
                <a:lnTo>
                  <a:pt x="74900" y="86650"/>
                </a:lnTo>
                <a:lnTo>
                  <a:pt x="74840" y="86650"/>
                </a:lnTo>
                <a:lnTo>
                  <a:pt x="74810" y="86650"/>
                </a:lnTo>
                <a:lnTo>
                  <a:pt x="74780" y="86660"/>
                </a:lnTo>
                <a:lnTo>
                  <a:pt x="74750" y="86670"/>
                </a:lnTo>
                <a:lnTo>
                  <a:pt x="74710" y="86680"/>
                </a:lnTo>
                <a:lnTo>
                  <a:pt x="74680" y="86700"/>
                </a:lnTo>
                <a:lnTo>
                  <a:pt x="74650" y="86720"/>
                </a:lnTo>
                <a:lnTo>
                  <a:pt x="74630" y="86720"/>
                </a:lnTo>
                <a:lnTo>
                  <a:pt x="74610" y="86720"/>
                </a:lnTo>
                <a:lnTo>
                  <a:pt x="74580" y="86730"/>
                </a:lnTo>
                <a:lnTo>
                  <a:pt x="74560" y="86730"/>
                </a:lnTo>
                <a:lnTo>
                  <a:pt x="74540" y="86720"/>
                </a:lnTo>
                <a:lnTo>
                  <a:pt x="74510" y="86720"/>
                </a:lnTo>
                <a:lnTo>
                  <a:pt x="74500" y="86720"/>
                </a:lnTo>
                <a:lnTo>
                  <a:pt x="74450" y="86730"/>
                </a:lnTo>
                <a:lnTo>
                  <a:pt x="74320" y="86740"/>
                </a:lnTo>
                <a:lnTo>
                  <a:pt x="74180" y="86740"/>
                </a:lnTo>
                <a:lnTo>
                  <a:pt x="74020" y="86730"/>
                </a:lnTo>
                <a:lnTo>
                  <a:pt x="74010" y="86670"/>
                </a:lnTo>
                <a:lnTo>
                  <a:pt x="74000" y="86550"/>
                </a:lnTo>
                <a:lnTo>
                  <a:pt x="74000" y="86540"/>
                </a:lnTo>
                <a:lnTo>
                  <a:pt x="74000" y="86420"/>
                </a:lnTo>
                <a:lnTo>
                  <a:pt x="73990" y="86290"/>
                </a:lnTo>
                <a:lnTo>
                  <a:pt x="74020" y="86150"/>
                </a:lnTo>
                <a:lnTo>
                  <a:pt x="73980" y="86030"/>
                </a:lnTo>
                <a:lnTo>
                  <a:pt x="73970" y="85990"/>
                </a:lnTo>
                <a:lnTo>
                  <a:pt x="73980" y="85920"/>
                </a:lnTo>
                <a:lnTo>
                  <a:pt x="73980" y="85890"/>
                </a:lnTo>
                <a:lnTo>
                  <a:pt x="73990" y="85870"/>
                </a:lnTo>
                <a:lnTo>
                  <a:pt x="74000" y="85820"/>
                </a:lnTo>
                <a:lnTo>
                  <a:pt x="74010" y="85810"/>
                </a:lnTo>
                <a:lnTo>
                  <a:pt x="73990" y="85800"/>
                </a:lnTo>
                <a:lnTo>
                  <a:pt x="73980" y="85790"/>
                </a:lnTo>
                <a:lnTo>
                  <a:pt x="73970" y="85770"/>
                </a:lnTo>
                <a:lnTo>
                  <a:pt x="73960" y="85760"/>
                </a:lnTo>
                <a:lnTo>
                  <a:pt x="73950" y="85760"/>
                </a:lnTo>
                <a:lnTo>
                  <a:pt x="73940" y="85760"/>
                </a:lnTo>
                <a:lnTo>
                  <a:pt x="73930" y="85740"/>
                </a:lnTo>
                <a:lnTo>
                  <a:pt x="73930" y="85720"/>
                </a:lnTo>
                <a:lnTo>
                  <a:pt x="73940" y="85690"/>
                </a:lnTo>
                <a:lnTo>
                  <a:pt x="73950" y="85670"/>
                </a:lnTo>
                <a:lnTo>
                  <a:pt x="73940" y="85650"/>
                </a:lnTo>
                <a:lnTo>
                  <a:pt x="73930" y="85640"/>
                </a:lnTo>
                <a:lnTo>
                  <a:pt x="73920" y="85630"/>
                </a:lnTo>
                <a:lnTo>
                  <a:pt x="73920" y="85610"/>
                </a:lnTo>
                <a:lnTo>
                  <a:pt x="73920" y="85580"/>
                </a:lnTo>
                <a:lnTo>
                  <a:pt x="73910" y="85570"/>
                </a:lnTo>
                <a:lnTo>
                  <a:pt x="73900" y="85560"/>
                </a:lnTo>
                <a:lnTo>
                  <a:pt x="73890" y="85550"/>
                </a:lnTo>
                <a:lnTo>
                  <a:pt x="73890" y="85530"/>
                </a:lnTo>
                <a:lnTo>
                  <a:pt x="73880" y="85530"/>
                </a:lnTo>
                <a:lnTo>
                  <a:pt x="73880" y="85500"/>
                </a:lnTo>
                <a:lnTo>
                  <a:pt x="73870" y="85460"/>
                </a:lnTo>
                <a:lnTo>
                  <a:pt x="73850" y="85440"/>
                </a:lnTo>
                <a:lnTo>
                  <a:pt x="73840" y="85430"/>
                </a:lnTo>
                <a:lnTo>
                  <a:pt x="73840" y="85420"/>
                </a:lnTo>
                <a:lnTo>
                  <a:pt x="73850" y="85410"/>
                </a:lnTo>
                <a:lnTo>
                  <a:pt x="73840" y="85400"/>
                </a:lnTo>
                <a:lnTo>
                  <a:pt x="73830" y="85390"/>
                </a:lnTo>
                <a:lnTo>
                  <a:pt x="73820" y="85390"/>
                </a:lnTo>
                <a:lnTo>
                  <a:pt x="73810" y="85390"/>
                </a:lnTo>
                <a:lnTo>
                  <a:pt x="73800" y="85380"/>
                </a:lnTo>
                <a:lnTo>
                  <a:pt x="73790" y="85370"/>
                </a:lnTo>
                <a:lnTo>
                  <a:pt x="73780" y="85360"/>
                </a:lnTo>
                <a:lnTo>
                  <a:pt x="73780" y="85350"/>
                </a:lnTo>
                <a:lnTo>
                  <a:pt x="73790" y="85350"/>
                </a:lnTo>
                <a:lnTo>
                  <a:pt x="73800" y="85340"/>
                </a:lnTo>
                <a:lnTo>
                  <a:pt x="73810" y="85340"/>
                </a:lnTo>
                <a:lnTo>
                  <a:pt x="73810" y="85320"/>
                </a:lnTo>
                <a:lnTo>
                  <a:pt x="73820" y="85310"/>
                </a:lnTo>
                <a:lnTo>
                  <a:pt x="73820" y="85290"/>
                </a:lnTo>
                <a:lnTo>
                  <a:pt x="73820" y="85280"/>
                </a:lnTo>
                <a:lnTo>
                  <a:pt x="73820" y="85250"/>
                </a:lnTo>
                <a:lnTo>
                  <a:pt x="73810" y="85240"/>
                </a:lnTo>
                <a:lnTo>
                  <a:pt x="73820" y="85220"/>
                </a:lnTo>
                <a:lnTo>
                  <a:pt x="73830" y="85210"/>
                </a:lnTo>
                <a:lnTo>
                  <a:pt x="73840" y="85190"/>
                </a:lnTo>
                <a:lnTo>
                  <a:pt x="73850" y="85170"/>
                </a:lnTo>
                <a:lnTo>
                  <a:pt x="73840" y="85150"/>
                </a:lnTo>
                <a:lnTo>
                  <a:pt x="73830" y="85140"/>
                </a:lnTo>
                <a:lnTo>
                  <a:pt x="73810" y="85130"/>
                </a:lnTo>
                <a:lnTo>
                  <a:pt x="73790" y="85120"/>
                </a:lnTo>
                <a:lnTo>
                  <a:pt x="73770" y="85120"/>
                </a:lnTo>
                <a:lnTo>
                  <a:pt x="73750" y="85110"/>
                </a:lnTo>
                <a:lnTo>
                  <a:pt x="73720" y="85110"/>
                </a:lnTo>
                <a:lnTo>
                  <a:pt x="73700" y="85110"/>
                </a:lnTo>
                <a:lnTo>
                  <a:pt x="73680" y="85100"/>
                </a:lnTo>
                <a:lnTo>
                  <a:pt x="73670" y="85100"/>
                </a:lnTo>
                <a:lnTo>
                  <a:pt x="73640" y="85100"/>
                </a:lnTo>
                <a:lnTo>
                  <a:pt x="73610" y="85090"/>
                </a:lnTo>
                <a:lnTo>
                  <a:pt x="73590" y="85090"/>
                </a:lnTo>
                <a:lnTo>
                  <a:pt x="73550" y="85110"/>
                </a:lnTo>
                <a:lnTo>
                  <a:pt x="73530" y="85110"/>
                </a:lnTo>
                <a:lnTo>
                  <a:pt x="73510" y="85100"/>
                </a:lnTo>
                <a:lnTo>
                  <a:pt x="73490" y="85090"/>
                </a:lnTo>
                <a:lnTo>
                  <a:pt x="73470" y="85090"/>
                </a:lnTo>
                <a:lnTo>
                  <a:pt x="73460" y="85090"/>
                </a:lnTo>
                <a:lnTo>
                  <a:pt x="73430" y="85090"/>
                </a:lnTo>
                <a:lnTo>
                  <a:pt x="73410" y="85090"/>
                </a:lnTo>
                <a:lnTo>
                  <a:pt x="73390" y="85090"/>
                </a:lnTo>
                <a:lnTo>
                  <a:pt x="73370" y="85100"/>
                </a:lnTo>
                <a:lnTo>
                  <a:pt x="73360" y="85110"/>
                </a:lnTo>
                <a:lnTo>
                  <a:pt x="73340" y="85110"/>
                </a:lnTo>
                <a:lnTo>
                  <a:pt x="73310" y="85120"/>
                </a:lnTo>
                <a:lnTo>
                  <a:pt x="73280" y="85120"/>
                </a:lnTo>
                <a:lnTo>
                  <a:pt x="73250" y="85130"/>
                </a:lnTo>
                <a:lnTo>
                  <a:pt x="73210" y="85130"/>
                </a:lnTo>
                <a:lnTo>
                  <a:pt x="73190" y="85130"/>
                </a:lnTo>
                <a:lnTo>
                  <a:pt x="73160" y="85120"/>
                </a:lnTo>
                <a:lnTo>
                  <a:pt x="73140" y="85120"/>
                </a:lnTo>
                <a:lnTo>
                  <a:pt x="73120" y="85120"/>
                </a:lnTo>
                <a:lnTo>
                  <a:pt x="73100" y="85110"/>
                </a:lnTo>
                <a:lnTo>
                  <a:pt x="73080" y="85100"/>
                </a:lnTo>
                <a:lnTo>
                  <a:pt x="73050" y="85080"/>
                </a:lnTo>
                <a:lnTo>
                  <a:pt x="73020" y="85080"/>
                </a:lnTo>
                <a:lnTo>
                  <a:pt x="73000" y="85080"/>
                </a:lnTo>
                <a:lnTo>
                  <a:pt x="72990" y="85100"/>
                </a:lnTo>
                <a:lnTo>
                  <a:pt x="72980" y="85100"/>
                </a:lnTo>
                <a:lnTo>
                  <a:pt x="72950" y="85120"/>
                </a:lnTo>
                <a:lnTo>
                  <a:pt x="72940" y="85120"/>
                </a:lnTo>
                <a:lnTo>
                  <a:pt x="72920" y="85120"/>
                </a:lnTo>
                <a:lnTo>
                  <a:pt x="72910" y="85120"/>
                </a:lnTo>
                <a:lnTo>
                  <a:pt x="72900" y="85110"/>
                </a:lnTo>
                <a:lnTo>
                  <a:pt x="72880" y="85100"/>
                </a:lnTo>
                <a:lnTo>
                  <a:pt x="72840" y="85090"/>
                </a:lnTo>
                <a:lnTo>
                  <a:pt x="72790" y="85070"/>
                </a:lnTo>
                <a:lnTo>
                  <a:pt x="72730" y="85070"/>
                </a:lnTo>
                <a:lnTo>
                  <a:pt x="72690" y="85060"/>
                </a:lnTo>
                <a:lnTo>
                  <a:pt x="72640" y="85050"/>
                </a:lnTo>
                <a:lnTo>
                  <a:pt x="72590" y="85050"/>
                </a:lnTo>
                <a:lnTo>
                  <a:pt x="72510" y="85030"/>
                </a:lnTo>
                <a:lnTo>
                  <a:pt x="72450" y="85020"/>
                </a:lnTo>
                <a:lnTo>
                  <a:pt x="72380" y="85000"/>
                </a:lnTo>
                <a:lnTo>
                  <a:pt x="72330" y="84990"/>
                </a:lnTo>
                <a:lnTo>
                  <a:pt x="72290" y="84970"/>
                </a:lnTo>
                <a:lnTo>
                  <a:pt x="72240" y="84950"/>
                </a:lnTo>
                <a:lnTo>
                  <a:pt x="72200" y="84930"/>
                </a:lnTo>
                <a:lnTo>
                  <a:pt x="72130" y="84890"/>
                </a:lnTo>
                <a:lnTo>
                  <a:pt x="72080" y="84870"/>
                </a:lnTo>
                <a:lnTo>
                  <a:pt x="72010" y="84840"/>
                </a:lnTo>
                <a:lnTo>
                  <a:pt x="71970" y="84830"/>
                </a:lnTo>
                <a:lnTo>
                  <a:pt x="71910" y="84820"/>
                </a:lnTo>
                <a:lnTo>
                  <a:pt x="71850" y="84810"/>
                </a:lnTo>
                <a:lnTo>
                  <a:pt x="71790" y="84800"/>
                </a:lnTo>
                <a:lnTo>
                  <a:pt x="71750" y="84790"/>
                </a:lnTo>
                <a:lnTo>
                  <a:pt x="71700" y="84760"/>
                </a:lnTo>
                <a:lnTo>
                  <a:pt x="71680" y="84740"/>
                </a:lnTo>
                <a:lnTo>
                  <a:pt x="71670" y="84700"/>
                </a:lnTo>
                <a:lnTo>
                  <a:pt x="71630" y="84660"/>
                </a:lnTo>
                <a:lnTo>
                  <a:pt x="71610" y="84620"/>
                </a:lnTo>
                <a:lnTo>
                  <a:pt x="71580" y="84590"/>
                </a:lnTo>
                <a:lnTo>
                  <a:pt x="71550" y="84560"/>
                </a:lnTo>
                <a:lnTo>
                  <a:pt x="71520" y="84540"/>
                </a:lnTo>
                <a:lnTo>
                  <a:pt x="71490" y="84530"/>
                </a:lnTo>
                <a:lnTo>
                  <a:pt x="71460" y="84510"/>
                </a:lnTo>
                <a:lnTo>
                  <a:pt x="71450" y="84510"/>
                </a:lnTo>
                <a:lnTo>
                  <a:pt x="71430" y="84500"/>
                </a:lnTo>
                <a:lnTo>
                  <a:pt x="71410" y="84490"/>
                </a:lnTo>
                <a:lnTo>
                  <a:pt x="71400" y="84490"/>
                </a:lnTo>
                <a:lnTo>
                  <a:pt x="71380" y="84490"/>
                </a:lnTo>
                <a:lnTo>
                  <a:pt x="71370" y="84480"/>
                </a:lnTo>
                <a:lnTo>
                  <a:pt x="71360" y="84480"/>
                </a:lnTo>
                <a:lnTo>
                  <a:pt x="71350" y="84470"/>
                </a:lnTo>
                <a:lnTo>
                  <a:pt x="71350" y="84460"/>
                </a:lnTo>
                <a:lnTo>
                  <a:pt x="71340" y="84450"/>
                </a:lnTo>
                <a:lnTo>
                  <a:pt x="71330" y="84450"/>
                </a:lnTo>
                <a:lnTo>
                  <a:pt x="71330" y="84460"/>
                </a:lnTo>
                <a:lnTo>
                  <a:pt x="71320" y="84460"/>
                </a:lnTo>
                <a:lnTo>
                  <a:pt x="71310" y="84450"/>
                </a:lnTo>
                <a:lnTo>
                  <a:pt x="71300" y="84440"/>
                </a:lnTo>
                <a:lnTo>
                  <a:pt x="71290" y="84440"/>
                </a:lnTo>
                <a:lnTo>
                  <a:pt x="71280" y="84440"/>
                </a:lnTo>
                <a:lnTo>
                  <a:pt x="71270" y="84450"/>
                </a:lnTo>
                <a:lnTo>
                  <a:pt x="71250" y="84440"/>
                </a:lnTo>
                <a:lnTo>
                  <a:pt x="71240" y="84430"/>
                </a:lnTo>
                <a:lnTo>
                  <a:pt x="71230" y="84430"/>
                </a:lnTo>
                <a:lnTo>
                  <a:pt x="71220" y="84420"/>
                </a:lnTo>
                <a:lnTo>
                  <a:pt x="71220" y="84400"/>
                </a:lnTo>
                <a:lnTo>
                  <a:pt x="71210" y="84390"/>
                </a:lnTo>
                <a:lnTo>
                  <a:pt x="71200" y="84380"/>
                </a:lnTo>
                <a:lnTo>
                  <a:pt x="71190" y="84370"/>
                </a:lnTo>
                <a:lnTo>
                  <a:pt x="71180" y="84360"/>
                </a:lnTo>
                <a:lnTo>
                  <a:pt x="71160" y="84350"/>
                </a:lnTo>
                <a:lnTo>
                  <a:pt x="71140" y="84350"/>
                </a:lnTo>
                <a:lnTo>
                  <a:pt x="71120" y="84340"/>
                </a:lnTo>
                <a:lnTo>
                  <a:pt x="71080" y="84340"/>
                </a:lnTo>
                <a:lnTo>
                  <a:pt x="71060" y="84330"/>
                </a:lnTo>
                <a:lnTo>
                  <a:pt x="71030" y="84320"/>
                </a:lnTo>
                <a:lnTo>
                  <a:pt x="71000" y="84300"/>
                </a:lnTo>
                <a:lnTo>
                  <a:pt x="70950" y="84270"/>
                </a:lnTo>
                <a:lnTo>
                  <a:pt x="70900" y="84240"/>
                </a:lnTo>
                <a:lnTo>
                  <a:pt x="70880" y="84220"/>
                </a:lnTo>
                <a:lnTo>
                  <a:pt x="70860" y="84210"/>
                </a:lnTo>
                <a:lnTo>
                  <a:pt x="70830" y="84190"/>
                </a:lnTo>
                <a:lnTo>
                  <a:pt x="70810" y="84190"/>
                </a:lnTo>
                <a:lnTo>
                  <a:pt x="70790" y="84180"/>
                </a:lnTo>
                <a:lnTo>
                  <a:pt x="70750" y="84170"/>
                </a:lnTo>
                <a:lnTo>
                  <a:pt x="70700" y="84150"/>
                </a:lnTo>
                <a:lnTo>
                  <a:pt x="70670" y="84130"/>
                </a:lnTo>
                <a:lnTo>
                  <a:pt x="70640" y="84120"/>
                </a:lnTo>
                <a:lnTo>
                  <a:pt x="70610" y="84110"/>
                </a:lnTo>
                <a:lnTo>
                  <a:pt x="70580" y="84090"/>
                </a:lnTo>
                <a:lnTo>
                  <a:pt x="70560" y="84090"/>
                </a:lnTo>
                <a:lnTo>
                  <a:pt x="70530" y="84080"/>
                </a:lnTo>
                <a:lnTo>
                  <a:pt x="70500" y="84070"/>
                </a:lnTo>
                <a:lnTo>
                  <a:pt x="70480" y="84060"/>
                </a:lnTo>
                <a:lnTo>
                  <a:pt x="70450" y="84050"/>
                </a:lnTo>
                <a:lnTo>
                  <a:pt x="70420" y="84030"/>
                </a:lnTo>
                <a:lnTo>
                  <a:pt x="70380" y="84010"/>
                </a:lnTo>
                <a:lnTo>
                  <a:pt x="70340" y="83990"/>
                </a:lnTo>
                <a:lnTo>
                  <a:pt x="70310" y="83980"/>
                </a:lnTo>
                <a:lnTo>
                  <a:pt x="70270" y="83960"/>
                </a:lnTo>
                <a:lnTo>
                  <a:pt x="70230" y="83940"/>
                </a:lnTo>
                <a:lnTo>
                  <a:pt x="70180" y="83910"/>
                </a:lnTo>
                <a:lnTo>
                  <a:pt x="70150" y="83900"/>
                </a:lnTo>
                <a:lnTo>
                  <a:pt x="70140" y="83890"/>
                </a:lnTo>
                <a:lnTo>
                  <a:pt x="70100" y="83890"/>
                </a:lnTo>
                <a:lnTo>
                  <a:pt x="70070" y="83880"/>
                </a:lnTo>
                <a:lnTo>
                  <a:pt x="70040" y="83860"/>
                </a:lnTo>
                <a:lnTo>
                  <a:pt x="70010" y="83850"/>
                </a:lnTo>
                <a:lnTo>
                  <a:pt x="69990" y="83840"/>
                </a:lnTo>
                <a:lnTo>
                  <a:pt x="69960" y="83830"/>
                </a:lnTo>
                <a:lnTo>
                  <a:pt x="69930" y="83820"/>
                </a:lnTo>
                <a:lnTo>
                  <a:pt x="69880" y="83800"/>
                </a:lnTo>
                <a:lnTo>
                  <a:pt x="69840" y="83780"/>
                </a:lnTo>
                <a:lnTo>
                  <a:pt x="69800" y="83780"/>
                </a:lnTo>
                <a:lnTo>
                  <a:pt x="69760" y="83760"/>
                </a:lnTo>
                <a:lnTo>
                  <a:pt x="69720" y="83740"/>
                </a:lnTo>
                <a:lnTo>
                  <a:pt x="69650" y="83710"/>
                </a:lnTo>
                <a:lnTo>
                  <a:pt x="69610" y="83700"/>
                </a:lnTo>
                <a:lnTo>
                  <a:pt x="69570" y="83690"/>
                </a:lnTo>
                <a:lnTo>
                  <a:pt x="69540" y="83690"/>
                </a:lnTo>
                <a:lnTo>
                  <a:pt x="69510" y="83680"/>
                </a:lnTo>
                <a:lnTo>
                  <a:pt x="69460" y="83670"/>
                </a:lnTo>
                <a:lnTo>
                  <a:pt x="69410" y="83660"/>
                </a:lnTo>
                <a:lnTo>
                  <a:pt x="69350" y="83640"/>
                </a:lnTo>
                <a:lnTo>
                  <a:pt x="69290" y="83620"/>
                </a:lnTo>
                <a:lnTo>
                  <a:pt x="69250" y="83610"/>
                </a:lnTo>
                <a:lnTo>
                  <a:pt x="69230" y="83610"/>
                </a:lnTo>
                <a:lnTo>
                  <a:pt x="69180" y="83590"/>
                </a:lnTo>
                <a:lnTo>
                  <a:pt x="69120" y="83560"/>
                </a:lnTo>
                <a:lnTo>
                  <a:pt x="69090" y="83550"/>
                </a:lnTo>
                <a:lnTo>
                  <a:pt x="69070" y="83550"/>
                </a:lnTo>
                <a:lnTo>
                  <a:pt x="69040" y="83550"/>
                </a:lnTo>
                <a:lnTo>
                  <a:pt x="69010" y="83550"/>
                </a:lnTo>
                <a:lnTo>
                  <a:pt x="68990" y="83540"/>
                </a:lnTo>
                <a:lnTo>
                  <a:pt x="68940" y="83520"/>
                </a:lnTo>
                <a:lnTo>
                  <a:pt x="68900" y="83510"/>
                </a:lnTo>
                <a:lnTo>
                  <a:pt x="68860" y="83500"/>
                </a:lnTo>
                <a:lnTo>
                  <a:pt x="68820" y="83490"/>
                </a:lnTo>
                <a:lnTo>
                  <a:pt x="68780" y="83470"/>
                </a:lnTo>
                <a:lnTo>
                  <a:pt x="68750" y="83460"/>
                </a:lnTo>
                <a:lnTo>
                  <a:pt x="68740" y="83460"/>
                </a:lnTo>
                <a:lnTo>
                  <a:pt x="68690" y="83440"/>
                </a:lnTo>
                <a:lnTo>
                  <a:pt x="68640" y="83430"/>
                </a:lnTo>
                <a:lnTo>
                  <a:pt x="68580" y="83410"/>
                </a:lnTo>
                <a:lnTo>
                  <a:pt x="68540" y="83390"/>
                </a:lnTo>
                <a:lnTo>
                  <a:pt x="68460" y="83340"/>
                </a:lnTo>
                <a:lnTo>
                  <a:pt x="68420" y="83320"/>
                </a:lnTo>
                <a:lnTo>
                  <a:pt x="68370" y="83300"/>
                </a:lnTo>
                <a:lnTo>
                  <a:pt x="68360" y="83290"/>
                </a:lnTo>
                <a:lnTo>
                  <a:pt x="68320" y="83260"/>
                </a:lnTo>
                <a:lnTo>
                  <a:pt x="68250" y="83220"/>
                </a:lnTo>
                <a:lnTo>
                  <a:pt x="68160" y="83170"/>
                </a:lnTo>
                <a:lnTo>
                  <a:pt x="68100" y="83130"/>
                </a:lnTo>
                <a:lnTo>
                  <a:pt x="68050" y="83100"/>
                </a:lnTo>
                <a:lnTo>
                  <a:pt x="68000" y="83070"/>
                </a:lnTo>
                <a:lnTo>
                  <a:pt x="67940" y="83050"/>
                </a:lnTo>
                <a:lnTo>
                  <a:pt x="67920" y="83050"/>
                </a:lnTo>
                <a:lnTo>
                  <a:pt x="67890" y="83030"/>
                </a:lnTo>
                <a:lnTo>
                  <a:pt x="67860" y="83010"/>
                </a:lnTo>
                <a:lnTo>
                  <a:pt x="67850" y="83010"/>
                </a:lnTo>
                <a:lnTo>
                  <a:pt x="67780" y="83000"/>
                </a:lnTo>
                <a:lnTo>
                  <a:pt x="67760" y="83000"/>
                </a:lnTo>
                <a:lnTo>
                  <a:pt x="67740" y="83000"/>
                </a:lnTo>
                <a:lnTo>
                  <a:pt x="67690" y="83000"/>
                </a:lnTo>
                <a:lnTo>
                  <a:pt x="67620" y="83000"/>
                </a:lnTo>
                <a:lnTo>
                  <a:pt x="67600" y="83000"/>
                </a:lnTo>
                <a:lnTo>
                  <a:pt x="67570" y="82990"/>
                </a:lnTo>
                <a:lnTo>
                  <a:pt x="67500" y="82980"/>
                </a:lnTo>
                <a:lnTo>
                  <a:pt x="67420" y="82970"/>
                </a:lnTo>
                <a:lnTo>
                  <a:pt x="67360" y="82970"/>
                </a:lnTo>
                <a:lnTo>
                  <a:pt x="67280" y="82960"/>
                </a:lnTo>
                <a:lnTo>
                  <a:pt x="67230" y="82940"/>
                </a:lnTo>
                <a:lnTo>
                  <a:pt x="67220" y="82940"/>
                </a:lnTo>
                <a:lnTo>
                  <a:pt x="67200" y="82940"/>
                </a:lnTo>
                <a:lnTo>
                  <a:pt x="67170" y="82930"/>
                </a:lnTo>
                <a:lnTo>
                  <a:pt x="67110" y="82920"/>
                </a:lnTo>
                <a:lnTo>
                  <a:pt x="67070" y="82910"/>
                </a:lnTo>
                <a:lnTo>
                  <a:pt x="67030" y="82900"/>
                </a:lnTo>
                <a:lnTo>
                  <a:pt x="67000" y="82890"/>
                </a:lnTo>
                <a:lnTo>
                  <a:pt x="66890" y="82870"/>
                </a:lnTo>
                <a:lnTo>
                  <a:pt x="66820" y="82830"/>
                </a:lnTo>
                <a:lnTo>
                  <a:pt x="66740" y="82790"/>
                </a:lnTo>
                <a:lnTo>
                  <a:pt x="66690" y="82760"/>
                </a:lnTo>
                <a:lnTo>
                  <a:pt x="66630" y="82710"/>
                </a:lnTo>
                <a:lnTo>
                  <a:pt x="66550" y="82640"/>
                </a:lnTo>
                <a:lnTo>
                  <a:pt x="66540" y="82630"/>
                </a:lnTo>
                <a:lnTo>
                  <a:pt x="66510" y="82600"/>
                </a:lnTo>
                <a:lnTo>
                  <a:pt x="66460" y="82540"/>
                </a:lnTo>
                <a:lnTo>
                  <a:pt x="66450" y="82510"/>
                </a:lnTo>
                <a:lnTo>
                  <a:pt x="66420" y="82470"/>
                </a:lnTo>
                <a:lnTo>
                  <a:pt x="66390" y="82380"/>
                </a:lnTo>
                <a:lnTo>
                  <a:pt x="66340" y="82270"/>
                </a:lnTo>
                <a:lnTo>
                  <a:pt x="66290" y="82140"/>
                </a:lnTo>
                <a:lnTo>
                  <a:pt x="66230" y="82040"/>
                </a:lnTo>
                <a:lnTo>
                  <a:pt x="66170" y="81930"/>
                </a:lnTo>
                <a:lnTo>
                  <a:pt x="66140" y="81890"/>
                </a:lnTo>
                <a:lnTo>
                  <a:pt x="66100" y="81850"/>
                </a:lnTo>
                <a:lnTo>
                  <a:pt x="66070" y="81810"/>
                </a:lnTo>
                <a:lnTo>
                  <a:pt x="66020" y="81740"/>
                </a:lnTo>
                <a:lnTo>
                  <a:pt x="65960" y="81670"/>
                </a:lnTo>
                <a:lnTo>
                  <a:pt x="65830" y="81480"/>
                </a:lnTo>
                <a:lnTo>
                  <a:pt x="65810" y="81460"/>
                </a:lnTo>
                <a:lnTo>
                  <a:pt x="65780" y="81420"/>
                </a:lnTo>
                <a:lnTo>
                  <a:pt x="65700" y="81360"/>
                </a:lnTo>
                <a:lnTo>
                  <a:pt x="65700" y="81350"/>
                </a:lnTo>
                <a:lnTo>
                  <a:pt x="65640" y="81300"/>
                </a:lnTo>
                <a:lnTo>
                  <a:pt x="65550" y="81260"/>
                </a:lnTo>
                <a:lnTo>
                  <a:pt x="65530" y="81190"/>
                </a:lnTo>
                <a:lnTo>
                  <a:pt x="65550" y="81130"/>
                </a:lnTo>
                <a:lnTo>
                  <a:pt x="65540" y="81050"/>
                </a:lnTo>
                <a:lnTo>
                  <a:pt x="65510" y="80960"/>
                </a:lnTo>
                <a:lnTo>
                  <a:pt x="65500" y="80900"/>
                </a:lnTo>
                <a:lnTo>
                  <a:pt x="65540" y="80800"/>
                </a:lnTo>
                <a:lnTo>
                  <a:pt x="65590" y="80660"/>
                </a:lnTo>
                <a:lnTo>
                  <a:pt x="65640" y="80630"/>
                </a:lnTo>
                <a:lnTo>
                  <a:pt x="65610" y="80520"/>
                </a:lnTo>
                <a:lnTo>
                  <a:pt x="65610" y="80400"/>
                </a:lnTo>
                <a:lnTo>
                  <a:pt x="65640" y="80260"/>
                </a:lnTo>
                <a:lnTo>
                  <a:pt x="65650" y="80090"/>
                </a:lnTo>
                <a:lnTo>
                  <a:pt x="65690" y="79960"/>
                </a:lnTo>
                <a:lnTo>
                  <a:pt x="65720" y="79920"/>
                </a:lnTo>
                <a:lnTo>
                  <a:pt x="65800" y="79850"/>
                </a:lnTo>
                <a:lnTo>
                  <a:pt x="65940" y="79790"/>
                </a:lnTo>
                <a:lnTo>
                  <a:pt x="66050" y="79720"/>
                </a:lnTo>
                <a:lnTo>
                  <a:pt x="66120" y="79680"/>
                </a:lnTo>
                <a:lnTo>
                  <a:pt x="66170" y="79650"/>
                </a:lnTo>
                <a:lnTo>
                  <a:pt x="66200" y="79620"/>
                </a:lnTo>
                <a:lnTo>
                  <a:pt x="66350" y="79510"/>
                </a:lnTo>
                <a:lnTo>
                  <a:pt x="66400" y="79450"/>
                </a:lnTo>
                <a:lnTo>
                  <a:pt x="66450" y="79370"/>
                </a:lnTo>
                <a:lnTo>
                  <a:pt x="66520" y="79210"/>
                </a:lnTo>
                <a:lnTo>
                  <a:pt x="66570" y="79080"/>
                </a:lnTo>
                <a:lnTo>
                  <a:pt x="66630" y="78990"/>
                </a:lnTo>
                <a:lnTo>
                  <a:pt x="66690" y="78890"/>
                </a:lnTo>
                <a:lnTo>
                  <a:pt x="66730" y="78790"/>
                </a:lnTo>
                <a:lnTo>
                  <a:pt x="66790" y="78740"/>
                </a:lnTo>
                <a:lnTo>
                  <a:pt x="66890" y="78730"/>
                </a:lnTo>
                <a:lnTo>
                  <a:pt x="66930" y="78670"/>
                </a:lnTo>
                <a:lnTo>
                  <a:pt x="66950" y="78610"/>
                </a:lnTo>
                <a:lnTo>
                  <a:pt x="66960" y="78570"/>
                </a:lnTo>
                <a:lnTo>
                  <a:pt x="66980" y="78470"/>
                </a:lnTo>
                <a:lnTo>
                  <a:pt x="67010" y="78400"/>
                </a:lnTo>
                <a:lnTo>
                  <a:pt x="67080" y="78320"/>
                </a:lnTo>
                <a:lnTo>
                  <a:pt x="67230" y="78230"/>
                </a:lnTo>
                <a:lnTo>
                  <a:pt x="67340" y="78100"/>
                </a:lnTo>
                <a:lnTo>
                  <a:pt x="67410" y="77960"/>
                </a:lnTo>
                <a:lnTo>
                  <a:pt x="67450" y="77860"/>
                </a:lnTo>
                <a:lnTo>
                  <a:pt x="67470" y="77810"/>
                </a:lnTo>
                <a:lnTo>
                  <a:pt x="67510" y="77690"/>
                </a:lnTo>
                <a:lnTo>
                  <a:pt x="67550" y="77600"/>
                </a:lnTo>
                <a:lnTo>
                  <a:pt x="67610" y="77550"/>
                </a:lnTo>
                <a:lnTo>
                  <a:pt x="67630" y="77420"/>
                </a:lnTo>
                <a:lnTo>
                  <a:pt x="67640" y="77300"/>
                </a:lnTo>
                <a:lnTo>
                  <a:pt x="67670" y="77190"/>
                </a:lnTo>
                <a:lnTo>
                  <a:pt x="67680" y="77150"/>
                </a:lnTo>
                <a:lnTo>
                  <a:pt x="67700" y="77110"/>
                </a:lnTo>
                <a:lnTo>
                  <a:pt x="67710" y="77060"/>
                </a:lnTo>
                <a:lnTo>
                  <a:pt x="67790" y="76940"/>
                </a:lnTo>
                <a:lnTo>
                  <a:pt x="67770" y="76950"/>
                </a:lnTo>
                <a:lnTo>
                  <a:pt x="68710" y="76420"/>
                </a:lnTo>
                <a:lnTo>
                  <a:pt x="68720" y="76380"/>
                </a:lnTo>
                <a:lnTo>
                  <a:pt x="68740" y="76350"/>
                </a:lnTo>
                <a:lnTo>
                  <a:pt x="68780" y="76320"/>
                </a:lnTo>
                <a:lnTo>
                  <a:pt x="68790" y="76310"/>
                </a:lnTo>
                <a:lnTo>
                  <a:pt x="68810" y="76290"/>
                </a:lnTo>
                <a:lnTo>
                  <a:pt x="68810" y="76260"/>
                </a:lnTo>
                <a:lnTo>
                  <a:pt x="68830" y="76230"/>
                </a:lnTo>
                <a:lnTo>
                  <a:pt x="68850" y="76210"/>
                </a:lnTo>
                <a:lnTo>
                  <a:pt x="68860" y="76190"/>
                </a:lnTo>
                <a:lnTo>
                  <a:pt x="68880" y="76180"/>
                </a:lnTo>
                <a:lnTo>
                  <a:pt x="68900" y="76180"/>
                </a:lnTo>
                <a:lnTo>
                  <a:pt x="68930" y="76190"/>
                </a:lnTo>
                <a:lnTo>
                  <a:pt x="68950" y="76200"/>
                </a:lnTo>
                <a:lnTo>
                  <a:pt x="68970" y="76200"/>
                </a:lnTo>
                <a:lnTo>
                  <a:pt x="68980" y="76170"/>
                </a:lnTo>
                <a:lnTo>
                  <a:pt x="69000" y="76140"/>
                </a:lnTo>
                <a:lnTo>
                  <a:pt x="68990" y="76130"/>
                </a:lnTo>
                <a:lnTo>
                  <a:pt x="68960" y="76130"/>
                </a:lnTo>
                <a:lnTo>
                  <a:pt x="68910" y="76130"/>
                </a:lnTo>
                <a:lnTo>
                  <a:pt x="68880" y="76120"/>
                </a:lnTo>
                <a:lnTo>
                  <a:pt x="68850" y="76100"/>
                </a:lnTo>
                <a:lnTo>
                  <a:pt x="68860" y="76070"/>
                </a:lnTo>
                <a:lnTo>
                  <a:pt x="68870" y="76030"/>
                </a:lnTo>
                <a:lnTo>
                  <a:pt x="68880" y="75990"/>
                </a:lnTo>
                <a:lnTo>
                  <a:pt x="68900" y="75970"/>
                </a:lnTo>
                <a:lnTo>
                  <a:pt x="68910" y="75940"/>
                </a:lnTo>
                <a:lnTo>
                  <a:pt x="68950" y="75940"/>
                </a:lnTo>
                <a:lnTo>
                  <a:pt x="68990" y="75930"/>
                </a:lnTo>
                <a:lnTo>
                  <a:pt x="69000" y="75910"/>
                </a:lnTo>
                <a:lnTo>
                  <a:pt x="68980" y="75900"/>
                </a:lnTo>
                <a:lnTo>
                  <a:pt x="68950" y="75890"/>
                </a:lnTo>
                <a:lnTo>
                  <a:pt x="68910" y="75890"/>
                </a:lnTo>
                <a:lnTo>
                  <a:pt x="68890" y="75850"/>
                </a:lnTo>
                <a:lnTo>
                  <a:pt x="68920" y="75830"/>
                </a:lnTo>
                <a:lnTo>
                  <a:pt x="68950" y="75810"/>
                </a:lnTo>
                <a:lnTo>
                  <a:pt x="68960" y="75790"/>
                </a:lnTo>
                <a:lnTo>
                  <a:pt x="68950" y="75760"/>
                </a:lnTo>
                <a:lnTo>
                  <a:pt x="68970" y="75730"/>
                </a:lnTo>
                <a:lnTo>
                  <a:pt x="68990" y="75700"/>
                </a:lnTo>
                <a:lnTo>
                  <a:pt x="68990" y="75670"/>
                </a:lnTo>
                <a:lnTo>
                  <a:pt x="68970" y="75650"/>
                </a:lnTo>
                <a:lnTo>
                  <a:pt x="68950" y="75610"/>
                </a:lnTo>
                <a:lnTo>
                  <a:pt x="68950" y="75570"/>
                </a:lnTo>
                <a:lnTo>
                  <a:pt x="68970" y="75540"/>
                </a:lnTo>
                <a:lnTo>
                  <a:pt x="68990" y="75510"/>
                </a:lnTo>
                <a:lnTo>
                  <a:pt x="69010" y="75460"/>
                </a:lnTo>
                <a:lnTo>
                  <a:pt x="69000" y="75440"/>
                </a:lnTo>
                <a:lnTo>
                  <a:pt x="68970" y="75440"/>
                </a:lnTo>
                <a:lnTo>
                  <a:pt x="68940" y="75440"/>
                </a:lnTo>
                <a:lnTo>
                  <a:pt x="68930" y="75430"/>
                </a:lnTo>
                <a:lnTo>
                  <a:pt x="68940" y="75410"/>
                </a:lnTo>
                <a:lnTo>
                  <a:pt x="68960" y="75390"/>
                </a:lnTo>
                <a:lnTo>
                  <a:pt x="68990" y="75380"/>
                </a:lnTo>
                <a:lnTo>
                  <a:pt x="68990" y="75360"/>
                </a:lnTo>
                <a:lnTo>
                  <a:pt x="69000" y="75320"/>
                </a:lnTo>
                <a:lnTo>
                  <a:pt x="69010" y="75320"/>
                </a:lnTo>
                <a:lnTo>
                  <a:pt x="69040" y="75320"/>
                </a:lnTo>
                <a:lnTo>
                  <a:pt x="69060" y="75300"/>
                </a:lnTo>
                <a:lnTo>
                  <a:pt x="69050" y="75280"/>
                </a:lnTo>
                <a:lnTo>
                  <a:pt x="69040" y="75270"/>
                </a:lnTo>
                <a:lnTo>
                  <a:pt x="69010" y="75260"/>
                </a:lnTo>
                <a:lnTo>
                  <a:pt x="68990" y="75250"/>
                </a:lnTo>
                <a:lnTo>
                  <a:pt x="68970" y="75260"/>
                </a:lnTo>
                <a:lnTo>
                  <a:pt x="68940" y="75270"/>
                </a:lnTo>
                <a:lnTo>
                  <a:pt x="68940" y="75250"/>
                </a:lnTo>
                <a:lnTo>
                  <a:pt x="68950" y="75230"/>
                </a:lnTo>
                <a:lnTo>
                  <a:pt x="68970" y="75220"/>
                </a:lnTo>
                <a:lnTo>
                  <a:pt x="68970" y="75210"/>
                </a:lnTo>
                <a:lnTo>
                  <a:pt x="68960" y="75200"/>
                </a:lnTo>
                <a:lnTo>
                  <a:pt x="68930" y="75200"/>
                </a:lnTo>
                <a:lnTo>
                  <a:pt x="68910" y="75190"/>
                </a:lnTo>
                <a:lnTo>
                  <a:pt x="68900" y="75170"/>
                </a:lnTo>
                <a:lnTo>
                  <a:pt x="68910" y="75150"/>
                </a:lnTo>
                <a:lnTo>
                  <a:pt x="68930" y="75150"/>
                </a:lnTo>
                <a:lnTo>
                  <a:pt x="68950" y="75130"/>
                </a:lnTo>
                <a:lnTo>
                  <a:pt x="68960" y="75110"/>
                </a:lnTo>
                <a:lnTo>
                  <a:pt x="68980" y="75110"/>
                </a:lnTo>
                <a:lnTo>
                  <a:pt x="68990" y="75130"/>
                </a:lnTo>
                <a:lnTo>
                  <a:pt x="69010" y="75130"/>
                </a:lnTo>
                <a:lnTo>
                  <a:pt x="69020" y="75120"/>
                </a:lnTo>
                <a:lnTo>
                  <a:pt x="69030" y="75090"/>
                </a:lnTo>
                <a:lnTo>
                  <a:pt x="69040" y="75060"/>
                </a:lnTo>
                <a:lnTo>
                  <a:pt x="69050" y="75040"/>
                </a:lnTo>
                <a:lnTo>
                  <a:pt x="69040" y="75010"/>
                </a:lnTo>
                <a:lnTo>
                  <a:pt x="69020" y="74980"/>
                </a:lnTo>
                <a:lnTo>
                  <a:pt x="69040" y="74970"/>
                </a:lnTo>
                <a:lnTo>
                  <a:pt x="69060" y="74970"/>
                </a:lnTo>
                <a:lnTo>
                  <a:pt x="69080" y="74960"/>
                </a:lnTo>
                <a:lnTo>
                  <a:pt x="69090" y="74940"/>
                </a:lnTo>
                <a:lnTo>
                  <a:pt x="69120" y="74910"/>
                </a:lnTo>
                <a:lnTo>
                  <a:pt x="69120" y="74880"/>
                </a:lnTo>
                <a:lnTo>
                  <a:pt x="69120" y="74830"/>
                </a:lnTo>
                <a:lnTo>
                  <a:pt x="69140" y="74780"/>
                </a:lnTo>
                <a:lnTo>
                  <a:pt x="69160" y="74760"/>
                </a:lnTo>
                <a:lnTo>
                  <a:pt x="69200" y="74720"/>
                </a:lnTo>
                <a:lnTo>
                  <a:pt x="69220" y="74700"/>
                </a:lnTo>
                <a:lnTo>
                  <a:pt x="69260" y="74690"/>
                </a:lnTo>
                <a:lnTo>
                  <a:pt x="69270" y="74670"/>
                </a:lnTo>
                <a:lnTo>
                  <a:pt x="69250" y="74650"/>
                </a:lnTo>
                <a:lnTo>
                  <a:pt x="69230" y="74620"/>
                </a:lnTo>
                <a:lnTo>
                  <a:pt x="69230" y="74590"/>
                </a:lnTo>
                <a:lnTo>
                  <a:pt x="69260" y="74570"/>
                </a:lnTo>
                <a:lnTo>
                  <a:pt x="69290" y="74550"/>
                </a:lnTo>
                <a:lnTo>
                  <a:pt x="69300" y="74510"/>
                </a:lnTo>
                <a:lnTo>
                  <a:pt x="69320" y="74460"/>
                </a:lnTo>
                <a:lnTo>
                  <a:pt x="69330" y="74420"/>
                </a:lnTo>
                <a:lnTo>
                  <a:pt x="69370" y="74410"/>
                </a:lnTo>
                <a:lnTo>
                  <a:pt x="69390" y="74400"/>
                </a:lnTo>
                <a:lnTo>
                  <a:pt x="69390" y="74380"/>
                </a:lnTo>
                <a:lnTo>
                  <a:pt x="69380" y="74370"/>
                </a:lnTo>
                <a:lnTo>
                  <a:pt x="69360" y="74360"/>
                </a:lnTo>
                <a:lnTo>
                  <a:pt x="69330" y="74360"/>
                </a:lnTo>
                <a:lnTo>
                  <a:pt x="69310" y="74340"/>
                </a:lnTo>
                <a:lnTo>
                  <a:pt x="69290" y="74320"/>
                </a:lnTo>
                <a:lnTo>
                  <a:pt x="69290" y="74290"/>
                </a:lnTo>
                <a:lnTo>
                  <a:pt x="69300" y="74280"/>
                </a:lnTo>
                <a:lnTo>
                  <a:pt x="69320" y="74280"/>
                </a:lnTo>
                <a:lnTo>
                  <a:pt x="69370" y="74290"/>
                </a:lnTo>
                <a:lnTo>
                  <a:pt x="69400" y="74290"/>
                </a:lnTo>
                <a:lnTo>
                  <a:pt x="69420" y="74270"/>
                </a:lnTo>
                <a:lnTo>
                  <a:pt x="69430" y="74240"/>
                </a:lnTo>
                <a:lnTo>
                  <a:pt x="69430" y="74220"/>
                </a:lnTo>
                <a:lnTo>
                  <a:pt x="69420" y="74200"/>
                </a:lnTo>
                <a:lnTo>
                  <a:pt x="69390" y="74180"/>
                </a:lnTo>
                <a:lnTo>
                  <a:pt x="69350" y="74160"/>
                </a:lnTo>
                <a:lnTo>
                  <a:pt x="69400" y="74030"/>
                </a:lnTo>
                <a:lnTo>
                  <a:pt x="69450" y="73740"/>
                </a:lnTo>
                <a:lnTo>
                  <a:pt x="69520" y="73530"/>
                </a:lnTo>
                <a:lnTo>
                  <a:pt x="69650" y="73320"/>
                </a:lnTo>
                <a:lnTo>
                  <a:pt x="69730" y="73160"/>
                </a:lnTo>
                <a:lnTo>
                  <a:pt x="69790" y="72850"/>
                </a:lnTo>
                <a:lnTo>
                  <a:pt x="69800" y="72470"/>
                </a:lnTo>
                <a:lnTo>
                  <a:pt x="69800" y="72100"/>
                </a:lnTo>
                <a:lnTo>
                  <a:pt x="69800" y="72070"/>
                </a:lnTo>
                <a:lnTo>
                  <a:pt x="69820" y="72010"/>
                </a:lnTo>
                <a:lnTo>
                  <a:pt x="69830" y="71960"/>
                </a:lnTo>
                <a:lnTo>
                  <a:pt x="69850" y="71890"/>
                </a:lnTo>
                <a:lnTo>
                  <a:pt x="69860" y="71850"/>
                </a:lnTo>
                <a:lnTo>
                  <a:pt x="69870" y="71790"/>
                </a:lnTo>
                <a:lnTo>
                  <a:pt x="69880" y="71760"/>
                </a:lnTo>
                <a:lnTo>
                  <a:pt x="69900" y="71670"/>
                </a:lnTo>
                <a:lnTo>
                  <a:pt x="69990" y="71230"/>
                </a:lnTo>
                <a:lnTo>
                  <a:pt x="70010" y="70920"/>
                </a:lnTo>
                <a:lnTo>
                  <a:pt x="70050" y="70530"/>
                </a:lnTo>
                <a:lnTo>
                  <a:pt x="70060" y="70470"/>
                </a:lnTo>
                <a:lnTo>
                  <a:pt x="70060" y="70260"/>
                </a:lnTo>
                <a:lnTo>
                  <a:pt x="70010" y="70050"/>
                </a:lnTo>
                <a:lnTo>
                  <a:pt x="69970" y="69810"/>
                </a:lnTo>
                <a:lnTo>
                  <a:pt x="69960" y="69370"/>
                </a:lnTo>
                <a:lnTo>
                  <a:pt x="70020" y="68950"/>
                </a:lnTo>
                <a:lnTo>
                  <a:pt x="70110" y="68610"/>
                </a:lnTo>
                <a:lnTo>
                  <a:pt x="70240" y="68230"/>
                </a:lnTo>
                <a:lnTo>
                  <a:pt x="70250" y="68090"/>
                </a:lnTo>
                <a:lnTo>
                  <a:pt x="70270" y="67990"/>
                </a:lnTo>
                <a:lnTo>
                  <a:pt x="70300" y="67870"/>
                </a:lnTo>
                <a:lnTo>
                  <a:pt x="70530" y="67730"/>
                </a:lnTo>
                <a:lnTo>
                  <a:pt x="70790" y="67560"/>
                </a:lnTo>
                <a:lnTo>
                  <a:pt x="70970" y="67350"/>
                </a:lnTo>
                <a:lnTo>
                  <a:pt x="71170" y="67050"/>
                </a:lnTo>
                <a:lnTo>
                  <a:pt x="71270" y="66870"/>
                </a:lnTo>
                <a:lnTo>
                  <a:pt x="71370" y="66650"/>
                </a:lnTo>
                <a:lnTo>
                  <a:pt x="71410" y="66410"/>
                </a:lnTo>
                <a:lnTo>
                  <a:pt x="71470" y="66210"/>
                </a:lnTo>
                <a:lnTo>
                  <a:pt x="71630" y="65940"/>
                </a:lnTo>
                <a:lnTo>
                  <a:pt x="71670" y="65820"/>
                </a:lnTo>
                <a:lnTo>
                  <a:pt x="71810" y="65570"/>
                </a:lnTo>
                <a:lnTo>
                  <a:pt x="71910" y="65350"/>
                </a:lnTo>
                <a:lnTo>
                  <a:pt x="71960" y="65110"/>
                </a:lnTo>
                <a:lnTo>
                  <a:pt x="72010" y="64790"/>
                </a:lnTo>
                <a:lnTo>
                  <a:pt x="72060" y="64520"/>
                </a:lnTo>
                <a:lnTo>
                  <a:pt x="72140" y="64320"/>
                </a:lnTo>
                <a:lnTo>
                  <a:pt x="72230" y="64120"/>
                </a:lnTo>
                <a:lnTo>
                  <a:pt x="72360" y="63970"/>
                </a:lnTo>
                <a:lnTo>
                  <a:pt x="72450" y="63760"/>
                </a:lnTo>
                <a:lnTo>
                  <a:pt x="72450" y="63740"/>
                </a:lnTo>
                <a:lnTo>
                  <a:pt x="72520" y="63570"/>
                </a:lnTo>
                <a:lnTo>
                  <a:pt x="72530" y="63540"/>
                </a:lnTo>
                <a:lnTo>
                  <a:pt x="72550" y="63500"/>
                </a:lnTo>
                <a:lnTo>
                  <a:pt x="72610" y="63390"/>
                </a:lnTo>
                <a:lnTo>
                  <a:pt x="72630" y="63340"/>
                </a:lnTo>
                <a:lnTo>
                  <a:pt x="72820" y="63150"/>
                </a:lnTo>
                <a:lnTo>
                  <a:pt x="72880" y="63110"/>
                </a:lnTo>
                <a:lnTo>
                  <a:pt x="72990" y="63050"/>
                </a:lnTo>
                <a:lnTo>
                  <a:pt x="73270" y="62950"/>
                </a:lnTo>
                <a:lnTo>
                  <a:pt x="73310" y="62950"/>
                </a:lnTo>
                <a:lnTo>
                  <a:pt x="73320" y="62950"/>
                </a:lnTo>
                <a:lnTo>
                  <a:pt x="73320" y="62960"/>
                </a:lnTo>
                <a:lnTo>
                  <a:pt x="73330" y="62970"/>
                </a:lnTo>
                <a:lnTo>
                  <a:pt x="73330" y="62990"/>
                </a:lnTo>
                <a:lnTo>
                  <a:pt x="73340" y="62990"/>
                </a:lnTo>
                <a:lnTo>
                  <a:pt x="73340" y="63000"/>
                </a:lnTo>
                <a:lnTo>
                  <a:pt x="73350" y="63010"/>
                </a:lnTo>
                <a:lnTo>
                  <a:pt x="73360" y="63020"/>
                </a:lnTo>
                <a:lnTo>
                  <a:pt x="73360" y="63030"/>
                </a:lnTo>
                <a:lnTo>
                  <a:pt x="73370" y="63040"/>
                </a:lnTo>
                <a:lnTo>
                  <a:pt x="73370" y="63050"/>
                </a:lnTo>
                <a:lnTo>
                  <a:pt x="73380" y="63060"/>
                </a:lnTo>
                <a:lnTo>
                  <a:pt x="73390" y="63060"/>
                </a:lnTo>
                <a:lnTo>
                  <a:pt x="73400" y="63060"/>
                </a:lnTo>
                <a:lnTo>
                  <a:pt x="73430" y="63070"/>
                </a:lnTo>
                <a:lnTo>
                  <a:pt x="73440" y="63090"/>
                </a:lnTo>
                <a:lnTo>
                  <a:pt x="73460" y="63090"/>
                </a:lnTo>
                <a:lnTo>
                  <a:pt x="73470" y="63100"/>
                </a:lnTo>
                <a:lnTo>
                  <a:pt x="73490" y="63100"/>
                </a:lnTo>
                <a:lnTo>
                  <a:pt x="73500" y="63090"/>
                </a:lnTo>
                <a:lnTo>
                  <a:pt x="73520" y="63080"/>
                </a:lnTo>
                <a:lnTo>
                  <a:pt x="73520" y="63100"/>
                </a:lnTo>
                <a:lnTo>
                  <a:pt x="73520" y="63110"/>
                </a:lnTo>
                <a:lnTo>
                  <a:pt x="73530" y="63130"/>
                </a:lnTo>
                <a:lnTo>
                  <a:pt x="73540" y="63160"/>
                </a:lnTo>
                <a:lnTo>
                  <a:pt x="73550" y="63170"/>
                </a:lnTo>
                <a:lnTo>
                  <a:pt x="73560" y="63180"/>
                </a:lnTo>
                <a:lnTo>
                  <a:pt x="73570" y="63200"/>
                </a:lnTo>
                <a:lnTo>
                  <a:pt x="73580" y="63210"/>
                </a:lnTo>
                <a:lnTo>
                  <a:pt x="73600" y="63210"/>
                </a:lnTo>
                <a:lnTo>
                  <a:pt x="73610" y="63220"/>
                </a:lnTo>
                <a:lnTo>
                  <a:pt x="73610" y="63230"/>
                </a:lnTo>
                <a:lnTo>
                  <a:pt x="73610" y="63240"/>
                </a:lnTo>
                <a:lnTo>
                  <a:pt x="73630" y="63240"/>
                </a:lnTo>
                <a:lnTo>
                  <a:pt x="73640" y="63240"/>
                </a:lnTo>
                <a:lnTo>
                  <a:pt x="73630" y="63250"/>
                </a:lnTo>
                <a:lnTo>
                  <a:pt x="73630" y="63270"/>
                </a:lnTo>
                <a:lnTo>
                  <a:pt x="73630" y="63280"/>
                </a:lnTo>
                <a:lnTo>
                  <a:pt x="73620" y="63300"/>
                </a:lnTo>
                <a:lnTo>
                  <a:pt x="73610" y="63320"/>
                </a:lnTo>
                <a:lnTo>
                  <a:pt x="73600" y="63330"/>
                </a:lnTo>
                <a:lnTo>
                  <a:pt x="73590" y="63350"/>
                </a:lnTo>
                <a:lnTo>
                  <a:pt x="73600" y="63370"/>
                </a:lnTo>
                <a:lnTo>
                  <a:pt x="73610" y="63380"/>
                </a:lnTo>
                <a:lnTo>
                  <a:pt x="73610" y="63400"/>
                </a:lnTo>
                <a:lnTo>
                  <a:pt x="73630" y="63390"/>
                </a:lnTo>
                <a:lnTo>
                  <a:pt x="73640" y="63410"/>
                </a:lnTo>
                <a:lnTo>
                  <a:pt x="73640" y="63420"/>
                </a:lnTo>
                <a:lnTo>
                  <a:pt x="73650" y="63450"/>
                </a:lnTo>
                <a:lnTo>
                  <a:pt x="73640" y="63470"/>
                </a:lnTo>
                <a:lnTo>
                  <a:pt x="73640" y="63500"/>
                </a:lnTo>
                <a:lnTo>
                  <a:pt x="73640" y="63510"/>
                </a:lnTo>
                <a:lnTo>
                  <a:pt x="73650" y="63520"/>
                </a:lnTo>
                <a:lnTo>
                  <a:pt x="73660" y="63510"/>
                </a:lnTo>
                <a:lnTo>
                  <a:pt x="73660" y="63530"/>
                </a:lnTo>
                <a:lnTo>
                  <a:pt x="73660" y="63550"/>
                </a:lnTo>
                <a:lnTo>
                  <a:pt x="73680" y="63570"/>
                </a:lnTo>
                <a:lnTo>
                  <a:pt x="73690" y="63570"/>
                </a:lnTo>
                <a:lnTo>
                  <a:pt x="73710" y="63580"/>
                </a:lnTo>
                <a:lnTo>
                  <a:pt x="73720" y="63570"/>
                </a:lnTo>
                <a:lnTo>
                  <a:pt x="73740" y="63570"/>
                </a:lnTo>
                <a:lnTo>
                  <a:pt x="73750" y="63580"/>
                </a:lnTo>
                <a:lnTo>
                  <a:pt x="73760" y="63600"/>
                </a:lnTo>
                <a:lnTo>
                  <a:pt x="73770" y="63600"/>
                </a:lnTo>
                <a:lnTo>
                  <a:pt x="73770" y="63610"/>
                </a:lnTo>
                <a:lnTo>
                  <a:pt x="73780" y="63620"/>
                </a:lnTo>
                <a:lnTo>
                  <a:pt x="73800" y="63610"/>
                </a:lnTo>
                <a:lnTo>
                  <a:pt x="73820" y="63610"/>
                </a:lnTo>
                <a:lnTo>
                  <a:pt x="73840" y="63620"/>
                </a:lnTo>
                <a:lnTo>
                  <a:pt x="73870" y="63650"/>
                </a:lnTo>
                <a:lnTo>
                  <a:pt x="73880" y="63670"/>
                </a:lnTo>
                <a:lnTo>
                  <a:pt x="73910" y="63680"/>
                </a:lnTo>
                <a:lnTo>
                  <a:pt x="73930" y="63690"/>
                </a:lnTo>
                <a:lnTo>
                  <a:pt x="73960" y="63700"/>
                </a:lnTo>
                <a:lnTo>
                  <a:pt x="73960" y="63710"/>
                </a:lnTo>
                <a:lnTo>
                  <a:pt x="73970" y="63720"/>
                </a:lnTo>
                <a:lnTo>
                  <a:pt x="73990" y="63740"/>
                </a:lnTo>
                <a:lnTo>
                  <a:pt x="74010" y="63760"/>
                </a:lnTo>
                <a:lnTo>
                  <a:pt x="74040" y="63780"/>
                </a:lnTo>
                <a:lnTo>
                  <a:pt x="74070" y="63790"/>
                </a:lnTo>
                <a:lnTo>
                  <a:pt x="74110" y="63800"/>
                </a:lnTo>
                <a:lnTo>
                  <a:pt x="74160" y="63820"/>
                </a:lnTo>
                <a:lnTo>
                  <a:pt x="74210" y="63850"/>
                </a:lnTo>
                <a:lnTo>
                  <a:pt x="74290" y="63900"/>
                </a:lnTo>
                <a:lnTo>
                  <a:pt x="74360" y="63930"/>
                </a:lnTo>
                <a:lnTo>
                  <a:pt x="74400" y="63960"/>
                </a:lnTo>
                <a:lnTo>
                  <a:pt x="74470" y="63990"/>
                </a:lnTo>
                <a:lnTo>
                  <a:pt x="74560" y="64030"/>
                </a:lnTo>
                <a:lnTo>
                  <a:pt x="74590" y="64050"/>
                </a:lnTo>
                <a:lnTo>
                  <a:pt x="74740" y="64120"/>
                </a:lnTo>
                <a:lnTo>
                  <a:pt x="74970" y="64230"/>
                </a:lnTo>
                <a:lnTo>
                  <a:pt x="75180" y="64300"/>
                </a:lnTo>
                <a:lnTo>
                  <a:pt x="75250" y="64320"/>
                </a:lnTo>
                <a:lnTo>
                  <a:pt x="75420" y="64380"/>
                </a:lnTo>
                <a:lnTo>
                  <a:pt x="75710" y="64460"/>
                </a:lnTo>
                <a:lnTo>
                  <a:pt x="75910" y="64530"/>
                </a:lnTo>
                <a:lnTo>
                  <a:pt x="76000" y="64560"/>
                </a:lnTo>
                <a:lnTo>
                  <a:pt x="76050" y="64570"/>
                </a:lnTo>
                <a:lnTo>
                  <a:pt x="76060" y="64580"/>
                </a:lnTo>
                <a:lnTo>
                  <a:pt x="76660" y="64900"/>
                </a:lnTo>
                <a:lnTo>
                  <a:pt x="76750" y="64950"/>
                </a:lnTo>
                <a:lnTo>
                  <a:pt x="77070" y="65120"/>
                </a:lnTo>
                <a:lnTo>
                  <a:pt x="77080" y="65130"/>
                </a:lnTo>
                <a:lnTo>
                  <a:pt x="77090" y="65130"/>
                </a:lnTo>
                <a:lnTo>
                  <a:pt x="77140" y="65160"/>
                </a:lnTo>
                <a:lnTo>
                  <a:pt x="77380" y="65290"/>
                </a:lnTo>
                <a:lnTo>
                  <a:pt x="77410" y="65310"/>
                </a:lnTo>
                <a:lnTo>
                  <a:pt x="77440" y="65330"/>
                </a:lnTo>
                <a:lnTo>
                  <a:pt x="77450" y="65330"/>
                </a:lnTo>
                <a:lnTo>
                  <a:pt x="77480" y="65350"/>
                </a:lnTo>
                <a:lnTo>
                  <a:pt x="77530" y="65370"/>
                </a:lnTo>
                <a:lnTo>
                  <a:pt x="77550" y="65380"/>
                </a:lnTo>
                <a:lnTo>
                  <a:pt x="77560" y="65390"/>
                </a:lnTo>
                <a:lnTo>
                  <a:pt x="77570" y="65390"/>
                </a:lnTo>
                <a:lnTo>
                  <a:pt x="77640" y="65430"/>
                </a:lnTo>
                <a:lnTo>
                  <a:pt x="77710" y="65470"/>
                </a:lnTo>
                <a:lnTo>
                  <a:pt x="77780" y="65510"/>
                </a:lnTo>
                <a:lnTo>
                  <a:pt x="77820" y="65530"/>
                </a:lnTo>
                <a:lnTo>
                  <a:pt x="77840" y="65540"/>
                </a:lnTo>
                <a:lnTo>
                  <a:pt x="77960" y="65620"/>
                </a:lnTo>
                <a:lnTo>
                  <a:pt x="78030" y="65660"/>
                </a:lnTo>
                <a:lnTo>
                  <a:pt x="78080" y="65690"/>
                </a:lnTo>
                <a:lnTo>
                  <a:pt x="78140" y="65720"/>
                </a:lnTo>
                <a:lnTo>
                  <a:pt x="78230" y="65760"/>
                </a:lnTo>
                <a:lnTo>
                  <a:pt x="78330" y="65800"/>
                </a:lnTo>
                <a:lnTo>
                  <a:pt x="78410" y="65830"/>
                </a:lnTo>
                <a:lnTo>
                  <a:pt x="78420" y="65840"/>
                </a:lnTo>
                <a:lnTo>
                  <a:pt x="78430" y="65840"/>
                </a:lnTo>
                <a:lnTo>
                  <a:pt x="78470" y="65860"/>
                </a:lnTo>
                <a:lnTo>
                  <a:pt x="78490" y="65870"/>
                </a:lnTo>
                <a:lnTo>
                  <a:pt x="78500" y="65880"/>
                </a:lnTo>
                <a:lnTo>
                  <a:pt x="78540" y="65900"/>
                </a:lnTo>
                <a:lnTo>
                  <a:pt x="78620" y="65940"/>
                </a:lnTo>
                <a:lnTo>
                  <a:pt x="78710" y="65990"/>
                </a:lnTo>
                <a:lnTo>
                  <a:pt x="78760" y="66020"/>
                </a:lnTo>
                <a:lnTo>
                  <a:pt x="79020" y="66180"/>
                </a:lnTo>
                <a:lnTo>
                  <a:pt x="79020" y="66190"/>
                </a:lnTo>
                <a:lnTo>
                  <a:pt x="79030" y="66200"/>
                </a:lnTo>
                <a:lnTo>
                  <a:pt x="79030" y="66220"/>
                </a:lnTo>
                <a:lnTo>
                  <a:pt x="79040" y="66230"/>
                </a:lnTo>
                <a:lnTo>
                  <a:pt x="79050" y="66230"/>
                </a:lnTo>
                <a:lnTo>
                  <a:pt x="79060" y="66240"/>
                </a:lnTo>
                <a:lnTo>
                  <a:pt x="79050" y="66250"/>
                </a:lnTo>
                <a:lnTo>
                  <a:pt x="79060" y="66260"/>
                </a:lnTo>
                <a:lnTo>
                  <a:pt x="79060" y="66270"/>
                </a:lnTo>
                <a:lnTo>
                  <a:pt x="79070" y="66270"/>
                </a:lnTo>
                <a:lnTo>
                  <a:pt x="79060" y="66280"/>
                </a:lnTo>
                <a:lnTo>
                  <a:pt x="79070" y="66290"/>
                </a:lnTo>
                <a:lnTo>
                  <a:pt x="79080" y="66300"/>
                </a:lnTo>
                <a:lnTo>
                  <a:pt x="79090" y="66310"/>
                </a:lnTo>
                <a:lnTo>
                  <a:pt x="79100" y="66310"/>
                </a:lnTo>
                <a:lnTo>
                  <a:pt x="79100" y="66320"/>
                </a:lnTo>
                <a:lnTo>
                  <a:pt x="79100" y="66330"/>
                </a:lnTo>
                <a:lnTo>
                  <a:pt x="79100" y="66340"/>
                </a:lnTo>
                <a:lnTo>
                  <a:pt x="79120" y="66330"/>
                </a:lnTo>
                <a:lnTo>
                  <a:pt x="79130" y="66340"/>
                </a:lnTo>
                <a:lnTo>
                  <a:pt x="79120" y="66340"/>
                </a:lnTo>
                <a:lnTo>
                  <a:pt x="79120" y="66350"/>
                </a:lnTo>
                <a:lnTo>
                  <a:pt x="79130" y="66350"/>
                </a:lnTo>
                <a:lnTo>
                  <a:pt x="79140" y="66350"/>
                </a:lnTo>
                <a:lnTo>
                  <a:pt x="79150" y="66360"/>
                </a:lnTo>
                <a:lnTo>
                  <a:pt x="79150" y="66370"/>
                </a:lnTo>
                <a:lnTo>
                  <a:pt x="79150" y="66380"/>
                </a:lnTo>
                <a:lnTo>
                  <a:pt x="79150" y="66390"/>
                </a:lnTo>
                <a:lnTo>
                  <a:pt x="79150" y="66400"/>
                </a:lnTo>
                <a:lnTo>
                  <a:pt x="79140" y="66400"/>
                </a:lnTo>
                <a:lnTo>
                  <a:pt x="79150" y="66410"/>
                </a:lnTo>
                <a:lnTo>
                  <a:pt x="79160" y="66410"/>
                </a:lnTo>
                <a:lnTo>
                  <a:pt x="79150" y="66420"/>
                </a:lnTo>
                <a:lnTo>
                  <a:pt x="79150" y="66430"/>
                </a:lnTo>
                <a:lnTo>
                  <a:pt x="79160" y="66440"/>
                </a:lnTo>
                <a:lnTo>
                  <a:pt x="79170" y="66440"/>
                </a:lnTo>
                <a:lnTo>
                  <a:pt x="79170" y="66450"/>
                </a:lnTo>
                <a:lnTo>
                  <a:pt x="79180" y="66460"/>
                </a:lnTo>
                <a:lnTo>
                  <a:pt x="79190" y="66460"/>
                </a:lnTo>
                <a:lnTo>
                  <a:pt x="79200" y="66460"/>
                </a:lnTo>
                <a:lnTo>
                  <a:pt x="79200" y="66470"/>
                </a:lnTo>
                <a:lnTo>
                  <a:pt x="79210" y="66470"/>
                </a:lnTo>
                <a:lnTo>
                  <a:pt x="79210" y="66460"/>
                </a:lnTo>
                <a:lnTo>
                  <a:pt x="79220" y="66460"/>
                </a:lnTo>
                <a:lnTo>
                  <a:pt x="79230" y="66470"/>
                </a:lnTo>
                <a:lnTo>
                  <a:pt x="79240" y="66470"/>
                </a:lnTo>
                <a:lnTo>
                  <a:pt x="79240" y="66480"/>
                </a:lnTo>
                <a:lnTo>
                  <a:pt x="79250" y="66490"/>
                </a:lnTo>
                <a:lnTo>
                  <a:pt x="79260" y="66490"/>
                </a:lnTo>
                <a:lnTo>
                  <a:pt x="79260" y="66500"/>
                </a:lnTo>
                <a:lnTo>
                  <a:pt x="79250" y="66510"/>
                </a:lnTo>
                <a:lnTo>
                  <a:pt x="79250" y="66520"/>
                </a:lnTo>
                <a:lnTo>
                  <a:pt x="79260" y="66520"/>
                </a:lnTo>
                <a:lnTo>
                  <a:pt x="79260" y="66530"/>
                </a:lnTo>
                <a:lnTo>
                  <a:pt x="79270" y="66530"/>
                </a:lnTo>
                <a:lnTo>
                  <a:pt x="79270" y="66540"/>
                </a:lnTo>
                <a:lnTo>
                  <a:pt x="79270" y="66550"/>
                </a:lnTo>
                <a:lnTo>
                  <a:pt x="79270" y="66560"/>
                </a:lnTo>
                <a:lnTo>
                  <a:pt x="79270" y="66570"/>
                </a:lnTo>
                <a:lnTo>
                  <a:pt x="79270" y="66580"/>
                </a:lnTo>
                <a:lnTo>
                  <a:pt x="79270" y="66590"/>
                </a:lnTo>
                <a:lnTo>
                  <a:pt x="79260" y="66600"/>
                </a:lnTo>
                <a:lnTo>
                  <a:pt x="79260" y="66610"/>
                </a:lnTo>
                <a:lnTo>
                  <a:pt x="79250" y="66610"/>
                </a:lnTo>
                <a:lnTo>
                  <a:pt x="79240" y="66610"/>
                </a:lnTo>
                <a:lnTo>
                  <a:pt x="79240" y="66630"/>
                </a:lnTo>
                <a:lnTo>
                  <a:pt x="79240" y="66640"/>
                </a:lnTo>
                <a:lnTo>
                  <a:pt x="79250" y="66640"/>
                </a:lnTo>
                <a:lnTo>
                  <a:pt x="79260" y="66640"/>
                </a:lnTo>
                <a:lnTo>
                  <a:pt x="79260" y="66650"/>
                </a:lnTo>
                <a:lnTo>
                  <a:pt x="79260" y="66660"/>
                </a:lnTo>
                <a:lnTo>
                  <a:pt x="79260" y="66670"/>
                </a:lnTo>
                <a:lnTo>
                  <a:pt x="79260" y="66680"/>
                </a:lnTo>
                <a:lnTo>
                  <a:pt x="79250" y="66680"/>
                </a:lnTo>
                <a:lnTo>
                  <a:pt x="79250" y="66690"/>
                </a:lnTo>
                <a:lnTo>
                  <a:pt x="79260" y="66690"/>
                </a:lnTo>
                <a:lnTo>
                  <a:pt x="79270" y="66700"/>
                </a:lnTo>
                <a:lnTo>
                  <a:pt x="79280" y="66710"/>
                </a:lnTo>
                <a:lnTo>
                  <a:pt x="79280" y="66720"/>
                </a:lnTo>
                <a:lnTo>
                  <a:pt x="79280" y="66730"/>
                </a:lnTo>
                <a:lnTo>
                  <a:pt x="79290" y="66730"/>
                </a:lnTo>
                <a:lnTo>
                  <a:pt x="79300" y="66740"/>
                </a:lnTo>
                <a:lnTo>
                  <a:pt x="79290" y="66750"/>
                </a:lnTo>
                <a:lnTo>
                  <a:pt x="79300" y="66760"/>
                </a:lnTo>
                <a:lnTo>
                  <a:pt x="79290" y="66760"/>
                </a:lnTo>
                <a:lnTo>
                  <a:pt x="79290" y="66770"/>
                </a:lnTo>
                <a:lnTo>
                  <a:pt x="79290" y="66790"/>
                </a:lnTo>
                <a:lnTo>
                  <a:pt x="79280" y="66820"/>
                </a:lnTo>
                <a:lnTo>
                  <a:pt x="79270" y="66850"/>
                </a:lnTo>
                <a:lnTo>
                  <a:pt x="79270" y="66880"/>
                </a:lnTo>
                <a:lnTo>
                  <a:pt x="79250" y="67000"/>
                </a:lnTo>
                <a:lnTo>
                  <a:pt x="79270" y="67330"/>
                </a:lnTo>
                <a:lnTo>
                  <a:pt x="79270" y="67350"/>
                </a:lnTo>
                <a:lnTo>
                  <a:pt x="79270" y="67410"/>
                </a:lnTo>
                <a:lnTo>
                  <a:pt x="79280" y="67590"/>
                </a:lnTo>
                <a:lnTo>
                  <a:pt x="79280" y="67720"/>
                </a:lnTo>
                <a:lnTo>
                  <a:pt x="79300" y="67760"/>
                </a:lnTo>
                <a:lnTo>
                  <a:pt x="79410" y="67780"/>
                </a:lnTo>
                <a:lnTo>
                  <a:pt x="79440" y="67780"/>
                </a:lnTo>
                <a:lnTo>
                  <a:pt x="79540" y="67780"/>
                </a:lnTo>
                <a:lnTo>
                  <a:pt x="79610" y="67790"/>
                </a:lnTo>
                <a:lnTo>
                  <a:pt x="79640" y="67790"/>
                </a:lnTo>
                <a:lnTo>
                  <a:pt x="79710" y="67800"/>
                </a:lnTo>
                <a:lnTo>
                  <a:pt x="79770" y="67810"/>
                </a:lnTo>
                <a:lnTo>
                  <a:pt x="79910" y="67820"/>
                </a:lnTo>
                <a:lnTo>
                  <a:pt x="80020" y="67810"/>
                </a:lnTo>
                <a:lnTo>
                  <a:pt x="80120" y="67820"/>
                </a:lnTo>
                <a:lnTo>
                  <a:pt x="80220" y="67840"/>
                </a:lnTo>
                <a:lnTo>
                  <a:pt x="80300" y="67850"/>
                </a:lnTo>
                <a:lnTo>
                  <a:pt x="80380" y="67840"/>
                </a:lnTo>
                <a:lnTo>
                  <a:pt x="80500" y="67840"/>
                </a:lnTo>
                <a:lnTo>
                  <a:pt x="80520" y="67830"/>
                </a:lnTo>
                <a:lnTo>
                  <a:pt x="80550" y="67820"/>
                </a:lnTo>
                <a:lnTo>
                  <a:pt x="80620" y="67820"/>
                </a:lnTo>
                <a:lnTo>
                  <a:pt x="80680" y="67840"/>
                </a:lnTo>
                <a:lnTo>
                  <a:pt x="80720" y="67840"/>
                </a:lnTo>
                <a:lnTo>
                  <a:pt x="80770" y="67840"/>
                </a:lnTo>
                <a:lnTo>
                  <a:pt x="80850" y="67850"/>
                </a:lnTo>
                <a:lnTo>
                  <a:pt x="80910" y="67850"/>
                </a:lnTo>
                <a:lnTo>
                  <a:pt x="80990" y="67850"/>
                </a:lnTo>
                <a:lnTo>
                  <a:pt x="81010" y="67840"/>
                </a:lnTo>
                <a:lnTo>
                  <a:pt x="81030" y="67810"/>
                </a:lnTo>
                <a:lnTo>
                  <a:pt x="81060" y="67780"/>
                </a:lnTo>
                <a:lnTo>
                  <a:pt x="81070" y="67770"/>
                </a:lnTo>
                <a:lnTo>
                  <a:pt x="81090" y="67750"/>
                </a:lnTo>
                <a:lnTo>
                  <a:pt x="81110" y="67740"/>
                </a:lnTo>
                <a:lnTo>
                  <a:pt x="81120" y="67730"/>
                </a:lnTo>
                <a:lnTo>
                  <a:pt x="81130" y="67720"/>
                </a:lnTo>
                <a:lnTo>
                  <a:pt x="81150" y="67720"/>
                </a:lnTo>
                <a:lnTo>
                  <a:pt x="81160" y="67720"/>
                </a:lnTo>
                <a:lnTo>
                  <a:pt x="81180" y="67710"/>
                </a:lnTo>
                <a:lnTo>
                  <a:pt x="81190" y="67700"/>
                </a:lnTo>
                <a:lnTo>
                  <a:pt x="81200" y="67700"/>
                </a:lnTo>
                <a:lnTo>
                  <a:pt x="81200" y="67690"/>
                </a:lnTo>
                <a:lnTo>
                  <a:pt x="81210" y="67680"/>
                </a:lnTo>
                <a:lnTo>
                  <a:pt x="81220" y="67680"/>
                </a:lnTo>
                <a:lnTo>
                  <a:pt x="81230" y="67660"/>
                </a:lnTo>
                <a:lnTo>
                  <a:pt x="81230" y="67650"/>
                </a:lnTo>
                <a:lnTo>
                  <a:pt x="81250" y="67630"/>
                </a:lnTo>
                <a:lnTo>
                  <a:pt x="81260" y="67610"/>
                </a:lnTo>
                <a:lnTo>
                  <a:pt x="81260" y="67600"/>
                </a:lnTo>
                <a:lnTo>
                  <a:pt x="81290" y="67560"/>
                </a:lnTo>
                <a:lnTo>
                  <a:pt x="81310" y="67530"/>
                </a:lnTo>
                <a:lnTo>
                  <a:pt x="81320" y="67520"/>
                </a:lnTo>
                <a:lnTo>
                  <a:pt x="81320" y="67510"/>
                </a:lnTo>
                <a:lnTo>
                  <a:pt x="81340" y="67480"/>
                </a:lnTo>
                <a:lnTo>
                  <a:pt x="81360" y="67450"/>
                </a:lnTo>
                <a:lnTo>
                  <a:pt x="81390" y="67420"/>
                </a:lnTo>
                <a:lnTo>
                  <a:pt x="81420" y="67380"/>
                </a:lnTo>
                <a:lnTo>
                  <a:pt x="81450" y="67340"/>
                </a:lnTo>
                <a:lnTo>
                  <a:pt x="81510" y="67260"/>
                </a:lnTo>
                <a:lnTo>
                  <a:pt x="81510" y="67270"/>
                </a:lnTo>
                <a:lnTo>
                  <a:pt x="81520" y="67250"/>
                </a:lnTo>
                <a:lnTo>
                  <a:pt x="81530" y="67240"/>
                </a:lnTo>
                <a:lnTo>
                  <a:pt x="81540" y="67230"/>
                </a:lnTo>
                <a:lnTo>
                  <a:pt x="81550" y="67230"/>
                </a:lnTo>
                <a:lnTo>
                  <a:pt x="81550" y="67220"/>
                </a:lnTo>
                <a:lnTo>
                  <a:pt x="81560" y="67210"/>
                </a:lnTo>
                <a:lnTo>
                  <a:pt x="81570" y="67200"/>
                </a:lnTo>
                <a:lnTo>
                  <a:pt x="81580" y="67200"/>
                </a:lnTo>
                <a:lnTo>
                  <a:pt x="81590" y="67180"/>
                </a:lnTo>
                <a:lnTo>
                  <a:pt x="81600" y="67170"/>
                </a:lnTo>
                <a:lnTo>
                  <a:pt x="81620" y="67150"/>
                </a:lnTo>
                <a:lnTo>
                  <a:pt x="81630" y="67140"/>
                </a:lnTo>
                <a:lnTo>
                  <a:pt x="81640" y="67130"/>
                </a:lnTo>
                <a:lnTo>
                  <a:pt x="81640" y="67120"/>
                </a:lnTo>
                <a:lnTo>
                  <a:pt x="81650" y="67120"/>
                </a:lnTo>
                <a:lnTo>
                  <a:pt x="81650" y="67110"/>
                </a:lnTo>
                <a:lnTo>
                  <a:pt x="81660" y="67110"/>
                </a:lnTo>
                <a:lnTo>
                  <a:pt x="81670" y="67100"/>
                </a:lnTo>
                <a:lnTo>
                  <a:pt x="81670" y="67090"/>
                </a:lnTo>
                <a:lnTo>
                  <a:pt x="81690" y="67080"/>
                </a:lnTo>
                <a:lnTo>
                  <a:pt x="81700" y="67070"/>
                </a:lnTo>
                <a:lnTo>
                  <a:pt x="81720" y="67050"/>
                </a:lnTo>
                <a:lnTo>
                  <a:pt x="81730" y="67040"/>
                </a:lnTo>
                <a:lnTo>
                  <a:pt x="81740" y="67040"/>
                </a:lnTo>
                <a:lnTo>
                  <a:pt x="81750" y="67030"/>
                </a:lnTo>
                <a:lnTo>
                  <a:pt x="81760" y="67030"/>
                </a:lnTo>
                <a:lnTo>
                  <a:pt x="81760" y="67020"/>
                </a:lnTo>
                <a:lnTo>
                  <a:pt x="81770" y="67020"/>
                </a:lnTo>
                <a:lnTo>
                  <a:pt x="81770" y="67010"/>
                </a:lnTo>
                <a:lnTo>
                  <a:pt x="81780" y="67010"/>
                </a:lnTo>
                <a:lnTo>
                  <a:pt x="81790" y="67000"/>
                </a:lnTo>
                <a:lnTo>
                  <a:pt x="81810" y="66980"/>
                </a:lnTo>
                <a:lnTo>
                  <a:pt x="81820" y="66970"/>
                </a:lnTo>
                <a:lnTo>
                  <a:pt x="81840" y="66960"/>
                </a:lnTo>
                <a:lnTo>
                  <a:pt x="81850" y="66960"/>
                </a:lnTo>
                <a:lnTo>
                  <a:pt x="81860" y="66960"/>
                </a:lnTo>
                <a:lnTo>
                  <a:pt x="81870" y="66950"/>
                </a:lnTo>
                <a:lnTo>
                  <a:pt x="81890" y="66940"/>
                </a:lnTo>
                <a:lnTo>
                  <a:pt x="81900" y="66940"/>
                </a:lnTo>
                <a:lnTo>
                  <a:pt x="81910" y="66930"/>
                </a:lnTo>
                <a:lnTo>
                  <a:pt x="81920" y="66930"/>
                </a:lnTo>
                <a:lnTo>
                  <a:pt x="81930" y="66920"/>
                </a:lnTo>
                <a:lnTo>
                  <a:pt x="81940" y="66920"/>
                </a:lnTo>
                <a:lnTo>
                  <a:pt x="81950" y="66910"/>
                </a:lnTo>
                <a:lnTo>
                  <a:pt x="81970" y="66900"/>
                </a:lnTo>
                <a:lnTo>
                  <a:pt x="81980" y="66900"/>
                </a:lnTo>
                <a:lnTo>
                  <a:pt x="82000" y="66890"/>
                </a:lnTo>
                <a:lnTo>
                  <a:pt x="82020" y="66880"/>
                </a:lnTo>
                <a:lnTo>
                  <a:pt x="82040" y="66870"/>
                </a:lnTo>
                <a:lnTo>
                  <a:pt x="82060" y="66870"/>
                </a:lnTo>
                <a:lnTo>
                  <a:pt x="82060" y="66860"/>
                </a:lnTo>
                <a:lnTo>
                  <a:pt x="82070" y="66860"/>
                </a:lnTo>
                <a:lnTo>
                  <a:pt x="82090" y="66850"/>
                </a:lnTo>
                <a:lnTo>
                  <a:pt x="82100" y="66850"/>
                </a:lnTo>
                <a:lnTo>
                  <a:pt x="82110" y="66850"/>
                </a:lnTo>
                <a:lnTo>
                  <a:pt x="82120" y="66840"/>
                </a:lnTo>
                <a:lnTo>
                  <a:pt x="82140" y="66840"/>
                </a:lnTo>
                <a:lnTo>
                  <a:pt x="82150" y="66840"/>
                </a:lnTo>
                <a:lnTo>
                  <a:pt x="82160" y="66830"/>
                </a:lnTo>
                <a:lnTo>
                  <a:pt x="82170" y="66830"/>
                </a:lnTo>
                <a:lnTo>
                  <a:pt x="82180" y="66830"/>
                </a:lnTo>
                <a:lnTo>
                  <a:pt x="82200" y="66820"/>
                </a:lnTo>
                <a:lnTo>
                  <a:pt x="82210" y="66820"/>
                </a:lnTo>
                <a:lnTo>
                  <a:pt x="82220" y="66820"/>
                </a:lnTo>
                <a:lnTo>
                  <a:pt x="82240" y="66810"/>
                </a:lnTo>
                <a:lnTo>
                  <a:pt x="82270" y="66810"/>
                </a:lnTo>
                <a:lnTo>
                  <a:pt x="82290" y="66800"/>
                </a:lnTo>
                <a:lnTo>
                  <a:pt x="82300" y="66800"/>
                </a:lnTo>
                <a:lnTo>
                  <a:pt x="82310" y="66800"/>
                </a:lnTo>
                <a:lnTo>
                  <a:pt x="82320" y="66790"/>
                </a:lnTo>
                <a:lnTo>
                  <a:pt x="82330" y="66790"/>
                </a:lnTo>
                <a:lnTo>
                  <a:pt x="82350" y="66790"/>
                </a:lnTo>
                <a:lnTo>
                  <a:pt x="82350" y="66780"/>
                </a:lnTo>
                <a:lnTo>
                  <a:pt x="82380" y="66780"/>
                </a:lnTo>
                <a:lnTo>
                  <a:pt x="82390" y="66780"/>
                </a:lnTo>
                <a:lnTo>
                  <a:pt x="82400" y="66770"/>
                </a:lnTo>
                <a:lnTo>
                  <a:pt x="82420" y="66760"/>
                </a:lnTo>
                <a:lnTo>
                  <a:pt x="82440" y="66760"/>
                </a:lnTo>
                <a:lnTo>
                  <a:pt x="82450" y="66760"/>
                </a:lnTo>
                <a:lnTo>
                  <a:pt x="82460" y="66750"/>
                </a:lnTo>
                <a:lnTo>
                  <a:pt x="82470" y="66750"/>
                </a:lnTo>
                <a:lnTo>
                  <a:pt x="82480" y="66750"/>
                </a:lnTo>
                <a:lnTo>
                  <a:pt x="82490" y="66750"/>
                </a:lnTo>
                <a:lnTo>
                  <a:pt x="82500" y="66740"/>
                </a:lnTo>
                <a:lnTo>
                  <a:pt x="82510" y="66740"/>
                </a:lnTo>
                <a:lnTo>
                  <a:pt x="82520" y="66740"/>
                </a:lnTo>
                <a:lnTo>
                  <a:pt x="82530" y="66740"/>
                </a:lnTo>
                <a:lnTo>
                  <a:pt x="82540" y="66730"/>
                </a:lnTo>
                <a:lnTo>
                  <a:pt x="82550" y="66730"/>
                </a:lnTo>
                <a:lnTo>
                  <a:pt x="82570" y="66720"/>
                </a:lnTo>
                <a:lnTo>
                  <a:pt x="82590" y="66720"/>
                </a:lnTo>
                <a:lnTo>
                  <a:pt x="82610" y="66720"/>
                </a:lnTo>
                <a:lnTo>
                  <a:pt x="82630" y="66710"/>
                </a:lnTo>
                <a:lnTo>
                  <a:pt x="82640" y="66710"/>
                </a:lnTo>
                <a:lnTo>
                  <a:pt x="82660" y="66710"/>
                </a:lnTo>
                <a:lnTo>
                  <a:pt x="82680" y="66700"/>
                </a:lnTo>
                <a:lnTo>
                  <a:pt x="82700" y="66700"/>
                </a:lnTo>
                <a:lnTo>
                  <a:pt x="82710" y="66690"/>
                </a:lnTo>
                <a:lnTo>
                  <a:pt x="82720" y="66690"/>
                </a:lnTo>
                <a:lnTo>
                  <a:pt x="82740" y="66690"/>
                </a:lnTo>
                <a:lnTo>
                  <a:pt x="82750" y="66690"/>
                </a:lnTo>
                <a:lnTo>
                  <a:pt x="82770" y="66680"/>
                </a:lnTo>
                <a:lnTo>
                  <a:pt x="82780" y="66680"/>
                </a:lnTo>
                <a:lnTo>
                  <a:pt x="82800" y="66680"/>
                </a:lnTo>
                <a:lnTo>
                  <a:pt x="82820" y="66670"/>
                </a:lnTo>
                <a:lnTo>
                  <a:pt x="82840" y="66660"/>
                </a:lnTo>
                <a:lnTo>
                  <a:pt x="82860" y="66660"/>
                </a:lnTo>
                <a:lnTo>
                  <a:pt x="82870" y="66650"/>
                </a:lnTo>
                <a:lnTo>
                  <a:pt x="82890" y="66650"/>
                </a:lnTo>
                <a:lnTo>
                  <a:pt x="82900" y="66650"/>
                </a:lnTo>
                <a:lnTo>
                  <a:pt x="82910" y="66640"/>
                </a:lnTo>
                <a:lnTo>
                  <a:pt x="82920" y="66640"/>
                </a:lnTo>
                <a:lnTo>
                  <a:pt x="82930" y="66630"/>
                </a:lnTo>
                <a:lnTo>
                  <a:pt x="82940" y="66630"/>
                </a:lnTo>
                <a:lnTo>
                  <a:pt x="82950" y="66630"/>
                </a:lnTo>
                <a:lnTo>
                  <a:pt x="82970" y="66620"/>
                </a:lnTo>
                <a:lnTo>
                  <a:pt x="82980" y="66610"/>
                </a:lnTo>
                <a:lnTo>
                  <a:pt x="83000" y="66590"/>
                </a:lnTo>
                <a:lnTo>
                  <a:pt x="83020" y="66590"/>
                </a:lnTo>
                <a:lnTo>
                  <a:pt x="83030" y="66580"/>
                </a:lnTo>
                <a:lnTo>
                  <a:pt x="83040" y="66570"/>
                </a:lnTo>
                <a:lnTo>
                  <a:pt x="83050" y="66570"/>
                </a:lnTo>
                <a:lnTo>
                  <a:pt x="83060" y="66560"/>
                </a:lnTo>
                <a:lnTo>
                  <a:pt x="83070" y="66560"/>
                </a:lnTo>
                <a:lnTo>
                  <a:pt x="83080" y="66550"/>
                </a:lnTo>
                <a:lnTo>
                  <a:pt x="83090" y="66550"/>
                </a:lnTo>
                <a:lnTo>
                  <a:pt x="83100" y="66550"/>
                </a:lnTo>
                <a:lnTo>
                  <a:pt x="83100" y="66540"/>
                </a:lnTo>
                <a:lnTo>
                  <a:pt x="83110" y="66540"/>
                </a:lnTo>
                <a:lnTo>
                  <a:pt x="83130" y="66530"/>
                </a:lnTo>
                <a:lnTo>
                  <a:pt x="83140" y="66520"/>
                </a:lnTo>
                <a:lnTo>
                  <a:pt x="83150" y="66520"/>
                </a:lnTo>
                <a:lnTo>
                  <a:pt x="83160" y="66510"/>
                </a:lnTo>
                <a:lnTo>
                  <a:pt x="83170" y="66510"/>
                </a:lnTo>
                <a:lnTo>
                  <a:pt x="83180" y="66500"/>
                </a:lnTo>
                <a:lnTo>
                  <a:pt x="83200" y="66490"/>
                </a:lnTo>
                <a:lnTo>
                  <a:pt x="83210" y="66480"/>
                </a:lnTo>
                <a:lnTo>
                  <a:pt x="83220" y="66480"/>
                </a:lnTo>
                <a:lnTo>
                  <a:pt x="83220" y="66470"/>
                </a:lnTo>
                <a:lnTo>
                  <a:pt x="83230" y="66470"/>
                </a:lnTo>
                <a:lnTo>
                  <a:pt x="83240" y="66460"/>
                </a:lnTo>
                <a:lnTo>
                  <a:pt x="83250" y="66450"/>
                </a:lnTo>
                <a:lnTo>
                  <a:pt x="83260" y="66450"/>
                </a:lnTo>
                <a:lnTo>
                  <a:pt x="83260" y="66440"/>
                </a:lnTo>
                <a:lnTo>
                  <a:pt x="83270" y="66440"/>
                </a:lnTo>
                <a:lnTo>
                  <a:pt x="83280" y="66430"/>
                </a:lnTo>
                <a:lnTo>
                  <a:pt x="83290" y="66420"/>
                </a:lnTo>
                <a:lnTo>
                  <a:pt x="83300" y="66420"/>
                </a:lnTo>
                <a:lnTo>
                  <a:pt x="83310" y="66410"/>
                </a:lnTo>
                <a:lnTo>
                  <a:pt x="83320" y="66400"/>
                </a:lnTo>
                <a:lnTo>
                  <a:pt x="83330" y="66400"/>
                </a:lnTo>
                <a:lnTo>
                  <a:pt x="83350" y="66380"/>
                </a:lnTo>
                <a:lnTo>
                  <a:pt x="83370" y="66370"/>
                </a:lnTo>
                <a:lnTo>
                  <a:pt x="83380" y="66360"/>
                </a:lnTo>
                <a:lnTo>
                  <a:pt x="83400" y="66350"/>
                </a:lnTo>
                <a:lnTo>
                  <a:pt x="83440" y="66340"/>
                </a:lnTo>
                <a:lnTo>
                  <a:pt x="83450" y="66330"/>
                </a:lnTo>
                <a:lnTo>
                  <a:pt x="83460" y="66330"/>
                </a:lnTo>
                <a:lnTo>
                  <a:pt x="83470" y="66330"/>
                </a:lnTo>
                <a:lnTo>
                  <a:pt x="83480" y="66320"/>
                </a:lnTo>
                <a:lnTo>
                  <a:pt x="83490" y="66320"/>
                </a:lnTo>
                <a:lnTo>
                  <a:pt x="83500" y="66320"/>
                </a:lnTo>
                <a:lnTo>
                  <a:pt x="83520" y="66320"/>
                </a:lnTo>
                <a:lnTo>
                  <a:pt x="83530" y="66320"/>
                </a:lnTo>
                <a:lnTo>
                  <a:pt x="83550" y="66310"/>
                </a:lnTo>
                <a:lnTo>
                  <a:pt x="83570" y="66310"/>
                </a:lnTo>
                <a:lnTo>
                  <a:pt x="83590" y="66310"/>
                </a:lnTo>
                <a:lnTo>
                  <a:pt x="83600" y="66310"/>
                </a:lnTo>
                <a:lnTo>
                  <a:pt x="83610" y="66310"/>
                </a:lnTo>
                <a:lnTo>
                  <a:pt x="83630" y="66310"/>
                </a:lnTo>
                <a:lnTo>
                  <a:pt x="83640" y="66310"/>
                </a:lnTo>
                <a:lnTo>
                  <a:pt x="83650" y="66310"/>
                </a:lnTo>
                <a:lnTo>
                  <a:pt x="83660" y="66310"/>
                </a:lnTo>
                <a:lnTo>
                  <a:pt x="83670" y="66320"/>
                </a:lnTo>
                <a:lnTo>
                  <a:pt x="83690" y="66320"/>
                </a:lnTo>
                <a:lnTo>
                  <a:pt x="83720" y="66320"/>
                </a:lnTo>
                <a:lnTo>
                  <a:pt x="83730" y="66310"/>
                </a:lnTo>
                <a:lnTo>
                  <a:pt x="83740" y="66310"/>
                </a:lnTo>
                <a:lnTo>
                  <a:pt x="83760" y="66310"/>
                </a:lnTo>
                <a:lnTo>
                  <a:pt x="83770" y="66310"/>
                </a:lnTo>
                <a:lnTo>
                  <a:pt x="83780" y="66310"/>
                </a:lnTo>
                <a:lnTo>
                  <a:pt x="83800" y="66310"/>
                </a:lnTo>
                <a:lnTo>
                  <a:pt x="83820" y="66310"/>
                </a:lnTo>
                <a:lnTo>
                  <a:pt x="83840" y="66310"/>
                </a:lnTo>
                <a:lnTo>
                  <a:pt x="83860" y="66310"/>
                </a:lnTo>
                <a:lnTo>
                  <a:pt x="83880" y="66310"/>
                </a:lnTo>
                <a:lnTo>
                  <a:pt x="83910" y="66310"/>
                </a:lnTo>
                <a:lnTo>
                  <a:pt x="83950" y="66310"/>
                </a:lnTo>
                <a:lnTo>
                  <a:pt x="83970" y="66310"/>
                </a:lnTo>
                <a:lnTo>
                  <a:pt x="83980" y="66310"/>
                </a:lnTo>
                <a:lnTo>
                  <a:pt x="84000" y="66310"/>
                </a:lnTo>
                <a:lnTo>
                  <a:pt x="84010" y="66310"/>
                </a:lnTo>
                <a:lnTo>
                  <a:pt x="84020" y="66310"/>
                </a:lnTo>
                <a:lnTo>
                  <a:pt x="84030" y="66310"/>
                </a:lnTo>
                <a:lnTo>
                  <a:pt x="84040" y="66310"/>
                </a:lnTo>
                <a:lnTo>
                  <a:pt x="84080" y="66310"/>
                </a:lnTo>
                <a:lnTo>
                  <a:pt x="84090" y="66310"/>
                </a:lnTo>
                <a:lnTo>
                  <a:pt x="84080" y="66310"/>
                </a:lnTo>
                <a:lnTo>
                  <a:pt x="84090" y="66310"/>
                </a:lnTo>
                <a:lnTo>
                  <a:pt x="84100" y="66310"/>
                </a:lnTo>
                <a:lnTo>
                  <a:pt x="84110" y="66310"/>
                </a:lnTo>
                <a:lnTo>
                  <a:pt x="84130" y="66310"/>
                </a:lnTo>
                <a:lnTo>
                  <a:pt x="84150" y="66300"/>
                </a:lnTo>
                <a:lnTo>
                  <a:pt x="84160" y="66300"/>
                </a:lnTo>
                <a:lnTo>
                  <a:pt x="84180" y="66290"/>
                </a:lnTo>
                <a:lnTo>
                  <a:pt x="84190" y="66290"/>
                </a:lnTo>
                <a:lnTo>
                  <a:pt x="84190" y="66280"/>
                </a:lnTo>
                <a:lnTo>
                  <a:pt x="84200" y="66280"/>
                </a:lnTo>
                <a:lnTo>
                  <a:pt x="84210" y="66270"/>
                </a:lnTo>
                <a:lnTo>
                  <a:pt x="84220" y="66260"/>
                </a:lnTo>
                <a:lnTo>
                  <a:pt x="84230" y="66260"/>
                </a:lnTo>
                <a:lnTo>
                  <a:pt x="84240" y="66260"/>
                </a:lnTo>
                <a:lnTo>
                  <a:pt x="84250" y="66250"/>
                </a:lnTo>
                <a:lnTo>
                  <a:pt x="84260" y="66250"/>
                </a:lnTo>
                <a:lnTo>
                  <a:pt x="84260" y="66240"/>
                </a:lnTo>
                <a:lnTo>
                  <a:pt x="84270" y="66240"/>
                </a:lnTo>
                <a:lnTo>
                  <a:pt x="84280" y="66230"/>
                </a:lnTo>
                <a:lnTo>
                  <a:pt x="84290" y="66230"/>
                </a:lnTo>
                <a:lnTo>
                  <a:pt x="84300" y="66220"/>
                </a:lnTo>
                <a:lnTo>
                  <a:pt x="84320" y="66210"/>
                </a:lnTo>
                <a:lnTo>
                  <a:pt x="84330" y="66200"/>
                </a:lnTo>
                <a:lnTo>
                  <a:pt x="84340" y="66190"/>
                </a:lnTo>
                <a:lnTo>
                  <a:pt x="84350" y="66190"/>
                </a:lnTo>
                <a:lnTo>
                  <a:pt x="84360" y="66180"/>
                </a:lnTo>
                <a:lnTo>
                  <a:pt x="84370" y="66180"/>
                </a:lnTo>
                <a:lnTo>
                  <a:pt x="84380" y="66170"/>
                </a:lnTo>
                <a:lnTo>
                  <a:pt x="84390" y="66160"/>
                </a:lnTo>
                <a:lnTo>
                  <a:pt x="84400" y="66160"/>
                </a:lnTo>
                <a:lnTo>
                  <a:pt x="84410" y="66150"/>
                </a:lnTo>
                <a:lnTo>
                  <a:pt x="84420" y="66140"/>
                </a:lnTo>
                <a:lnTo>
                  <a:pt x="84430" y="66130"/>
                </a:lnTo>
                <a:lnTo>
                  <a:pt x="84440" y="66120"/>
                </a:lnTo>
                <a:lnTo>
                  <a:pt x="84450" y="66110"/>
                </a:lnTo>
                <a:lnTo>
                  <a:pt x="84450" y="66100"/>
                </a:lnTo>
                <a:lnTo>
                  <a:pt x="84460" y="66100"/>
                </a:lnTo>
                <a:lnTo>
                  <a:pt x="84470" y="66090"/>
                </a:lnTo>
                <a:lnTo>
                  <a:pt x="84480" y="66090"/>
                </a:lnTo>
                <a:lnTo>
                  <a:pt x="84490" y="66080"/>
                </a:lnTo>
                <a:lnTo>
                  <a:pt x="84500" y="66070"/>
                </a:lnTo>
                <a:lnTo>
                  <a:pt x="84510" y="66070"/>
                </a:lnTo>
                <a:lnTo>
                  <a:pt x="84510" y="66060"/>
                </a:lnTo>
                <a:lnTo>
                  <a:pt x="84520" y="66060"/>
                </a:lnTo>
                <a:lnTo>
                  <a:pt x="84530" y="66050"/>
                </a:lnTo>
                <a:lnTo>
                  <a:pt x="84540" y="66050"/>
                </a:lnTo>
                <a:lnTo>
                  <a:pt x="84550" y="66040"/>
                </a:lnTo>
                <a:lnTo>
                  <a:pt x="84560" y="66030"/>
                </a:lnTo>
                <a:lnTo>
                  <a:pt x="84570" y="66020"/>
                </a:lnTo>
                <a:lnTo>
                  <a:pt x="84580" y="66020"/>
                </a:lnTo>
                <a:lnTo>
                  <a:pt x="84580" y="66010"/>
                </a:lnTo>
                <a:lnTo>
                  <a:pt x="84590" y="66000"/>
                </a:lnTo>
                <a:lnTo>
                  <a:pt x="84600" y="65990"/>
                </a:lnTo>
                <a:lnTo>
                  <a:pt x="84610" y="65980"/>
                </a:lnTo>
                <a:lnTo>
                  <a:pt x="84620" y="65970"/>
                </a:lnTo>
                <a:lnTo>
                  <a:pt x="84630" y="65970"/>
                </a:lnTo>
                <a:lnTo>
                  <a:pt x="84630" y="65960"/>
                </a:lnTo>
                <a:lnTo>
                  <a:pt x="84640" y="65960"/>
                </a:lnTo>
                <a:lnTo>
                  <a:pt x="84650" y="65950"/>
                </a:lnTo>
                <a:lnTo>
                  <a:pt x="84650" y="65940"/>
                </a:lnTo>
                <a:lnTo>
                  <a:pt x="84660" y="65940"/>
                </a:lnTo>
                <a:lnTo>
                  <a:pt x="84670" y="65930"/>
                </a:lnTo>
                <a:lnTo>
                  <a:pt x="84680" y="65920"/>
                </a:lnTo>
                <a:lnTo>
                  <a:pt x="84690" y="65910"/>
                </a:lnTo>
                <a:lnTo>
                  <a:pt x="84700" y="65900"/>
                </a:lnTo>
                <a:lnTo>
                  <a:pt x="84700" y="65890"/>
                </a:lnTo>
                <a:lnTo>
                  <a:pt x="84710" y="65890"/>
                </a:lnTo>
                <a:lnTo>
                  <a:pt x="84710" y="65880"/>
                </a:lnTo>
                <a:lnTo>
                  <a:pt x="84710" y="65870"/>
                </a:lnTo>
                <a:lnTo>
                  <a:pt x="84720" y="65870"/>
                </a:lnTo>
                <a:lnTo>
                  <a:pt x="84730" y="65860"/>
                </a:lnTo>
                <a:lnTo>
                  <a:pt x="84730" y="65850"/>
                </a:lnTo>
                <a:lnTo>
                  <a:pt x="84740" y="65850"/>
                </a:lnTo>
                <a:lnTo>
                  <a:pt x="84740" y="65840"/>
                </a:lnTo>
                <a:lnTo>
                  <a:pt x="84740" y="65830"/>
                </a:lnTo>
                <a:lnTo>
                  <a:pt x="84750" y="65830"/>
                </a:lnTo>
                <a:lnTo>
                  <a:pt x="84750" y="65820"/>
                </a:lnTo>
                <a:lnTo>
                  <a:pt x="84760" y="65820"/>
                </a:lnTo>
                <a:lnTo>
                  <a:pt x="84770" y="65810"/>
                </a:lnTo>
                <a:lnTo>
                  <a:pt x="84790" y="65810"/>
                </a:lnTo>
                <a:lnTo>
                  <a:pt x="84800" y="65800"/>
                </a:lnTo>
                <a:lnTo>
                  <a:pt x="84800" y="65790"/>
                </a:lnTo>
                <a:lnTo>
                  <a:pt x="84810" y="65790"/>
                </a:lnTo>
                <a:lnTo>
                  <a:pt x="84820" y="65790"/>
                </a:lnTo>
                <a:lnTo>
                  <a:pt x="84830" y="65780"/>
                </a:lnTo>
                <a:lnTo>
                  <a:pt x="84840" y="65780"/>
                </a:lnTo>
                <a:lnTo>
                  <a:pt x="84840" y="65770"/>
                </a:lnTo>
                <a:lnTo>
                  <a:pt x="84850" y="65770"/>
                </a:lnTo>
                <a:lnTo>
                  <a:pt x="84860" y="65770"/>
                </a:lnTo>
                <a:lnTo>
                  <a:pt x="84870" y="65770"/>
                </a:lnTo>
                <a:lnTo>
                  <a:pt x="84880" y="65770"/>
                </a:lnTo>
                <a:lnTo>
                  <a:pt x="84880" y="65760"/>
                </a:lnTo>
                <a:lnTo>
                  <a:pt x="84890" y="65760"/>
                </a:lnTo>
                <a:lnTo>
                  <a:pt x="84900" y="65750"/>
                </a:lnTo>
                <a:lnTo>
                  <a:pt x="84910" y="65750"/>
                </a:lnTo>
                <a:lnTo>
                  <a:pt x="84920" y="65750"/>
                </a:lnTo>
                <a:lnTo>
                  <a:pt x="84930" y="65740"/>
                </a:lnTo>
                <a:lnTo>
                  <a:pt x="84950" y="65740"/>
                </a:lnTo>
                <a:lnTo>
                  <a:pt x="84960" y="65740"/>
                </a:lnTo>
                <a:lnTo>
                  <a:pt x="84980" y="65740"/>
                </a:lnTo>
                <a:lnTo>
                  <a:pt x="84990" y="65740"/>
                </a:lnTo>
                <a:lnTo>
                  <a:pt x="85000" y="65740"/>
                </a:lnTo>
                <a:lnTo>
                  <a:pt x="85000" y="65730"/>
                </a:lnTo>
                <a:lnTo>
                  <a:pt x="85010" y="65730"/>
                </a:lnTo>
                <a:lnTo>
                  <a:pt x="85030" y="65730"/>
                </a:lnTo>
                <a:lnTo>
                  <a:pt x="85040" y="65730"/>
                </a:lnTo>
                <a:lnTo>
                  <a:pt x="85050" y="65730"/>
                </a:lnTo>
                <a:lnTo>
                  <a:pt x="85050" y="65740"/>
                </a:lnTo>
                <a:lnTo>
                  <a:pt x="85070" y="65740"/>
                </a:lnTo>
                <a:lnTo>
                  <a:pt x="85080" y="65740"/>
                </a:lnTo>
                <a:lnTo>
                  <a:pt x="85100" y="65740"/>
                </a:lnTo>
                <a:lnTo>
                  <a:pt x="85110" y="65740"/>
                </a:lnTo>
                <a:lnTo>
                  <a:pt x="85120" y="65730"/>
                </a:lnTo>
                <a:lnTo>
                  <a:pt x="85130" y="65720"/>
                </a:lnTo>
                <a:lnTo>
                  <a:pt x="85140" y="65710"/>
                </a:lnTo>
                <a:lnTo>
                  <a:pt x="85150" y="65690"/>
                </a:lnTo>
                <a:lnTo>
                  <a:pt x="85170" y="65690"/>
                </a:lnTo>
                <a:lnTo>
                  <a:pt x="85170" y="65700"/>
                </a:lnTo>
                <a:lnTo>
                  <a:pt x="85180" y="65700"/>
                </a:lnTo>
                <a:lnTo>
                  <a:pt x="85190" y="65710"/>
                </a:lnTo>
                <a:lnTo>
                  <a:pt x="85200" y="65710"/>
                </a:lnTo>
                <a:lnTo>
                  <a:pt x="85210" y="65720"/>
                </a:lnTo>
                <a:lnTo>
                  <a:pt x="85230" y="65730"/>
                </a:lnTo>
                <a:lnTo>
                  <a:pt x="85240" y="65740"/>
                </a:lnTo>
                <a:lnTo>
                  <a:pt x="85260" y="65750"/>
                </a:lnTo>
                <a:lnTo>
                  <a:pt x="85290" y="65760"/>
                </a:lnTo>
                <a:lnTo>
                  <a:pt x="85310" y="65780"/>
                </a:lnTo>
                <a:lnTo>
                  <a:pt x="85320" y="65780"/>
                </a:lnTo>
                <a:lnTo>
                  <a:pt x="85330" y="65790"/>
                </a:lnTo>
                <a:lnTo>
                  <a:pt x="85340" y="65800"/>
                </a:lnTo>
                <a:lnTo>
                  <a:pt x="85360" y="65810"/>
                </a:lnTo>
                <a:lnTo>
                  <a:pt x="85370" y="65810"/>
                </a:lnTo>
                <a:lnTo>
                  <a:pt x="85380" y="65810"/>
                </a:lnTo>
                <a:lnTo>
                  <a:pt x="85390" y="65810"/>
                </a:lnTo>
                <a:lnTo>
                  <a:pt x="85410" y="65810"/>
                </a:lnTo>
                <a:lnTo>
                  <a:pt x="85410" y="65800"/>
                </a:lnTo>
                <a:lnTo>
                  <a:pt x="85410" y="65790"/>
                </a:lnTo>
                <a:lnTo>
                  <a:pt x="85410" y="65770"/>
                </a:lnTo>
                <a:lnTo>
                  <a:pt x="85410" y="657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