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Kusini Unguja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usini Unguj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690" y="46880"/>
                </a:moveTo>
                <a:lnTo>
                  <a:pt x="85720" y="46880"/>
                </a:lnTo>
                <a:lnTo>
                  <a:pt x="85730" y="46870"/>
                </a:lnTo>
                <a:lnTo>
                  <a:pt x="85750" y="46870"/>
                </a:lnTo>
                <a:lnTo>
                  <a:pt x="85780" y="46870"/>
                </a:lnTo>
                <a:lnTo>
                  <a:pt x="85790" y="46870"/>
                </a:lnTo>
                <a:lnTo>
                  <a:pt x="85800" y="46870"/>
                </a:lnTo>
                <a:lnTo>
                  <a:pt x="85830" y="46860"/>
                </a:lnTo>
                <a:lnTo>
                  <a:pt x="85840" y="46870"/>
                </a:lnTo>
                <a:lnTo>
                  <a:pt x="85910" y="46880"/>
                </a:lnTo>
                <a:lnTo>
                  <a:pt x="85930" y="46890"/>
                </a:lnTo>
                <a:lnTo>
                  <a:pt x="85980" y="46900"/>
                </a:lnTo>
                <a:lnTo>
                  <a:pt x="86020" y="46910"/>
                </a:lnTo>
                <a:lnTo>
                  <a:pt x="86050" y="46910"/>
                </a:lnTo>
                <a:lnTo>
                  <a:pt x="86070" y="46920"/>
                </a:lnTo>
                <a:lnTo>
                  <a:pt x="86110" y="46930"/>
                </a:lnTo>
                <a:lnTo>
                  <a:pt x="86120" y="46940"/>
                </a:lnTo>
                <a:lnTo>
                  <a:pt x="86130" y="46930"/>
                </a:lnTo>
                <a:lnTo>
                  <a:pt x="86140" y="46930"/>
                </a:lnTo>
                <a:lnTo>
                  <a:pt x="86150" y="46930"/>
                </a:lnTo>
                <a:lnTo>
                  <a:pt x="86160" y="46930"/>
                </a:lnTo>
                <a:lnTo>
                  <a:pt x="86160" y="46920"/>
                </a:lnTo>
                <a:lnTo>
                  <a:pt x="86170" y="46920"/>
                </a:lnTo>
                <a:lnTo>
                  <a:pt x="86180" y="46910"/>
                </a:lnTo>
                <a:lnTo>
                  <a:pt x="86190" y="46910"/>
                </a:lnTo>
                <a:lnTo>
                  <a:pt x="86260" y="46900"/>
                </a:lnTo>
                <a:lnTo>
                  <a:pt x="86410" y="46880"/>
                </a:lnTo>
                <a:lnTo>
                  <a:pt x="86510" y="46860"/>
                </a:lnTo>
                <a:lnTo>
                  <a:pt x="86570" y="46860"/>
                </a:lnTo>
                <a:lnTo>
                  <a:pt x="86650" y="46850"/>
                </a:lnTo>
                <a:lnTo>
                  <a:pt x="86660" y="46850"/>
                </a:lnTo>
                <a:lnTo>
                  <a:pt x="86660" y="46840"/>
                </a:lnTo>
                <a:lnTo>
                  <a:pt x="86670" y="46840"/>
                </a:lnTo>
                <a:lnTo>
                  <a:pt x="86680" y="46840"/>
                </a:lnTo>
                <a:lnTo>
                  <a:pt x="86680" y="46830"/>
                </a:lnTo>
                <a:lnTo>
                  <a:pt x="86690" y="46820"/>
                </a:lnTo>
                <a:lnTo>
                  <a:pt x="86700" y="46820"/>
                </a:lnTo>
                <a:lnTo>
                  <a:pt x="86720" y="46820"/>
                </a:lnTo>
                <a:lnTo>
                  <a:pt x="86720" y="46830"/>
                </a:lnTo>
                <a:lnTo>
                  <a:pt x="86720" y="46840"/>
                </a:lnTo>
                <a:lnTo>
                  <a:pt x="86720" y="46850"/>
                </a:lnTo>
                <a:lnTo>
                  <a:pt x="86730" y="46850"/>
                </a:lnTo>
                <a:lnTo>
                  <a:pt x="86740" y="46850"/>
                </a:lnTo>
                <a:lnTo>
                  <a:pt x="86740" y="46860"/>
                </a:lnTo>
                <a:lnTo>
                  <a:pt x="86740" y="46870"/>
                </a:lnTo>
                <a:lnTo>
                  <a:pt x="86750" y="46880"/>
                </a:lnTo>
                <a:lnTo>
                  <a:pt x="86750" y="46890"/>
                </a:lnTo>
                <a:lnTo>
                  <a:pt x="86750" y="46900"/>
                </a:lnTo>
                <a:lnTo>
                  <a:pt x="86760" y="46910"/>
                </a:lnTo>
                <a:lnTo>
                  <a:pt x="86760" y="46920"/>
                </a:lnTo>
                <a:lnTo>
                  <a:pt x="86770" y="46930"/>
                </a:lnTo>
                <a:lnTo>
                  <a:pt x="86770" y="46940"/>
                </a:lnTo>
                <a:lnTo>
                  <a:pt x="86770" y="46950"/>
                </a:lnTo>
                <a:lnTo>
                  <a:pt x="86780" y="46950"/>
                </a:lnTo>
                <a:lnTo>
                  <a:pt x="86780" y="46960"/>
                </a:lnTo>
                <a:lnTo>
                  <a:pt x="86790" y="46970"/>
                </a:lnTo>
                <a:lnTo>
                  <a:pt x="86790" y="46980"/>
                </a:lnTo>
                <a:lnTo>
                  <a:pt x="86780" y="46980"/>
                </a:lnTo>
                <a:lnTo>
                  <a:pt x="86770" y="46980"/>
                </a:lnTo>
                <a:lnTo>
                  <a:pt x="86770" y="46990"/>
                </a:lnTo>
                <a:lnTo>
                  <a:pt x="86780" y="46990"/>
                </a:lnTo>
                <a:lnTo>
                  <a:pt x="86770" y="46990"/>
                </a:lnTo>
                <a:lnTo>
                  <a:pt x="86760" y="46990"/>
                </a:lnTo>
                <a:lnTo>
                  <a:pt x="86760" y="47000"/>
                </a:lnTo>
                <a:lnTo>
                  <a:pt x="86760" y="47010"/>
                </a:lnTo>
                <a:lnTo>
                  <a:pt x="86760" y="47020"/>
                </a:lnTo>
                <a:lnTo>
                  <a:pt x="86760" y="47030"/>
                </a:lnTo>
                <a:lnTo>
                  <a:pt x="86760" y="47040"/>
                </a:lnTo>
                <a:lnTo>
                  <a:pt x="86770" y="47050"/>
                </a:lnTo>
                <a:lnTo>
                  <a:pt x="86780" y="47060"/>
                </a:lnTo>
                <a:lnTo>
                  <a:pt x="86780" y="47070"/>
                </a:lnTo>
                <a:lnTo>
                  <a:pt x="86790" y="47080"/>
                </a:lnTo>
                <a:lnTo>
                  <a:pt x="86790" y="47090"/>
                </a:lnTo>
                <a:lnTo>
                  <a:pt x="86800" y="47100"/>
                </a:lnTo>
                <a:lnTo>
                  <a:pt x="86810" y="47110"/>
                </a:lnTo>
                <a:lnTo>
                  <a:pt x="86820" y="47120"/>
                </a:lnTo>
                <a:lnTo>
                  <a:pt x="86830" y="47120"/>
                </a:lnTo>
                <a:lnTo>
                  <a:pt x="86830" y="47130"/>
                </a:lnTo>
                <a:lnTo>
                  <a:pt x="86840" y="47130"/>
                </a:lnTo>
                <a:lnTo>
                  <a:pt x="86850" y="47130"/>
                </a:lnTo>
                <a:lnTo>
                  <a:pt x="86860" y="47130"/>
                </a:lnTo>
                <a:lnTo>
                  <a:pt x="86870" y="47130"/>
                </a:lnTo>
                <a:lnTo>
                  <a:pt x="86870" y="47120"/>
                </a:lnTo>
                <a:lnTo>
                  <a:pt x="86880" y="47120"/>
                </a:lnTo>
                <a:lnTo>
                  <a:pt x="86890" y="47130"/>
                </a:lnTo>
                <a:lnTo>
                  <a:pt x="86900" y="47130"/>
                </a:lnTo>
                <a:lnTo>
                  <a:pt x="86900" y="47120"/>
                </a:lnTo>
                <a:lnTo>
                  <a:pt x="86910" y="47120"/>
                </a:lnTo>
                <a:lnTo>
                  <a:pt x="86910" y="47130"/>
                </a:lnTo>
                <a:lnTo>
                  <a:pt x="86910" y="47140"/>
                </a:lnTo>
                <a:lnTo>
                  <a:pt x="86920" y="47140"/>
                </a:lnTo>
                <a:lnTo>
                  <a:pt x="86910" y="47140"/>
                </a:lnTo>
                <a:lnTo>
                  <a:pt x="86920" y="47130"/>
                </a:lnTo>
                <a:lnTo>
                  <a:pt x="86920" y="47140"/>
                </a:lnTo>
                <a:lnTo>
                  <a:pt x="86920" y="47130"/>
                </a:lnTo>
                <a:lnTo>
                  <a:pt x="86920" y="47140"/>
                </a:lnTo>
                <a:lnTo>
                  <a:pt x="86920" y="47150"/>
                </a:lnTo>
                <a:lnTo>
                  <a:pt x="86910" y="47150"/>
                </a:lnTo>
                <a:lnTo>
                  <a:pt x="86920" y="47150"/>
                </a:lnTo>
                <a:lnTo>
                  <a:pt x="86920" y="47160"/>
                </a:lnTo>
                <a:lnTo>
                  <a:pt x="86930" y="47160"/>
                </a:lnTo>
                <a:lnTo>
                  <a:pt x="86920" y="47160"/>
                </a:lnTo>
                <a:lnTo>
                  <a:pt x="86930" y="47160"/>
                </a:lnTo>
                <a:lnTo>
                  <a:pt x="86930" y="47170"/>
                </a:lnTo>
                <a:lnTo>
                  <a:pt x="86930" y="47180"/>
                </a:lnTo>
                <a:lnTo>
                  <a:pt x="86940" y="47180"/>
                </a:lnTo>
                <a:lnTo>
                  <a:pt x="86940" y="47170"/>
                </a:lnTo>
                <a:lnTo>
                  <a:pt x="86940" y="47180"/>
                </a:lnTo>
                <a:lnTo>
                  <a:pt x="86940" y="47170"/>
                </a:lnTo>
                <a:lnTo>
                  <a:pt x="86950" y="47170"/>
                </a:lnTo>
                <a:lnTo>
                  <a:pt x="86950" y="47180"/>
                </a:lnTo>
                <a:lnTo>
                  <a:pt x="86960" y="47180"/>
                </a:lnTo>
                <a:lnTo>
                  <a:pt x="86950" y="47180"/>
                </a:lnTo>
                <a:lnTo>
                  <a:pt x="86960" y="47180"/>
                </a:lnTo>
                <a:lnTo>
                  <a:pt x="86970" y="47180"/>
                </a:lnTo>
                <a:lnTo>
                  <a:pt x="86970" y="47190"/>
                </a:lnTo>
                <a:lnTo>
                  <a:pt x="86970" y="47180"/>
                </a:lnTo>
                <a:lnTo>
                  <a:pt x="86970" y="47190"/>
                </a:lnTo>
                <a:lnTo>
                  <a:pt x="86970" y="47200"/>
                </a:lnTo>
                <a:lnTo>
                  <a:pt x="86970" y="47210"/>
                </a:lnTo>
                <a:lnTo>
                  <a:pt x="86970" y="47220"/>
                </a:lnTo>
                <a:lnTo>
                  <a:pt x="86970" y="47230"/>
                </a:lnTo>
                <a:lnTo>
                  <a:pt x="86970" y="47240"/>
                </a:lnTo>
                <a:lnTo>
                  <a:pt x="86970" y="47250"/>
                </a:lnTo>
                <a:lnTo>
                  <a:pt x="86960" y="47250"/>
                </a:lnTo>
                <a:lnTo>
                  <a:pt x="86960" y="47260"/>
                </a:lnTo>
                <a:lnTo>
                  <a:pt x="86960" y="47270"/>
                </a:lnTo>
                <a:lnTo>
                  <a:pt x="86960" y="47280"/>
                </a:lnTo>
                <a:lnTo>
                  <a:pt x="86950" y="47300"/>
                </a:lnTo>
                <a:lnTo>
                  <a:pt x="86940" y="47310"/>
                </a:lnTo>
                <a:lnTo>
                  <a:pt x="86940" y="47320"/>
                </a:lnTo>
                <a:lnTo>
                  <a:pt x="86940" y="47330"/>
                </a:lnTo>
                <a:lnTo>
                  <a:pt x="86930" y="47340"/>
                </a:lnTo>
                <a:lnTo>
                  <a:pt x="86920" y="47400"/>
                </a:lnTo>
                <a:lnTo>
                  <a:pt x="86920" y="47410"/>
                </a:lnTo>
                <a:lnTo>
                  <a:pt x="86920" y="47420"/>
                </a:lnTo>
                <a:lnTo>
                  <a:pt x="86920" y="47430"/>
                </a:lnTo>
                <a:lnTo>
                  <a:pt x="86920" y="47440"/>
                </a:lnTo>
                <a:lnTo>
                  <a:pt x="86920" y="47450"/>
                </a:lnTo>
                <a:lnTo>
                  <a:pt x="86920" y="47460"/>
                </a:lnTo>
                <a:lnTo>
                  <a:pt x="86930" y="47480"/>
                </a:lnTo>
                <a:lnTo>
                  <a:pt x="86930" y="47500"/>
                </a:lnTo>
                <a:lnTo>
                  <a:pt x="86930" y="47510"/>
                </a:lnTo>
                <a:lnTo>
                  <a:pt x="86930" y="47530"/>
                </a:lnTo>
                <a:lnTo>
                  <a:pt x="86940" y="47550"/>
                </a:lnTo>
                <a:lnTo>
                  <a:pt x="86940" y="47570"/>
                </a:lnTo>
                <a:lnTo>
                  <a:pt x="86940" y="47590"/>
                </a:lnTo>
                <a:lnTo>
                  <a:pt x="86950" y="47590"/>
                </a:lnTo>
                <a:lnTo>
                  <a:pt x="86940" y="47600"/>
                </a:lnTo>
                <a:lnTo>
                  <a:pt x="86940" y="47610"/>
                </a:lnTo>
                <a:lnTo>
                  <a:pt x="86940" y="47620"/>
                </a:lnTo>
                <a:lnTo>
                  <a:pt x="86930" y="47630"/>
                </a:lnTo>
                <a:lnTo>
                  <a:pt x="86920" y="47630"/>
                </a:lnTo>
                <a:lnTo>
                  <a:pt x="86920" y="47640"/>
                </a:lnTo>
                <a:lnTo>
                  <a:pt x="86920" y="47650"/>
                </a:lnTo>
                <a:lnTo>
                  <a:pt x="86920" y="47660"/>
                </a:lnTo>
                <a:lnTo>
                  <a:pt x="86920" y="47680"/>
                </a:lnTo>
                <a:lnTo>
                  <a:pt x="86920" y="47700"/>
                </a:lnTo>
                <a:lnTo>
                  <a:pt x="86920" y="47710"/>
                </a:lnTo>
                <a:lnTo>
                  <a:pt x="86920" y="47720"/>
                </a:lnTo>
                <a:lnTo>
                  <a:pt x="86920" y="47730"/>
                </a:lnTo>
                <a:lnTo>
                  <a:pt x="86920" y="47740"/>
                </a:lnTo>
                <a:lnTo>
                  <a:pt x="86920" y="47750"/>
                </a:lnTo>
                <a:lnTo>
                  <a:pt x="86920" y="47760"/>
                </a:lnTo>
                <a:lnTo>
                  <a:pt x="86920" y="47770"/>
                </a:lnTo>
                <a:lnTo>
                  <a:pt x="86920" y="47780"/>
                </a:lnTo>
                <a:lnTo>
                  <a:pt x="86920" y="47790"/>
                </a:lnTo>
                <a:lnTo>
                  <a:pt x="86930" y="47800"/>
                </a:lnTo>
                <a:lnTo>
                  <a:pt x="86930" y="47810"/>
                </a:lnTo>
                <a:lnTo>
                  <a:pt x="86930" y="47820"/>
                </a:lnTo>
                <a:lnTo>
                  <a:pt x="86930" y="47830"/>
                </a:lnTo>
                <a:lnTo>
                  <a:pt x="86940" y="47840"/>
                </a:lnTo>
                <a:lnTo>
                  <a:pt x="86940" y="47850"/>
                </a:lnTo>
                <a:lnTo>
                  <a:pt x="86940" y="47860"/>
                </a:lnTo>
                <a:lnTo>
                  <a:pt x="86950" y="47860"/>
                </a:lnTo>
                <a:lnTo>
                  <a:pt x="86950" y="47870"/>
                </a:lnTo>
                <a:lnTo>
                  <a:pt x="86960" y="47870"/>
                </a:lnTo>
                <a:lnTo>
                  <a:pt x="86970" y="47880"/>
                </a:lnTo>
                <a:lnTo>
                  <a:pt x="86990" y="47890"/>
                </a:lnTo>
                <a:lnTo>
                  <a:pt x="86990" y="47900"/>
                </a:lnTo>
                <a:lnTo>
                  <a:pt x="87000" y="47900"/>
                </a:lnTo>
                <a:lnTo>
                  <a:pt x="87000" y="47910"/>
                </a:lnTo>
                <a:lnTo>
                  <a:pt x="87010" y="47930"/>
                </a:lnTo>
                <a:lnTo>
                  <a:pt x="87010" y="47950"/>
                </a:lnTo>
                <a:lnTo>
                  <a:pt x="87020" y="47970"/>
                </a:lnTo>
                <a:lnTo>
                  <a:pt x="87020" y="47980"/>
                </a:lnTo>
                <a:lnTo>
                  <a:pt x="87020" y="47990"/>
                </a:lnTo>
                <a:lnTo>
                  <a:pt x="87020" y="48010"/>
                </a:lnTo>
                <a:lnTo>
                  <a:pt x="87020" y="48020"/>
                </a:lnTo>
                <a:lnTo>
                  <a:pt x="87020" y="48030"/>
                </a:lnTo>
                <a:lnTo>
                  <a:pt x="87020" y="48050"/>
                </a:lnTo>
                <a:lnTo>
                  <a:pt x="87020" y="48060"/>
                </a:lnTo>
                <a:lnTo>
                  <a:pt x="87020" y="48070"/>
                </a:lnTo>
                <a:lnTo>
                  <a:pt x="87020" y="48080"/>
                </a:lnTo>
                <a:lnTo>
                  <a:pt x="87020" y="48090"/>
                </a:lnTo>
                <a:lnTo>
                  <a:pt x="87010" y="48090"/>
                </a:lnTo>
                <a:lnTo>
                  <a:pt x="87010" y="48100"/>
                </a:lnTo>
                <a:lnTo>
                  <a:pt x="87000" y="48100"/>
                </a:lnTo>
                <a:lnTo>
                  <a:pt x="86990" y="48100"/>
                </a:lnTo>
                <a:lnTo>
                  <a:pt x="86990" y="48110"/>
                </a:lnTo>
                <a:lnTo>
                  <a:pt x="86980" y="48110"/>
                </a:lnTo>
                <a:lnTo>
                  <a:pt x="86970" y="48110"/>
                </a:lnTo>
                <a:lnTo>
                  <a:pt x="86960" y="48110"/>
                </a:lnTo>
                <a:lnTo>
                  <a:pt x="86940" y="48110"/>
                </a:lnTo>
                <a:lnTo>
                  <a:pt x="86930" y="48120"/>
                </a:lnTo>
                <a:lnTo>
                  <a:pt x="86910" y="48140"/>
                </a:lnTo>
                <a:lnTo>
                  <a:pt x="86900" y="48150"/>
                </a:lnTo>
                <a:lnTo>
                  <a:pt x="86890" y="48160"/>
                </a:lnTo>
                <a:lnTo>
                  <a:pt x="86880" y="48160"/>
                </a:lnTo>
                <a:lnTo>
                  <a:pt x="86870" y="48170"/>
                </a:lnTo>
                <a:lnTo>
                  <a:pt x="86860" y="48180"/>
                </a:lnTo>
                <a:lnTo>
                  <a:pt x="86850" y="48190"/>
                </a:lnTo>
                <a:lnTo>
                  <a:pt x="86850" y="48200"/>
                </a:lnTo>
                <a:lnTo>
                  <a:pt x="86840" y="48210"/>
                </a:lnTo>
                <a:lnTo>
                  <a:pt x="86840" y="48220"/>
                </a:lnTo>
                <a:lnTo>
                  <a:pt x="86830" y="48220"/>
                </a:lnTo>
                <a:lnTo>
                  <a:pt x="86830" y="48230"/>
                </a:lnTo>
                <a:lnTo>
                  <a:pt x="86820" y="48240"/>
                </a:lnTo>
                <a:lnTo>
                  <a:pt x="86820" y="48250"/>
                </a:lnTo>
                <a:lnTo>
                  <a:pt x="86820" y="48260"/>
                </a:lnTo>
                <a:lnTo>
                  <a:pt x="86820" y="48270"/>
                </a:lnTo>
                <a:lnTo>
                  <a:pt x="86820" y="48280"/>
                </a:lnTo>
                <a:lnTo>
                  <a:pt x="86810" y="48290"/>
                </a:lnTo>
                <a:lnTo>
                  <a:pt x="86800" y="48290"/>
                </a:lnTo>
                <a:lnTo>
                  <a:pt x="86800" y="48300"/>
                </a:lnTo>
                <a:lnTo>
                  <a:pt x="86790" y="48300"/>
                </a:lnTo>
                <a:lnTo>
                  <a:pt x="86790" y="48310"/>
                </a:lnTo>
                <a:lnTo>
                  <a:pt x="86780" y="48320"/>
                </a:lnTo>
                <a:lnTo>
                  <a:pt x="86790" y="48320"/>
                </a:lnTo>
                <a:lnTo>
                  <a:pt x="86790" y="48310"/>
                </a:lnTo>
                <a:lnTo>
                  <a:pt x="86800" y="48300"/>
                </a:lnTo>
                <a:lnTo>
                  <a:pt x="86810" y="48290"/>
                </a:lnTo>
                <a:lnTo>
                  <a:pt x="86820" y="48290"/>
                </a:lnTo>
                <a:lnTo>
                  <a:pt x="86820" y="48280"/>
                </a:lnTo>
                <a:lnTo>
                  <a:pt x="86830" y="48270"/>
                </a:lnTo>
                <a:lnTo>
                  <a:pt x="86840" y="48270"/>
                </a:lnTo>
                <a:lnTo>
                  <a:pt x="86830" y="48270"/>
                </a:lnTo>
                <a:lnTo>
                  <a:pt x="86830" y="48260"/>
                </a:lnTo>
                <a:lnTo>
                  <a:pt x="86830" y="48250"/>
                </a:lnTo>
                <a:lnTo>
                  <a:pt x="86830" y="48260"/>
                </a:lnTo>
                <a:lnTo>
                  <a:pt x="86840" y="48260"/>
                </a:lnTo>
                <a:lnTo>
                  <a:pt x="86840" y="48250"/>
                </a:lnTo>
                <a:lnTo>
                  <a:pt x="86830" y="48250"/>
                </a:lnTo>
                <a:lnTo>
                  <a:pt x="86830" y="48240"/>
                </a:lnTo>
                <a:lnTo>
                  <a:pt x="86840" y="48240"/>
                </a:lnTo>
                <a:lnTo>
                  <a:pt x="86840" y="48250"/>
                </a:lnTo>
                <a:lnTo>
                  <a:pt x="86850" y="48250"/>
                </a:lnTo>
                <a:lnTo>
                  <a:pt x="86850" y="48240"/>
                </a:lnTo>
                <a:lnTo>
                  <a:pt x="86850" y="48230"/>
                </a:lnTo>
                <a:lnTo>
                  <a:pt x="86860" y="48230"/>
                </a:lnTo>
                <a:lnTo>
                  <a:pt x="86860" y="48240"/>
                </a:lnTo>
                <a:lnTo>
                  <a:pt x="86870" y="48240"/>
                </a:lnTo>
                <a:lnTo>
                  <a:pt x="86860" y="48250"/>
                </a:lnTo>
                <a:lnTo>
                  <a:pt x="86870" y="48250"/>
                </a:lnTo>
                <a:lnTo>
                  <a:pt x="86870" y="48270"/>
                </a:lnTo>
                <a:lnTo>
                  <a:pt x="86870" y="48280"/>
                </a:lnTo>
                <a:lnTo>
                  <a:pt x="86880" y="48280"/>
                </a:lnTo>
                <a:lnTo>
                  <a:pt x="86890" y="48280"/>
                </a:lnTo>
                <a:lnTo>
                  <a:pt x="86880" y="48270"/>
                </a:lnTo>
                <a:lnTo>
                  <a:pt x="86890" y="48260"/>
                </a:lnTo>
                <a:lnTo>
                  <a:pt x="86890" y="48250"/>
                </a:lnTo>
                <a:lnTo>
                  <a:pt x="86900" y="48250"/>
                </a:lnTo>
                <a:lnTo>
                  <a:pt x="86900" y="48240"/>
                </a:lnTo>
                <a:lnTo>
                  <a:pt x="86900" y="48230"/>
                </a:lnTo>
                <a:lnTo>
                  <a:pt x="86910" y="48230"/>
                </a:lnTo>
                <a:lnTo>
                  <a:pt x="86920" y="48230"/>
                </a:lnTo>
                <a:lnTo>
                  <a:pt x="86920" y="48220"/>
                </a:lnTo>
                <a:lnTo>
                  <a:pt x="86930" y="48220"/>
                </a:lnTo>
                <a:lnTo>
                  <a:pt x="86930" y="48230"/>
                </a:lnTo>
                <a:lnTo>
                  <a:pt x="86940" y="48230"/>
                </a:lnTo>
                <a:lnTo>
                  <a:pt x="86930" y="48220"/>
                </a:lnTo>
                <a:lnTo>
                  <a:pt x="86940" y="48210"/>
                </a:lnTo>
                <a:lnTo>
                  <a:pt x="86950" y="48210"/>
                </a:lnTo>
                <a:lnTo>
                  <a:pt x="86950" y="48200"/>
                </a:lnTo>
                <a:lnTo>
                  <a:pt x="86960" y="48200"/>
                </a:lnTo>
                <a:lnTo>
                  <a:pt x="86970" y="48200"/>
                </a:lnTo>
                <a:lnTo>
                  <a:pt x="86970" y="48190"/>
                </a:lnTo>
                <a:lnTo>
                  <a:pt x="86980" y="48190"/>
                </a:lnTo>
                <a:lnTo>
                  <a:pt x="86980" y="48200"/>
                </a:lnTo>
                <a:lnTo>
                  <a:pt x="86980" y="48210"/>
                </a:lnTo>
                <a:lnTo>
                  <a:pt x="86980" y="48220"/>
                </a:lnTo>
                <a:lnTo>
                  <a:pt x="86980" y="48230"/>
                </a:lnTo>
                <a:lnTo>
                  <a:pt x="86990" y="48240"/>
                </a:lnTo>
                <a:lnTo>
                  <a:pt x="86980" y="48250"/>
                </a:lnTo>
                <a:lnTo>
                  <a:pt x="86980" y="48270"/>
                </a:lnTo>
                <a:lnTo>
                  <a:pt x="86970" y="48270"/>
                </a:lnTo>
                <a:lnTo>
                  <a:pt x="86980" y="48270"/>
                </a:lnTo>
                <a:lnTo>
                  <a:pt x="86980" y="48260"/>
                </a:lnTo>
                <a:lnTo>
                  <a:pt x="86990" y="48260"/>
                </a:lnTo>
                <a:lnTo>
                  <a:pt x="86990" y="48250"/>
                </a:lnTo>
                <a:lnTo>
                  <a:pt x="86990" y="48240"/>
                </a:lnTo>
                <a:lnTo>
                  <a:pt x="87000" y="48240"/>
                </a:lnTo>
                <a:lnTo>
                  <a:pt x="86990" y="48240"/>
                </a:lnTo>
                <a:lnTo>
                  <a:pt x="86990" y="48230"/>
                </a:lnTo>
                <a:lnTo>
                  <a:pt x="86990" y="48220"/>
                </a:lnTo>
                <a:lnTo>
                  <a:pt x="86990" y="48210"/>
                </a:lnTo>
                <a:lnTo>
                  <a:pt x="87000" y="48210"/>
                </a:lnTo>
                <a:lnTo>
                  <a:pt x="87000" y="48200"/>
                </a:lnTo>
                <a:lnTo>
                  <a:pt x="87010" y="48190"/>
                </a:lnTo>
                <a:lnTo>
                  <a:pt x="87010" y="48180"/>
                </a:lnTo>
                <a:lnTo>
                  <a:pt x="87010" y="48170"/>
                </a:lnTo>
                <a:lnTo>
                  <a:pt x="87020" y="48170"/>
                </a:lnTo>
                <a:lnTo>
                  <a:pt x="87020" y="48180"/>
                </a:lnTo>
                <a:lnTo>
                  <a:pt x="87020" y="48170"/>
                </a:lnTo>
                <a:lnTo>
                  <a:pt x="87030" y="48170"/>
                </a:lnTo>
                <a:lnTo>
                  <a:pt x="87040" y="48170"/>
                </a:lnTo>
                <a:lnTo>
                  <a:pt x="87050" y="48170"/>
                </a:lnTo>
                <a:lnTo>
                  <a:pt x="87060" y="48160"/>
                </a:lnTo>
                <a:lnTo>
                  <a:pt x="87070" y="48160"/>
                </a:lnTo>
                <a:lnTo>
                  <a:pt x="87080" y="48150"/>
                </a:lnTo>
                <a:lnTo>
                  <a:pt x="87080" y="48170"/>
                </a:lnTo>
                <a:lnTo>
                  <a:pt x="87090" y="48170"/>
                </a:lnTo>
                <a:lnTo>
                  <a:pt x="87090" y="48180"/>
                </a:lnTo>
                <a:lnTo>
                  <a:pt x="87100" y="48190"/>
                </a:lnTo>
                <a:lnTo>
                  <a:pt x="87100" y="48200"/>
                </a:lnTo>
                <a:lnTo>
                  <a:pt x="87100" y="48210"/>
                </a:lnTo>
                <a:lnTo>
                  <a:pt x="87110" y="48220"/>
                </a:lnTo>
                <a:lnTo>
                  <a:pt x="87110" y="48230"/>
                </a:lnTo>
                <a:lnTo>
                  <a:pt x="87120" y="48240"/>
                </a:lnTo>
                <a:lnTo>
                  <a:pt x="87130" y="48250"/>
                </a:lnTo>
                <a:lnTo>
                  <a:pt x="87140" y="48260"/>
                </a:lnTo>
                <a:lnTo>
                  <a:pt x="87150" y="48270"/>
                </a:lnTo>
                <a:lnTo>
                  <a:pt x="87150" y="48290"/>
                </a:lnTo>
                <a:lnTo>
                  <a:pt x="87150" y="48300"/>
                </a:lnTo>
                <a:lnTo>
                  <a:pt x="87160" y="48310"/>
                </a:lnTo>
                <a:lnTo>
                  <a:pt x="87170" y="48330"/>
                </a:lnTo>
                <a:lnTo>
                  <a:pt x="87180" y="48340"/>
                </a:lnTo>
                <a:lnTo>
                  <a:pt x="87170" y="48360"/>
                </a:lnTo>
                <a:lnTo>
                  <a:pt x="87160" y="48360"/>
                </a:lnTo>
                <a:lnTo>
                  <a:pt x="87160" y="48370"/>
                </a:lnTo>
                <a:lnTo>
                  <a:pt x="87150" y="48370"/>
                </a:lnTo>
                <a:lnTo>
                  <a:pt x="87160" y="48370"/>
                </a:lnTo>
                <a:lnTo>
                  <a:pt x="87150" y="48380"/>
                </a:lnTo>
                <a:lnTo>
                  <a:pt x="87150" y="48390"/>
                </a:lnTo>
                <a:lnTo>
                  <a:pt x="87150" y="48400"/>
                </a:lnTo>
                <a:lnTo>
                  <a:pt x="87150" y="48410"/>
                </a:lnTo>
                <a:lnTo>
                  <a:pt x="87160" y="48410"/>
                </a:lnTo>
                <a:lnTo>
                  <a:pt x="87160" y="48420"/>
                </a:lnTo>
                <a:lnTo>
                  <a:pt x="87160" y="48430"/>
                </a:lnTo>
                <a:lnTo>
                  <a:pt x="87160" y="48420"/>
                </a:lnTo>
                <a:lnTo>
                  <a:pt x="87160" y="48410"/>
                </a:lnTo>
                <a:lnTo>
                  <a:pt x="87150" y="48400"/>
                </a:lnTo>
                <a:lnTo>
                  <a:pt x="87160" y="48390"/>
                </a:lnTo>
                <a:lnTo>
                  <a:pt x="87160" y="48380"/>
                </a:lnTo>
                <a:lnTo>
                  <a:pt x="87170" y="48370"/>
                </a:lnTo>
                <a:lnTo>
                  <a:pt x="87170" y="48360"/>
                </a:lnTo>
                <a:lnTo>
                  <a:pt x="87180" y="48360"/>
                </a:lnTo>
                <a:lnTo>
                  <a:pt x="87180" y="48350"/>
                </a:lnTo>
                <a:lnTo>
                  <a:pt x="87190" y="48350"/>
                </a:lnTo>
                <a:lnTo>
                  <a:pt x="87180" y="48350"/>
                </a:lnTo>
                <a:lnTo>
                  <a:pt x="87190" y="48350"/>
                </a:lnTo>
                <a:lnTo>
                  <a:pt x="87190" y="48340"/>
                </a:lnTo>
                <a:lnTo>
                  <a:pt x="87190" y="48330"/>
                </a:lnTo>
                <a:lnTo>
                  <a:pt x="87200" y="48330"/>
                </a:lnTo>
                <a:lnTo>
                  <a:pt x="87200" y="48340"/>
                </a:lnTo>
                <a:lnTo>
                  <a:pt x="87210" y="48350"/>
                </a:lnTo>
                <a:lnTo>
                  <a:pt x="87210" y="48340"/>
                </a:lnTo>
                <a:lnTo>
                  <a:pt x="87200" y="48330"/>
                </a:lnTo>
                <a:lnTo>
                  <a:pt x="87190" y="48320"/>
                </a:lnTo>
                <a:lnTo>
                  <a:pt x="87180" y="48320"/>
                </a:lnTo>
                <a:lnTo>
                  <a:pt x="87170" y="48320"/>
                </a:lnTo>
                <a:lnTo>
                  <a:pt x="87170" y="48310"/>
                </a:lnTo>
                <a:lnTo>
                  <a:pt x="87170" y="48300"/>
                </a:lnTo>
                <a:lnTo>
                  <a:pt x="87170" y="48290"/>
                </a:lnTo>
                <a:lnTo>
                  <a:pt x="87170" y="48280"/>
                </a:lnTo>
                <a:lnTo>
                  <a:pt x="87170" y="48270"/>
                </a:lnTo>
                <a:lnTo>
                  <a:pt x="87180" y="48270"/>
                </a:lnTo>
                <a:lnTo>
                  <a:pt x="87190" y="48270"/>
                </a:lnTo>
                <a:lnTo>
                  <a:pt x="87200" y="48270"/>
                </a:lnTo>
                <a:lnTo>
                  <a:pt x="87210" y="48270"/>
                </a:lnTo>
                <a:lnTo>
                  <a:pt x="87210" y="48280"/>
                </a:lnTo>
                <a:lnTo>
                  <a:pt x="87210" y="48270"/>
                </a:lnTo>
                <a:lnTo>
                  <a:pt x="87220" y="48270"/>
                </a:lnTo>
                <a:lnTo>
                  <a:pt x="87220" y="48280"/>
                </a:lnTo>
                <a:lnTo>
                  <a:pt x="87230" y="48280"/>
                </a:lnTo>
                <a:lnTo>
                  <a:pt x="87230" y="48270"/>
                </a:lnTo>
                <a:lnTo>
                  <a:pt x="87240" y="48270"/>
                </a:lnTo>
                <a:lnTo>
                  <a:pt x="87240" y="48280"/>
                </a:lnTo>
                <a:lnTo>
                  <a:pt x="87250" y="48280"/>
                </a:lnTo>
                <a:lnTo>
                  <a:pt x="87240" y="48280"/>
                </a:lnTo>
                <a:lnTo>
                  <a:pt x="87240" y="48270"/>
                </a:lnTo>
                <a:lnTo>
                  <a:pt x="87250" y="48270"/>
                </a:lnTo>
                <a:lnTo>
                  <a:pt x="87260" y="48270"/>
                </a:lnTo>
                <a:lnTo>
                  <a:pt x="87270" y="48260"/>
                </a:lnTo>
                <a:lnTo>
                  <a:pt x="87280" y="48260"/>
                </a:lnTo>
                <a:lnTo>
                  <a:pt x="87270" y="48260"/>
                </a:lnTo>
                <a:lnTo>
                  <a:pt x="87260" y="48260"/>
                </a:lnTo>
                <a:lnTo>
                  <a:pt x="87250" y="48260"/>
                </a:lnTo>
                <a:lnTo>
                  <a:pt x="87240" y="48260"/>
                </a:lnTo>
                <a:lnTo>
                  <a:pt x="87230" y="48260"/>
                </a:lnTo>
                <a:lnTo>
                  <a:pt x="87220" y="48250"/>
                </a:lnTo>
                <a:lnTo>
                  <a:pt x="87210" y="48250"/>
                </a:lnTo>
                <a:lnTo>
                  <a:pt x="87220" y="48240"/>
                </a:lnTo>
                <a:lnTo>
                  <a:pt x="87230" y="48240"/>
                </a:lnTo>
                <a:lnTo>
                  <a:pt x="87240" y="48240"/>
                </a:lnTo>
                <a:lnTo>
                  <a:pt x="87230" y="48240"/>
                </a:lnTo>
                <a:lnTo>
                  <a:pt x="87220" y="48240"/>
                </a:lnTo>
                <a:lnTo>
                  <a:pt x="87220" y="48230"/>
                </a:lnTo>
                <a:lnTo>
                  <a:pt x="87220" y="48220"/>
                </a:lnTo>
                <a:lnTo>
                  <a:pt x="87220" y="48210"/>
                </a:lnTo>
                <a:lnTo>
                  <a:pt x="87230" y="48210"/>
                </a:lnTo>
                <a:lnTo>
                  <a:pt x="87230" y="48220"/>
                </a:lnTo>
                <a:lnTo>
                  <a:pt x="87240" y="48220"/>
                </a:lnTo>
                <a:lnTo>
                  <a:pt x="87240" y="48210"/>
                </a:lnTo>
                <a:lnTo>
                  <a:pt x="87240" y="48200"/>
                </a:lnTo>
                <a:lnTo>
                  <a:pt x="87240" y="48190"/>
                </a:lnTo>
                <a:lnTo>
                  <a:pt x="87240" y="48180"/>
                </a:lnTo>
                <a:lnTo>
                  <a:pt x="87250" y="48180"/>
                </a:lnTo>
                <a:lnTo>
                  <a:pt x="87250" y="48170"/>
                </a:lnTo>
                <a:lnTo>
                  <a:pt x="87250" y="48180"/>
                </a:lnTo>
                <a:lnTo>
                  <a:pt x="87260" y="48180"/>
                </a:lnTo>
                <a:lnTo>
                  <a:pt x="87270" y="48170"/>
                </a:lnTo>
                <a:lnTo>
                  <a:pt x="87280" y="48170"/>
                </a:lnTo>
                <a:lnTo>
                  <a:pt x="87270" y="48180"/>
                </a:lnTo>
                <a:lnTo>
                  <a:pt x="87280" y="48180"/>
                </a:lnTo>
                <a:lnTo>
                  <a:pt x="87280" y="48190"/>
                </a:lnTo>
                <a:lnTo>
                  <a:pt x="87290" y="48190"/>
                </a:lnTo>
                <a:lnTo>
                  <a:pt x="87280" y="48180"/>
                </a:lnTo>
                <a:lnTo>
                  <a:pt x="87290" y="48180"/>
                </a:lnTo>
                <a:lnTo>
                  <a:pt x="87290" y="48170"/>
                </a:lnTo>
                <a:lnTo>
                  <a:pt x="87300" y="48170"/>
                </a:lnTo>
                <a:lnTo>
                  <a:pt x="87310" y="48170"/>
                </a:lnTo>
                <a:lnTo>
                  <a:pt x="87320" y="48170"/>
                </a:lnTo>
                <a:lnTo>
                  <a:pt x="87320" y="48160"/>
                </a:lnTo>
                <a:lnTo>
                  <a:pt x="87310" y="48160"/>
                </a:lnTo>
                <a:lnTo>
                  <a:pt x="87310" y="48150"/>
                </a:lnTo>
                <a:lnTo>
                  <a:pt x="87310" y="48160"/>
                </a:lnTo>
                <a:lnTo>
                  <a:pt x="87320" y="48160"/>
                </a:lnTo>
                <a:lnTo>
                  <a:pt x="87330" y="48160"/>
                </a:lnTo>
                <a:lnTo>
                  <a:pt x="87330" y="48150"/>
                </a:lnTo>
                <a:lnTo>
                  <a:pt x="87320" y="48150"/>
                </a:lnTo>
                <a:lnTo>
                  <a:pt x="87310" y="48140"/>
                </a:lnTo>
                <a:lnTo>
                  <a:pt x="87320" y="48130"/>
                </a:lnTo>
                <a:lnTo>
                  <a:pt x="87320" y="48120"/>
                </a:lnTo>
                <a:lnTo>
                  <a:pt x="87310" y="48120"/>
                </a:lnTo>
                <a:lnTo>
                  <a:pt x="87320" y="48100"/>
                </a:lnTo>
                <a:lnTo>
                  <a:pt x="87320" y="48090"/>
                </a:lnTo>
                <a:lnTo>
                  <a:pt x="87330" y="48090"/>
                </a:lnTo>
                <a:lnTo>
                  <a:pt x="87330" y="48080"/>
                </a:lnTo>
                <a:lnTo>
                  <a:pt x="87340" y="48080"/>
                </a:lnTo>
                <a:lnTo>
                  <a:pt x="87330" y="48080"/>
                </a:lnTo>
                <a:lnTo>
                  <a:pt x="87340" y="48090"/>
                </a:lnTo>
                <a:lnTo>
                  <a:pt x="87340" y="48100"/>
                </a:lnTo>
                <a:lnTo>
                  <a:pt x="87340" y="48110"/>
                </a:lnTo>
                <a:lnTo>
                  <a:pt x="87350" y="48120"/>
                </a:lnTo>
                <a:lnTo>
                  <a:pt x="87350" y="48140"/>
                </a:lnTo>
                <a:lnTo>
                  <a:pt x="87360" y="48150"/>
                </a:lnTo>
                <a:lnTo>
                  <a:pt x="87370" y="48160"/>
                </a:lnTo>
                <a:lnTo>
                  <a:pt x="87370" y="48170"/>
                </a:lnTo>
                <a:lnTo>
                  <a:pt x="87360" y="48180"/>
                </a:lnTo>
                <a:lnTo>
                  <a:pt x="87360" y="48190"/>
                </a:lnTo>
                <a:lnTo>
                  <a:pt x="87350" y="48200"/>
                </a:lnTo>
                <a:lnTo>
                  <a:pt x="87350" y="48190"/>
                </a:lnTo>
                <a:lnTo>
                  <a:pt x="87340" y="48200"/>
                </a:lnTo>
                <a:lnTo>
                  <a:pt x="87330" y="48200"/>
                </a:lnTo>
                <a:lnTo>
                  <a:pt x="87330" y="48210"/>
                </a:lnTo>
                <a:lnTo>
                  <a:pt x="87330" y="48220"/>
                </a:lnTo>
                <a:lnTo>
                  <a:pt x="87340" y="48230"/>
                </a:lnTo>
                <a:lnTo>
                  <a:pt x="87350" y="48240"/>
                </a:lnTo>
                <a:lnTo>
                  <a:pt x="87360" y="48240"/>
                </a:lnTo>
                <a:lnTo>
                  <a:pt x="87350" y="48240"/>
                </a:lnTo>
                <a:lnTo>
                  <a:pt x="87350" y="48230"/>
                </a:lnTo>
                <a:lnTo>
                  <a:pt x="87350" y="48220"/>
                </a:lnTo>
                <a:lnTo>
                  <a:pt x="87360" y="48220"/>
                </a:lnTo>
                <a:lnTo>
                  <a:pt x="87370" y="48220"/>
                </a:lnTo>
                <a:lnTo>
                  <a:pt x="87380" y="48220"/>
                </a:lnTo>
                <a:lnTo>
                  <a:pt x="87380" y="48230"/>
                </a:lnTo>
                <a:lnTo>
                  <a:pt x="87390" y="48240"/>
                </a:lnTo>
                <a:lnTo>
                  <a:pt x="87390" y="48270"/>
                </a:lnTo>
                <a:lnTo>
                  <a:pt x="87380" y="48280"/>
                </a:lnTo>
                <a:lnTo>
                  <a:pt x="87390" y="48290"/>
                </a:lnTo>
                <a:lnTo>
                  <a:pt x="87400" y="48290"/>
                </a:lnTo>
                <a:lnTo>
                  <a:pt x="87400" y="48280"/>
                </a:lnTo>
                <a:lnTo>
                  <a:pt x="87410" y="48280"/>
                </a:lnTo>
                <a:lnTo>
                  <a:pt x="87410" y="48270"/>
                </a:lnTo>
                <a:lnTo>
                  <a:pt x="87420" y="48260"/>
                </a:lnTo>
                <a:lnTo>
                  <a:pt x="87430" y="48270"/>
                </a:lnTo>
                <a:lnTo>
                  <a:pt x="87430" y="48280"/>
                </a:lnTo>
                <a:lnTo>
                  <a:pt x="87440" y="48280"/>
                </a:lnTo>
                <a:lnTo>
                  <a:pt x="87450" y="48280"/>
                </a:lnTo>
                <a:lnTo>
                  <a:pt x="87450" y="48290"/>
                </a:lnTo>
                <a:lnTo>
                  <a:pt x="87450" y="48300"/>
                </a:lnTo>
                <a:lnTo>
                  <a:pt x="87450" y="48290"/>
                </a:lnTo>
                <a:lnTo>
                  <a:pt x="87460" y="48290"/>
                </a:lnTo>
                <a:lnTo>
                  <a:pt x="87460" y="48300"/>
                </a:lnTo>
                <a:lnTo>
                  <a:pt x="87460" y="48290"/>
                </a:lnTo>
                <a:lnTo>
                  <a:pt x="87470" y="48300"/>
                </a:lnTo>
                <a:lnTo>
                  <a:pt x="87470" y="48290"/>
                </a:lnTo>
                <a:lnTo>
                  <a:pt x="87460" y="48280"/>
                </a:lnTo>
                <a:lnTo>
                  <a:pt x="87460" y="48270"/>
                </a:lnTo>
                <a:lnTo>
                  <a:pt x="87470" y="48270"/>
                </a:lnTo>
                <a:lnTo>
                  <a:pt x="87470" y="48280"/>
                </a:lnTo>
                <a:lnTo>
                  <a:pt x="87480" y="48290"/>
                </a:lnTo>
                <a:lnTo>
                  <a:pt x="87480" y="48280"/>
                </a:lnTo>
                <a:lnTo>
                  <a:pt x="87470" y="48270"/>
                </a:lnTo>
                <a:lnTo>
                  <a:pt x="87480" y="48270"/>
                </a:lnTo>
                <a:lnTo>
                  <a:pt x="87480" y="48260"/>
                </a:lnTo>
                <a:lnTo>
                  <a:pt x="87460" y="48260"/>
                </a:lnTo>
                <a:lnTo>
                  <a:pt x="87460" y="48250"/>
                </a:lnTo>
                <a:lnTo>
                  <a:pt x="87450" y="48240"/>
                </a:lnTo>
                <a:lnTo>
                  <a:pt x="87460" y="48240"/>
                </a:lnTo>
                <a:lnTo>
                  <a:pt x="87470" y="48240"/>
                </a:lnTo>
                <a:lnTo>
                  <a:pt x="87470" y="48250"/>
                </a:lnTo>
                <a:lnTo>
                  <a:pt x="87470" y="48240"/>
                </a:lnTo>
                <a:lnTo>
                  <a:pt x="87480" y="48230"/>
                </a:lnTo>
                <a:lnTo>
                  <a:pt x="87480" y="48220"/>
                </a:lnTo>
                <a:lnTo>
                  <a:pt x="87490" y="48200"/>
                </a:lnTo>
                <a:lnTo>
                  <a:pt x="87490" y="48190"/>
                </a:lnTo>
                <a:lnTo>
                  <a:pt x="87500" y="48190"/>
                </a:lnTo>
                <a:lnTo>
                  <a:pt x="87520" y="48200"/>
                </a:lnTo>
                <a:lnTo>
                  <a:pt x="87540" y="48210"/>
                </a:lnTo>
                <a:lnTo>
                  <a:pt x="87550" y="48220"/>
                </a:lnTo>
                <a:lnTo>
                  <a:pt x="87540" y="48230"/>
                </a:lnTo>
                <a:lnTo>
                  <a:pt x="87540" y="48240"/>
                </a:lnTo>
                <a:lnTo>
                  <a:pt x="87540" y="48250"/>
                </a:lnTo>
                <a:lnTo>
                  <a:pt x="87550" y="48250"/>
                </a:lnTo>
                <a:lnTo>
                  <a:pt x="87550" y="48240"/>
                </a:lnTo>
                <a:lnTo>
                  <a:pt x="87560" y="48240"/>
                </a:lnTo>
                <a:lnTo>
                  <a:pt x="87560" y="48250"/>
                </a:lnTo>
                <a:lnTo>
                  <a:pt x="87570" y="48260"/>
                </a:lnTo>
                <a:lnTo>
                  <a:pt x="87580" y="48270"/>
                </a:lnTo>
                <a:lnTo>
                  <a:pt x="87590" y="48290"/>
                </a:lnTo>
                <a:lnTo>
                  <a:pt x="87590" y="48310"/>
                </a:lnTo>
                <a:lnTo>
                  <a:pt x="87600" y="48310"/>
                </a:lnTo>
                <a:lnTo>
                  <a:pt x="87600" y="48320"/>
                </a:lnTo>
                <a:lnTo>
                  <a:pt x="87610" y="48320"/>
                </a:lnTo>
                <a:lnTo>
                  <a:pt x="87600" y="48320"/>
                </a:lnTo>
                <a:lnTo>
                  <a:pt x="87600" y="48310"/>
                </a:lnTo>
                <a:lnTo>
                  <a:pt x="87600" y="48300"/>
                </a:lnTo>
                <a:lnTo>
                  <a:pt x="87600" y="48290"/>
                </a:lnTo>
                <a:lnTo>
                  <a:pt x="87600" y="48270"/>
                </a:lnTo>
                <a:lnTo>
                  <a:pt x="87600" y="48250"/>
                </a:lnTo>
                <a:lnTo>
                  <a:pt x="87600" y="48240"/>
                </a:lnTo>
                <a:lnTo>
                  <a:pt x="87610" y="48240"/>
                </a:lnTo>
                <a:lnTo>
                  <a:pt x="87630" y="48240"/>
                </a:lnTo>
                <a:lnTo>
                  <a:pt x="87630" y="48250"/>
                </a:lnTo>
                <a:lnTo>
                  <a:pt x="87640" y="48250"/>
                </a:lnTo>
                <a:lnTo>
                  <a:pt x="87650" y="48250"/>
                </a:lnTo>
                <a:lnTo>
                  <a:pt x="87650" y="48240"/>
                </a:lnTo>
                <a:lnTo>
                  <a:pt x="87640" y="48230"/>
                </a:lnTo>
                <a:lnTo>
                  <a:pt x="87620" y="48230"/>
                </a:lnTo>
                <a:lnTo>
                  <a:pt x="87600" y="48230"/>
                </a:lnTo>
                <a:lnTo>
                  <a:pt x="87590" y="48220"/>
                </a:lnTo>
                <a:lnTo>
                  <a:pt x="87590" y="48180"/>
                </a:lnTo>
                <a:lnTo>
                  <a:pt x="87590" y="48170"/>
                </a:lnTo>
                <a:lnTo>
                  <a:pt x="87610" y="48190"/>
                </a:lnTo>
                <a:lnTo>
                  <a:pt x="87620" y="48190"/>
                </a:lnTo>
                <a:lnTo>
                  <a:pt x="87630" y="48200"/>
                </a:lnTo>
                <a:lnTo>
                  <a:pt x="87630" y="48180"/>
                </a:lnTo>
                <a:lnTo>
                  <a:pt x="87640" y="48190"/>
                </a:lnTo>
                <a:lnTo>
                  <a:pt x="87650" y="48220"/>
                </a:lnTo>
                <a:lnTo>
                  <a:pt x="87650" y="48210"/>
                </a:lnTo>
                <a:lnTo>
                  <a:pt x="87640" y="48190"/>
                </a:lnTo>
                <a:lnTo>
                  <a:pt x="87630" y="48170"/>
                </a:lnTo>
                <a:lnTo>
                  <a:pt x="87640" y="48170"/>
                </a:lnTo>
                <a:lnTo>
                  <a:pt x="87640" y="48160"/>
                </a:lnTo>
                <a:lnTo>
                  <a:pt x="87630" y="48170"/>
                </a:lnTo>
                <a:lnTo>
                  <a:pt x="87630" y="48160"/>
                </a:lnTo>
                <a:lnTo>
                  <a:pt x="87600" y="48140"/>
                </a:lnTo>
                <a:lnTo>
                  <a:pt x="87610" y="48140"/>
                </a:lnTo>
                <a:lnTo>
                  <a:pt x="87610" y="48130"/>
                </a:lnTo>
                <a:lnTo>
                  <a:pt x="87620" y="48130"/>
                </a:lnTo>
                <a:lnTo>
                  <a:pt x="87630" y="48120"/>
                </a:lnTo>
                <a:lnTo>
                  <a:pt x="87630" y="48110"/>
                </a:lnTo>
                <a:lnTo>
                  <a:pt x="87620" y="48120"/>
                </a:lnTo>
                <a:lnTo>
                  <a:pt x="87620" y="48130"/>
                </a:lnTo>
                <a:lnTo>
                  <a:pt x="87600" y="48130"/>
                </a:lnTo>
                <a:lnTo>
                  <a:pt x="87590" y="48120"/>
                </a:lnTo>
                <a:lnTo>
                  <a:pt x="87590" y="48110"/>
                </a:lnTo>
                <a:lnTo>
                  <a:pt x="87580" y="48100"/>
                </a:lnTo>
                <a:lnTo>
                  <a:pt x="87570" y="48080"/>
                </a:lnTo>
                <a:lnTo>
                  <a:pt x="87570" y="48070"/>
                </a:lnTo>
                <a:lnTo>
                  <a:pt x="87570" y="48060"/>
                </a:lnTo>
                <a:lnTo>
                  <a:pt x="87570" y="48030"/>
                </a:lnTo>
                <a:lnTo>
                  <a:pt x="87570" y="48020"/>
                </a:lnTo>
                <a:lnTo>
                  <a:pt x="87570" y="48000"/>
                </a:lnTo>
                <a:lnTo>
                  <a:pt x="87560" y="47980"/>
                </a:lnTo>
                <a:lnTo>
                  <a:pt x="87550" y="47980"/>
                </a:lnTo>
                <a:lnTo>
                  <a:pt x="87550" y="47950"/>
                </a:lnTo>
                <a:lnTo>
                  <a:pt x="87540" y="47920"/>
                </a:lnTo>
                <a:lnTo>
                  <a:pt x="87530" y="47910"/>
                </a:lnTo>
                <a:lnTo>
                  <a:pt x="87520" y="47910"/>
                </a:lnTo>
                <a:lnTo>
                  <a:pt x="87520" y="47900"/>
                </a:lnTo>
                <a:lnTo>
                  <a:pt x="87520" y="47890"/>
                </a:lnTo>
                <a:lnTo>
                  <a:pt x="87510" y="47880"/>
                </a:lnTo>
                <a:lnTo>
                  <a:pt x="87500" y="47870"/>
                </a:lnTo>
                <a:lnTo>
                  <a:pt x="87490" y="47870"/>
                </a:lnTo>
                <a:lnTo>
                  <a:pt x="87490" y="47880"/>
                </a:lnTo>
                <a:lnTo>
                  <a:pt x="87500" y="47880"/>
                </a:lnTo>
                <a:lnTo>
                  <a:pt x="87500" y="47890"/>
                </a:lnTo>
                <a:lnTo>
                  <a:pt x="87490" y="47890"/>
                </a:lnTo>
                <a:lnTo>
                  <a:pt x="87490" y="47900"/>
                </a:lnTo>
                <a:lnTo>
                  <a:pt x="87480" y="47900"/>
                </a:lnTo>
                <a:lnTo>
                  <a:pt x="87470" y="47900"/>
                </a:lnTo>
                <a:lnTo>
                  <a:pt x="87460" y="47900"/>
                </a:lnTo>
                <a:lnTo>
                  <a:pt x="87450" y="47900"/>
                </a:lnTo>
                <a:lnTo>
                  <a:pt x="87450" y="47890"/>
                </a:lnTo>
                <a:lnTo>
                  <a:pt x="87450" y="47880"/>
                </a:lnTo>
                <a:lnTo>
                  <a:pt x="87450" y="47860"/>
                </a:lnTo>
                <a:lnTo>
                  <a:pt x="87460" y="47830"/>
                </a:lnTo>
                <a:lnTo>
                  <a:pt x="87460" y="47820"/>
                </a:lnTo>
                <a:lnTo>
                  <a:pt x="87470" y="47810"/>
                </a:lnTo>
                <a:lnTo>
                  <a:pt x="87470" y="47800"/>
                </a:lnTo>
                <a:lnTo>
                  <a:pt x="87480" y="47770"/>
                </a:lnTo>
                <a:lnTo>
                  <a:pt x="87480" y="47760"/>
                </a:lnTo>
                <a:lnTo>
                  <a:pt x="87480" y="47750"/>
                </a:lnTo>
                <a:lnTo>
                  <a:pt x="87470" y="47740"/>
                </a:lnTo>
                <a:lnTo>
                  <a:pt x="87470" y="47720"/>
                </a:lnTo>
                <a:lnTo>
                  <a:pt x="87470" y="47710"/>
                </a:lnTo>
                <a:lnTo>
                  <a:pt x="87470" y="47700"/>
                </a:lnTo>
                <a:lnTo>
                  <a:pt x="87470" y="47690"/>
                </a:lnTo>
                <a:lnTo>
                  <a:pt x="87500" y="47680"/>
                </a:lnTo>
                <a:lnTo>
                  <a:pt x="87510" y="47670"/>
                </a:lnTo>
                <a:lnTo>
                  <a:pt x="87520" y="47680"/>
                </a:lnTo>
                <a:lnTo>
                  <a:pt x="87530" y="47680"/>
                </a:lnTo>
                <a:lnTo>
                  <a:pt x="87540" y="47690"/>
                </a:lnTo>
                <a:lnTo>
                  <a:pt x="87550" y="47690"/>
                </a:lnTo>
                <a:lnTo>
                  <a:pt x="87560" y="47690"/>
                </a:lnTo>
                <a:lnTo>
                  <a:pt x="87570" y="47690"/>
                </a:lnTo>
                <a:lnTo>
                  <a:pt x="87580" y="47690"/>
                </a:lnTo>
                <a:lnTo>
                  <a:pt x="87590" y="47700"/>
                </a:lnTo>
                <a:lnTo>
                  <a:pt x="87600" y="47710"/>
                </a:lnTo>
                <a:lnTo>
                  <a:pt x="87610" y="47710"/>
                </a:lnTo>
                <a:lnTo>
                  <a:pt x="87620" y="47710"/>
                </a:lnTo>
                <a:lnTo>
                  <a:pt x="87630" y="47710"/>
                </a:lnTo>
                <a:lnTo>
                  <a:pt x="87630" y="47720"/>
                </a:lnTo>
                <a:lnTo>
                  <a:pt x="87630" y="47730"/>
                </a:lnTo>
                <a:lnTo>
                  <a:pt x="87640" y="47730"/>
                </a:lnTo>
                <a:lnTo>
                  <a:pt x="87640" y="47740"/>
                </a:lnTo>
                <a:lnTo>
                  <a:pt x="87650" y="47760"/>
                </a:lnTo>
                <a:lnTo>
                  <a:pt x="87650" y="47770"/>
                </a:lnTo>
                <a:lnTo>
                  <a:pt x="87660" y="47790"/>
                </a:lnTo>
                <a:lnTo>
                  <a:pt x="87660" y="47800"/>
                </a:lnTo>
                <a:lnTo>
                  <a:pt x="87660" y="47820"/>
                </a:lnTo>
                <a:lnTo>
                  <a:pt x="87670" y="47820"/>
                </a:lnTo>
                <a:lnTo>
                  <a:pt x="87670" y="47830"/>
                </a:lnTo>
                <a:lnTo>
                  <a:pt x="87670" y="47840"/>
                </a:lnTo>
                <a:lnTo>
                  <a:pt x="87680" y="47840"/>
                </a:lnTo>
                <a:lnTo>
                  <a:pt x="87680" y="47850"/>
                </a:lnTo>
                <a:lnTo>
                  <a:pt x="87680" y="47860"/>
                </a:lnTo>
                <a:lnTo>
                  <a:pt x="87680" y="47870"/>
                </a:lnTo>
                <a:lnTo>
                  <a:pt x="87690" y="47880"/>
                </a:lnTo>
                <a:lnTo>
                  <a:pt x="87690" y="47890"/>
                </a:lnTo>
                <a:lnTo>
                  <a:pt x="87690" y="47900"/>
                </a:lnTo>
                <a:lnTo>
                  <a:pt x="87700" y="47920"/>
                </a:lnTo>
                <a:lnTo>
                  <a:pt x="87700" y="47930"/>
                </a:lnTo>
                <a:lnTo>
                  <a:pt x="87710" y="47930"/>
                </a:lnTo>
                <a:lnTo>
                  <a:pt x="87710" y="47940"/>
                </a:lnTo>
                <a:lnTo>
                  <a:pt x="87720" y="47940"/>
                </a:lnTo>
                <a:lnTo>
                  <a:pt x="87720" y="47950"/>
                </a:lnTo>
                <a:lnTo>
                  <a:pt x="87720" y="47960"/>
                </a:lnTo>
                <a:lnTo>
                  <a:pt x="87730" y="47960"/>
                </a:lnTo>
                <a:lnTo>
                  <a:pt x="87730" y="47970"/>
                </a:lnTo>
                <a:lnTo>
                  <a:pt x="87740" y="47970"/>
                </a:lnTo>
                <a:lnTo>
                  <a:pt x="87740" y="47980"/>
                </a:lnTo>
                <a:lnTo>
                  <a:pt x="87740" y="47990"/>
                </a:lnTo>
                <a:lnTo>
                  <a:pt x="87750" y="48000"/>
                </a:lnTo>
                <a:lnTo>
                  <a:pt x="87750" y="48010"/>
                </a:lnTo>
                <a:lnTo>
                  <a:pt x="87750" y="48020"/>
                </a:lnTo>
                <a:lnTo>
                  <a:pt x="87750" y="48030"/>
                </a:lnTo>
                <a:lnTo>
                  <a:pt x="87760" y="48030"/>
                </a:lnTo>
                <a:lnTo>
                  <a:pt x="87760" y="48040"/>
                </a:lnTo>
                <a:lnTo>
                  <a:pt x="87760" y="48050"/>
                </a:lnTo>
                <a:lnTo>
                  <a:pt x="87770" y="48050"/>
                </a:lnTo>
                <a:lnTo>
                  <a:pt x="87770" y="48060"/>
                </a:lnTo>
                <a:lnTo>
                  <a:pt x="87780" y="48070"/>
                </a:lnTo>
                <a:lnTo>
                  <a:pt x="87780" y="48090"/>
                </a:lnTo>
                <a:lnTo>
                  <a:pt x="87790" y="48100"/>
                </a:lnTo>
                <a:lnTo>
                  <a:pt x="87790" y="48110"/>
                </a:lnTo>
                <a:lnTo>
                  <a:pt x="87790" y="48120"/>
                </a:lnTo>
                <a:lnTo>
                  <a:pt x="87790" y="48130"/>
                </a:lnTo>
                <a:lnTo>
                  <a:pt x="87790" y="48140"/>
                </a:lnTo>
                <a:lnTo>
                  <a:pt x="87800" y="48140"/>
                </a:lnTo>
                <a:lnTo>
                  <a:pt x="87800" y="48150"/>
                </a:lnTo>
                <a:lnTo>
                  <a:pt x="87810" y="48170"/>
                </a:lnTo>
                <a:lnTo>
                  <a:pt x="87810" y="48180"/>
                </a:lnTo>
                <a:lnTo>
                  <a:pt x="87810" y="48190"/>
                </a:lnTo>
                <a:lnTo>
                  <a:pt x="87820" y="48200"/>
                </a:lnTo>
                <a:lnTo>
                  <a:pt x="87830" y="48210"/>
                </a:lnTo>
                <a:lnTo>
                  <a:pt x="87830" y="48220"/>
                </a:lnTo>
                <a:lnTo>
                  <a:pt x="87840" y="48230"/>
                </a:lnTo>
                <a:lnTo>
                  <a:pt x="87840" y="48240"/>
                </a:lnTo>
                <a:lnTo>
                  <a:pt x="87840" y="48260"/>
                </a:lnTo>
                <a:lnTo>
                  <a:pt x="87840" y="48270"/>
                </a:lnTo>
                <a:lnTo>
                  <a:pt x="87840" y="48280"/>
                </a:lnTo>
                <a:lnTo>
                  <a:pt x="87840" y="48290"/>
                </a:lnTo>
                <a:lnTo>
                  <a:pt x="87840" y="48300"/>
                </a:lnTo>
                <a:lnTo>
                  <a:pt x="87840" y="48330"/>
                </a:lnTo>
                <a:lnTo>
                  <a:pt x="87840" y="48350"/>
                </a:lnTo>
                <a:lnTo>
                  <a:pt x="87830" y="48400"/>
                </a:lnTo>
                <a:lnTo>
                  <a:pt x="87820" y="48470"/>
                </a:lnTo>
                <a:lnTo>
                  <a:pt x="87820" y="48530"/>
                </a:lnTo>
                <a:lnTo>
                  <a:pt x="87820" y="48540"/>
                </a:lnTo>
                <a:lnTo>
                  <a:pt x="87820" y="48550"/>
                </a:lnTo>
                <a:lnTo>
                  <a:pt x="87820" y="48560"/>
                </a:lnTo>
                <a:lnTo>
                  <a:pt x="87830" y="48590"/>
                </a:lnTo>
                <a:lnTo>
                  <a:pt x="87830" y="48600"/>
                </a:lnTo>
                <a:lnTo>
                  <a:pt x="87830" y="48610"/>
                </a:lnTo>
                <a:lnTo>
                  <a:pt x="87830" y="48620"/>
                </a:lnTo>
                <a:lnTo>
                  <a:pt x="87830" y="48630"/>
                </a:lnTo>
                <a:lnTo>
                  <a:pt x="87830" y="48640"/>
                </a:lnTo>
                <a:lnTo>
                  <a:pt x="87830" y="48650"/>
                </a:lnTo>
                <a:lnTo>
                  <a:pt x="87840" y="48660"/>
                </a:lnTo>
                <a:lnTo>
                  <a:pt x="87840" y="48670"/>
                </a:lnTo>
                <a:lnTo>
                  <a:pt x="87840" y="48680"/>
                </a:lnTo>
                <a:lnTo>
                  <a:pt x="87840" y="48690"/>
                </a:lnTo>
                <a:lnTo>
                  <a:pt x="87840" y="48700"/>
                </a:lnTo>
                <a:lnTo>
                  <a:pt x="87840" y="48710"/>
                </a:lnTo>
                <a:lnTo>
                  <a:pt x="87840" y="48720"/>
                </a:lnTo>
                <a:lnTo>
                  <a:pt x="87840" y="48730"/>
                </a:lnTo>
                <a:lnTo>
                  <a:pt x="87840" y="48740"/>
                </a:lnTo>
                <a:lnTo>
                  <a:pt x="87840" y="48750"/>
                </a:lnTo>
                <a:lnTo>
                  <a:pt x="87840" y="48760"/>
                </a:lnTo>
                <a:lnTo>
                  <a:pt x="87840" y="48770"/>
                </a:lnTo>
                <a:lnTo>
                  <a:pt x="87840" y="48780"/>
                </a:lnTo>
                <a:lnTo>
                  <a:pt x="87850" y="48790"/>
                </a:lnTo>
                <a:lnTo>
                  <a:pt x="87850" y="48800"/>
                </a:lnTo>
                <a:lnTo>
                  <a:pt x="87850" y="48810"/>
                </a:lnTo>
                <a:lnTo>
                  <a:pt x="87850" y="48820"/>
                </a:lnTo>
                <a:lnTo>
                  <a:pt x="87850" y="48850"/>
                </a:lnTo>
                <a:lnTo>
                  <a:pt x="87850" y="48860"/>
                </a:lnTo>
                <a:lnTo>
                  <a:pt x="87850" y="48870"/>
                </a:lnTo>
                <a:lnTo>
                  <a:pt x="87850" y="48880"/>
                </a:lnTo>
                <a:lnTo>
                  <a:pt x="87850" y="48890"/>
                </a:lnTo>
                <a:lnTo>
                  <a:pt x="87850" y="48900"/>
                </a:lnTo>
                <a:lnTo>
                  <a:pt x="87850" y="48910"/>
                </a:lnTo>
                <a:lnTo>
                  <a:pt x="87850" y="48930"/>
                </a:lnTo>
                <a:lnTo>
                  <a:pt x="87850" y="48950"/>
                </a:lnTo>
                <a:lnTo>
                  <a:pt x="87850" y="48980"/>
                </a:lnTo>
                <a:lnTo>
                  <a:pt x="87850" y="48990"/>
                </a:lnTo>
                <a:lnTo>
                  <a:pt x="87860" y="49010"/>
                </a:lnTo>
                <a:lnTo>
                  <a:pt x="87860" y="49050"/>
                </a:lnTo>
                <a:lnTo>
                  <a:pt x="87870" y="49070"/>
                </a:lnTo>
                <a:lnTo>
                  <a:pt x="87870" y="49080"/>
                </a:lnTo>
                <a:lnTo>
                  <a:pt x="87870" y="49090"/>
                </a:lnTo>
                <a:lnTo>
                  <a:pt x="87870" y="49100"/>
                </a:lnTo>
                <a:lnTo>
                  <a:pt x="87880" y="49110"/>
                </a:lnTo>
                <a:lnTo>
                  <a:pt x="87880" y="49120"/>
                </a:lnTo>
                <a:lnTo>
                  <a:pt x="87880" y="49130"/>
                </a:lnTo>
                <a:lnTo>
                  <a:pt x="87890" y="49140"/>
                </a:lnTo>
                <a:lnTo>
                  <a:pt x="87890" y="49150"/>
                </a:lnTo>
                <a:lnTo>
                  <a:pt x="87900" y="49160"/>
                </a:lnTo>
                <a:lnTo>
                  <a:pt x="87900" y="49170"/>
                </a:lnTo>
                <a:lnTo>
                  <a:pt x="87900" y="49180"/>
                </a:lnTo>
                <a:lnTo>
                  <a:pt x="87900" y="49200"/>
                </a:lnTo>
                <a:lnTo>
                  <a:pt x="87910" y="49210"/>
                </a:lnTo>
                <a:lnTo>
                  <a:pt x="87910" y="49230"/>
                </a:lnTo>
                <a:lnTo>
                  <a:pt x="87920" y="49260"/>
                </a:lnTo>
                <a:lnTo>
                  <a:pt x="87920" y="49270"/>
                </a:lnTo>
                <a:lnTo>
                  <a:pt x="87930" y="49280"/>
                </a:lnTo>
                <a:lnTo>
                  <a:pt x="87940" y="49300"/>
                </a:lnTo>
                <a:lnTo>
                  <a:pt x="87940" y="49310"/>
                </a:lnTo>
                <a:lnTo>
                  <a:pt x="87940" y="49320"/>
                </a:lnTo>
                <a:lnTo>
                  <a:pt x="87950" y="49330"/>
                </a:lnTo>
                <a:lnTo>
                  <a:pt x="87950" y="49340"/>
                </a:lnTo>
                <a:lnTo>
                  <a:pt x="87950" y="49350"/>
                </a:lnTo>
                <a:lnTo>
                  <a:pt x="87960" y="49360"/>
                </a:lnTo>
                <a:lnTo>
                  <a:pt x="87960" y="49370"/>
                </a:lnTo>
                <a:lnTo>
                  <a:pt x="87970" y="49380"/>
                </a:lnTo>
                <a:lnTo>
                  <a:pt x="87970" y="49390"/>
                </a:lnTo>
                <a:lnTo>
                  <a:pt x="87980" y="49400"/>
                </a:lnTo>
                <a:lnTo>
                  <a:pt x="87980" y="49410"/>
                </a:lnTo>
                <a:lnTo>
                  <a:pt x="87980" y="49420"/>
                </a:lnTo>
                <a:lnTo>
                  <a:pt x="87980" y="49430"/>
                </a:lnTo>
                <a:lnTo>
                  <a:pt x="87990" y="49440"/>
                </a:lnTo>
                <a:lnTo>
                  <a:pt x="87990" y="49450"/>
                </a:lnTo>
                <a:lnTo>
                  <a:pt x="87990" y="49460"/>
                </a:lnTo>
                <a:lnTo>
                  <a:pt x="88000" y="49470"/>
                </a:lnTo>
                <a:lnTo>
                  <a:pt x="88000" y="49480"/>
                </a:lnTo>
                <a:lnTo>
                  <a:pt x="88000" y="49490"/>
                </a:lnTo>
                <a:lnTo>
                  <a:pt x="88010" y="49490"/>
                </a:lnTo>
                <a:lnTo>
                  <a:pt x="88010" y="49500"/>
                </a:lnTo>
                <a:lnTo>
                  <a:pt x="88010" y="49510"/>
                </a:lnTo>
                <a:lnTo>
                  <a:pt x="88020" y="49510"/>
                </a:lnTo>
                <a:lnTo>
                  <a:pt x="88020" y="49520"/>
                </a:lnTo>
                <a:lnTo>
                  <a:pt x="88020" y="49530"/>
                </a:lnTo>
                <a:lnTo>
                  <a:pt x="88030" y="49530"/>
                </a:lnTo>
                <a:lnTo>
                  <a:pt x="88030" y="49540"/>
                </a:lnTo>
                <a:lnTo>
                  <a:pt x="88040" y="49540"/>
                </a:lnTo>
                <a:lnTo>
                  <a:pt x="88040" y="49550"/>
                </a:lnTo>
                <a:lnTo>
                  <a:pt x="88050" y="49550"/>
                </a:lnTo>
                <a:lnTo>
                  <a:pt x="88050" y="49560"/>
                </a:lnTo>
                <a:lnTo>
                  <a:pt x="88050" y="49570"/>
                </a:lnTo>
                <a:lnTo>
                  <a:pt x="88060" y="49580"/>
                </a:lnTo>
                <a:lnTo>
                  <a:pt x="88060" y="49590"/>
                </a:lnTo>
                <a:lnTo>
                  <a:pt x="88060" y="49600"/>
                </a:lnTo>
                <a:lnTo>
                  <a:pt x="88070" y="49600"/>
                </a:lnTo>
                <a:lnTo>
                  <a:pt x="88070" y="49610"/>
                </a:lnTo>
                <a:lnTo>
                  <a:pt x="88080" y="49620"/>
                </a:lnTo>
                <a:lnTo>
                  <a:pt x="88080" y="49630"/>
                </a:lnTo>
                <a:lnTo>
                  <a:pt x="88090" y="49630"/>
                </a:lnTo>
                <a:lnTo>
                  <a:pt x="88090" y="49640"/>
                </a:lnTo>
                <a:lnTo>
                  <a:pt x="88090" y="49650"/>
                </a:lnTo>
                <a:lnTo>
                  <a:pt x="88100" y="49660"/>
                </a:lnTo>
                <a:lnTo>
                  <a:pt x="88100" y="49670"/>
                </a:lnTo>
                <a:lnTo>
                  <a:pt x="88100" y="49680"/>
                </a:lnTo>
                <a:lnTo>
                  <a:pt x="88110" y="49700"/>
                </a:lnTo>
                <a:lnTo>
                  <a:pt x="88120" y="49710"/>
                </a:lnTo>
                <a:lnTo>
                  <a:pt x="88120" y="49740"/>
                </a:lnTo>
                <a:lnTo>
                  <a:pt x="88130" y="49740"/>
                </a:lnTo>
                <a:lnTo>
                  <a:pt x="88130" y="49750"/>
                </a:lnTo>
                <a:lnTo>
                  <a:pt x="88140" y="49750"/>
                </a:lnTo>
                <a:lnTo>
                  <a:pt x="88150" y="49750"/>
                </a:lnTo>
                <a:lnTo>
                  <a:pt x="88160" y="49750"/>
                </a:lnTo>
                <a:lnTo>
                  <a:pt x="88160" y="49780"/>
                </a:lnTo>
                <a:lnTo>
                  <a:pt x="88170" y="49790"/>
                </a:lnTo>
                <a:lnTo>
                  <a:pt x="88170" y="49810"/>
                </a:lnTo>
                <a:lnTo>
                  <a:pt x="88170" y="49820"/>
                </a:lnTo>
                <a:lnTo>
                  <a:pt x="88180" y="49820"/>
                </a:lnTo>
                <a:lnTo>
                  <a:pt x="88180" y="49810"/>
                </a:lnTo>
                <a:lnTo>
                  <a:pt x="88180" y="49820"/>
                </a:lnTo>
                <a:lnTo>
                  <a:pt x="88190" y="49820"/>
                </a:lnTo>
                <a:lnTo>
                  <a:pt x="88190" y="49830"/>
                </a:lnTo>
                <a:lnTo>
                  <a:pt x="88200" y="49830"/>
                </a:lnTo>
                <a:lnTo>
                  <a:pt x="88200" y="49840"/>
                </a:lnTo>
                <a:lnTo>
                  <a:pt x="88200" y="49850"/>
                </a:lnTo>
                <a:lnTo>
                  <a:pt x="88210" y="49850"/>
                </a:lnTo>
                <a:lnTo>
                  <a:pt x="88210" y="49860"/>
                </a:lnTo>
                <a:lnTo>
                  <a:pt x="88210" y="49870"/>
                </a:lnTo>
                <a:lnTo>
                  <a:pt x="88220" y="49880"/>
                </a:lnTo>
                <a:lnTo>
                  <a:pt x="88220" y="49890"/>
                </a:lnTo>
                <a:lnTo>
                  <a:pt x="88210" y="49910"/>
                </a:lnTo>
                <a:lnTo>
                  <a:pt x="88210" y="49920"/>
                </a:lnTo>
                <a:lnTo>
                  <a:pt x="88210" y="49930"/>
                </a:lnTo>
                <a:lnTo>
                  <a:pt x="88210" y="49940"/>
                </a:lnTo>
                <a:lnTo>
                  <a:pt x="88210" y="49950"/>
                </a:lnTo>
                <a:lnTo>
                  <a:pt x="88200" y="49950"/>
                </a:lnTo>
                <a:lnTo>
                  <a:pt x="88200" y="49960"/>
                </a:lnTo>
                <a:lnTo>
                  <a:pt x="88200" y="49970"/>
                </a:lnTo>
                <a:lnTo>
                  <a:pt x="88200" y="49980"/>
                </a:lnTo>
                <a:lnTo>
                  <a:pt x="88190" y="49980"/>
                </a:lnTo>
                <a:lnTo>
                  <a:pt x="88190" y="49990"/>
                </a:lnTo>
                <a:lnTo>
                  <a:pt x="88190" y="50000"/>
                </a:lnTo>
                <a:lnTo>
                  <a:pt x="88190" y="50010"/>
                </a:lnTo>
                <a:lnTo>
                  <a:pt x="88190" y="50020"/>
                </a:lnTo>
                <a:lnTo>
                  <a:pt x="88170" y="50070"/>
                </a:lnTo>
                <a:lnTo>
                  <a:pt x="88170" y="50080"/>
                </a:lnTo>
                <a:lnTo>
                  <a:pt x="88170" y="50090"/>
                </a:lnTo>
                <a:lnTo>
                  <a:pt x="88160" y="50100"/>
                </a:lnTo>
                <a:lnTo>
                  <a:pt x="88160" y="50110"/>
                </a:lnTo>
                <a:lnTo>
                  <a:pt x="88160" y="50120"/>
                </a:lnTo>
                <a:lnTo>
                  <a:pt x="88150" y="50120"/>
                </a:lnTo>
                <a:lnTo>
                  <a:pt x="88150" y="50130"/>
                </a:lnTo>
                <a:lnTo>
                  <a:pt x="88140" y="50140"/>
                </a:lnTo>
                <a:lnTo>
                  <a:pt x="88140" y="50150"/>
                </a:lnTo>
                <a:lnTo>
                  <a:pt x="88130" y="50150"/>
                </a:lnTo>
                <a:lnTo>
                  <a:pt x="88130" y="50160"/>
                </a:lnTo>
                <a:lnTo>
                  <a:pt x="88130" y="50170"/>
                </a:lnTo>
                <a:lnTo>
                  <a:pt x="88130" y="50180"/>
                </a:lnTo>
                <a:lnTo>
                  <a:pt x="88120" y="50190"/>
                </a:lnTo>
                <a:lnTo>
                  <a:pt x="88120" y="50200"/>
                </a:lnTo>
                <a:lnTo>
                  <a:pt x="88120" y="50210"/>
                </a:lnTo>
                <a:lnTo>
                  <a:pt x="88120" y="50220"/>
                </a:lnTo>
                <a:lnTo>
                  <a:pt x="88120" y="50230"/>
                </a:lnTo>
                <a:lnTo>
                  <a:pt x="88110" y="50230"/>
                </a:lnTo>
                <a:lnTo>
                  <a:pt x="88110" y="50240"/>
                </a:lnTo>
                <a:lnTo>
                  <a:pt x="88110" y="50250"/>
                </a:lnTo>
                <a:lnTo>
                  <a:pt x="88110" y="50260"/>
                </a:lnTo>
                <a:lnTo>
                  <a:pt x="88110" y="50270"/>
                </a:lnTo>
                <a:lnTo>
                  <a:pt x="88110" y="50280"/>
                </a:lnTo>
                <a:lnTo>
                  <a:pt x="88100" y="50280"/>
                </a:lnTo>
                <a:lnTo>
                  <a:pt x="88100" y="50290"/>
                </a:lnTo>
                <a:lnTo>
                  <a:pt x="88100" y="50300"/>
                </a:lnTo>
                <a:lnTo>
                  <a:pt x="88090" y="50300"/>
                </a:lnTo>
                <a:lnTo>
                  <a:pt x="88090" y="50310"/>
                </a:lnTo>
                <a:lnTo>
                  <a:pt x="88080" y="50310"/>
                </a:lnTo>
                <a:lnTo>
                  <a:pt x="88080" y="50320"/>
                </a:lnTo>
                <a:lnTo>
                  <a:pt x="88080" y="50330"/>
                </a:lnTo>
                <a:lnTo>
                  <a:pt x="88070" y="50330"/>
                </a:lnTo>
                <a:lnTo>
                  <a:pt x="88070" y="50340"/>
                </a:lnTo>
                <a:lnTo>
                  <a:pt x="88060" y="50340"/>
                </a:lnTo>
                <a:lnTo>
                  <a:pt x="88060" y="50350"/>
                </a:lnTo>
                <a:lnTo>
                  <a:pt x="88050" y="50350"/>
                </a:lnTo>
                <a:lnTo>
                  <a:pt x="88050" y="50360"/>
                </a:lnTo>
                <a:lnTo>
                  <a:pt x="88050" y="50370"/>
                </a:lnTo>
                <a:lnTo>
                  <a:pt x="88040" y="50370"/>
                </a:lnTo>
                <a:lnTo>
                  <a:pt x="88040" y="50380"/>
                </a:lnTo>
                <a:lnTo>
                  <a:pt x="88030" y="50380"/>
                </a:lnTo>
                <a:lnTo>
                  <a:pt x="88030" y="50390"/>
                </a:lnTo>
                <a:lnTo>
                  <a:pt x="88020" y="50390"/>
                </a:lnTo>
                <a:lnTo>
                  <a:pt x="88020" y="50400"/>
                </a:lnTo>
                <a:lnTo>
                  <a:pt x="88010" y="50400"/>
                </a:lnTo>
                <a:lnTo>
                  <a:pt x="88010" y="50410"/>
                </a:lnTo>
                <a:lnTo>
                  <a:pt x="88000" y="50410"/>
                </a:lnTo>
                <a:lnTo>
                  <a:pt x="88000" y="50420"/>
                </a:lnTo>
                <a:lnTo>
                  <a:pt x="87990" y="50420"/>
                </a:lnTo>
                <a:lnTo>
                  <a:pt x="87980" y="50430"/>
                </a:lnTo>
                <a:lnTo>
                  <a:pt x="87980" y="50440"/>
                </a:lnTo>
                <a:lnTo>
                  <a:pt x="87970" y="50440"/>
                </a:lnTo>
                <a:lnTo>
                  <a:pt x="87970" y="50450"/>
                </a:lnTo>
                <a:lnTo>
                  <a:pt x="87960" y="50450"/>
                </a:lnTo>
                <a:lnTo>
                  <a:pt x="87960" y="50460"/>
                </a:lnTo>
                <a:lnTo>
                  <a:pt x="87950" y="50460"/>
                </a:lnTo>
                <a:lnTo>
                  <a:pt x="87940" y="50460"/>
                </a:lnTo>
                <a:lnTo>
                  <a:pt x="87940" y="50470"/>
                </a:lnTo>
                <a:lnTo>
                  <a:pt x="87930" y="50470"/>
                </a:lnTo>
                <a:lnTo>
                  <a:pt x="87930" y="50480"/>
                </a:lnTo>
                <a:lnTo>
                  <a:pt x="87920" y="50480"/>
                </a:lnTo>
                <a:lnTo>
                  <a:pt x="87920" y="50490"/>
                </a:lnTo>
                <a:lnTo>
                  <a:pt x="87910" y="50490"/>
                </a:lnTo>
                <a:lnTo>
                  <a:pt x="87910" y="50500"/>
                </a:lnTo>
                <a:lnTo>
                  <a:pt x="87900" y="50500"/>
                </a:lnTo>
                <a:lnTo>
                  <a:pt x="87900" y="50510"/>
                </a:lnTo>
                <a:lnTo>
                  <a:pt x="87890" y="50510"/>
                </a:lnTo>
                <a:lnTo>
                  <a:pt x="87890" y="50520"/>
                </a:lnTo>
                <a:lnTo>
                  <a:pt x="87880" y="50520"/>
                </a:lnTo>
                <a:lnTo>
                  <a:pt x="87880" y="50530"/>
                </a:lnTo>
                <a:lnTo>
                  <a:pt x="87870" y="50530"/>
                </a:lnTo>
                <a:lnTo>
                  <a:pt x="87880" y="50530"/>
                </a:lnTo>
                <a:lnTo>
                  <a:pt x="87870" y="50530"/>
                </a:lnTo>
                <a:lnTo>
                  <a:pt x="87870" y="50540"/>
                </a:lnTo>
                <a:lnTo>
                  <a:pt x="87860" y="50540"/>
                </a:lnTo>
                <a:lnTo>
                  <a:pt x="87860" y="50550"/>
                </a:lnTo>
                <a:lnTo>
                  <a:pt x="87850" y="50550"/>
                </a:lnTo>
                <a:lnTo>
                  <a:pt x="87850" y="50560"/>
                </a:lnTo>
                <a:lnTo>
                  <a:pt x="87840" y="50560"/>
                </a:lnTo>
                <a:lnTo>
                  <a:pt x="87840" y="50570"/>
                </a:lnTo>
                <a:lnTo>
                  <a:pt x="87830" y="50570"/>
                </a:lnTo>
                <a:lnTo>
                  <a:pt x="87820" y="50580"/>
                </a:lnTo>
                <a:lnTo>
                  <a:pt x="87810" y="50580"/>
                </a:lnTo>
                <a:lnTo>
                  <a:pt x="87810" y="50590"/>
                </a:lnTo>
                <a:lnTo>
                  <a:pt x="87800" y="50590"/>
                </a:lnTo>
                <a:lnTo>
                  <a:pt x="87800" y="50600"/>
                </a:lnTo>
                <a:lnTo>
                  <a:pt x="87790" y="50600"/>
                </a:lnTo>
                <a:lnTo>
                  <a:pt x="87780" y="50600"/>
                </a:lnTo>
                <a:lnTo>
                  <a:pt x="87770" y="50610"/>
                </a:lnTo>
                <a:lnTo>
                  <a:pt x="87760" y="50610"/>
                </a:lnTo>
                <a:lnTo>
                  <a:pt x="87760" y="50620"/>
                </a:lnTo>
                <a:lnTo>
                  <a:pt x="87750" y="50620"/>
                </a:lnTo>
                <a:lnTo>
                  <a:pt x="87740" y="50620"/>
                </a:lnTo>
                <a:lnTo>
                  <a:pt x="87730" y="50620"/>
                </a:lnTo>
                <a:lnTo>
                  <a:pt x="87730" y="50630"/>
                </a:lnTo>
                <a:lnTo>
                  <a:pt x="87720" y="50630"/>
                </a:lnTo>
                <a:lnTo>
                  <a:pt x="87710" y="50630"/>
                </a:lnTo>
                <a:lnTo>
                  <a:pt x="87710" y="50640"/>
                </a:lnTo>
                <a:lnTo>
                  <a:pt x="87700" y="50640"/>
                </a:lnTo>
                <a:lnTo>
                  <a:pt x="87690" y="50640"/>
                </a:lnTo>
                <a:lnTo>
                  <a:pt x="87690" y="50650"/>
                </a:lnTo>
                <a:lnTo>
                  <a:pt x="87680" y="50650"/>
                </a:lnTo>
                <a:lnTo>
                  <a:pt x="87670" y="50660"/>
                </a:lnTo>
                <a:lnTo>
                  <a:pt x="87660" y="50660"/>
                </a:lnTo>
                <a:lnTo>
                  <a:pt x="87650" y="50660"/>
                </a:lnTo>
                <a:lnTo>
                  <a:pt x="87640" y="50660"/>
                </a:lnTo>
                <a:lnTo>
                  <a:pt x="87630" y="50670"/>
                </a:lnTo>
                <a:lnTo>
                  <a:pt x="87620" y="50670"/>
                </a:lnTo>
                <a:lnTo>
                  <a:pt x="87610" y="50670"/>
                </a:lnTo>
                <a:lnTo>
                  <a:pt x="87600" y="50670"/>
                </a:lnTo>
                <a:lnTo>
                  <a:pt x="87590" y="50670"/>
                </a:lnTo>
                <a:lnTo>
                  <a:pt x="87590" y="50660"/>
                </a:lnTo>
                <a:lnTo>
                  <a:pt x="87580" y="50660"/>
                </a:lnTo>
                <a:lnTo>
                  <a:pt x="87570" y="50660"/>
                </a:lnTo>
                <a:lnTo>
                  <a:pt x="87560" y="50660"/>
                </a:lnTo>
                <a:lnTo>
                  <a:pt x="87550" y="50660"/>
                </a:lnTo>
                <a:lnTo>
                  <a:pt x="87540" y="50660"/>
                </a:lnTo>
                <a:lnTo>
                  <a:pt x="87540" y="50650"/>
                </a:lnTo>
                <a:lnTo>
                  <a:pt x="87530" y="50650"/>
                </a:lnTo>
                <a:lnTo>
                  <a:pt x="87520" y="50650"/>
                </a:lnTo>
                <a:lnTo>
                  <a:pt x="87510" y="50650"/>
                </a:lnTo>
                <a:lnTo>
                  <a:pt x="87500" y="50650"/>
                </a:lnTo>
                <a:lnTo>
                  <a:pt x="87510" y="50660"/>
                </a:lnTo>
                <a:lnTo>
                  <a:pt x="87500" y="50660"/>
                </a:lnTo>
                <a:lnTo>
                  <a:pt x="87490" y="50660"/>
                </a:lnTo>
                <a:lnTo>
                  <a:pt x="87490" y="50650"/>
                </a:lnTo>
                <a:lnTo>
                  <a:pt x="87480" y="50650"/>
                </a:lnTo>
                <a:lnTo>
                  <a:pt x="87470" y="50650"/>
                </a:lnTo>
                <a:lnTo>
                  <a:pt x="87460" y="50650"/>
                </a:lnTo>
                <a:lnTo>
                  <a:pt x="87460" y="50640"/>
                </a:lnTo>
                <a:lnTo>
                  <a:pt x="87450" y="50640"/>
                </a:lnTo>
                <a:lnTo>
                  <a:pt x="87440" y="50630"/>
                </a:lnTo>
                <a:lnTo>
                  <a:pt x="87430" y="50620"/>
                </a:lnTo>
                <a:lnTo>
                  <a:pt x="87430" y="50610"/>
                </a:lnTo>
                <a:lnTo>
                  <a:pt x="87430" y="50600"/>
                </a:lnTo>
                <a:lnTo>
                  <a:pt x="87420" y="50600"/>
                </a:lnTo>
                <a:lnTo>
                  <a:pt x="87410" y="50610"/>
                </a:lnTo>
                <a:lnTo>
                  <a:pt x="87410" y="50600"/>
                </a:lnTo>
                <a:lnTo>
                  <a:pt x="87400" y="50600"/>
                </a:lnTo>
                <a:lnTo>
                  <a:pt x="87400" y="50590"/>
                </a:lnTo>
                <a:lnTo>
                  <a:pt x="87410" y="50590"/>
                </a:lnTo>
                <a:lnTo>
                  <a:pt x="87410" y="50580"/>
                </a:lnTo>
                <a:lnTo>
                  <a:pt x="87400" y="50580"/>
                </a:lnTo>
                <a:lnTo>
                  <a:pt x="87400" y="50570"/>
                </a:lnTo>
                <a:lnTo>
                  <a:pt x="87390" y="50570"/>
                </a:lnTo>
                <a:lnTo>
                  <a:pt x="87390" y="50560"/>
                </a:lnTo>
                <a:lnTo>
                  <a:pt x="87380" y="50550"/>
                </a:lnTo>
                <a:lnTo>
                  <a:pt x="87370" y="50550"/>
                </a:lnTo>
                <a:lnTo>
                  <a:pt x="87370" y="50540"/>
                </a:lnTo>
                <a:lnTo>
                  <a:pt x="87370" y="50530"/>
                </a:lnTo>
                <a:lnTo>
                  <a:pt x="87360" y="50530"/>
                </a:lnTo>
                <a:lnTo>
                  <a:pt x="87350" y="50520"/>
                </a:lnTo>
                <a:lnTo>
                  <a:pt x="87340" y="50510"/>
                </a:lnTo>
                <a:lnTo>
                  <a:pt x="87340" y="50500"/>
                </a:lnTo>
                <a:lnTo>
                  <a:pt x="87330" y="50490"/>
                </a:lnTo>
                <a:lnTo>
                  <a:pt x="87320" y="50480"/>
                </a:lnTo>
                <a:lnTo>
                  <a:pt x="87300" y="50460"/>
                </a:lnTo>
                <a:lnTo>
                  <a:pt x="87290" y="50460"/>
                </a:lnTo>
                <a:lnTo>
                  <a:pt x="87290" y="50450"/>
                </a:lnTo>
                <a:lnTo>
                  <a:pt x="87280" y="50450"/>
                </a:lnTo>
                <a:lnTo>
                  <a:pt x="87280" y="50440"/>
                </a:lnTo>
                <a:lnTo>
                  <a:pt x="87270" y="50440"/>
                </a:lnTo>
                <a:lnTo>
                  <a:pt x="87260" y="50430"/>
                </a:lnTo>
                <a:lnTo>
                  <a:pt x="87250" y="50420"/>
                </a:lnTo>
                <a:lnTo>
                  <a:pt x="87250" y="50410"/>
                </a:lnTo>
                <a:lnTo>
                  <a:pt x="87250" y="50400"/>
                </a:lnTo>
                <a:lnTo>
                  <a:pt x="87240" y="50400"/>
                </a:lnTo>
                <a:lnTo>
                  <a:pt x="87240" y="50390"/>
                </a:lnTo>
                <a:lnTo>
                  <a:pt x="87240" y="50380"/>
                </a:lnTo>
                <a:lnTo>
                  <a:pt x="87230" y="50370"/>
                </a:lnTo>
                <a:lnTo>
                  <a:pt x="87230" y="50360"/>
                </a:lnTo>
                <a:lnTo>
                  <a:pt x="87220" y="50350"/>
                </a:lnTo>
                <a:lnTo>
                  <a:pt x="87220" y="50340"/>
                </a:lnTo>
                <a:lnTo>
                  <a:pt x="87220" y="50330"/>
                </a:lnTo>
                <a:lnTo>
                  <a:pt x="87230" y="50330"/>
                </a:lnTo>
                <a:lnTo>
                  <a:pt x="87220" y="50320"/>
                </a:lnTo>
                <a:lnTo>
                  <a:pt x="87210" y="50320"/>
                </a:lnTo>
                <a:lnTo>
                  <a:pt x="87210" y="50310"/>
                </a:lnTo>
                <a:lnTo>
                  <a:pt x="87200" y="50310"/>
                </a:lnTo>
                <a:lnTo>
                  <a:pt x="87200" y="50300"/>
                </a:lnTo>
                <a:lnTo>
                  <a:pt x="87200" y="50290"/>
                </a:lnTo>
                <a:lnTo>
                  <a:pt x="87190" y="50290"/>
                </a:lnTo>
                <a:lnTo>
                  <a:pt x="87190" y="50280"/>
                </a:lnTo>
                <a:lnTo>
                  <a:pt x="87190" y="50270"/>
                </a:lnTo>
                <a:lnTo>
                  <a:pt x="87180" y="50270"/>
                </a:lnTo>
                <a:lnTo>
                  <a:pt x="87180" y="50260"/>
                </a:lnTo>
                <a:lnTo>
                  <a:pt x="87180" y="50250"/>
                </a:lnTo>
                <a:lnTo>
                  <a:pt x="87180" y="50240"/>
                </a:lnTo>
                <a:lnTo>
                  <a:pt x="87180" y="50230"/>
                </a:lnTo>
                <a:lnTo>
                  <a:pt x="87180" y="50220"/>
                </a:lnTo>
                <a:lnTo>
                  <a:pt x="87180" y="50210"/>
                </a:lnTo>
                <a:lnTo>
                  <a:pt x="87180" y="50200"/>
                </a:lnTo>
                <a:lnTo>
                  <a:pt x="87170" y="50200"/>
                </a:lnTo>
                <a:lnTo>
                  <a:pt x="87170" y="50190"/>
                </a:lnTo>
                <a:lnTo>
                  <a:pt x="87170" y="50180"/>
                </a:lnTo>
                <a:lnTo>
                  <a:pt x="87170" y="50170"/>
                </a:lnTo>
                <a:lnTo>
                  <a:pt x="87170" y="50160"/>
                </a:lnTo>
                <a:lnTo>
                  <a:pt x="87160" y="50150"/>
                </a:lnTo>
                <a:lnTo>
                  <a:pt x="87150" y="50140"/>
                </a:lnTo>
                <a:lnTo>
                  <a:pt x="87150" y="50130"/>
                </a:lnTo>
                <a:lnTo>
                  <a:pt x="87140" y="50130"/>
                </a:lnTo>
                <a:lnTo>
                  <a:pt x="87140" y="50120"/>
                </a:lnTo>
                <a:lnTo>
                  <a:pt x="87130" y="50110"/>
                </a:lnTo>
                <a:lnTo>
                  <a:pt x="87110" y="50090"/>
                </a:lnTo>
                <a:lnTo>
                  <a:pt x="87100" y="50080"/>
                </a:lnTo>
                <a:lnTo>
                  <a:pt x="87080" y="50060"/>
                </a:lnTo>
                <a:lnTo>
                  <a:pt x="87080" y="50070"/>
                </a:lnTo>
                <a:lnTo>
                  <a:pt x="87080" y="50060"/>
                </a:lnTo>
                <a:lnTo>
                  <a:pt x="87070" y="50060"/>
                </a:lnTo>
                <a:lnTo>
                  <a:pt x="87070" y="50050"/>
                </a:lnTo>
                <a:lnTo>
                  <a:pt x="87070" y="50040"/>
                </a:lnTo>
                <a:lnTo>
                  <a:pt x="87060" y="50030"/>
                </a:lnTo>
                <a:lnTo>
                  <a:pt x="87060" y="50020"/>
                </a:lnTo>
                <a:lnTo>
                  <a:pt x="87050" y="50010"/>
                </a:lnTo>
                <a:lnTo>
                  <a:pt x="87050" y="50000"/>
                </a:lnTo>
                <a:lnTo>
                  <a:pt x="87050" y="49990"/>
                </a:lnTo>
                <a:lnTo>
                  <a:pt x="87040" y="49980"/>
                </a:lnTo>
                <a:lnTo>
                  <a:pt x="87040" y="49960"/>
                </a:lnTo>
                <a:lnTo>
                  <a:pt x="87040" y="49950"/>
                </a:lnTo>
                <a:lnTo>
                  <a:pt x="87040" y="49940"/>
                </a:lnTo>
                <a:lnTo>
                  <a:pt x="87040" y="49930"/>
                </a:lnTo>
                <a:lnTo>
                  <a:pt x="87030" y="49930"/>
                </a:lnTo>
                <a:lnTo>
                  <a:pt x="87030" y="49920"/>
                </a:lnTo>
                <a:lnTo>
                  <a:pt x="87030" y="49910"/>
                </a:lnTo>
                <a:lnTo>
                  <a:pt x="87020" y="49910"/>
                </a:lnTo>
                <a:lnTo>
                  <a:pt x="87020" y="49900"/>
                </a:lnTo>
                <a:lnTo>
                  <a:pt x="87020" y="49890"/>
                </a:lnTo>
                <a:lnTo>
                  <a:pt x="87020" y="49880"/>
                </a:lnTo>
                <a:lnTo>
                  <a:pt x="87020" y="49870"/>
                </a:lnTo>
                <a:lnTo>
                  <a:pt x="87010" y="49870"/>
                </a:lnTo>
                <a:lnTo>
                  <a:pt x="87010" y="49860"/>
                </a:lnTo>
                <a:lnTo>
                  <a:pt x="87010" y="49850"/>
                </a:lnTo>
                <a:lnTo>
                  <a:pt x="87000" y="49850"/>
                </a:lnTo>
                <a:lnTo>
                  <a:pt x="87000" y="49840"/>
                </a:lnTo>
                <a:lnTo>
                  <a:pt x="87000" y="49830"/>
                </a:lnTo>
                <a:lnTo>
                  <a:pt x="86990" y="49820"/>
                </a:lnTo>
                <a:lnTo>
                  <a:pt x="86990" y="49810"/>
                </a:lnTo>
                <a:lnTo>
                  <a:pt x="86990" y="49800"/>
                </a:lnTo>
                <a:lnTo>
                  <a:pt x="86990" y="49790"/>
                </a:lnTo>
                <a:lnTo>
                  <a:pt x="86990" y="49780"/>
                </a:lnTo>
                <a:lnTo>
                  <a:pt x="86990" y="49770"/>
                </a:lnTo>
                <a:lnTo>
                  <a:pt x="86990" y="49760"/>
                </a:lnTo>
                <a:lnTo>
                  <a:pt x="86990" y="49750"/>
                </a:lnTo>
                <a:lnTo>
                  <a:pt x="86990" y="49730"/>
                </a:lnTo>
                <a:lnTo>
                  <a:pt x="86980" y="49710"/>
                </a:lnTo>
                <a:lnTo>
                  <a:pt x="86980" y="49700"/>
                </a:lnTo>
                <a:lnTo>
                  <a:pt x="86980" y="49690"/>
                </a:lnTo>
                <a:lnTo>
                  <a:pt x="86980" y="49680"/>
                </a:lnTo>
                <a:lnTo>
                  <a:pt x="86980" y="49670"/>
                </a:lnTo>
                <a:lnTo>
                  <a:pt x="86980" y="49640"/>
                </a:lnTo>
                <a:lnTo>
                  <a:pt x="86980" y="49630"/>
                </a:lnTo>
                <a:lnTo>
                  <a:pt x="86980" y="49620"/>
                </a:lnTo>
                <a:lnTo>
                  <a:pt x="86980" y="49610"/>
                </a:lnTo>
                <a:lnTo>
                  <a:pt x="86980" y="49600"/>
                </a:lnTo>
                <a:lnTo>
                  <a:pt x="86980" y="49590"/>
                </a:lnTo>
                <a:lnTo>
                  <a:pt x="86970" y="49580"/>
                </a:lnTo>
                <a:lnTo>
                  <a:pt x="86970" y="49570"/>
                </a:lnTo>
                <a:lnTo>
                  <a:pt x="86970" y="49550"/>
                </a:lnTo>
                <a:lnTo>
                  <a:pt x="86960" y="49540"/>
                </a:lnTo>
                <a:lnTo>
                  <a:pt x="86960" y="49530"/>
                </a:lnTo>
                <a:lnTo>
                  <a:pt x="86950" y="49520"/>
                </a:lnTo>
                <a:lnTo>
                  <a:pt x="86950" y="49510"/>
                </a:lnTo>
                <a:lnTo>
                  <a:pt x="86940" y="49500"/>
                </a:lnTo>
                <a:lnTo>
                  <a:pt x="86940" y="49490"/>
                </a:lnTo>
                <a:lnTo>
                  <a:pt x="86930" y="49490"/>
                </a:lnTo>
                <a:lnTo>
                  <a:pt x="86920" y="49470"/>
                </a:lnTo>
                <a:lnTo>
                  <a:pt x="86920" y="49460"/>
                </a:lnTo>
                <a:lnTo>
                  <a:pt x="86920" y="49450"/>
                </a:lnTo>
                <a:lnTo>
                  <a:pt x="86920" y="49440"/>
                </a:lnTo>
                <a:lnTo>
                  <a:pt x="86910" y="49430"/>
                </a:lnTo>
                <a:lnTo>
                  <a:pt x="86900" y="49430"/>
                </a:lnTo>
                <a:lnTo>
                  <a:pt x="86900" y="49420"/>
                </a:lnTo>
                <a:lnTo>
                  <a:pt x="86900" y="49410"/>
                </a:lnTo>
                <a:lnTo>
                  <a:pt x="86890" y="49410"/>
                </a:lnTo>
                <a:lnTo>
                  <a:pt x="86880" y="49400"/>
                </a:lnTo>
                <a:lnTo>
                  <a:pt x="86870" y="49400"/>
                </a:lnTo>
                <a:lnTo>
                  <a:pt x="86870" y="49390"/>
                </a:lnTo>
                <a:lnTo>
                  <a:pt x="86860" y="49390"/>
                </a:lnTo>
                <a:lnTo>
                  <a:pt x="86850" y="49380"/>
                </a:lnTo>
                <a:lnTo>
                  <a:pt x="86830" y="49370"/>
                </a:lnTo>
                <a:lnTo>
                  <a:pt x="86820" y="49370"/>
                </a:lnTo>
                <a:lnTo>
                  <a:pt x="86810" y="49350"/>
                </a:lnTo>
                <a:lnTo>
                  <a:pt x="86810" y="49340"/>
                </a:lnTo>
                <a:lnTo>
                  <a:pt x="86800" y="49330"/>
                </a:lnTo>
                <a:lnTo>
                  <a:pt x="86800" y="49320"/>
                </a:lnTo>
                <a:lnTo>
                  <a:pt x="86800" y="49310"/>
                </a:lnTo>
                <a:lnTo>
                  <a:pt x="86810" y="49300"/>
                </a:lnTo>
                <a:lnTo>
                  <a:pt x="86810" y="49290"/>
                </a:lnTo>
                <a:lnTo>
                  <a:pt x="86820" y="49290"/>
                </a:lnTo>
                <a:lnTo>
                  <a:pt x="86820" y="49270"/>
                </a:lnTo>
                <a:lnTo>
                  <a:pt x="86830" y="49260"/>
                </a:lnTo>
                <a:lnTo>
                  <a:pt x="86830" y="49240"/>
                </a:lnTo>
                <a:lnTo>
                  <a:pt x="86840" y="49240"/>
                </a:lnTo>
                <a:lnTo>
                  <a:pt x="86850" y="49230"/>
                </a:lnTo>
                <a:lnTo>
                  <a:pt x="86850" y="49220"/>
                </a:lnTo>
                <a:lnTo>
                  <a:pt x="86860" y="49200"/>
                </a:lnTo>
                <a:lnTo>
                  <a:pt x="86870" y="49190"/>
                </a:lnTo>
                <a:lnTo>
                  <a:pt x="86880" y="49190"/>
                </a:lnTo>
                <a:lnTo>
                  <a:pt x="86910" y="49170"/>
                </a:lnTo>
                <a:lnTo>
                  <a:pt x="86920" y="49170"/>
                </a:lnTo>
                <a:lnTo>
                  <a:pt x="86920" y="49160"/>
                </a:lnTo>
                <a:lnTo>
                  <a:pt x="86920" y="49150"/>
                </a:lnTo>
                <a:lnTo>
                  <a:pt x="86930" y="49150"/>
                </a:lnTo>
                <a:lnTo>
                  <a:pt x="86930" y="49140"/>
                </a:lnTo>
                <a:lnTo>
                  <a:pt x="86940" y="49120"/>
                </a:lnTo>
                <a:lnTo>
                  <a:pt x="86940" y="49110"/>
                </a:lnTo>
                <a:lnTo>
                  <a:pt x="86940" y="49100"/>
                </a:lnTo>
                <a:lnTo>
                  <a:pt x="86950" y="49100"/>
                </a:lnTo>
                <a:lnTo>
                  <a:pt x="86950" y="49090"/>
                </a:lnTo>
                <a:lnTo>
                  <a:pt x="86950" y="49080"/>
                </a:lnTo>
                <a:lnTo>
                  <a:pt x="86950" y="49070"/>
                </a:lnTo>
                <a:lnTo>
                  <a:pt x="86950" y="49060"/>
                </a:lnTo>
                <a:lnTo>
                  <a:pt x="86950" y="49050"/>
                </a:lnTo>
                <a:lnTo>
                  <a:pt x="86950" y="49040"/>
                </a:lnTo>
                <a:lnTo>
                  <a:pt x="86950" y="49030"/>
                </a:lnTo>
                <a:lnTo>
                  <a:pt x="86950" y="49040"/>
                </a:lnTo>
                <a:lnTo>
                  <a:pt x="86950" y="49050"/>
                </a:lnTo>
                <a:lnTo>
                  <a:pt x="86950" y="49060"/>
                </a:lnTo>
                <a:lnTo>
                  <a:pt x="86950" y="49070"/>
                </a:lnTo>
                <a:lnTo>
                  <a:pt x="86940" y="49080"/>
                </a:lnTo>
                <a:lnTo>
                  <a:pt x="86940" y="49090"/>
                </a:lnTo>
                <a:lnTo>
                  <a:pt x="86930" y="49120"/>
                </a:lnTo>
                <a:lnTo>
                  <a:pt x="86920" y="49140"/>
                </a:lnTo>
                <a:lnTo>
                  <a:pt x="86910" y="49150"/>
                </a:lnTo>
                <a:lnTo>
                  <a:pt x="86910" y="49160"/>
                </a:lnTo>
                <a:lnTo>
                  <a:pt x="86900" y="49160"/>
                </a:lnTo>
                <a:lnTo>
                  <a:pt x="86900" y="49170"/>
                </a:lnTo>
                <a:lnTo>
                  <a:pt x="86890" y="49170"/>
                </a:lnTo>
                <a:lnTo>
                  <a:pt x="86860" y="49190"/>
                </a:lnTo>
                <a:lnTo>
                  <a:pt x="86850" y="49180"/>
                </a:lnTo>
                <a:lnTo>
                  <a:pt x="86840" y="49180"/>
                </a:lnTo>
                <a:lnTo>
                  <a:pt x="86830" y="49180"/>
                </a:lnTo>
                <a:lnTo>
                  <a:pt x="86820" y="49180"/>
                </a:lnTo>
                <a:lnTo>
                  <a:pt x="86810" y="49180"/>
                </a:lnTo>
                <a:lnTo>
                  <a:pt x="86800" y="49190"/>
                </a:lnTo>
                <a:lnTo>
                  <a:pt x="86790" y="49190"/>
                </a:lnTo>
                <a:lnTo>
                  <a:pt x="86790" y="49200"/>
                </a:lnTo>
                <a:lnTo>
                  <a:pt x="86780" y="49200"/>
                </a:lnTo>
                <a:lnTo>
                  <a:pt x="86770" y="49210"/>
                </a:lnTo>
                <a:lnTo>
                  <a:pt x="86770" y="49220"/>
                </a:lnTo>
                <a:lnTo>
                  <a:pt x="86770" y="49230"/>
                </a:lnTo>
                <a:lnTo>
                  <a:pt x="86760" y="49240"/>
                </a:lnTo>
                <a:lnTo>
                  <a:pt x="86760" y="49250"/>
                </a:lnTo>
                <a:lnTo>
                  <a:pt x="86760" y="49260"/>
                </a:lnTo>
                <a:lnTo>
                  <a:pt x="86760" y="49270"/>
                </a:lnTo>
                <a:lnTo>
                  <a:pt x="86750" y="49290"/>
                </a:lnTo>
                <a:lnTo>
                  <a:pt x="86740" y="49310"/>
                </a:lnTo>
                <a:lnTo>
                  <a:pt x="86730" y="49300"/>
                </a:lnTo>
                <a:lnTo>
                  <a:pt x="86720" y="49300"/>
                </a:lnTo>
                <a:lnTo>
                  <a:pt x="86710" y="49300"/>
                </a:lnTo>
                <a:lnTo>
                  <a:pt x="86700" y="49300"/>
                </a:lnTo>
                <a:lnTo>
                  <a:pt x="86690" y="49290"/>
                </a:lnTo>
                <a:lnTo>
                  <a:pt x="86680" y="49290"/>
                </a:lnTo>
                <a:lnTo>
                  <a:pt x="86670" y="49290"/>
                </a:lnTo>
                <a:lnTo>
                  <a:pt x="86670" y="49280"/>
                </a:lnTo>
                <a:lnTo>
                  <a:pt x="86660" y="49280"/>
                </a:lnTo>
                <a:lnTo>
                  <a:pt x="86650" y="49280"/>
                </a:lnTo>
                <a:lnTo>
                  <a:pt x="86650" y="49270"/>
                </a:lnTo>
                <a:lnTo>
                  <a:pt x="86640" y="49260"/>
                </a:lnTo>
                <a:lnTo>
                  <a:pt x="86630" y="49260"/>
                </a:lnTo>
                <a:lnTo>
                  <a:pt x="86620" y="49250"/>
                </a:lnTo>
                <a:lnTo>
                  <a:pt x="86620" y="49210"/>
                </a:lnTo>
                <a:lnTo>
                  <a:pt x="86620" y="49190"/>
                </a:lnTo>
                <a:lnTo>
                  <a:pt x="86610" y="49190"/>
                </a:lnTo>
                <a:lnTo>
                  <a:pt x="86590" y="49190"/>
                </a:lnTo>
                <a:lnTo>
                  <a:pt x="86590" y="49200"/>
                </a:lnTo>
                <a:lnTo>
                  <a:pt x="86580" y="49200"/>
                </a:lnTo>
                <a:lnTo>
                  <a:pt x="86580" y="49210"/>
                </a:lnTo>
                <a:lnTo>
                  <a:pt x="86590" y="49210"/>
                </a:lnTo>
                <a:lnTo>
                  <a:pt x="86590" y="49220"/>
                </a:lnTo>
                <a:lnTo>
                  <a:pt x="86590" y="49230"/>
                </a:lnTo>
                <a:lnTo>
                  <a:pt x="86590" y="49250"/>
                </a:lnTo>
                <a:lnTo>
                  <a:pt x="86600" y="49260"/>
                </a:lnTo>
                <a:lnTo>
                  <a:pt x="86600" y="49270"/>
                </a:lnTo>
                <a:lnTo>
                  <a:pt x="86610" y="49270"/>
                </a:lnTo>
                <a:lnTo>
                  <a:pt x="86610" y="49280"/>
                </a:lnTo>
                <a:lnTo>
                  <a:pt x="86610" y="49290"/>
                </a:lnTo>
                <a:lnTo>
                  <a:pt x="86620" y="49300"/>
                </a:lnTo>
                <a:lnTo>
                  <a:pt x="86630" y="49300"/>
                </a:lnTo>
                <a:lnTo>
                  <a:pt x="86640" y="49310"/>
                </a:lnTo>
                <a:lnTo>
                  <a:pt x="86650" y="49320"/>
                </a:lnTo>
                <a:lnTo>
                  <a:pt x="86650" y="49330"/>
                </a:lnTo>
                <a:lnTo>
                  <a:pt x="86640" y="49330"/>
                </a:lnTo>
                <a:lnTo>
                  <a:pt x="86650" y="49330"/>
                </a:lnTo>
                <a:lnTo>
                  <a:pt x="86660" y="49330"/>
                </a:lnTo>
                <a:lnTo>
                  <a:pt x="86670" y="49340"/>
                </a:lnTo>
                <a:lnTo>
                  <a:pt x="86670" y="49350"/>
                </a:lnTo>
                <a:lnTo>
                  <a:pt x="86680" y="49350"/>
                </a:lnTo>
                <a:lnTo>
                  <a:pt x="86690" y="49360"/>
                </a:lnTo>
                <a:lnTo>
                  <a:pt x="86700" y="49360"/>
                </a:lnTo>
                <a:lnTo>
                  <a:pt x="86700" y="49370"/>
                </a:lnTo>
                <a:lnTo>
                  <a:pt x="86700" y="49380"/>
                </a:lnTo>
                <a:lnTo>
                  <a:pt x="86710" y="49380"/>
                </a:lnTo>
                <a:lnTo>
                  <a:pt x="86700" y="49380"/>
                </a:lnTo>
                <a:lnTo>
                  <a:pt x="86710" y="49380"/>
                </a:lnTo>
                <a:lnTo>
                  <a:pt x="86710" y="49390"/>
                </a:lnTo>
                <a:lnTo>
                  <a:pt x="86720" y="49390"/>
                </a:lnTo>
                <a:lnTo>
                  <a:pt x="86720" y="49400"/>
                </a:lnTo>
                <a:lnTo>
                  <a:pt x="86710" y="49400"/>
                </a:lnTo>
                <a:lnTo>
                  <a:pt x="86720" y="49400"/>
                </a:lnTo>
                <a:lnTo>
                  <a:pt x="86720" y="49410"/>
                </a:lnTo>
                <a:lnTo>
                  <a:pt x="86720" y="49400"/>
                </a:lnTo>
                <a:lnTo>
                  <a:pt x="86730" y="49400"/>
                </a:lnTo>
                <a:lnTo>
                  <a:pt x="86730" y="49410"/>
                </a:lnTo>
                <a:lnTo>
                  <a:pt x="86740" y="49410"/>
                </a:lnTo>
                <a:lnTo>
                  <a:pt x="86740" y="49420"/>
                </a:lnTo>
                <a:lnTo>
                  <a:pt x="86740" y="49430"/>
                </a:lnTo>
                <a:lnTo>
                  <a:pt x="86750" y="49440"/>
                </a:lnTo>
                <a:lnTo>
                  <a:pt x="86740" y="49440"/>
                </a:lnTo>
                <a:lnTo>
                  <a:pt x="86750" y="49440"/>
                </a:lnTo>
                <a:lnTo>
                  <a:pt x="86750" y="49450"/>
                </a:lnTo>
                <a:lnTo>
                  <a:pt x="86760" y="49450"/>
                </a:lnTo>
                <a:lnTo>
                  <a:pt x="86750" y="49460"/>
                </a:lnTo>
                <a:lnTo>
                  <a:pt x="86760" y="49460"/>
                </a:lnTo>
                <a:lnTo>
                  <a:pt x="86750" y="49460"/>
                </a:lnTo>
                <a:lnTo>
                  <a:pt x="86760" y="49470"/>
                </a:lnTo>
                <a:lnTo>
                  <a:pt x="86760" y="49460"/>
                </a:lnTo>
                <a:lnTo>
                  <a:pt x="86760" y="49470"/>
                </a:lnTo>
                <a:lnTo>
                  <a:pt x="86770" y="49470"/>
                </a:lnTo>
                <a:lnTo>
                  <a:pt x="86780" y="49480"/>
                </a:lnTo>
                <a:lnTo>
                  <a:pt x="86780" y="49490"/>
                </a:lnTo>
                <a:lnTo>
                  <a:pt x="86790" y="49490"/>
                </a:lnTo>
                <a:lnTo>
                  <a:pt x="86790" y="49500"/>
                </a:lnTo>
                <a:lnTo>
                  <a:pt x="86790" y="49510"/>
                </a:lnTo>
                <a:lnTo>
                  <a:pt x="86800" y="49520"/>
                </a:lnTo>
                <a:lnTo>
                  <a:pt x="86800" y="49530"/>
                </a:lnTo>
                <a:lnTo>
                  <a:pt x="86800" y="49520"/>
                </a:lnTo>
                <a:lnTo>
                  <a:pt x="86800" y="49530"/>
                </a:lnTo>
                <a:lnTo>
                  <a:pt x="86810" y="49530"/>
                </a:lnTo>
                <a:lnTo>
                  <a:pt x="86820" y="49540"/>
                </a:lnTo>
                <a:lnTo>
                  <a:pt x="86820" y="49550"/>
                </a:lnTo>
                <a:lnTo>
                  <a:pt x="86830" y="49550"/>
                </a:lnTo>
                <a:lnTo>
                  <a:pt x="86830" y="49560"/>
                </a:lnTo>
                <a:lnTo>
                  <a:pt x="86830" y="49570"/>
                </a:lnTo>
                <a:lnTo>
                  <a:pt x="86840" y="49570"/>
                </a:lnTo>
                <a:lnTo>
                  <a:pt x="86830" y="49570"/>
                </a:lnTo>
                <a:lnTo>
                  <a:pt x="86830" y="49580"/>
                </a:lnTo>
                <a:lnTo>
                  <a:pt x="86840" y="49580"/>
                </a:lnTo>
                <a:lnTo>
                  <a:pt x="86840" y="49590"/>
                </a:lnTo>
                <a:lnTo>
                  <a:pt x="86840" y="49600"/>
                </a:lnTo>
                <a:lnTo>
                  <a:pt x="86840" y="49610"/>
                </a:lnTo>
                <a:lnTo>
                  <a:pt x="86840" y="49620"/>
                </a:lnTo>
                <a:lnTo>
                  <a:pt x="86850" y="49630"/>
                </a:lnTo>
                <a:lnTo>
                  <a:pt x="86850" y="49640"/>
                </a:lnTo>
                <a:lnTo>
                  <a:pt x="86840" y="49640"/>
                </a:lnTo>
                <a:lnTo>
                  <a:pt x="86840" y="49650"/>
                </a:lnTo>
                <a:lnTo>
                  <a:pt x="86840" y="49660"/>
                </a:lnTo>
                <a:lnTo>
                  <a:pt x="86840" y="49670"/>
                </a:lnTo>
                <a:lnTo>
                  <a:pt x="86840" y="49680"/>
                </a:lnTo>
                <a:lnTo>
                  <a:pt x="86840" y="49690"/>
                </a:lnTo>
                <a:lnTo>
                  <a:pt x="86840" y="49700"/>
                </a:lnTo>
                <a:lnTo>
                  <a:pt x="86840" y="49710"/>
                </a:lnTo>
                <a:lnTo>
                  <a:pt x="86840" y="49720"/>
                </a:lnTo>
                <a:lnTo>
                  <a:pt x="86840" y="49730"/>
                </a:lnTo>
                <a:lnTo>
                  <a:pt x="86840" y="49740"/>
                </a:lnTo>
                <a:lnTo>
                  <a:pt x="86830" y="49740"/>
                </a:lnTo>
                <a:lnTo>
                  <a:pt x="86830" y="49750"/>
                </a:lnTo>
                <a:lnTo>
                  <a:pt x="86830" y="49740"/>
                </a:lnTo>
                <a:lnTo>
                  <a:pt x="86830" y="49750"/>
                </a:lnTo>
                <a:lnTo>
                  <a:pt x="86820" y="49760"/>
                </a:lnTo>
                <a:lnTo>
                  <a:pt x="86830" y="49760"/>
                </a:lnTo>
                <a:lnTo>
                  <a:pt x="86830" y="49770"/>
                </a:lnTo>
                <a:lnTo>
                  <a:pt x="86830" y="49780"/>
                </a:lnTo>
                <a:lnTo>
                  <a:pt x="86820" y="49780"/>
                </a:lnTo>
                <a:lnTo>
                  <a:pt x="86810" y="49780"/>
                </a:lnTo>
                <a:lnTo>
                  <a:pt x="86810" y="49790"/>
                </a:lnTo>
                <a:lnTo>
                  <a:pt x="86800" y="49800"/>
                </a:lnTo>
                <a:lnTo>
                  <a:pt x="86800" y="49790"/>
                </a:lnTo>
                <a:lnTo>
                  <a:pt x="86790" y="49790"/>
                </a:lnTo>
                <a:lnTo>
                  <a:pt x="86790" y="49800"/>
                </a:lnTo>
                <a:lnTo>
                  <a:pt x="86790" y="49810"/>
                </a:lnTo>
                <a:lnTo>
                  <a:pt x="86790" y="49820"/>
                </a:lnTo>
                <a:lnTo>
                  <a:pt x="86790" y="49830"/>
                </a:lnTo>
                <a:lnTo>
                  <a:pt x="86790" y="49840"/>
                </a:lnTo>
                <a:lnTo>
                  <a:pt x="86800" y="49840"/>
                </a:lnTo>
                <a:lnTo>
                  <a:pt x="86800" y="49850"/>
                </a:lnTo>
                <a:lnTo>
                  <a:pt x="86790" y="49850"/>
                </a:lnTo>
                <a:lnTo>
                  <a:pt x="86790" y="49860"/>
                </a:lnTo>
                <a:lnTo>
                  <a:pt x="86790" y="49870"/>
                </a:lnTo>
                <a:lnTo>
                  <a:pt x="86780" y="49880"/>
                </a:lnTo>
                <a:lnTo>
                  <a:pt x="86780" y="49890"/>
                </a:lnTo>
                <a:lnTo>
                  <a:pt x="86780" y="49900"/>
                </a:lnTo>
                <a:lnTo>
                  <a:pt x="86780" y="49910"/>
                </a:lnTo>
                <a:lnTo>
                  <a:pt x="86790" y="49910"/>
                </a:lnTo>
                <a:lnTo>
                  <a:pt x="86790" y="49920"/>
                </a:lnTo>
                <a:lnTo>
                  <a:pt x="86790" y="49930"/>
                </a:lnTo>
                <a:lnTo>
                  <a:pt x="86790" y="49940"/>
                </a:lnTo>
                <a:lnTo>
                  <a:pt x="86790" y="49950"/>
                </a:lnTo>
                <a:lnTo>
                  <a:pt x="86780" y="49940"/>
                </a:lnTo>
                <a:lnTo>
                  <a:pt x="86770" y="49940"/>
                </a:lnTo>
                <a:lnTo>
                  <a:pt x="86770" y="49930"/>
                </a:lnTo>
                <a:lnTo>
                  <a:pt x="86770" y="49920"/>
                </a:lnTo>
                <a:lnTo>
                  <a:pt x="86760" y="49920"/>
                </a:lnTo>
                <a:lnTo>
                  <a:pt x="86760" y="49910"/>
                </a:lnTo>
                <a:lnTo>
                  <a:pt x="86760" y="49900"/>
                </a:lnTo>
                <a:lnTo>
                  <a:pt x="86750" y="49900"/>
                </a:lnTo>
                <a:lnTo>
                  <a:pt x="86750" y="49890"/>
                </a:lnTo>
                <a:lnTo>
                  <a:pt x="86740" y="49890"/>
                </a:lnTo>
                <a:lnTo>
                  <a:pt x="86740" y="49880"/>
                </a:lnTo>
                <a:lnTo>
                  <a:pt x="86730" y="49880"/>
                </a:lnTo>
                <a:lnTo>
                  <a:pt x="86730" y="49870"/>
                </a:lnTo>
                <a:lnTo>
                  <a:pt x="86730" y="49860"/>
                </a:lnTo>
                <a:lnTo>
                  <a:pt x="86730" y="49850"/>
                </a:lnTo>
                <a:lnTo>
                  <a:pt x="86730" y="49840"/>
                </a:lnTo>
                <a:lnTo>
                  <a:pt x="86730" y="49830"/>
                </a:lnTo>
                <a:lnTo>
                  <a:pt x="86730" y="49820"/>
                </a:lnTo>
                <a:lnTo>
                  <a:pt x="86730" y="49810"/>
                </a:lnTo>
                <a:lnTo>
                  <a:pt x="86720" y="49810"/>
                </a:lnTo>
                <a:lnTo>
                  <a:pt x="86720" y="49800"/>
                </a:lnTo>
                <a:lnTo>
                  <a:pt x="86710" y="49780"/>
                </a:lnTo>
                <a:lnTo>
                  <a:pt x="86710" y="49770"/>
                </a:lnTo>
                <a:lnTo>
                  <a:pt x="86710" y="49760"/>
                </a:lnTo>
                <a:lnTo>
                  <a:pt x="86710" y="49750"/>
                </a:lnTo>
                <a:lnTo>
                  <a:pt x="86700" y="49740"/>
                </a:lnTo>
                <a:lnTo>
                  <a:pt x="86700" y="49730"/>
                </a:lnTo>
                <a:lnTo>
                  <a:pt x="86690" y="49720"/>
                </a:lnTo>
                <a:lnTo>
                  <a:pt x="86660" y="49710"/>
                </a:lnTo>
                <a:lnTo>
                  <a:pt x="86640" y="49710"/>
                </a:lnTo>
                <a:lnTo>
                  <a:pt x="86630" y="49710"/>
                </a:lnTo>
                <a:lnTo>
                  <a:pt x="86630" y="49720"/>
                </a:lnTo>
                <a:lnTo>
                  <a:pt x="86630" y="49730"/>
                </a:lnTo>
                <a:lnTo>
                  <a:pt x="86630" y="49740"/>
                </a:lnTo>
                <a:lnTo>
                  <a:pt x="86610" y="49740"/>
                </a:lnTo>
                <a:lnTo>
                  <a:pt x="86610" y="49730"/>
                </a:lnTo>
                <a:lnTo>
                  <a:pt x="86600" y="49720"/>
                </a:lnTo>
                <a:lnTo>
                  <a:pt x="86600" y="49700"/>
                </a:lnTo>
                <a:lnTo>
                  <a:pt x="86590" y="49690"/>
                </a:lnTo>
                <a:lnTo>
                  <a:pt x="86590" y="49670"/>
                </a:lnTo>
                <a:lnTo>
                  <a:pt x="86590" y="49660"/>
                </a:lnTo>
                <a:lnTo>
                  <a:pt x="86590" y="49650"/>
                </a:lnTo>
                <a:lnTo>
                  <a:pt x="86590" y="49620"/>
                </a:lnTo>
                <a:lnTo>
                  <a:pt x="86600" y="49600"/>
                </a:lnTo>
                <a:lnTo>
                  <a:pt x="86610" y="49570"/>
                </a:lnTo>
                <a:lnTo>
                  <a:pt x="86590" y="49530"/>
                </a:lnTo>
                <a:lnTo>
                  <a:pt x="86580" y="49510"/>
                </a:lnTo>
                <a:lnTo>
                  <a:pt x="86570" y="49490"/>
                </a:lnTo>
                <a:lnTo>
                  <a:pt x="86570" y="49480"/>
                </a:lnTo>
                <a:lnTo>
                  <a:pt x="86560" y="49480"/>
                </a:lnTo>
                <a:lnTo>
                  <a:pt x="86560" y="49470"/>
                </a:lnTo>
                <a:lnTo>
                  <a:pt x="86560" y="49460"/>
                </a:lnTo>
                <a:lnTo>
                  <a:pt x="86560" y="49450"/>
                </a:lnTo>
                <a:lnTo>
                  <a:pt x="86550" y="49450"/>
                </a:lnTo>
                <a:lnTo>
                  <a:pt x="86550" y="49440"/>
                </a:lnTo>
                <a:lnTo>
                  <a:pt x="86560" y="49440"/>
                </a:lnTo>
                <a:lnTo>
                  <a:pt x="86560" y="49420"/>
                </a:lnTo>
                <a:lnTo>
                  <a:pt x="86560" y="49410"/>
                </a:lnTo>
                <a:lnTo>
                  <a:pt x="86560" y="49400"/>
                </a:lnTo>
                <a:lnTo>
                  <a:pt x="86560" y="49390"/>
                </a:lnTo>
                <a:lnTo>
                  <a:pt x="86560" y="49380"/>
                </a:lnTo>
                <a:lnTo>
                  <a:pt x="86560" y="49370"/>
                </a:lnTo>
                <a:lnTo>
                  <a:pt x="86550" y="49370"/>
                </a:lnTo>
                <a:lnTo>
                  <a:pt x="86550" y="49360"/>
                </a:lnTo>
                <a:lnTo>
                  <a:pt x="86550" y="49350"/>
                </a:lnTo>
                <a:lnTo>
                  <a:pt x="86550" y="49340"/>
                </a:lnTo>
                <a:lnTo>
                  <a:pt x="86540" y="49350"/>
                </a:lnTo>
                <a:lnTo>
                  <a:pt x="86540" y="49340"/>
                </a:lnTo>
                <a:lnTo>
                  <a:pt x="86530" y="49350"/>
                </a:lnTo>
                <a:lnTo>
                  <a:pt x="86530" y="49340"/>
                </a:lnTo>
                <a:lnTo>
                  <a:pt x="86530" y="49330"/>
                </a:lnTo>
                <a:lnTo>
                  <a:pt x="86520" y="49320"/>
                </a:lnTo>
                <a:lnTo>
                  <a:pt x="86530" y="49310"/>
                </a:lnTo>
                <a:lnTo>
                  <a:pt x="86540" y="49310"/>
                </a:lnTo>
                <a:lnTo>
                  <a:pt x="86550" y="49310"/>
                </a:lnTo>
                <a:lnTo>
                  <a:pt x="86540" y="49310"/>
                </a:lnTo>
                <a:lnTo>
                  <a:pt x="86530" y="49310"/>
                </a:lnTo>
                <a:lnTo>
                  <a:pt x="86520" y="49310"/>
                </a:lnTo>
                <a:lnTo>
                  <a:pt x="86520" y="49320"/>
                </a:lnTo>
                <a:lnTo>
                  <a:pt x="86520" y="49330"/>
                </a:lnTo>
                <a:lnTo>
                  <a:pt x="86520" y="49340"/>
                </a:lnTo>
                <a:lnTo>
                  <a:pt x="86520" y="49350"/>
                </a:lnTo>
                <a:lnTo>
                  <a:pt x="86520" y="49360"/>
                </a:lnTo>
                <a:lnTo>
                  <a:pt x="86520" y="49370"/>
                </a:lnTo>
                <a:lnTo>
                  <a:pt x="86530" y="49370"/>
                </a:lnTo>
                <a:lnTo>
                  <a:pt x="86520" y="49370"/>
                </a:lnTo>
                <a:lnTo>
                  <a:pt x="86530" y="49370"/>
                </a:lnTo>
                <a:lnTo>
                  <a:pt x="86530" y="49380"/>
                </a:lnTo>
                <a:lnTo>
                  <a:pt x="86530" y="49390"/>
                </a:lnTo>
                <a:lnTo>
                  <a:pt x="86530" y="49400"/>
                </a:lnTo>
                <a:lnTo>
                  <a:pt x="86520" y="49400"/>
                </a:lnTo>
                <a:lnTo>
                  <a:pt x="86520" y="49410"/>
                </a:lnTo>
                <a:lnTo>
                  <a:pt x="86510" y="49410"/>
                </a:lnTo>
                <a:lnTo>
                  <a:pt x="86510" y="49420"/>
                </a:lnTo>
                <a:lnTo>
                  <a:pt x="86510" y="49430"/>
                </a:lnTo>
                <a:lnTo>
                  <a:pt x="86510" y="49440"/>
                </a:lnTo>
                <a:lnTo>
                  <a:pt x="86500" y="49440"/>
                </a:lnTo>
                <a:lnTo>
                  <a:pt x="86500" y="49430"/>
                </a:lnTo>
                <a:lnTo>
                  <a:pt x="86490" y="49420"/>
                </a:lnTo>
                <a:lnTo>
                  <a:pt x="86500" y="49420"/>
                </a:lnTo>
                <a:lnTo>
                  <a:pt x="86500" y="49410"/>
                </a:lnTo>
                <a:lnTo>
                  <a:pt x="86500" y="49400"/>
                </a:lnTo>
                <a:lnTo>
                  <a:pt x="86500" y="49390"/>
                </a:lnTo>
                <a:lnTo>
                  <a:pt x="86490" y="49380"/>
                </a:lnTo>
                <a:lnTo>
                  <a:pt x="86490" y="49370"/>
                </a:lnTo>
                <a:lnTo>
                  <a:pt x="86490" y="49360"/>
                </a:lnTo>
                <a:lnTo>
                  <a:pt x="86490" y="49350"/>
                </a:lnTo>
                <a:lnTo>
                  <a:pt x="86500" y="49350"/>
                </a:lnTo>
                <a:lnTo>
                  <a:pt x="86500" y="49340"/>
                </a:lnTo>
                <a:lnTo>
                  <a:pt x="86490" y="49330"/>
                </a:lnTo>
                <a:lnTo>
                  <a:pt x="86490" y="49320"/>
                </a:lnTo>
                <a:lnTo>
                  <a:pt x="86480" y="49320"/>
                </a:lnTo>
                <a:lnTo>
                  <a:pt x="8647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50" y="49300"/>
                </a:lnTo>
                <a:lnTo>
                  <a:pt x="86440" y="49300"/>
                </a:lnTo>
                <a:lnTo>
                  <a:pt x="86440" y="49290"/>
                </a:lnTo>
                <a:lnTo>
                  <a:pt x="86440" y="49280"/>
                </a:lnTo>
                <a:lnTo>
                  <a:pt x="86430" y="49280"/>
                </a:lnTo>
                <a:lnTo>
                  <a:pt x="86430" y="49270"/>
                </a:lnTo>
                <a:lnTo>
                  <a:pt x="86420" y="49270"/>
                </a:lnTo>
                <a:lnTo>
                  <a:pt x="86410" y="49270"/>
                </a:lnTo>
                <a:lnTo>
                  <a:pt x="86410" y="49260"/>
                </a:lnTo>
                <a:lnTo>
                  <a:pt x="86410" y="49250"/>
                </a:lnTo>
                <a:lnTo>
                  <a:pt x="86400" y="49240"/>
                </a:lnTo>
                <a:lnTo>
                  <a:pt x="86390" y="49230"/>
                </a:lnTo>
                <a:lnTo>
                  <a:pt x="86390" y="49220"/>
                </a:lnTo>
                <a:lnTo>
                  <a:pt x="86380" y="49220"/>
                </a:lnTo>
                <a:lnTo>
                  <a:pt x="86370" y="49210"/>
                </a:lnTo>
                <a:lnTo>
                  <a:pt x="86360" y="49210"/>
                </a:lnTo>
                <a:lnTo>
                  <a:pt x="86360" y="49200"/>
                </a:lnTo>
                <a:lnTo>
                  <a:pt x="86350" y="49200"/>
                </a:lnTo>
                <a:lnTo>
                  <a:pt x="86340" y="49190"/>
                </a:lnTo>
                <a:lnTo>
                  <a:pt x="86330" y="49180"/>
                </a:lnTo>
                <a:lnTo>
                  <a:pt x="86330" y="49170"/>
                </a:lnTo>
                <a:lnTo>
                  <a:pt x="86320" y="49170"/>
                </a:lnTo>
                <a:lnTo>
                  <a:pt x="86310" y="49160"/>
                </a:lnTo>
                <a:lnTo>
                  <a:pt x="86310" y="49170"/>
                </a:lnTo>
                <a:lnTo>
                  <a:pt x="86310" y="49180"/>
                </a:lnTo>
                <a:lnTo>
                  <a:pt x="86300" y="49180"/>
                </a:lnTo>
                <a:lnTo>
                  <a:pt x="86310" y="49180"/>
                </a:lnTo>
                <a:lnTo>
                  <a:pt x="86310" y="49190"/>
                </a:lnTo>
                <a:lnTo>
                  <a:pt x="86310" y="49200"/>
                </a:lnTo>
                <a:lnTo>
                  <a:pt x="86310" y="49210"/>
                </a:lnTo>
                <a:lnTo>
                  <a:pt x="86310" y="49220"/>
                </a:lnTo>
                <a:lnTo>
                  <a:pt x="86320" y="49220"/>
                </a:lnTo>
                <a:lnTo>
                  <a:pt x="86320" y="49230"/>
                </a:lnTo>
                <a:lnTo>
                  <a:pt x="86320" y="49240"/>
                </a:lnTo>
                <a:lnTo>
                  <a:pt x="86310" y="49240"/>
                </a:lnTo>
                <a:lnTo>
                  <a:pt x="86300" y="49240"/>
                </a:lnTo>
                <a:lnTo>
                  <a:pt x="86300" y="49230"/>
                </a:lnTo>
                <a:lnTo>
                  <a:pt x="86300" y="49220"/>
                </a:lnTo>
                <a:lnTo>
                  <a:pt x="86290" y="49220"/>
                </a:lnTo>
                <a:lnTo>
                  <a:pt x="86290" y="49210"/>
                </a:lnTo>
                <a:lnTo>
                  <a:pt x="86280" y="49210"/>
                </a:lnTo>
                <a:lnTo>
                  <a:pt x="86280" y="49200"/>
                </a:lnTo>
                <a:lnTo>
                  <a:pt x="86270" y="49200"/>
                </a:lnTo>
                <a:lnTo>
                  <a:pt x="86270" y="49190"/>
                </a:lnTo>
                <a:lnTo>
                  <a:pt x="86260" y="49190"/>
                </a:lnTo>
                <a:lnTo>
                  <a:pt x="86260" y="49180"/>
                </a:lnTo>
                <a:lnTo>
                  <a:pt x="86260" y="49170"/>
                </a:lnTo>
                <a:lnTo>
                  <a:pt x="86260" y="49160"/>
                </a:lnTo>
                <a:lnTo>
                  <a:pt x="86250" y="49160"/>
                </a:lnTo>
                <a:lnTo>
                  <a:pt x="86250" y="49150"/>
                </a:lnTo>
                <a:lnTo>
                  <a:pt x="86240" y="49140"/>
                </a:lnTo>
                <a:lnTo>
                  <a:pt x="86240" y="49130"/>
                </a:lnTo>
                <a:lnTo>
                  <a:pt x="86240" y="49120"/>
                </a:lnTo>
                <a:lnTo>
                  <a:pt x="86230" y="49100"/>
                </a:lnTo>
                <a:lnTo>
                  <a:pt x="86230" y="49090"/>
                </a:lnTo>
                <a:lnTo>
                  <a:pt x="86220" y="49090"/>
                </a:lnTo>
                <a:lnTo>
                  <a:pt x="86220" y="49080"/>
                </a:lnTo>
                <a:lnTo>
                  <a:pt x="86210" y="49070"/>
                </a:lnTo>
                <a:lnTo>
                  <a:pt x="86210" y="49060"/>
                </a:lnTo>
                <a:lnTo>
                  <a:pt x="86210" y="49050"/>
                </a:lnTo>
                <a:lnTo>
                  <a:pt x="86210" y="49040"/>
                </a:lnTo>
                <a:lnTo>
                  <a:pt x="86200" y="49040"/>
                </a:lnTo>
                <a:lnTo>
                  <a:pt x="86200" y="49030"/>
                </a:lnTo>
                <a:lnTo>
                  <a:pt x="86200" y="49020"/>
                </a:lnTo>
                <a:lnTo>
                  <a:pt x="86200" y="49010"/>
                </a:lnTo>
                <a:lnTo>
                  <a:pt x="86190" y="49000"/>
                </a:lnTo>
                <a:lnTo>
                  <a:pt x="86190" y="48990"/>
                </a:lnTo>
                <a:lnTo>
                  <a:pt x="86190" y="48980"/>
                </a:lnTo>
                <a:lnTo>
                  <a:pt x="86190" y="48970"/>
                </a:lnTo>
                <a:lnTo>
                  <a:pt x="86190" y="48960"/>
                </a:lnTo>
                <a:lnTo>
                  <a:pt x="86190" y="48950"/>
                </a:lnTo>
                <a:lnTo>
                  <a:pt x="86180" y="48950"/>
                </a:lnTo>
                <a:lnTo>
                  <a:pt x="86190" y="48950"/>
                </a:lnTo>
                <a:lnTo>
                  <a:pt x="86180" y="48940"/>
                </a:lnTo>
                <a:lnTo>
                  <a:pt x="86190" y="48940"/>
                </a:lnTo>
                <a:lnTo>
                  <a:pt x="86180" y="48940"/>
                </a:lnTo>
                <a:lnTo>
                  <a:pt x="86180" y="48930"/>
                </a:lnTo>
                <a:lnTo>
                  <a:pt x="86180" y="48920"/>
                </a:lnTo>
                <a:lnTo>
                  <a:pt x="86180" y="48910"/>
                </a:lnTo>
                <a:lnTo>
                  <a:pt x="86170" y="48910"/>
                </a:lnTo>
                <a:lnTo>
                  <a:pt x="86170" y="48900"/>
                </a:lnTo>
                <a:lnTo>
                  <a:pt x="86160" y="48890"/>
                </a:lnTo>
                <a:lnTo>
                  <a:pt x="86160" y="48880"/>
                </a:lnTo>
                <a:lnTo>
                  <a:pt x="86160" y="48870"/>
                </a:lnTo>
                <a:lnTo>
                  <a:pt x="86150" y="48860"/>
                </a:lnTo>
                <a:lnTo>
                  <a:pt x="86160" y="48860"/>
                </a:lnTo>
                <a:lnTo>
                  <a:pt x="86150" y="48860"/>
                </a:lnTo>
                <a:lnTo>
                  <a:pt x="86150" y="48850"/>
                </a:lnTo>
                <a:lnTo>
                  <a:pt x="86140" y="48850"/>
                </a:lnTo>
                <a:lnTo>
                  <a:pt x="86140" y="48840"/>
                </a:lnTo>
                <a:lnTo>
                  <a:pt x="86130" y="48830"/>
                </a:lnTo>
                <a:lnTo>
                  <a:pt x="86130" y="48820"/>
                </a:lnTo>
                <a:lnTo>
                  <a:pt x="86120" y="48820"/>
                </a:lnTo>
                <a:lnTo>
                  <a:pt x="86120" y="48810"/>
                </a:lnTo>
                <a:lnTo>
                  <a:pt x="86120" y="48800"/>
                </a:lnTo>
                <a:lnTo>
                  <a:pt x="86110" y="48800"/>
                </a:lnTo>
                <a:lnTo>
                  <a:pt x="86110" y="48790"/>
                </a:lnTo>
                <a:lnTo>
                  <a:pt x="86110" y="48780"/>
                </a:lnTo>
                <a:lnTo>
                  <a:pt x="86100" y="48780"/>
                </a:lnTo>
                <a:lnTo>
                  <a:pt x="86100" y="48770"/>
                </a:lnTo>
                <a:lnTo>
                  <a:pt x="86090" y="48770"/>
                </a:lnTo>
                <a:lnTo>
                  <a:pt x="86080" y="48770"/>
                </a:lnTo>
                <a:lnTo>
                  <a:pt x="86070" y="48770"/>
                </a:lnTo>
                <a:lnTo>
                  <a:pt x="86060" y="48760"/>
                </a:lnTo>
                <a:lnTo>
                  <a:pt x="86050" y="48760"/>
                </a:lnTo>
                <a:lnTo>
                  <a:pt x="86050" y="48750"/>
                </a:lnTo>
                <a:lnTo>
                  <a:pt x="86040" y="48750"/>
                </a:lnTo>
                <a:lnTo>
                  <a:pt x="86030" y="48740"/>
                </a:lnTo>
                <a:lnTo>
                  <a:pt x="86020" y="48730"/>
                </a:lnTo>
                <a:lnTo>
                  <a:pt x="86010" y="48720"/>
                </a:lnTo>
                <a:lnTo>
                  <a:pt x="86010" y="48710"/>
                </a:lnTo>
                <a:lnTo>
                  <a:pt x="86000" y="48700"/>
                </a:lnTo>
                <a:lnTo>
                  <a:pt x="86000" y="48690"/>
                </a:lnTo>
                <a:lnTo>
                  <a:pt x="86000" y="48680"/>
                </a:lnTo>
                <a:lnTo>
                  <a:pt x="85990" y="48670"/>
                </a:lnTo>
                <a:lnTo>
                  <a:pt x="85980" y="48660"/>
                </a:lnTo>
                <a:lnTo>
                  <a:pt x="85970" y="48660"/>
                </a:lnTo>
                <a:lnTo>
                  <a:pt x="85960" y="48650"/>
                </a:lnTo>
                <a:lnTo>
                  <a:pt x="85960" y="48640"/>
                </a:lnTo>
                <a:lnTo>
                  <a:pt x="85950" y="48640"/>
                </a:lnTo>
                <a:lnTo>
                  <a:pt x="85950" y="48630"/>
                </a:lnTo>
                <a:lnTo>
                  <a:pt x="85950" y="48620"/>
                </a:lnTo>
                <a:lnTo>
                  <a:pt x="85950" y="48610"/>
                </a:lnTo>
                <a:lnTo>
                  <a:pt x="85950" y="48600"/>
                </a:lnTo>
                <a:lnTo>
                  <a:pt x="85950" y="48590"/>
                </a:lnTo>
                <a:lnTo>
                  <a:pt x="85950" y="48580"/>
                </a:lnTo>
                <a:lnTo>
                  <a:pt x="85950" y="48570"/>
                </a:lnTo>
                <a:lnTo>
                  <a:pt x="85950" y="48560"/>
                </a:lnTo>
                <a:lnTo>
                  <a:pt x="85940" y="48550"/>
                </a:lnTo>
                <a:lnTo>
                  <a:pt x="85930" y="48540"/>
                </a:lnTo>
                <a:lnTo>
                  <a:pt x="85930" y="48530"/>
                </a:lnTo>
                <a:lnTo>
                  <a:pt x="85930" y="48520"/>
                </a:lnTo>
                <a:lnTo>
                  <a:pt x="85910" y="48500"/>
                </a:lnTo>
                <a:lnTo>
                  <a:pt x="85900" y="48490"/>
                </a:lnTo>
                <a:lnTo>
                  <a:pt x="85860" y="48450"/>
                </a:lnTo>
                <a:lnTo>
                  <a:pt x="85830" y="48430"/>
                </a:lnTo>
                <a:lnTo>
                  <a:pt x="85820" y="48430"/>
                </a:lnTo>
                <a:lnTo>
                  <a:pt x="85800" y="48410"/>
                </a:lnTo>
                <a:lnTo>
                  <a:pt x="85770" y="48390"/>
                </a:lnTo>
                <a:lnTo>
                  <a:pt x="85760" y="48370"/>
                </a:lnTo>
                <a:lnTo>
                  <a:pt x="85750" y="48360"/>
                </a:lnTo>
                <a:lnTo>
                  <a:pt x="85750" y="48340"/>
                </a:lnTo>
                <a:lnTo>
                  <a:pt x="85750" y="48280"/>
                </a:lnTo>
                <a:lnTo>
                  <a:pt x="85740" y="48280"/>
                </a:lnTo>
                <a:lnTo>
                  <a:pt x="85740" y="48270"/>
                </a:lnTo>
                <a:lnTo>
                  <a:pt x="85730" y="48250"/>
                </a:lnTo>
                <a:lnTo>
                  <a:pt x="85720" y="48240"/>
                </a:lnTo>
                <a:lnTo>
                  <a:pt x="85710" y="48230"/>
                </a:lnTo>
                <a:lnTo>
                  <a:pt x="85700" y="48210"/>
                </a:lnTo>
                <a:lnTo>
                  <a:pt x="85690" y="48200"/>
                </a:lnTo>
                <a:lnTo>
                  <a:pt x="85670" y="48190"/>
                </a:lnTo>
                <a:lnTo>
                  <a:pt x="85670" y="48180"/>
                </a:lnTo>
                <a:lnTo>
                  <a:pt x="85670" y="48170"/>
                </a:lnTo>
                <a:lnTo>
                  <a:pt x="85650" y="48160"/>
                </a:lnTo>
                <a:lnTo>
                  <a:pt x="85650" y="48150"/>
                </a:lnTo>
                <a:lnTo>
                  <a:pt x="85650" y="48130"/>
                </a:lnTo>
                <a:lnTo>
                  <a:pt x="85660" y="48120"/>
                </a:lnTo>
                <a:lnTo>
                  <a:pt x="85660" y="48110"/>
                </a:lnTo>
                <a:lnTo>
                  <a:pt x="85660" y="48100"/>
                </a:lnTo>
                <a:lnTo>
                  <a:pt x="85660" y="48090"/>
                </a:lnTo>
                <a:lnTo>
                  <a:pt x="85670" y="48090"/>
                </a:lnTo>
                <a:lnTo>
                  <a:pt x="85670" y="48080"/>
                </a:lnTo>
                <a:lnTo>
                  <a:pt x="85680" y="48080"/>
                </a:lnTo>
                <a:lnTo>
                  <a:pt x="85680" y="48070"/>
                </a:lnTo>
                <a:lnTo>
                  <a:pt x="85690" y="48070"/>
                </a:lnTo>
                <a:lnTo>
                  <a:pt x="85690" y="48060"/>
                </a:lnTo>
                <a:lnTo>
                  <a:pt x="85690" y="48050"/>
                </a:lnTo>
                <a:lnTo>
                  <a:pt x="85680" y="48040"/>
                </a:lnTo>
                <a:lnTo>
                  <a:pt x="85680" y="48020"/>
                </a:lnTo>
                <a:lnTo>
                  <a:pt x="85670" y="48010"/>
                </a:lnTo>
                <a:lnTo>
                  <a:pt x="85670" y="48000"/>
                </a:lnTo>
                <a:lnTo>
                  <a:pt x="85670" y="47990"/>
                </a:lnTo>
                <a:lnTo>
                  <a:pt x="85660" y="47990"/>
                </a:lnTo>
                <a:lnTo>
                  <a:pt x="8566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40" y="47970"/>
                </a:lnTo>
                <a:lnTo>
                  <a:pt x="85640" y="47960"/>
                </a:lnTo>
                <a:lnTo>
                  <a:pt x="85630" y="47960"/>
                </a:lnTo>
                <a:lnTo>
                  <a:pt x="85630" y="47950"/>
                </a:lnTo>
                <a:lnTo>
                  <a:pt x="85630" y="47940"/>
                </a:lnTo>
                <a:lnTo>
                  <a:pt x="85630" y="47930"/>
                </a:lnTo>
                <a:lnTo>
                  <a:pt x="85620" y="47920"/>
                </a:lnTo>
                <a:lnTo>
                  <a:pt x="85620" y="47910"/>
                </a:lnTo>
                <a:lnTo>
                  <a:pt x="85620" y="47900"/>
                </a:lnTo>
                <a:lnTo>
                  <a:pt x="85620" y="47890"/>
                </a:lnTo>
                <a:lnTo>
                  <a:pt x="85620" y="47880"/>
                </a:lnTo>
                <a:lnTo>
                  <a:pt x="85610" y="47880"/>
                </a:lnTo>
                <a:lnTo>
                  <a:pt x="85610" y="47870"/>
                </a:lnTo>
                <a:lnTo>
                  <a:pt x="85610" y="47860"/>
                </a:lnTo>
                <a:lnTo>
                  <a:pt x="85620" y="47860"/>
                </a:lnTo>
                <a:lnTo>
                  <a:pt x="85620" y="47850"/>
                </a:lnTo>
                <a:lnTo>
                  <a:pt x="85630" y="47850"/>
                </a:lnTo>
                <a:lnTo>
                  <a:pt x="85630" y="47840"/>
                </a:lnTo>
                <a:lnTo>
                  <a:pt x="85630" y="47830"/>
                </a:lnTo>
                <a:lnTo>
                  <a:pt x="85630" y="47820"/>
                </a:lnTo>
                <a:lnTo>
                  <a:pt x="85630" y="47810"/>
                </a:lnTo>
                <a:lnTo>
                  <a:pt x="85630" y="47800"/>
                </a:lnTo>
                <a:lnTo>
                  <a:pt x="85630" y="47790"/>
                </a:lnTo>
                <a:lnTo>
                  <a:pt x="85640" y="47780"/>
                </a:lnTo>
                <a:lnTo>
                  <a:pt x="85630" y="47780"/>
                </a:lnTo>
                <a:lnTo>
                  <a:pt x="85630" y="47770"/>
                </a:lnTo>
                <a:lnTo>
                  <a:pt x="85630" y="47760"/>
                </a:lnTo>
                <a:lnTo>
                  <a:pt x="85630" y="47750"/>
                </a:lnTo>
                <a:lnTo>
                  <a:pt x="85620" y="47750"/>
                </a:lnTo>
                <a:lnTo>
                  <a:pt x="85620" y="47740"/>
                </a:lnTo>
                <a:lnTo>
                  <a:pt x="85620" y="47730"/>
                </a:lnTo>
                <a:lnTo>
                  <a:pt x="85630" y="47730"/>
                </a:lnTo>
                <a:lnTo>
                  <a:pt x="85630" y="47720"/>
                </a:lnTo>
                <a:lnTo>
                  <a:pt x="85630" y="47710"/>
                </a:lnTo>
                <a:lnTo>
                  <a:pt x="85640" y="47710"/>
                </a:lnTo>
                <a:lnTo>
                  <a:pt x="85640" y="47700"/>
                </a:lnTo>
                <a:lnTo>
                  <a:pt x="85630" y="47700"/>
                </a:lnTo>
                <a:lnTo>
                  <a:pt x="85630" y="47690"/>
                </a:lnTo>
                <a:lnTo>
                  <a:pt x="85630" y="47680"/>
                </a:lnTo>
                <a:lnTo>
                  <a:pt x="85630" y="47670"/>
                </a:lnTo>
                <a:lnTo>
                  <a:pt x="85630" y="47660"/>
                </a:lnTo>
                <a:lnTo>
                  <a:pt x="85640" y="47660"/>
                </a:lnTo>
                <a:lnTo>
                  <a:pt x="85650" y="47660"/>
                </a:lnTo>
                <a:lnTo>
                  <a:pt x="85650" y="47650"/>
                </a:lnTo>
                <a:lnTo>
                  <a:pt x="85660" y="47650"/>
                </a:lnTo>
                <a:lnTo>
                  <a:pt x="85660" y="47640"/>
                </a:lnTo>
                <a:lnTo>
                  <a:pt x="85660" y="47630"/>
                </a:lnTo>
                <a:lnTo>
                  <a:pt x="85650" y="47630"/>
                </a:lnTo>
                <a:lnTo>
                  <a:pt x="85660" y="47630"/>
                </a:lnTo>
                <a:lnTo>
                  <a:pt x="85660" y="47620"/>
                </a:lnTo>
                <a:lnTo>
                  <a:pt x="85670" y="47620"/>
                </a:lnTo>
                <a:lnTo>
                  <a:pt x="85660" y="47610"/>
                </a:lnTo>
                <a:lnTo>
                  <a:pt x="85660" y="47600"/>
                </a:lnTo>
                <a:lnTo>
                  <a:pt x="85650" y="47600"/>
                </a:lnTo>
                <a:lnTo>
                  <a:pt x="85650" y="47590"/>
                </a:lnTo>
                <a:lnTo>
                  <a:pt x="85660" y="47590"/>
                </a:lnTo>
                <a:lnTo>
                  <a:pt x="85660" y="47580"/>
                </a:lnTo>
                <a:lnTo>
                  <a:pt x="85650" y="47580"/>
                </a:lnTo>
                <a:lnTo>
                  <a:pt x="85650" y="47570"/>
                </a:lnTo>
                <a:lnTo>
                  <a:pt x="85660" y="47570"/>
                </a:lnTo>
                <a:lnTo>
                  <a:pt x="85660" y="47560"/>
                </a:lnTo>
                <a:lnTo>
                  <a:pt x="85660" y="47550"/>
                </a:lnTo>
                <a:lnTo>
                  <a:pt x="85670" y="47550"/>
                </a:lnTo>
                <a:lnTo>
                  <a:pt x="85670" y="47540"/>
                </a:lnTo>
                <a:lnTo>
                  <a:pt x="85670" y="47530"/>
                </a:lnTo>
                <a:lnTo>
                  <a:pt x="85680" y="47520"/>
                </a:lnTo>
                <a:lnTo>
                  <a:pt x="85680" y="47510"/>
                </a:lnTo>
                <a:lnTo>
                  <a:pt x="85680" y="47500"/>
                </a:lnTo>
                <a:lnTo>
                  <a:pt x="85680" y="47490"/>
                </a:lnTo>
                <a:lnTo>
                  <a:pt x="85690" y="47490"/>
                </a:lnTo>
                <a:lnTo>
                  <a:pt x="85680" y="47480"/>
                </a:lnTo>
                <a:lnTo>
                  <a:pt x="85680" y="47470"/>
                </a:lnTo>
                <a:lnTo>
                  <a:pt x="85680" y="47460"/>
                </a:lnTo>
                <a:lnTo>
                  <a:pt x="85680" y="47450"/>
                </a:lnTo>
                <a:lnTo>
                  <a:pt x="85680" y="47440"/>
                </a:lnTo>
                <a:lnTo>
                  <a:pt x="85680" y="47430"/>
                </a:lnTo>
                <a:lnTo>
                  <a:pt x="85690" y="47430"/>
                </a:lnTo>
                <a:lnTo>
                  <a:pt x="85680" y="47430"/>
                </a:lnTo>
                <a:lnTo>
                  <a:pt x="85680" y="47420"/>
                </a:lnTo>
                <a:lnTo>
                  <a:pt x="85670" y="47410"/>
                </a:lnTo>
                <a:lnTo>
                  <a:pt x="85680" y="47410"/>
                </a:lnTo>
                <a:lnTo>
                  <a:pt x="85680" y="47400"/>
                </a:lnTo>
                <a:lnTo>
                  <a:pt x="85680" y="47390"/>
                </a:lnTo>
                <a:lnTo>
                  <a:pt x="85670" y="47390"/>
                </a:lnTo>
                <a:lnTo>
                  <a:pt x="85670" y="47380"/>
                </a:lnTo>
                <a:lnTo>
                  <a:pt x="85660" y="47380"/>
                </a:lnTo>
                <a:lnTo>
                  <a:pt x="85660" y="47370"/>
                </a:lnTo>
                <a:lnTo>
                  <a:pt x="85660" y="47360"/>
                </a:lnTo>
                <a:lnTo>
                  <a:pt x="85660" y="47350"/>
                </a:lnTo>
                <a:lnTo>
                  <a:pt x="85670" y="47350"/>
                </a:lnTo>
                <a:lnTo>
                  <a:pt x="85670" y="47340"/>
                </a:lnTo>
                <a:lnTo>
                  <a:pt x="85660" y="47320"/>
                </a:lnTo>
                <a:lnTo>
                  <a:pt x="85660" y="47310"/>
                </a:lnTo>
                <a:lnTo>
                  <a:pt x="85660" y="47300"/>
                </a:lnTo>
                <a:lnTo>
                  <a:pt x="85660" y="47290"/>
                </a:lnTo>
                <a:lnTo>
                  <a:pt x="85660" y="47280"/>
                </a:lnTo>
                <a:lnTo>
                  <a:pt x="85660" y="47270"/>
                </a:lnTo>
                <a:lnTo>
                  <a:pt x="85670" y="47260"/>
                </a:lnTo>
                <a:lnTo>
                  <a:pt x="85670" y="47250"/>
                </a:lnTo>
                <a:lnTo>
                  <a:pt x="85670" y="47240"/>
                </a:lnTo>
                <a:lnTo>
                  <a:pt x="85670" y="47230"/>
                </a:lnTo>
                <a:lnTo>
                  <a:pt x="85680" y="47220"/>
                </a:lnTo>
                <a:lnTo>
                  <a:pt x="85680" y="47210"/>
                </a:lnTo>
                <a:lnTo>
                  <a:pt x="85680" y="47200"/>
                </a:lnTo>
                <a:lnTo>
                  <a:pt x="85680" y="47190"/>
                </a:lnTo>
                <a:lnTo>
                  <a:pt x="85690" y="47190"/>
                </a:lnTo>
                <a:lnTo>
                  <a:pt x="85690" y="47180"/>
                </a:lnTo>
                <a:lnTo>
                  <a:pt x="85700" y="47180"/>
                </a:lnTo>
                <a:lnTo>
                  <a:pt x="85700" y="47170"/>
                </a:lnTo>
                <a:lnTo>
                  <a:pt x="85700" y="47160"/>
                </a:lnTo>
                <a:lnTo>
                  <a:pt x="85700" y="47150"/>
                </a:lnTo>
                <a:lnTo>
                  <a:pt x="85710" y="47150"/>
                </a:lnTo>
                <a:lnTo>
                  <a:pt x="85710" y="47140"/>
                </a:lnTo>
                <a:lnTo>
                  <a:pt x="85710" y="47130"/>
                </a:lnTo>
                <a:lnTo>
                  <a:pt x="85720" y="47120"/>
                </a:lnTo>
                <a:lnTo>
                  <a:pt x="85720" y="47110"/>
                </a:lnTo>
                <a:lnTo>
                  <a:pt x="85730" y="47110"/>
                </a:lnTo>
                <a:lnTo>
                  <a:pt x="85730" y="47100"/>
                </a:lnTo>
                <a:lnTo>
                  <a:pt x="85740" y="47100"/>
                </a:lnTo>
                <a:lnTo>
                  <a:pt x="85750" y="47090"/>
                </a:lnTo>
                <a:lnTo>
                  <a:pt x="85750" y="47080"/>
                </a:lnTo>
                <a:lnTo>
                  <a:pt x="85750" y="47070"/>
                </a:lnTo>
                <a:lnTo>
                  <a:pt x="85750" y="47060"/>
                </a:lnTo>
                <a:lnTo>
                  <a:pt x="85750" y="47050"/>
                </a:lnTo>
                <a:lnTo>
                  <a:pt x="85750" y="47040"/>
                </a:lnTo>
                <a:lnTo>
                  <a:pt x="85750" y="47030"/>
                </a:lnTo>
                <a:lnTo>
                  <a:pt x="85740" y="47020"/>
                </a:lnTo>
                <a:lnTo>
                  <a:pt x="85740" y="47010"/>
                </a:lnTo>
                <a:lnTo>
                  <a:pt x="85730" y="47000"/>
                </a:lnTo>
                <a:lnTo>
                  <a:pt x="85730" y="46990"/>
                </a:lnTo>
                <a:lnTo>
                  <a:pt x="85720" y="46980"/>
                </a:lnTo>
                <a:lnTo>
                  <a:pt x="85720" y="46970"/>
                </a:lnTo>
                <a:lnTo>
                  <a:pt x="85720" y="46960"/>
                </a:lnTo>
                <a:lnTo>
                  <a:pt x="85710" y="46950"/>
                </a:lnTo>
                <a:lnTo>
                  <a:pt x="85710" y="46940"/>
                </a:lnTo>
                <a:lnTo>
                  <a:pt x="85700" y="46930"/>
                </a:lnTo>
                <a:lnTo>
                  <a:pt x="85700" y="46920"/>
                </a:lnTo>
                <a:lnTo>
                  <a:pt x="85700" y="46910"/>
                </a:lnTo>
                <a:lnTo>
                  <a:pt x="85690" y="46900"/>
                </a:lnTo>
                <a:lnTo>
                  <a:pt x="85690" y="46890"/>
                </a:lnTo>
                <a:lnTo>
                  <a:pt x="85690" y="4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