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Kusini Pemba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usini Pemb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8870" y="42030"/>
                </a:moveTo>
                <a:lnTo>
                  <a:pt x="88880" y="42030"/>
                </a:lnTo>
                <a:lnTo>
                  <a:pt x="88890" y="42030"/>
                </a:lnTo>
                <a:lnTo>
                  <a:pt x="88890" y="42040"/>
                </a:lnTo>
                <a:lnTo>
                  <a:pt x="88900" y="42040"/>
                </a:lnTo>
                <a:lnTo>
                  <a:pt x="88900" y="42050"/>
                </a:lnTo>
                <a:lnTo>
                  <a:pt x="88900" y="42040"/>
                </a:lnTo>
                <a:lnTo>
                  <a:pt x="88890" y="42040"/>
                </a:lnTo>
                <a:lnTo>
                  <a:pt x="88890" y="42050"/>
                </a:lnTo>
                <a:lnTo>
                  <a:pt x="88890" y="42040"/>
                </a:lnTo>
                <a:lnTo>
                  <a:pt x="88880" y="42040"/>
                </a:lnTo>
                <a:lnTo>
                  <a:pt x="88880" y="42050"/>
                </a:lnTo>
                <a:lnTo>
                  <a:pt x="88890" y="42050"/>
                </a:lnTo>
                <a:lnTo>
                  <a:pt x="88880" y="42050"/>
                </a:lnTo>
                <a:lnTo>
                  <a:pt x="88890" y="42050"/>
                </a:lnTo>
                <a:lnTo>
                  <a:pt x="88890" y="42060"/>
                </a:lnTo>
                <a:lnTo>
                  <a:pt x="88900" y="42060"/>
                </a:lnTo>
                <a:lnTo>
                  <a:pt x="88900" y="42070"/>
                </a:lnTo>
                <a:lnTo>
                  <a:pt x="88900" y="42060"/>
                </a:lnTo>
                <a:lnTo>
                  <a:pt x="88910" y="42070"/>
                </a:lnTo>
                <a:lnTo>
                  <a:pt x="88910" y="42080"/>
                </a:lnTo>
                <a:lnTo>
                  <a:pt x="88920" y="42080"/>
                </a:lnTo>
                <a:lnTo>
                  <a:pt x="88920" y="42090"/>
                </a:lnTo>
                <a:lnTo>
                  <a:pt x="88920" y="42080"/>
                </a:lnTo>
                <a:lnTo>
                  <a:pt x="88930" y="42090"/>
                </a:lnTo>
                <a:lnTo>
                  <a:pt x="88930" y="42100"/>
                </a:lnTo>
                <a:lnTo>
                  <a:pt x="88940" y="42100"/>
                </a:lnTo>
                <a:lnTo>
                  <a:pt x="88930" y="42100"/>
                </a:lnTo>
                <a:lnTo>
                  <a:pt x="88940" y="42100"/>
                </a:lnTo>
                <a:lnTo>
                  <a:pt x="88940" y="42110"/>
                </a:lnTo>
                <a:lnTo>
                  <a:pt x="88950" y="42110"/>
                </a:lnTo>
                <a:lnTo>
                  <a:pt x="88950" y="42120"/>
                </a:lnTo>
                <a:lnTo>
                  <a:pt x="88940" y="42120"/>
                </a:lnTo>
                <a:lnTo>
                  <a:pt x="88950" y="42120"/>
                </a:lnTo>
                <a:lnTo>
                  <a:pt x="88940" y="42120"/>
                </a:lnTo>
                <a:lnTo>
                  <a:pt x="88940" y="42130"/>
                </a:lnTo>
                <a:lnTo>
                  <a:pt x="88930" y="42130"/>
                </a:lnTo>
                <a:lnTo>
                  <a:pt x="88940" y="42130"/>
                </a:lnTo>
                <a:lnTo>
                  <a:pt x="88950" y="42130"/>
                </a:lnTo>
                <a:lnTo>
                  <a:pt x="88950" y="42140"/>
                </a:lnTo>
                <a:lnTo>
                  <a:pt x="88950" y="42150"/>
                </a:lnTo>
                <a:lnTo>
                  <a:pt x="88950" y="42160"/>
                </a:lnTo>
                <a:lnTo>
                  <a:pt x="88950" y="42170"/>
                </a:lnTo>
                <a:lnTo>
                  <a:pt x="88960" y="42170"/>
                </a:lnTo>
                <a:lnTo>
                  <a:pt x="88950" y="42170"/>
                </a:lnTo>
                <a:lnTo>
                  <a:pt x="88940" y="42170"/>
                </a:lnTo>
                <a:lnTo>
                  <a:pt x="88940" y="42160"/>
                </a:lnTo>
                <a:lnTo>
                  <a:pt x="88930" y="42160"/>
                </a:lnTo>
                <a:lnTo>
                  <a:pt x="88930" y="42150"/>
                </a:lnTo>
                <a:lnTo>
                  <a:pt x="88930" y="42140"/>
                </a:lnTo>
                <a:lnTo>
                  <a:pt x="88920" y="42140"/>
                </a:lnTo>
                <a:lnTo>
                  <a:pt x="88920" y="42130"/>
                </a:lnTo>
                <a:lnTo>
                  <a:pt x="88910" y="42130"/>
                </a:lnTo>
                <a:lnTo>
                  <a:pt x="88910" y="42120"/>
                </a:lnTo>
                <a:lnTo>
                  <a:pt x="88900" y="42110"/>
                </a:lnTo>
                <a:lnTo>
                  <a:pt x="88890" y="42110"/>
                </a:lnTo>
                <a:lnTo>
                  <a:pt x="88890" y="42100"/>
                </a:lnTo>
                <a:lnTo>
                  <a:pt x="88890" y="42090"/>
                </a:lnTo>
                <a:lnTo>
                  <a:pt x="88880" y="42090"/>
                </a:lnTo>
                <a:lnTo>
                  <a:pt x="88880" y="42080"/>
                </a:lnTo>
                <a:lnTo>
                  <a:pt x="88870" y="42080"/>
                </a:lnTo>
                <a:lnTo>
                  <a:pt x="88860" y="42080"/>
                </a:lnTo>
                <a:lnTo>
                  <a:pt x="88860" y="42070"/>
                </a:lnTo>
                <a:lnTo>
                  <a:pt x="88860" y="42060"/>
                </a:lnTo>
                <a:lnTo>
                  <a:pt x="88860" y="42050"/>
                </a:lnTo>
                <a:lnTo>
                  <a:pt x="88850" y="42050"/>
                </a:lnTo>
                <a:lnTo>
                  <a:pt x="88850" y="42060"/>
                </a:lnTo>
                <a:lnTo>
                  <a:pt x="88850" y="42050"/>
                </a:lnTo>
                <a:lnTo>
                  <a:pt x="88850" y="42040"/>
                </a:lnTo>
                <a:lnTo>
                  <a:pt x="88860" y="42040"/>
                </a:lnTo>
                <a:lnTo>
                  <a:pt x="88860" y="42050"/>
                </a:lnTo>
                <a:lnTo>
                  <a:pt x="88870" y="42050"/>
                </a:lnTo>
                <a:lnTo>
                  <a:pt x="88880" y="42050"/>
                </a:lnTo>
                <a:lnTo>
                  <a:pt x="88870" y="42050"/>
                </a:lnTo>
                <a:lnTo>
                  <a:pt x="88870" y="42040"/>
                </a:lnTo>
                <a:lnTo>
                  <a:pt x="88870" y="42030"/>
                </a:lnTo>
                <a:close/>
                <a:moveTo>
                  <a:pt x="89540" y="41870"/>
                </a:moveTo>
                <a:lnTo>
                  <a:pt x="89550" y="41870"/>
                </a:lnTo>
                <a:lnTo>
                  <a:pt x="89550" y="41880"/>
                </a:lnTo>
                <a:lnTo>
                  <a:pt x="89550" y="41890"/>
                </a:lnTo>
                <a:lnTo>
                  <a:pt x="89560" y="41890"/>
                </a:lnTo>
                <a:lnTo>
                  <a:pt x="89560" y="41900"/>
                </a:lnTo>
                <a:lnTo>
                  <a:pt x="89560" y="41910"/>
                </a:lnTo>
                <a:lnTo>
                  <a:pt x="89560" y="41920"/>
                </a:lnTo>
                <a:lnTo>
                  <a:pt x="89560" y="41930"/>
                </a:lnTo>
                <a:lnTo>
                  <a:pt x="89570" y="41930"/>
                </a:lnTo>
                <a:lnTo>
                  <a:pt x="89570" y="41940"/>
                </a:lnTo>
                <a:lnTo>
                  <a:pt x="89580" y="41940"/>
                </a:lnTo>
                <a:lnTo>
                  <a:pt x="89580" y="41950"/>
                </a:lnTo>
                <a:lnTo>
                  <a:pt x="89580" y="41960"/>
                </a:lnTo>
                <a:lnTo>
                  <a:pt x="89580" y="41970"/>
                </a:lnTo>
                <a:lnTo>
                  <a:pt x="89580" y="41980"/>
                </a:lnTo>
                <a:lnTo>
                  <a:pt x="89590" y="41980"/>
                </a:lnTo>
                <a:lnTo>
                  <a:pt x="89590" y="41990"/>
                </a:lnTo>
                <a:lnTo>
                  <a:pt x="89590" y="42000"/>
                </a:lnTo>
                <a:lnTo>
                  <a:pt x="89590" y="42010"/>
                </a:lnTo>
                <a:lnTo>
                  <a:pt x="89580" y="42010"/>
                </a:lnTo>
                <a:lnTo>
                  <a:pt x="89580" y="42020"/>
                </a:lnTo>
                <a:lnTo>
                  <a:pt x="89590" y="42020"/>
                </a:lnTo>
                <a:lnTo>
                  <a:pt x="89580" y="42030"/>
                </a:lnTo>
                <a:lnTo>
                  <a:pt x="89570" y="42040"/>
                </a:lnTo>
                <a:lnTo>
                  <a:pt x="89560" y="42040"/>
                </a:lnTo>
                <a:lnTo>
                  <a:pt x="89550" y="42040"/>
                </a:lnTo>
                <a:lnTo>
                  <a:pt x="89550" y="42030"/>
                </a:lnTo>
                <a:lnTo>
                  <a:pt x="89540" y="42030"/>
                </a:lnTo>
                <a:lnTo>
                  <a:pt x="89530" y="42030"/>
                </a:lnTo>
                <a:lnTo>
                  <a:pt x="89520" y="42030"/>
                </a:lnTo>
                <a:lnTo>
                  <a:pt x="89520" y="42040"/>
                </a:lnTo>
                <a:lnTo>
                  <a:pt x="89510" y="42040"/>
                </a:lnTo>
                <a:lnTo>
                  <a:pt x="89500" y="42050"/>
                </a:lnTo>
                <a:lnTo>
                  <a:pt x="89500" y="42060"/>
                </a:lnTo>
                <a:lnTo>
                  <a:pt x="89510" y="42060"/>
                </a:lnTo>
                <a:lnTo>
                  <a:pt x="89510" y="42070"/>
                </a:lnTo>
                <a:lnTo>
                  <a:pt x="89500" y="42080"/>
                </a:lnTo>
                <a:lnTo>
                  <a:pt x="89500" y="42090"/>
                </a:lnTo>
                <a:lnTo>
                  <a:pt x="89490" y="42090"/>
                </a:lnTo>
                <a:lnTo>
                  <a:pt x="89480" y="42080"/>
                </a:lnTo>
                <a:lnTo>
                  <a:pt x="89480" y="42070"/>
                </a:lnTo>
                <a:lnTo>
                  <a:pt x="89470" y="42080"/>
                </a:lnTo>
                <a:lnTo>
                  <a:pt x="89470" y="42070"/>
                </a:lnTo>
                <a:lnTo>
                  <a:pt x="89470" y="42080"/>
                </a:lnTo>
                <a:lnTo>
                  <a:pt x="89460" y="42080"/>
                </a:lnTo>
                <a:lnTo>
                  <a:pt x="89450" y="42080"/>
                </a:lnTo>
                <a:lnTo>
                  <a:pt x="89450" y="42090"/>
                </a:lnTo>
                <a:lnTo>
                  <a:pt x="89450" y="42100"/>
                </a:lnTo>
                <a:lnTo>
                  <a:pt x="89440" y="42100"/>
                </a:lnTo>
                <a:lnTo>
                  <a:pt x="89440" y="42110"/>
                </a:lnTo>
                <a:lnTo>
                  <a:pt x="89440" y="42120"/>
                </a:lnTo>
                <a:lnTo>
                  <a:pt x="89450" y="42120"/>
                </a:lnTo>
                <a:lnTo>
                  <a:pt x="89450" y="42130"/>
                </a:lnTo>
                <a:lnTo>
                  <a:pt x="89450" y="42140"/>
                </a:lnTo>
                <a:lnTo>
                  <a:pt x="89450" y="42150"/>
                </a:lnTo>
                <a:lnTo>
                  <a:pt x="89460" y="42150"/>
                </a:lnTo>
                <a:lnTo>
                  <a:pt x="89460" y="42160"/>
                </a:lnTo>
                <a:lnTo>
                  <a:pt x="89460" y="42170"/>
                </a:lnTo>
                <a:lnTo>
                  <a:pt x="89460" y="42180"/>
                </a:lnTo>
                <a:lnTo>
                  <a:pt x="89460" y="42190"/>
                </a:lnTo>
                <a:lnTo>
                  <a:pt x="89460" y="42200"/>
                </a:lnTo>
                <a:lnTo>
                  <a:pt x="89450" y="42200"/>
                </a:lnTo>
                <a:lnTo>
                  <a:pt x="89450" y="42210"/>
                </a:lnTo>
                <a:lnTo>
                  <a:pt x="89450" y="42200"/>
                </a:lnTo>
                <a:lnTo>
                  <a:pt x="89450" y="42210"/>
                </a:lnTo>
                <a:lnTo>
                  <a:pt x="89440" y="42210"/>
                </a:lnTo>
                <a:lnTo>
                  <a:pt x="89430" y="42210"/>
                </a:lnTo>
                <a:lnTo>
                  <a:pt x="89420" y="42210"/>
                </a:lnTo>
                <a:lnTo>
                  <a:pt x="89410" y="42210"/>
                </a:lnTo>
                <a:lnTo>
                  <a:pt x="89410" y="42200"/>
                </a:lnTo>
                <a:lnTo>
                  <a:pt x="89420" y="42200"/>
                </a:lnTo>
                <a:lnTo>
                  <a:pt x="89420" y="42190"/>
                </a:lnTo>
                <a:lnTo>
                  <a:pt x="89430" y="42190"/>
                </a:lnTo>
                <a:lnTo>
                  <a:pt x="89420" y="42190"/>
                </a:lnTo>
                <a:lnTo>
                  <a:pt x="89420" y="42180"/>
                </a:lnTo>
                <a:lnTo>
                  <a:pt x="89420" y="42190"/>
                </a:lnTo>
                <a:lnTo>
                  <a:pt x="89410" y="42190"/>
                </a:lnTo>
                <a:lnTo>
                  <a:pt x="89410" y="42180"/>
                </a:lnTo>
                <a:lnTo>
                  <a:pt x="89420" y="42180"/>
                </a:lnTo>
                <a:lnTo>
                  <a:pt x="89420" y="42170"/>
                </a:lnTo>
                <a:lnTo>
                  <a:pt x="89430" y="42170"/>
                </a:lnTo>
                <a:lnTo>
                  <a:pt x="89430" y="42160"/>
                </a:lnTo>
                <a:lnTo>
                  <a:pt x="89420" y="42160"/>
                </a:lnTo>
                <a:lnTo>
                  <a:pt x="89420" y="42170"/>
                </a:lnTo>
                <a:lnTo>
                  <a:pt x="89410" y="42170"/>
                </a:lnTo>
                <a:lnTo>
                  <a:pt x="89410" y="42160"/>
                </a:lnTo>
                <a:lnTo>
                  <a:pt x="89410" y="42170"/>
                </a:lnTo>
                <a:lnTo>
                  <a:pt x="89400" y="42170"/>
                </a:lnTo>
                <a:lnTo>
                  <a:pt x="89400" y="42160"/>
                </a:lnTo>
                <a:lnTo>
                  <a:pt x="89400" y="42150"/>
                </a:lnTo>
                <a:lnTo>
                  <a:pt x="89400" y="42140"/>
                </a:lnTo>
                <a:lnTo>
                  <a:pt x="89400" y="42130"/>
                </a:lnTo>
                <a:lnTo>
                  <a:pt x="89400" y="42120"/>
                </a:lnTo>
                <a:lnTo>
                  <a:pt x="89400" y="42110"/>
                </a:lnTo>
                <a:lnTo>
                  <a:pt x="89400" y="42100"/>
                </a:lnTo>
                <a:lnTo>
                  <a:pt x="89400" y="42090"/>
                </a:lnTo>
                <a:lnTo>
                  <a:pt x="89400" y="42080"/>
                </a:lnTo>
                <a:lnTo>
                  <a:pt x="89400" y="42070"/>
                </a:lnTo>
                <a:lnTo>
                  <a:pt x="89390" y="42060"/>
                </a:lnTo>
                <a:lnTo>
                  <a:pt x="89400" y="42060"/>
                </a:lnTo>
                <a:lnTo>
                  <a:pt x="89390" y="42060"/>
                </a:lnTo>
                <a:lnTo>
                  <a:pt x="89390" y="42050"/>
                </a:lnTo>
                <a:lnTo>
                  <a:pt x="89400" y="42050"/>
                </a:lnTo>
                <a:lnTo>
                  <a:pt x="89390" y="42050"/>
                </a:lnTo>
                <a:lnTo>
                  <a:pt x="89390" y="42040"/>
                </a:lnTo>
                <a:lnTo>
                  <a:pt x="89390" y="42030"/>
                </a:lnTo>
                <a:lnTo>
                  <a:pt x="89390" y="42020"/>
                </a:lnTo>
                <a:lnTo>
                  <a:pt x="89390" y="42010"/>
                </a:lnTo>
                <a:lnTo>
                  <a:pt x="89400" y="42010"/>
                </a:lnTo>
                <a:lnTo>
                  <a:pt x="89400" y="42020"/>
                </a:lnTo>
                <a:lnTo>
                  <a:pt x="89410" y="42020"/>
                </a:lnTo>
                <a:lnTo>
                  <a:pt x="89410" y="42030"/>
                </a:lnTo>
                <a:lnTo>
                  <a:pt x="89410" y="42040"/>
                </a:lnTo>
                <a:lnTo>
                  <a:pt x="89410" y="42050"/>
                </a:lnTo>
                <a:lnTo>
                  <a:pt x="89410" y="42040"/>
                </a:lnTo>
                <a:lnTo>
                  <a:pt x="89420" y="42040"/>
                </a:lnTo>
                <a:lnTo>
                  <a:pt x="89410" y="42040"/>
                </a:lnTo>
                <a:lnTo>
                  <a:pt x="89410" y="42030"/>
                </a:lnTo>
                <a:lnTo>
                  <a:pt x="89420" y="42030"/>
                </a:lnTo>
                <a:lnTo>
                  <a:pt x="89420" y="42020"/>
                </a:lnTo>
                <a:lnTo>
                  <a:pt x="89420" y="42030"/>
                </a:lnTo>
                <a:lnTo>
                  <a:pt x="89430" y="42030"/>
                </a:lnTo>
                <a:lnTo>
                  <a:pt x="89440" y="42040"/>
                </a:lnTo>
                <a:lnTo>
                  <a:pt x="89440" y="42030"/>
                </a:lnTo>
                <a:lnTo>
                  <a:pt x="89450" y="42030"/>
                </a:lnTo>
                <a:lnTo>
                  <a:pt x="89450" y="42020"/>
                </a:lnTo>
                <a:lnTo>
                  <a:pt x="89460" y="42020"/>
                </a:lnTo>
                <a:lnTo>
                  <a:pt x="89460" y="42010"/>
                </a:lnTo>
                <a:lnTo>
                  <a:pt x="89460" y="42020"/>
                </a:lnTo>
                <a:lnTo>
                  <a:pt x="89470" y="42020"/>
                </a:lnTo>
                <a:lnTo>
                  <a:pt x="89470" y="42010"/>
                </a:lnTo>
                <a:lnTo>
                  <a:pt x="89480" y="42010"/>
                </a:lnTo>
                <a:lnTo>
                  <a:pt x="89480" y="42000"/>
                </a:lnTo>
                <a:lnTo>
                  <a:pt x="89490" y="42000"/>
                </a:lnTo>
                <a:lnTo>
                  <a:pt x="89500" y="42000"/>
                </a:lnTo>
                <a:lnTo>
                  <a:pt x="89490" y="42000"/>
                </a:lnTo>
                <a:lnTo>
                  <a:pt x="89500" y="41990"/>
                </a:lnTo>
                <a:lnTo>
                  <a:pt x="89490" y="41990"/>
                </a:lnTo>
                <a:lnTo>
                  <a:pt x="89490" y="41980"/>
                </a:lnTo>
                <a:lnTo>
                  <a:pt x="89500" y="41980"/>
                </a:lnTo>
                <a:lnTo>
                  <a:pt x="89500" y="41970"/>
                </a:lnTo>
                <a:lnTo>
                  <a:pt x="89490" y="41970"/>
                </a:lnTo>
                <a:lnTo>
                  <a:pt x="89490" y="41960"/>
                </a:lnTo>
                <a:lnTo>
                  <a:pt x="89480" y="41960"/>
                </a:lnTo>
                <a:lnTo>
                  <a:pt x="89480" y="41950"/>
                </a:lnTo>
                <a:lnTo>
                  <a:pt x="89470" y="41950"/>
                </a:lnTo>
                <a:lnTo>
                  <a:pt x="89470" y="41940"/>
                </a:lnTo>
                <a:lnTo>
                  <a:pt x="89460" y="41940"/>
                </a:lnTo>
                <a:lnTo>
                  <a:pt x="89470" y="41940"/>
                </a:lnTo>
                <a:lnTo>
                  <a:pt x="89470" y="41930"/>
                </a:lnTo>
                <a:lnTo>
                  <a:pt x="89470" y="41920"/>
                </a:lnTo>
                <a:lnTo>
                  <a:pt x="89480" y="41920"/>
                </a:lnTo>
                <a:lnTo>
                  <a:pt x="89490" y="41920"/>
                </a:lnTo>
                <a:lnTo>
                  <a:pt x="89490" y="41910"/>
                </a:lnTo>
                <a:lnTo>
                  <a:pt x="89480" y="41910"/>
                </a:lnTo>
                <a:lnTo>
                  <a:pt x="89490" y="41910"/>
                </a:lnTo>
                <a:lnTo>
                  <a:pt x="89500" y="41910"/>
                </a:lnTo>
                <a:lnTo>
                  <a:pt x="89500" y="41900"/>
                </a:lnTo>
                <a:lnTo>
                  <a:pt x="89510" y="41900"/>
                </a:lnTo>
                <a:lnTo>
                  <a:pt x="89510" y="41890"/>
                </a:lnTo>
                <a:lnTo>
                  <a:pt x="89510" y="41880"/>
                </a:lnTo>
                <a:lnTo>
                  <a:pt x="89520" y="41880"/>
                </a:lnTo>
                <a:lnTo>
                  <a:pt x="89520" y="41890"/>
                </a:lnTo>
                <a:lnTo>
                  <a:pt x="89530" y="41890"/>
                </a:lnTo>
                <a:lnTo>
                  <a:pt x="89530" y="41880"/>
                </a:lnTo>
                <a:lnTo>
                  <a:pt x="89530" y="41870"/>
                </a:lnTo>
                <a:lnTo>
                  <a:pt x="89540" y="41870"/>
                </a:lnTo>
                <a:close/>
                <a:moveTo>
                  <a:pt x="88250" y="41680"/>
                </a:moveTo>
                <a:lnTo>
                  <a:pt x="88260" y="41680"/>
                </a:lnTo>
                <a:lnTo>
                  <a:pt x="88260" y="41690"/>
                </a:lnTo>
                <a:lnTo>
                  <a:pt x="88270" y="41690"/>
                </a:lnTo>
                <a:lnTo>
                  <a:pt x="88270" y="41700"/>
                </a:lnTo>
                <a:lnTo>
                  <a:pt x="88280" y="41700"/>
                </a:lnTo>
                <a:lnTo>
                  <a:pt x="88280" y="41710"/>
                </a:lnTo>
                <a:lnTo>
                  <a:pt x="88280" y="41700"/>
                </a:lnTo>
                <a:lnTo>
                  <a:pt x="88290" y="41700"/>
                </a:lnTo>
                <a:lnTo>
                  <a:pt x="88290" y="41710"/>
                </a:lnTo>
                <a:lnTo>
                  <a:pt x="88290" y="41720"/>
                </a:lnTo>
                <a:lnTo>
                  <a:pt x="88290" y="41710"/>
                </a:lnTo>
                <a:lnTo>
                  <a:pt x="88300" y="41710"/>
                </a:lnTo>
                <a:lnTo>
                  <a:pt x="88300" y="41720"/>
                </a:lnTo>
                <a:lnTo>
                  <a:pt x="88300" y="41730"/>
                </a:lnTo>
                <a:lnTo>
                  <a:pt x="88300" y="41740"/>
                </a:lnTo>
                <a:lnTo>
                  <a:pt x="88310" y="41740"/>
                </a:lnTo>
                <a:lnTo>
                  <a:pt x="88310" y="41730"/>
                </a:lnTo>
                <a:lnTo>
                  <a:pt x="88310" y="41740"/>
                </a:lnTo>
                <a:lnTo>
                  <a:pt x="88320" y="41740"/>
                </a:lnTo>
                <a:lnTo>
                  <a:pt x="88320" y="41750"/>
                </a:lnTo>
                <a:lnTo>
                  <a:pt x="88320" y="41740"/>
                </a:lnTo>
                <a:lnTo>
                  <a:pt x="88330" y="41740"/>
                </a:lnTo>
                <a:lnTo>
                  <a:pt x="88330" y="41750"/>
                </a:lnTo>
                <a:lnTo>
                  <a:pt x="88330" y="41760"/>
                </a:lnTo>
                <a:lnTo>
                  <a:pt x="88330" y="41770"/>
                </a:lnTo>
                <a:lnTo>
                  <a:pt x="88340" y="41770"/>
                </a:lnTo>
                <a:lnTo>
                  <a:pt x="88340" y="41760"/>
                </a:lnTo>
                <a:lnTo>
                  <a:pt x="88340" y="41750"/>
                </a:lnTo>
                <a:lnTo>
                  <a:pt x="88340" y="41740"/>
                </a:lnTo>
                <a:lnTo>
                  <a:pt x="88350" y="41740"/>
                </a:lnTo>
                <a:lnTo>
                  <a:pt x="88350" y="41750"/>
                </a:lnTo>
                <a:lnTo>
                  <a:pt x="88350" y="41740"/>
                </a:lnTo>
                <a:lnTo>
                  <a:pt x="88360" y="41750"/>
                </a:lnTo>
                <a:lnTo>
                  <a:pt x="88360" y="41740"/>
                </a:lnTo>
                <a:lnTo>
                  <a:pt x="88360" y="41730"/>
                </a:lnTo>
                <a:lnTo>
                  <a:pt x="88370" y="41730"/>
                </a:lnTo>
                <a:lnTo>
                  <a:pt x="88380" y="41740"/>
                </a:lnTo>
                <a:lnTo>
                  <a:pt x="88380" y="41750"/>
                </a:lnTo>
                <a:lnTo>
                  <a:pt x="88370" y="41750"/>
                </a:lnTo>
                <a:lnTo>
                  <a:pt x="88380" y="41750"/>
                </a:lnTo>
                <a:lnTo>
                  <a:pt x="88380" y="41760"/>
                </a:lnTo>
                <a:lnTo>
                  <a:pt x="88380" y="41750"/>
                </a:lnTo>
                <a:lnTo>
                  <a:pt x="88380" y="41740"/>
                </a:lnTo>
                <a:lnTo>
                  <a:pt x="88380" y="41730"/>
                </a:lnTo>
                <a:lnTo>
                  <a:pt x="88370" y="41720"/>
                </a:lnTo>
                <a:lnTo>
                  <a:pt x="88370" y="41710"/>
                </a:lnTo>
                <a:lnTo>
                  <a:pt x="88370" y="41700"/>
                </a:lnTo>
                <a:lnTo>
                  <a:pt x="88370" y="41690"/>
                </a:lnTo>
                <a:lnTo>
                  <a:pt x="88370" y="41680"/>
                </a:lnTo>
                <a:lnTo>
                  <a:pt x="88370" y="41690"/>
                </a:lnTo>
                <a:lnTo>
                  <a:pt x="88370" y="41700"/>
                </a:lnTo>
                <a:lnTo>
                  <a:pt x="88380" y="41700"/>
                </a:lnTo>
                <a:lnTo>
                  <a:pt x="88380" y="41710"/>
                </a:lnTo>
                <a:lnTo>
                  <a:pt x="88380" y="41720"/>
                </a:lnTo>
                <a:lnTo>
                  <a:pt x="88390" y="41730"/>
                </a:lnTo>
                <a:lnTo>
                  <a:pt x="88390" y="41740"/>
                </a:lnTo>
                <a:lnTo>
                  <a:pt x="88400" y="41740"/>
                </a:lnTo>
                <a:lnTo>
                  <a:pt x="88400" y="41750"/>
                </a:lnTo>
                <a:lnTo>
                  <a:pt x="88410" y="41750"/>
                </a:lnTo>
                <a:lnTo>
                  <a:pt x="88400" y="41750"/>
                </a:lnTo>
                <a:lnTo>
                  <a:pt x="88410" y="41750"/>
                </a:lnTo>
                <a:lnTo>
                  <a:pt x="88410" y="41760"/>
                </a:lnTo>
                <a:lnTo>
                  <a:pt x="88410" y="41770"/>
                </a:lnTo>
                <a:lnTo>
                  <a:pt x="88420" y="41770"/>
                </a:lnTo>
                <a:lnTo>
                  <a:pt x="88420" y="41780"/>
                </a:lnTo>
                <a:lnTo>
                  <a:pt x="88420" y="41790"/>
                </a:lnTo>
                <a:lnTo>
                  <a:pt x="88430" y="41790"/>
                </a:lnTo>
                <a:lnTo>
                  <a:pt x="88430" y="41800"/>
                </a:lnTo>
                <a:lnTo>
                  <a:pt x="88430" y="41810"/>
                </a:lnTo>
                <a:lnTo>
                  <a:pt x="88440" y="41810"/>
                </a:lnTo>
                <a:lnTo>
                  <a:pt x="88440" y="41820"/>
                </a:lnTo>
                <a:lnTo>
                  <a:pt x="88440" y="41830"/>
                </a:lnTo>
                <a:lnTo>
                  <a:pt x="88450" y="41830"/>
                </a:lnTo>
                <a:lnTo>
                  <a:pt x="88440" y="41840"/>
                </a:lnTo>
                <a:lnTo>
                  <a:pt x="88440" y="41850"/>
                </a:lnTo>
                <a:lnTo>
                  <a:pt x="88430" y="41850"/>
                </a:lnTo>
                <a:lnTo>
                  <a:pt x="88430" y="41860"/>
                </a:lnTo>
                <a:lnTo>
                  <a:pt x="88420" y="41860"/>
                </a:lnTo>
                <a:lnTo>
                  <a:pt x="88420" y="41870"/>
                </a:lnTo>
                <a:lnTo>
                  <a:pt x="88410" y="41880"/>
                </a:lnTo>
                <a:lnTo>
                  <a:pt x="88420" y="41880"/>
                </a:lnTo>
                <a:lnTo>
                  <a:pt x="88430" y="41880"/>
                </a:lnTo>
                <a:lnTo>
                  <a:pt x="88430" y="41870"/>
                </a:lnTo>
                <a:lnTo>
                  <a:pt x="88430" y="41880"/>
                </a:lnTo>
                <a:lnTo>
                  <a:pt x="88440" y="41880"/>
                </a:lnTo>
                <a:lnTo>
                  <a:pt x="88440" y="41890"/>
                </a:lnTo>
                <a:lnTo>
                  <a:pt x="88440" y="41900"/>
                </a:lnTo>
                <a:lnTo>
                  <a:pt x="88440" y="41890"/>
                </a:lnTo>
                <a:lnTo>
                  <a:pt x="88440" y="41880"/>
                </a:lnTo>
                <a:lnTo>
                  <a:pt x="88440" y="41870"/>
                </a:lnTo>
                <a:lnTo>
                  <a:pt x="88450" y="41860"/>
                </a:lnTo>
                <a:lnTo>
                  <a:pt x="88450" y="41850"/>
                </a:lnTo>
                <a:lnTo>
                  <a:pt x="88460" y="41850"/>
                </a:lnTo>
                <a:lnTo>
                  <a:pt x="88470" y="41850"/>
                </a:lnTo>
                <a:lnTo>
                  <a:pt x="88470" y="41840"/>
                </a:lnTo>
                <a:lnTo>
                  <a:pt x="88480" y="41840"/>
                </a:lnTo>
                <a:lnTo>
                  <a:pt x="88480" y="41850"/>
                </a:lnTo>
                <a:lnTo>
                  <a:pt x="88480" y="41840"/>
                </a:lnTo>
                <a:lnTo>
                  <a:pt x="88480" y="41850"/>
                </a:lnTo>
                <a:lnTo>
                  <a:pt x="88480" y="41860"/>
                </a:lnTo>
                <a:lnTo>
                  <a:pt x="88490" y="41860"/>
                </a:lnTo>
                <a:lnTo>
                  <a:pt x="88490" y="41870"/>
                </a:lnTo>
                <a:lnTo>
                  <a:pt x="88480" y="41870"/>
                </a:lnTo>
                <a:lnTo>
                  <a:pt x="88490" y="41870"/>
                </a:lnTo>
                <a:lnTo>
                  <a:pt x="88480" y="41880"/>
                </a:lnTo>
                <a:lnTo>
                  <a:pt x="88490" y="41880"/>
                </a:lnTo>
                <a:lnTo>
                  <a:pt x="88490" y="41870"/>
                </a:lnTo>
                <a:lnTo>
                  <a:pt x="88490" y="41880"/>
                </a:lnTo>
                <a:lnTo>
                  <a:pt x="88500" y="41880"/>
                </a:lnTo>
                <a:lnTo>
                  <a:pt x="88500" y="41870"/>
                </a:lnTo>
                <a:lnTo>
                  <a:pt x="88490" y="41870"/>
                </a:lnTo>
                <a:lnTo>
                  <a:pt x="88490" y="41860"/>
                </a:lnTo>
                <a:lnTo>
                  <a:pt x="88500" y="41850"/>
                </a:lnTo>
                <a:lnTo>
                  <a:pt x="88500" y="41840"/>
                </a:lnTo>
                <a:lnTo>
                  <a:pt x="88500" y="41830"/>
                </a:lnTo>
                <a:lnTo>
                  <a:pt x="88510" y="41830"/>
                </a:lnTo>
                <a:lnTo>
                  <a:pt x="88500" y="41830"/>
                </a:lnTo>
                <a:lnTo>
                  <a:pt x="88510" y="41820"/>
                </a:lnTo>
                <a:lnTo>
                  <a:pt x="88510" y="41810"/>
                </a:lnTo>
                <a:lnTo>
                  <a:pt x="88520" y="41810"/>
                </a:lnTo>
                <a:lnTo>
                  <a:pt x="88520" y="41820"/>
                </a:lnTo>
                <a:lnTo>
                  <a:pt x="88520" y="41830"/>
                </a:lnTo>
                <a:lnTo>
                  <a:pt x="88530" y="41830"/>
                </a:lnTo>
                <a:lnTo>
                  <a:pt x="88530" y="41840"/>
                </a:lnTo>
                <a:lnTo>
                  <a:pt x="88530" y="41850"/>
                </a:lnTo>
                <a:lnTo>
                  <a:pt x="88530" y="41860"/>
                </a:lnTo>
                <a:lnTo>
                  <a:pt x="88530" y="41870"/>
                </a:lnTo>
                <a:lnTo>
                  <a:pt x="88530" y="41880"/>
                </a:lnTo>
                <a:lnTo>
                  <a:pt x="88530" y="41890"/>
                </a:lnTo>
                <a:lnTo>
                  <a:pt x="88530" y="41900"/>
                </a:lnTo>
                <a:lnTo>
                  <a:pt x="88530" y="41910"/>
                </a:lnTo>
                <a:lnTo>
                  <a:pt x="88520" y="41910"/>
                </a:lnTo>
                <a:lnTo>
                  <a:pt x="88510" y="41920"/>
                </a:lnTo>
                <a:lnTo>
                  <a:pt x="88520" y="41920"/>
                </a:lnTo>
                <a:lnTo>
                  <a:pt x="88530" y="41920"/>
                </a:lnTo>
                <a:lnTo>
                  <a:pt x="88530" y="41910"/>
                </a:lnTo>
                <a:lnTo>
                  <a:pt x="88530" y="41900"/>
                </a:lnTo>
                <a:lnTo>
                  <a:pt x="88540" y="41900"/>
                </a:lnTo>
                <a:lnTo>
                  <a:pt x="88540" y="41910"/>
                </a:lnTo>
                <a:lnTo>
                  <a:pt x="88540" y="41920"/>
                </a:lnTo>
                <a:lnTo>
                  <a:pt x="88530" y="41930"/>
                </a:lnTo>
                <a:lnTo>
                  <a:pt x="88530" y="41940"/>
                </a:lnTo>
                <a:lnTo>
                  <a:pt x="88520" y="41940"/>
                </a:lnTo>
                <a:lnTo>
                  <a:pt x="88510" y="41940"/>
                </a:lnTo>
                <a:lnTo>
                  <a:pt x="88500" y="41940"/>
                </a:lnTo>
                <a:lnTo>
                  <a:pt x="88510" y="41940"/>
                </a:lnTo>
                <a:lnTo>
                  <a:pt x="88510" y="41950"/>
                </a:lnTo>
                <a:lnTo>
                  <a:pt x="88500" y="41960"/>
                </a:lnTo>
                <a:lnTo>
                  <a:pt x="88490" y="41950"/>
                </a:lnTo>
                <a:lnTo>
                  <a:pt x="88490" y="41960"/>
                </a:lnTo>
                <a:lnTo>
                  <a:pt x="88490" y="41970"/>
                </a:lnTo>
                <a:lnTo>
                  <a:pt x="88500" y="41970"/>
                </a:lnTo>
                <a:lnTo>
                  <a:pt x="88510" y="41970"/>
                </a:lnTo>
                <a:lnTo>
                  <a:pt x="88520" y="41970"/>
                </a:lnTo>
                <a:lnTo>
                  <a:pt x="88520" y="41980"/>
                </a:lnTo>
                <a:lnTo>
                  <a:pt x="88510" y="41980"/>
                </a:lnTo>
                <a:lnTo>
                  <a:pt x="88510" y="41990"/>
                </a:lnTo>
                <a:lnTo>
                  <a:pt x="88510" y="41980"/>
                </a:lnTo>
                <a:lnTo>
                  <a:pt x="88500" y="41990"/>
                </a:lnTo>
                <a:lnTo>
                  <a:pt x="88510" y="41990"/>
                </a:lnTo>
                <a:lnTo>
                  <a:pt x="88510" y="42000"/>
                </a:lnTo>
                <a:lnTo>
                  <a:pt x="88520" y="42000"/>
                </a:lnTo>
                <a:lnTo>
                  <a:pt x="88530" y="42000"/>
                </a:lnTo>
                <a:lnTo>
                  <a:pt x="88530" y="42010"/>
                </a:lnTo>
                <a:lnTo>
                  <a:pt x="88530" y="42020"/>
                </a:lnTo>
                <a:lnTo>
                  <a:pt x="88530" y="42010"/>
                </a:lnTo>
                <a:lnTo>
                  <a:pt x="88540" y="42010"/>
                </a:lnTo>
                <a:lnTo>
                  <a:pt x="88540" y="42020"/>
                </a:lnTo>
                <a:lnTo>
                  <a:pt x="88550" y="42030"/>
                </a:lnTo>
                <a:lnTo>
                  <a:pt x="88550" y="42020"/>
                </a:lnTo>
                <a:lnTo>
                  <a:pt x="88550" y="42010"/>
                </a:lnTo>
                <a:lnTo>
                  <a:pt x="88550" y="42000"/>
                </a:lnTo>
                <a:lnTo>
                  <a:pt x="88560" y="42000"/>
                </a:lnTo>
                <a:lnTo>
                  <a:pt x="88560" y="41990"/>
                </a:lnTo>
                <a:lnTo>
                  <a:pt x="88560" y="41980"/>
                </a:lnTo>
                <a:lnTo>
                  <a:pt x="88560" y="41970"/>
                </a:lnTo>
                <a:lnTo>
                  <a:pt x="88560" y="41960"/>
                </a:lnTo>
                <a:lnTo>
                  <a:pt x="88570" y="41960"/>
                </a:lnTo>
                <a:lnTo>
                  <a:pt x="88580" y="41960"/>
                </a:lnTo>
                <a:lnTo>
                  <a:pt x="88590" y="41960"/>
                </a:lnTo>
                <a:lnTo>
                  <a:pt x="88600" y="41960"/>
                </a:lnTo>
                <a:lnTo>
                  <a:pt x="88610" y="41960"/>
                </a:lnTo>
                <a:lnTo>
                  <a:pt x="88610" y="41970"/>
                </a:lnTo>
                <a:lnTo>
                  <a:pt x="88610" y="41980"/>
                </a:lnTo>
                <a:lnTo>
                  <a:pt x="88600" y="41990"/>
                </a:lnTo>
                <a:lnTo>
                  <a:pt x="88610" y="41990"/>
                </a:lnTo>
                <a:lnTo>
                  <a:pt x="88610" y="42000"/>
                </a:lnTo>
                <a:lnTo>
                  <a:pt x="88620" y="42010"/>
                </a:lnTo>
                <a:lnTo>
                  <a:pt x="88620" y="42000"/>
                </a:lnTo>
                <a:lnTo>
                  <a:pt x="88620" y="41990"/>
                </a:lnTo>
                <a:lnTo>
                  <a:pt x="88620" y="42000"/>
                </a:lnTo>
                <a:lnTo>
                  <a:pt x="88630" y="42000"/>
                </a:lnTo>
                <a:lnTo>
                  <a:pt x="88630" y="42010"/>
                </a:lnTo>
                <a:lnTo>
                  <a:pt x="88630" y="42020"/>
                </a:lnTo>
                <a:lnTo>
                  <a:pt x="88630" y="42030"/>
                </a:lnTo>
                <a:lnTo>
                  <a:pt x="88630" y="42040"/>
                </a:lnTo>
                <a:lnTo>
                  <a:pt x="88630" y="42050"/>
                </a:lnTo>
                <a:lnTo>
                  <a:pt x="88640" y="42050"/>
                </a:lnTo>
                <a:lnTo>
                  <a:pt x="88640" y="42060"/>
                </a:lnTo>
                <a:lnTo>
                  <a:pt x="88640" y="42050"/>
                </a:lnTo>
                <a:lnTo>
                  <a:pt x="88640" y="42040"/>
                </a:lnTo>
                <a:lnTo>
                  <a:pt x="88640" y="42030"/>
                </a:lnTo>
                <a:lnTo>
                  <a:pt x="88650" y="42030"/>
                </a:lnTo>
                <a:lnTo>
                  <a:pt x="88650" y="42040"/>
                </a:lnTo>
                <a:lnTo>
                  <a:pt x="88660" y="42040"/>
                </a:lnTo>
                <a:lnTo>
                  <a:pt x="88660" y="42050"/>
                </a:lnTo>
                <a:lnTo>
                  <a:pt x="88660" y="42060"/>
                </a:lnTo>
                <a:lnTo>
                  <a:pt x="88660" y="42050"/>
                </a:lnTo>
                <a:lnTo>
                  <a:pt x="88660" y="42040"/>
                </a:lnTo>
                <a:lnTo>
                  <a:pt x="88660" y="42030"/>
                </a:lnTo>
                <a:lnTo>
                  <a:pt x="88650" y="42030"/>
                </a:lnTo>
                <a:lnTo>
                  <a:pt x="88660" y="42020"/>
                </a:lnTo>
                <a:lnTo>
                  <a:pt x="88660" y="42010"/>
                </a:lnTo>
                <a:lnTo>
                  <a:pt x="88660" y="42000"/>
                </a:lnTo>
                <a:lnTo>
                  <a:pt x="88660" y="41990"/>
                </a:lnTo>
                <a:lnTo>
                  <a:pt x="88670" y="41990"/>
                </a:lnTo>
                <a:lnTo>
                  <a:pt x="88680" y="41990"/>
                </a:lnTo>
                <a:lnTo>
                  <a:pt x="88690" y="41990"/>
                </a:lnTo>
                <a:lnTo>
                  <a:pt x="88690" y="42000"/>
                </a:lnTo>
                <a:lnTo>
                  <a:pt x="88690" y="42010"/>
                </a:lnTo>
                <a:lnTo>
                  <a:pt x="88680" y="42010"/>
                </a:lnTo>
                <a:lnTo>
                  <a:pt x="88680" y="42020"/>
                </a:lnTo>
                <a:lnTo>
                  <a:pt x="88680" y="42030"/>
                </a:lnTo>
                <a:lnTo>
                  <a:pt x="88670" y="42040"/>
                </a:lnTo>
                <a:lnTo>
                  <a:pt x="88680" y="42040"/>
                </a:lnTo>
                <a:lnTo>
                  <a:pt x="88680" y="42030"/>
                </a:lnTo>
                <a:lnTo>
                  <a:pt x="88680" y="42020"/>
                </a:lnTo>
                <a:lnTo>
                  <a:pt x="88690" y="42020"/>
                </a:lnTo>
                <a:lnTo>
                  <a:pt x="88700" y="42010"/>
                </a:lnTo>
                <a:lnTo>
                  <a:pt x="88700" y="42020"/>
                </a:lnTo>
                <a:lnTo>
                  <a:pt x="88710" y="42020"/>
                </a:lnTo>
                <a:lnTo>
                  <a:pt x="88710" y="42030"/>
                </a:lnTo>
                <a:lnTo>
                  <a:pt x="88710" y="42020"/>
                </a:lnTo>
                <a:lnTo>
                  <a:pt x="88700" y="42010"/>
                </a:lnTo>
                <a:lnTo>
                  <a:pt x="88710" y="42000"/>
                </a:lnTo>
                <a:lnTo>
                  <a:pt x="88720" y="41990"/>
                </a:lnTo>
                <a:lnTo>
                  <a:pt x="88730" y="41990"/>
                </a:lnTo>
                <a:lnTo>
                  <a:pt x="88740" y="41990"/>
                </a:lnTo>
                <a:lnTo>
                  <a:pt x="88750" y="41990"/>
                </a:lnTo>
                <a:lnTo>
                  <a:pt x="88750" y="42000"/>
                </a:lnTo>
                <a:lnTo>
                  <a:pt x="88750" y="41990"/>
                </a:lnTo>
                <a:lnTo>
                  <a:pt x="88760" y="41990"/>
                </a:lnTo>
                <a:lnTo>
                  <a:pt x="88760" y="42000"/>
                </a:lnTo>
                <a:lnTo>
                  <a:pt x="88770" y="42000"/>
                </a:lnTo>
                <a:lnTo>
                  <a:pt x="88780" y="42000"/>
                </a:lnTo>
                <a:lnTo>
                  <a:pt x="88780" y="42010"/>
                </a:lnTo>
                <a:lnTo>
                  <a:pt x="88790" y="42010"/>
                </a:lnTo>
                <a:lnTo>
                  <a:pt x="88790" y="42020"/>
                </a:lnTo>
                <a:lnTo>
                  <a:pt x="88800" y="42020"/>
                </a:lnTo>
                <a:lnTo>
                  <a:pt x="88800" y="42030"/>
                </a:lnTo>
                <a:lnTo>
                  <a:pt x="88800" y="42040"/>
                </a:lnTo>
                <a:lnTo>
                  <a:pt x="88800" y="42050"/>
                </a:lnTo>
                <a:lnTo>
                  <a:pt x="88810" y="42050"/>
                </a:lnTo>
                <a:lnTo>
                  <a:pt x="88810" y="42040"/>
                </a:lnTo>
                <a:lnTo>
                  <a:pt x="88810" y="42030"/>
                </a:lnTo>
                <a:lnTo>
                  <a:pt x="88800" y="42020"/>
                </a:lnTo>
                <a:lnTo>
                  <a:pt x="88810" y="42020"/>
                </a:lnTo>
                <a:lnTo>
                  <a:pt x="88820" y="42020"/>
                </a:lnTo>
                <a:lnTo>
                  <a:pt x="88830" y="42030"/>
                </a:lnTo>
                <a:lnTo>
                  <a:pt x="88830" y="42040"/>
                </a:lnTo>
                <a:lnTo>
                  <a:pt x="88840" y="42050"/>
                </a:lnTo>
                <a:lnTo>
                  <a:pt x="88840" y="42060"/>
                </a:lnTo>
                <a:lnTo>
                  <a:pt x="88840" y="42070"/>
                </a:lnTo>
                <a:lnTo>
                  <a:pt x="88840" y="42080"/>
                </a:lnTo>
                <a:lnTo>
                  <a:pt x="88840" y="42090"/>
                </a:lnTo>
                <a:lnTo>
                  <a:pt x="88840" y="42100"/>
                </a:lnTo>
                <a:lnTo>
                  <a:pt x="88830" y="42100"/>
                </a:lnTo>
                <a:lnTo>
                  <a:pt x="88820" y="42110"/>
                </a:lnTo>
                <a:lnTo>
                  <a:pt x="88810" y="42110"/>
                </a:lnTo>
                <a:lnTo>
                  <a:pt x="88810" y="42120"/>
                </a:lnTo>
                <a:lnTo>
                  <a:pt x="88810" y="42110"/>
                </a:lnTo>
                <a:lnTo>
                  <a:pt x="88810" y="42120"/>
                </a:lnTo>
                <a:lnTo>
                  <a:pt x="88800" y="42120"/>
                </a:lnTo>
                <a:lnTo>
                  <a:pt x="88800" y="42130"/>
                </a:lnTo>
                <a:lnTo>
                  <a:pt x="88800" y="42140"/>
                </a:lnTo>
                <a:lnTo>
                  <a:pt x="88810" y="42140"/>
                </a:lnTo>
                <a:lnTo>
                  <a:pt x="88810" y="42150"/>
                </a:lnTo>
                <a:lnTo>
                  <a:pt x="88800" y="42150"/>
                </a:lnTo>
                <a:lnTo>
                  <a:pt x="88800" y="42160"/>
                </a:lnTo>
                <a:lnTo>
                  <a:pt x="88800" y="42150"/>
                </a:lnTo>
                <a:lnTo>
                  <a:pt x="88800" y="42140"/>
                </a:lnTo>
                <a:lnTo>
                  <a:pt x="88790" y="42140"/>
                </a:lnTo>
                <a:lnTo>
                  <a:pt x="88790" y="42150"/>
                </a:lnTo>
                <a:lnTo>
                  <a:pt x="88790" y="42160"/>
                </a:lnTo>
                <a:lnTo>
                  <a:pt x="88790" y="42170"/>
                </a:lnTo>
                <a:lnTo>
                  <a:pt x="88800" y="42170"/>
                </a:lnTo>
                <a:lnTo>
                  <a:pt x="88790" y="42170"/>
                </a:lnTo>
                <a:lnTo>
                  <a:pt x="88790" y="42180"/>
                </a:lnTo>
                <a:lnTo>
                  <a:pt x="88790" y="42190"/>
                </a:lnTo>
                <a:lnTo>
                  <a:pt x="88780" y="42190"/>
                </a:lnTo>
                <a:lnTo>
                  <a:pt x="88780" y="42200"/>
                </a:lnTo>
                <a:lnTo>
                  <a:pt x="88770" y="42190"/>
                </a:lnTo>
                <a:lnTo>
                  <a:pt x="88760" y="42190"/>
                </a:lnTo>
                <a:lnTo>
                  <a:pt x="88760" y="42200"/>
                </a:lnTo>
                <a:lnTo>
                  <a:pt x="88760" y="42210"/>
                </a:lnTo>
                <a:lnTo>
                  <a:pt x="88770" y="42210"/>
                </a:lnTo>
                <a:lnTo>
                  <a:pt x="88760" y="42210"/>
                </a:lnTo>
                <a:lnTo>
                  <a:pt x="88760" y="42200"/>
                </a:lnTo>
                <a:lnTo>
                  <a:pt x="88770" y="42190"/>
                </a:lnTo>
                <a:lnTo>
                  <a:pt x="88770" y="42200"/>
                </a:lnTo>
                <a:lnTo>
                  <a:pt x="88780" y="42200"/>
                </a:lnTo>
                <a:lnTo>
                  <a:pt x="88780" y="42190"/>
                </a:lnTo>
                <a:lnTo>
                  <a:pt x="88790" y="42190"/>
                </a:lnTo>
                <a:lnTo>
                  <a:pt x="88800" y="42190"/>
                </a:lnTo>
                <a:lnTo>
                  <a:pt x="88800" y="42200"/>
                </a:lnTo>
                <a:lnTo>
                  <a:pt x="88800" y="42210"/>
                </a:lnTo>
                <a:lnTo>
                  <a:pt x="88790" y="42210"/>
                </a:lnTo>
                <a:lnTo>
                  <a:pt x="88790" y="42220"/>
                </a:lnTo>
                <a:lnTo>
                  <a:pt x="88790" y="42230"/>
                </a:lnTo>
                <a:lnTo>
                  <a:pt x="88790" y="42240"/>
                </a:lnTo>
                <a:lnTo>
                  <a:pt x="88790" y="42250"/>
                </a:lnTo>
                <a:lnTo>
                  <a:pt x="88790" y="42260"/>
                </a:lnTo>
                <a:lnTo>
                  <a:pt x="88790" y="42270"/>
                </a:lnTo>
                <a:lnTo>
                  <a:pt x="88790" y="42280"/>
                </a:lnTo>
                <a:lnTo>
                  <a:pt x="88790" y="42290"/>
                </a:lnTo>
                <a:lnTo>
                  <a:pt x="88790" y="42300"/>
                </a:lnTo>
                <a:lnTo>
                  <a:pt x="88800" y="42300"/>
                </a:lnTo>
                <a:lnTo>
                  <a:pt x="88800" y="42310"/>
                </a:lnTo>
                <a:lnTo>
                  <a:pt x="88800" y="42320"/>
                </a:lnTo>
                <a:lnTo>
                  <a:pt x="88790" y="42320"/>
                </a:lnTo>
                <a:lnTo>
                  <a:pt x="88780" y="42320"/>
                </a:lnTo>
                <a:lnTo>
                  <a:pt x="88770" y="42320"/>
                </a:lnTo>
                <a:lnTo>
                  <a:pt x="88780" y="42310"/>
                </a:lnTo>
                <a:lnTo>
                  <a:pt x="88770" y="42310"/>
                </a:lnTo>
                <a:lnTo>
                  <a:pt x="88760" y="42310"/>
                </a:lnTo>
                <a:lnTo>
                  <a:pt x="88760" y="42300"/>
                </a:lnTo>
                <a:lnTo>
                  <a:pt x="88760" y="42310"/>
                </a:lnTo>
                <a:lnTo>
                  <a:pt x="88760" y="42300"/>
                </a:lnTo>
                <a:lnTo>
                  <a:pt x="88760" y="42290"/>
                </a:lnTo>
                <a:lnTo>
                  <a:pt x="88750" y="42290"/>
                </a:lnTo>
                <a:lnTo>
                  <a:pt x="88750" y="42300"/>
                </a:lnTo>
                <a:lnTo>
                  <a:pt x="88750" y="42290"/>
                </a:lnTo>
                <a:lnTo>
                  <a:pt x="88750" y="42280"/>
                </a:lnTo>
                <a:lnTo>
                  <a:pt x="88740" y="42280"/>
                </a:lnTo>
                <a:lnTo>
                  <a:pt x="88750" y="42280"/>
                </a:lnTo>
                <a:lnTo>
                  <a:pt x="88740" y="42270"/>
                </a:lnTo>
                <a:lnTo>
                  <a:pt x="88730" y="42270"/>
                </a:lnTo>
                <a:lnTo>
                  <a:pt x="88730" y="42260"/>
                </a:lnTo>
                <a:lnTo>
                  <a:pt x="88720" y="42260"/>
                </a:lnTo>
                <a:lnTo>
                  <a:pt x="88710" y="42260"/>
                </a:lnTo>
                <a:lnTo>
                  <a:pt x="88700" y="42260"/>
                </a:lnTo>
                <a:lnTo>
                  <a:pt x="88690" y="42260"/>
                </a:lnTo>
                <a:lnTo>
                  <a:pt x="88690" y="42270"/>
                </a:lnTo>
                <a:lnTo>
                  <a:pt x="88690" y="42260"/>
                </a:lnTo>
                <a:lnTo>
                  <a:pt x="88680" y="42270"/>
                </a:lnTo>
                <a:lnTo>
                  <a:pt x="88680" y="42260"/>
                </a:lnTo>
                <a:lnTo>
                  <a:pt x="88680" y="42270"/>
                </a:lnTo>
                <a:lnTo>
                  <a:pt x="88670" y="42270"/>
                </a:lnTo>
                <a:lnTo>
                  <a:pt x="88680" y="42270"/>
                </a:lnTo>
                <a:lnTo>
                  <a:pt x="88680" y="42280"/>
                </a:lnTo>
                <a:lnTo>
                  <a:pt x="88670" y="42280"/>
                </a:lnTo>
                <a:lnTo>
                  <a:pt x="88660" y="42280"/>
                </a:lnTo>
                <a:lnTo>
                  <a:pt x="88660" y="42270"/>
                </a:lnTo>
                <a:lnTo>
                  <a:pt x="88660" y="42280"/>
                </a:lnTo>
                <a:lnTo>
                  <a:pt x="88660" y="42270"/>
                </a:lnTo>
                <a:lnTo>
                  <a:pt x="88650" y="42270"/>
                </a:lnTo>
                <a:lnTo>
                  <a:pt x="88660" y="42270"/>
                </a:lnTo>
                <a:lnTo>
                  <a:pt x="88660" y="42260"/>
                </a:lnTo>
                <a:lnTo>
                  <a:pt x="88660" y="42270"/>
                </a:lnTo>
                <a:lnTo>
                  <a:pt x="88660" y="42260"/>
                </a:lnTo>
                <a:lnTo>
                  <a:pt x="88660" y="42250"/>
                </a:lnTo>
                <a:lnTo>
                  <a:pt x="88650" y="42250"/>
                </a:lnTo>
                <a:lnTo>
                  <a:pt x="88650" y="42240"/>
                </a:lnTo>
                <a:lnTo>
                  <a:pt x="88650" y="42230"/>
                </a:lnTo>
                <a:lnTo>
                  <a:pt x="88650" y="42220"/>
                </a:lnTo>
                <a:lnTo>
                  <a:pt x="88650" y="42210"/>
                </a:lnTo>
                <a:lnTo>
                  <a:pt x="88660" y="42200"/>
                </a:lnTo>
                <a:lnTo>
                  <a:pt x="88660" y="42190"/>
                </a:lnTo>
                <a:lnTo>
                  <a:pt x="88660" y="42180"/>
                </a:lnTo>
                <a:lnTo>
                  <a:pt x="88660" y="42170"/>
                </a:lnTo>
                <a:lnTo>
                  <a:pt x="88660" y="42160"/>
                </a:lnTo>
                <a:lnTo>
                  <a:pt x="88660" y="42150"/>
                </a:lnTo>
                <a:lnTo>
                  <a:pt x="88650" y="42150"/>
                </a:lnTo>
                <a:lnTo>
                  <a:pt x="88650" y="42140"/>
                </a:lnTo>
                <a:lnTo>
                  <a:pt x="88650" y="42150"/>
                </a:lnTo>
                <a:lnTo>
                  <a:pt x="88650" y="42140"/>
                </a:lnTo>
                <a:lnTo>
                  <a:pt x="88640" y="42140"/>
                </a:lnTo>
                <a:lnTo>
                  <a:pt x="88640" y="42150"/>
                </a:lnTo>
                <a:lnTo>
                  <a:pt x="88630" y="42150"/>
                </a:lnTo>
                <a:lnTo>
                  <a:pt x="88620" y="42150"/>
                </a:lnTo>
                <a:lnTo>
                  <a:pt x="88620" y="42140"/>
                </a:lnTo>
                <a:lnTo>
                  <a:pt x="88620" y="42130"/>
                </a:lnTo>
                <a:lnTo>
                  <a:pt x="88630" y="42130"/>
                </a:lnTo>
                <a:lnTo>
                  <a:pt x="88620" y="42130"/>
                </a:lnTo>
                <a:lnTo>
                  <a:pt x="88620" y="42120"/>
                </a:lnTo>
                <a:lnTo>
                  <a:pt x="88610" y="42120"/>
                </a:lnTo>
                <a:lnTo>
                  <a:pt x="88600" y="42120"/>
                </a:lnTo>
                <a:lnTo>
                  <a:pt x="88590" y="42120"/>
                </a:lnTo>
                <a:lnTo>
                  <a:pt x="88590" y="42110"/>
                </a:lnTo>
                <a:lnTo>
                  <a:pt x="88600" y="42110"/>
                </a:lnTo>
                <a:lnTo>
                  <a:pt x="88590" y="42110"/>
                </a:lnTo>
                <a:lnTo>
                  <a:pt x="88590" y="42120"/>
                </a:lnTo>
                <a:lnTo>
                  <a:pt x="88580" y="42110"/>
                </a:lnTo>
                <a:lnTo>
                  <a:pt x="88580" y="42120"/>
                </a:lnTo>
                <a:lnTo>
                  <a:pt x="88570" y="42120"/>
                </a:lnTo>
                <a:lnTo>
                  <a:pt x="88570" y="42110"/>
                </a:lnTo>
                <a:lnTo>
                  <a:pt x="88560" y="42110"/>
                </a:lnTo>
                <a:lnTo>
                  <a:pt x="88550" y="42110"/>
                </a:lnTo>
                <a:lnTo>
                  <a:pt x="88550" y="42120"/>
                </a:lnTo>
                <a:lnTo>
                  <a:pt x="88540" y="42120"/>
                </a:lnTo>
                <a:lnTo>
                  <a:pt x="88550" y="42120"/>
                </a:lnTo>
                <a:lnTo>
                  <a:pt x="88540" y="42120"/>
                </a:lnTo>
                <a:lnTo>
                  <a:pt x="88530" y="42120"/>
                </a:lnTo>
                <a:lnTo>
                  <a:pt x="88530" y="42110"/>
                </a:lnTo>
                <a:lnTo>
                  <a:pt x="88520" y="42110"/>
                </a:lnTo>
                <a:lnTo>
                  <a:pt x="88520" y="42100"/>
                </a:lnTo>
                <a:lnTo>
                  <a:pt x="88530" y="42100"/>
                </a:lnTo>
                <a:lnTo>
                  <a:pt x="88530" y="42090"/>
                </a:lnTo>
                <a:lnTo>
                  <a:pt x="88520" y="42090"/>
                </a:lnTo>
                <a:lnTo>
                  <a:pt x="88520" y="42080"/>
                </a:lnTo>
                <a:lnTo>
                  <a:pt x="88520" y="42070"/>
                </a:lnTo>
                <a:lnTo>
                  <a:pt x="88520" y="42060"/>
                </a:lnTo>
                <a:lnTo>
                  <a:pt x="88510" y="42060"/>
                </a:lnTo>
                <a:lnTo>
                  <a:pt x="88510" y="42050"/>
                </a:lnTo>
                <a:lnTo>
                  <a:pt x="88510" y="42040"/>
                </a:lnTo>
                <a:lnTo>
                  <a:pt x="88510" y="42030"/>
                </a:lnTo>
                <a:lnTo>
                  <a:pt x="88500" y="42030"/>
                </a:lnTo>
                <a:lnTo>
                  <a:pt x="88500" y="42040"/>
                </a:lnTo>
                <a:lnTo>
                  <a:pt x="88490" y="42040"/>
                </a:lnTo>
                <a:lnTo>
                  <a:pt x="88490" y="42030"/>
                </a:lnTo>
                <a:lnTo>
                  <a:pt x="88480" y="42040"/>
                </a:lnTo>
                <a:lnTo>
                  <a:pt x="88480" y="42030"/>
                </a:lnTo>
                <a:lnTo>
                  <a:pt x="88480" y="42040"/>
                </a:lnTo>
                <a:lnTo>
                  <a:pt x="88480" y="42050"/>
                </a:lnTo>
                <a:lnTo>
                  <a:pt x="88470" y="42040"/>
                </a:lnTo>
                <a:lnTo>
                  <a:pt x="88460" y="42040"/>
                </a:lnTo>
                <a:lnTo>
                  <a:pt x="88460" y="42030"/>
                </a:lnTo>
                <a:lnTo>
                  <a:pt x="88450" y="42030"/>
                </a:lnTo>
                <a:lnTo>
                  <a:pt x="88440" y="42030"/>
                </a:lnTo>
                <a:lnTo>
                  <a:pt x="88430" y="42030"/>
                </a:lnTo>
                <a:lnTo>
                  <a:pt x="88430" y="42040"/>
                </a:lnTo>
                <a:lnTo>
                  <a:pt x="88420" y="42040"/>
                </a:lnTo>
                <a:lnTo>
                  <a:pt x="88420" y="42050"/>
                </a:lnTo>
                <a:lnTo>
                  <a:pt x="88420" y="42060"/>
                </a:lnTo>
                <a:lnTo>
                  <a:pt x="88420" y="42070"/>
                </a:lnTo>
                <a:lnTo>
                  <a:pt x="88420" y="42080"/>
                </a:lnTo>
                <a:lnTo>
                  <a:pt x="88420" y="42090"/>
                </a:lnTo>
                <a:lnTo>
                  <a:pt x="88430" y="42090"/>
                </a:lnTo>
                <a:lnTo>
                  <a:pt x="88420" y="42090"/>
                </a:lnTo>
                <a:lnTo>
                  <a:pt x="88430" y="42090"/>
                </a:lnTo>
                <a:lnTo>
                  <a:pt x="88430" y="42100"/>
                </a:lnTo>
                <a:lnTo>
                  <a:pt x="88420" y="42100"/>
                </a:lnTo>
                <a:lnTo>
                  <a:pt x="88410" y="42100"/>
                </a:lnTo>
                <a:lnTo>
                  <a:pt x="88400" y="42100"/>
                </a:lnTo>
                <a:lnTo>
                  <a:pt x="88400" y="42090"/>
                </a:lnTo>
                <a:lnTo>
                  <a:pt x="88400" y="42100"/>
                </a:lnTo>
                <a:lnTo>
                  <a:pt x="88400" y="42090"/>
                </a:lnTo>
                <a:lnTo>
                  <a:pt x="88410" y="42090"/>
                </a:lnTo>
                <a:lnTo>
                  <a:pt x="88420" y="42090"/>
                </a:lnTo>
                <a:lnTo>
                  <a:pt x="88420" y="42080"/>
                </a:lnTo>
                <a:lnTo>
                  <a:pt x="88410" y="42080"/>
                </a:lnTo>
                <a:lnTo>
                  <a:pt x="88410" y="42070"/>
                </a:lnTo>
                <a:lnTo>
                  <a:pt x="88410" y="42060"/>
                </a:lnTo>
                <a:lnTo>
                  <a:pt x="88400" y="42060"/>
                </a:lnTo>
                <a:lnTo>
                  <a:pt x="88400" y="42050"/>
                </a:lnTo>
                <a:lnTo>
                  <a:pt x="88390" y="42050"/>
                </a:lnTo>
                <a:lnTo>
                  <a:pt x="88390" y="42040"/>
                </a:lnTo>
                <a:lnTo>
                  <a:pt x="88390" y="42030"/>
                </a:lnTo>
                <a:lnTo>
                  <a:pt x="88380" y="42030"/>
                </a:lnTo>
                <a:lnTo>
                  <a:pt x="88380" y="42020"/>
                </a:lnTo>
                <a:lnTo>
                  <a:pt x="88380" y="42030"/>
                </a:lnTo>
                <a:lnTo>
                  <a:pt x="88390" y="42030"/>
                </a:lnTo>
                <a:lnTo>
                  <a:pt x="88400" y="42030"/>
                </a:lnTo>
                <a:lnTo>
                  <a:pt x="88400" y="42040"/>
                </a:lnTo>
                <a:lnTo>
                  <a:pt x="88410" y="42040"/>
                </a:lnTo>
                <a:lnTo>
                  <a:pt x="88410" y="42030"/>
                </a:lnTo>
                <a:lnTo>
                  <a:pt x="88420" y="42030"/>
                </a:lnTo>
                <a:lnTo>
                  <a:pt x="88410" y="42030"/>
                </a:lnTo>
                <a:lnTo>
                  <a:pt x="88420" y="42030"/>
                </a:lnTo>
                <a:lnTo>
                  <a:pt x="88410" y="42030"/>
                </a:lnTo>
                <a:lnTo>
                  <a:pt x="88410" y="42020"/>
                </a:lnTo>
                <a:lnTo>
                  <a:pt x="88400" y="42020"/>
                </a:lnTo>
                <a:lnTo>
                  <a:pt x="88400" y="42010"/>
                </a:lnTo>
                <a:lnTo>
                  <a:pt x="88400" y="42000"/>
                </a:lnTo>
                <a:lnTo>
                  <a:pt x="88410" y="42000"/>
                </a:lnTo>
                <a:lnTo>
                  <a:pt x="88420" y="42000"/>
                </a:lnTo>
                <a:lnTo>
                  <a:pt x="88420" y="41990"/>
                </a:lnTo>
                <a:lnTo>
                  <a:pt x="88420" y="42000"/>
                </a:lnTo>
                <a:lnTo>
                  <a:pt x="88420" y="41990"/>
                </a:lnTo>
                <a:lnTo>
                  <a:pt x="88410" y="41990"/>
                </a:lnTo>
                <a:lnTo>
                  <a:pt x="88410" y="42000"/>
                </a:lnTo>
                <a:lnTo>
                  <a:pt x="88410" y="41990"/>
                </a:lnTo>
                <a:lnTo>
                  <a:pt x="88400" y="41990"/>
                </a:lnTo>
                <a:lnTo>
                  <a:pt x="88400" y="41980"/>
                </a:lnTo>
                <a:lnTo>
                  <a:pt x="88400" y="41970"/>
                </a:lnTo>
                <a:lnTo>
                  <a:pt x="88410" y="41960"/>
                </a:lnTo>
                <a:lnTo>
                  <a:pt x="88400" y="41960"/>
                </a:lnTo>
                <a:lnTo>
                  <a:pt x="88390" y="41960"/>
                </a:lnTo>
                <a:lnTo>
                  <a:pt x="88390" y="41950"/>
                </a:lnTo>
                <a:lnTo>
                  <a:pt x="88400" y="41950"/>
                </a:lnTo>
                <a:lnTo>
                  <a:pt x="88400" y="41940"/>
                </a:lnTo>
                <a:lnTo>
                  <a:pt x="88400" y="41930"/>
                </a:lnTo>
                <a:lnTo>
                  <a:pt x="88400" y="41920"/>
                </a:lnTo>
                <a:lnTo>
                  <a:pt x="88390" y="41920"/>
                </a:lnTo>
                <a:lnTo>
                  <a:pt x="88400" y="41920"/>
                </a:lnTo>
                <a:lnTo>
                  <a:pt x="88400" y="41910"/>
                </a:lnTo>
                <a:lnTo>
                  <a:pt x="88400" y="41900"/>
                </a:lnTo>
                <a:lnTo>
                  <a:pt x="88400" y="41910"/>
                </a:lnTo>
                <a:lnTo>
                  <a:pt x="88390" y="41910"/>
                </a:lnTo>
                <a:lnTo>
                  <a:pt x="88390" y="41900"/>
                </a:lnTo>
                <a:lnTo>
                  <a:pt x="88390" y="41910"/>
                </a:lnTo>
                <a:lnTo>
                  <a:pt x="88380" y="41910"/>
                </a:lnTo>
                <a:lnTo>
                  <a:pt x="88380" y="41920"/>
                </a:lnTo>
                <a:lnTo>
                  <a:pt x="88380" y="41910"/>
                </a:lnTo>
                <a:lnTo>
                  <a:pt x="88380" y="41900"/>
                </a:lnTo>
                <a:lnTo>
                  <a:pt x="88370" y="41900"/>
                </a:lnTo>
                <a:lnTo>
                  <a:pt x="88370" y="41890"/>
                </a:lnTo>
                <a:lnTo>
                  <a:pt x="88360" y="41890"/>
                </a:lnTo>
                <a:lnTo>
                  <a:pt x="88350" y="41890"/>
                </a:lnTo>
                <a:lnTo>
                  <a:pt x="88350" y="41880"/>
                </a:lnTo>
                <a:lnTo>
                  <a:pt x="88350" y="41890"/>
                </a:lnTo>
                <a:lnTo>
                  <a:pt x="88350" y="41880"/>
                </a:lnTo>
                <a:lnTo>
                  <a:pt x="88340" y="41880"/>
                </a:lnTo>
                <a:lnTo>
                  <a:pt x="88330" y="41880"/>
                </a:lnTo>
                <a:lnTo>
                  <a:pt x="88320" y="41880"/>
                </a:lnTo>
                <a:lnTo>
                  <a:pt x="88320" y="41870"/>
                </a:lnTo>
                <a:lnTo>
                  <a:pt x="88330" y="41870"/>
                </a:lnTo>
                <a:lnTo>
                  <a:pt x="88330" y="41860"/>
                </a:lnTo>
                <a:lnTo>
                  <a:pt x="88340" y="41860"/>
                </a:lnTo>
                <a:lnTo>
                  <a:pt x="88350" y="41860"/>
                </a:lnTo>
                <a:lnTo>
                  <a:pt x="88360" y="41860"/>
                </a:lnTo>
                <a:lnTo>
                  <a:pt x="88370" y="41860"/>
                </a:lnTo>
                <a:lnTo>
                  <a:pt x="88370" y="41850"/>
                </a:lnTo>
                <a:lnTo>
                  <a:pt x="88370" y="41860"/>
                </a:lnTo>
                <a:lnTo>
                  <a:pt x="88360" y="41860"/>
                </a:lnTo>
                <a:lnTo>
                  <a:pt x="88360" y="41850"/>
                </a:lnTo>
                <a:lnTo>
                  <a:pt x="88370" y="41850"/>
                </a:lnTo>
                <a:lnTo>
                  <a:pt x="88360" y="41850"/>
                </a:lnTo>
                <a:lnTo>
                  <a:pt x="88360" y="41840"/>
                </a:lnTo>
                <a:lnTo>
                  <a:pt x="88370" y="41840"/>
                </a:lnTo>
                <a:lnTo>
                  <a:pt x="88360" y="41840"/>
                </a:lnTo>
                <a:lnTo>
                  <a:pt x="88360" y="41850"/>
                </a:lnTo>
                <a:lnTo>
                  <a:pt x="88350" y="41850"/>
                </a:lnTo>
                <a:lnTo>
                  <a:pt x="88340" y="41850"/>
                </a:lnTo>
                <a:lnTo>
                  <a:pt x="88340" y="41840"/>
                </a:lnTo>
                <a:lnTo>
                  <a:pt x="88350" y="41840"/>
                </a:lnTo>
                <a:lnTo>
                  <a:pt x="88340" y="41840"/>
                </a:lnTo>
                <a:lnTo>
                  <a:pt x="88350" y="41840"/>
                </a:lnTo>
                <a:lnTo>
                  <a:pt x="88350" y="41830"/>
                </a:lnTo>
                <a:lnTo>
                  <a:pt x="88350" y="41840"/>
                </a:lnTo>
                <a:lnTo>
                  <a:pt x="88340" y="41840"/>
                </a:lnTo>
                <a:lnTo>
                  <a:pt x="88330" y="41840"/>
                </a:lnTo>
                <a:lnTo>
                  <a:pt x="88330" y="41850"/>
                </a:lnTo>
                <a:lnTo>
                  <a:pt x="88320" y="41850"/>
                </a:lnTo>
                <a:lnTo>
                  <a:pt x="88310" y="41850"/>
                </a:lnTo>
                <a:lnTo>
                  <a:pt x="88310" y="41840"/>
                </a:lnTo>
                <a:lnTo>
                  <a:pt x="88320" y="41840"/>
                </a:lnTo>
                <a:lnTo>
                  <a:pt x="88320" y="41830"/>
                </a:lnTo>
                <a:lnTo>
                  <a:pt x="88330" y="41830"/>
                </a:lnTo>
                <a:lnTo>
                  <a:pt x="88330" y="41820"/>
                </a:lnTo>
                <a:lnTo>
                  <a:pt x="88320" y="41830"/>
                </a:lnTo>
                <a:lnTo>
                  <a:pt x="88310" y="41830"/>
                </a:lnTo>
                <a:lnTo>
                  <a:pt x="88310" y="41840"/>
                </a:lnTo>
                <a:lnTo>
                  <a:pt x="88300" y="41840"/>
                </a:lnTo>
                <a:lnTo>
                  <a:pt x="88300" y="41830"/>
                </a:lnTo>
                <a:lnTo>
                  <a:pt x="88300" y="41820"/>
                </a:lnTo>
                <a:lnTo>
                  <a:pt x="88290" y="41820"/>
                </a:lnTo>
                <a:lnTo>
                  <a:pt x="88290" y="41810"/>
                </a:lnTo>
                <a:lnTo>
                  <a:pt x="88280" y="41810"/>
                </a:lnTo>
                <a:lnTo>
                  <a:pt x="88280" y="41800"/>
                </a:lnTo>
                <a:lnTo>
                  <a:pt x="88270" y="41800"/>
                </a:lnTo>
                <a:lnTo>
                  <a:pt x="88270" y="41790"/>
                </a:lnTo>
                <a:lnTo>
                  <a:pt x="88260" y="41790"/>
                </a:lnTo>
                <a:lnTo>
                  <a:pt x="88250" y="41790"/>
                </a:lnTo>
                <a:lnTo>
                  <a:pt x="88250" y="41780"/>
                </a:lnTo>
                <a:lnTo>
                  <a:pt x="88240" y="41780"/>
                </a:lnTo>
                <a:lnTo>
                  <a:pt x="88240" y="41770"/>
                </a:lnTo>
                <a:lnTo>
                  <a:pt x="88230" y="41770"/>
                </a:lnTo>
                <a:lnTo>
                  <a:pt x="88220" y="41770"/>
                </a:lnTo>
                <a:lnTo>
                  <a:pt x="88220" y="41760"/>
                </a:lnTo>
                <a:lnTo>
                  <a:pt x="88210" y="41760"/>
                </a:lnTo>
                <a:lnTo>
                  <a:pt x="88200" y="41750"/>
                </a:lnTo>
                <a:lnTo>
                  <a:pt x="88190" y="41750"/>
                </a:lnTo>
                <a:lnTo>
                  <a:pt x="88180" y="41740"/>
                </a:lnTo>
                <a:lnTo>
                  <a:pt x="88170" y="41740"/>
                </a:lnTo>
                <a:lnTo>
                  <a:pt x="88170" y="41730"/>
                </a:lnTo>
                <a:lnTo>
                  <a:pt x="88160" y="41730"/>
                </a:lnTo>
                <a:lnTo>
                  <a:pt x="88150" y="41730"/>
                </a:lnTo>
                <a:lnTo>
                  <a:pt x="88150" y="41720"/>
                </a:lnTo>
                <a:lnTo>
                  <a:pt x="88150" y="41710"/>
                </a:lnTo>
                <a:lnTo>
                  <a:pt x="88160" y="41700"/>
                </a:lnTo>
                <a:lnTo>
                  <a:pt x="88150" y="41700"/>
                </a:lnTo>
                <a:lnTo>
                  <a:pt x="88140" y="41710"/>
                </a:lnTo>
                <a:lnTo>
                  <a:pt x="88140" y="41700"/>
                </a:lnTo>
                <a:lnTo>
                  <a:pt x="88140" y="41710"/>
                </a:lnTo>
                <a:lnTo>
                  <a:pt x="88130" y="41700"/>
                </a:lnTo>
                <a:lnTo>
                  <a:pt x="88130" y="41690"/>
                </a:lnTo>
                <a:lnTo>
                  <a:pt x="88140" y="41690"/>
                </a:lnTo>
                <a:lnTo>
                  <a:pt x="88150" y="41690"/>
                </a:lnTo>
                <a:lnTo>
                  <a:pt x="88160" y="41690"/>
                </a:lnTo>
                <a:lnTo>
                  <a:pt x="88170" y="41690"/>
                </a:lnTo>
                <a:lnTo>
                  <a:pt x="88180" y="41690"/>
                </a:lnTo>
                <a:lnTo>
                  <a:pt x="88190" y="41690"/>
                </a:lnTo>
                <a:lnTo>
                  <a:pt x="88200" y="41690"/>
                </a:lnTo>
                <a:lnTo>
                  <a:pt x="88200" y="41700"/>
                </a:lnTo>
                <a:lnTo>
                  <a:pt x="88210" y="41700"/>
                </a:lnTo>
                <a:lnTo>
                  <a:pt x="88220" y="41700"/>
                </a:lnTo>
                <a:lnTo>
                  <a:pt x="88220" y="41710"/>
                </a:lnTo>
                <a:lnTo>
                  <a:pt x="88230" y="41710"/>
                </a:lnTo>
                <a:lnTo>
                  <a:pt x="88230" y="41720"/>
                </a:lnTo>
                <a:lnTo>
                  <a:pt x="88230" y="41710"/>
                </a:lnTo>
                <a:lnTo>
                  <a:pt x="88220" y="41710"/>
                </a:lnTo>
                <a:lnTo>
                  <a:pt x="88220" y="41700"/>
                </a:lnTo>
                <a:lnTo>
                  <a:pt x="88210" y="41700"/>
                </a:lnTo>
                <a:lnTo>
                  <a:pt x="88210" y="41690"/>
                </a:lnTo>
                <a:lnTo>
                  <a:pt x="88220" y="41690"/>
                </a:lnTo>
                <a:lnTo>
                  <a:pt x="88230" y="41690"/>
                </a:lnTo>
                <a:lnTo>
                  <a:pt x="88230" y="41680"/>
                </a:lnTo>
                <a:lnTo>
                  <a:pt x="88240" y="41680"/>
                </a:lnTo>
                <a:lnTo>
                  <a:pt x="88250" y="41680"/>
                </a:lnTo>
                <a:close/>
                <a:moveTo>
                  <a:pt x="88100" y="41580"/>
                </a:moveTo>
                <a:lnTo>
                  <a:pt x="88110" y="41580"/>
                </a:lnTo>
                <a:lnTo>
                  <a:pt x="88120" y="41580"/>
                </a:lnTo>
                <a:lnTo>
                  <a:pt x="88120" y="41590"/>
                </a:lnTo>
                <a:lnTo>
                  <a:pt x="88110" y="41590"/>
                </a:lnTo>
                <a:lnTo>
                  <a:pt x="88120" y="41590"/>
                </a:lnTo>
                <a:lnTo>
                  <a:pt x="88130" y="41590"/>
                </a:lnTo>
                <a:lnTo>
                  <a:pt x="88130" y="41600"/>
                </a:lnTo>
                <a:lnTo>
                  <a:pt x="88140" y="41600"/>
                </a:lnTo>
                <a:lnTo>
                  <a:pt x="88140" y="41610"/>
                </a:lnTo>
                <a:lnTo>
                  <a:pt x="88140" y="41620"/>
                </a:lnTo>
                <a:lnTo>
                  <a:pt x="88150" y="41620"/>
                </a:lnTo>
                <a:lnTo>
                  <a:pt x="88150" y="41630"/>
                </a:lnTo>
                <a:lnTo>
                  <a:pt x="88140" y="41630"/>
                </a:lnTo>
                <a:lnTo>
                  <a:pt x="88140" y="41640"/>
                </a:lnTo>
                <a:lnTo>
                  <a:pt x="88140" y="41650"/>
                </a:lnTo>
                <a:lnTo>
                  <a:pt x="88150" y="41650"/>
                </a:lnTo>
                <a:lnTo>
                  <a:pt x="88140" y="41650"/>
                </a:lnTo>
                <a:lnTo>
                  <a:pt x="88150" y="41650"/>
                </a:lnTo>
                <a:lnTo>
                  <a:pt x="88150" y="41660"/>
                </a:lnTo>
                <a:lnTo>
                  <a:pt x="88160" y="41660"/>
                </a:lnTo>
                <a:lnTo>
                  <a:pt x="88160" y="41670"/>
                </a:lnTo>
                <a:lnTo>
                  <a:pt x="88150" y="41670"/>
                </a:lnTo>
                <a:lnTo>
                  <a:pt x="88150" y="41660"/>
                </a:lnTo>
                <a:lnTo>
                  <a:pt x="88140" y="41660"/>
                </a:lnTo>
                <a:lnTo>
                  <a:pt x="88130" y="41660"/>
                </a:lnTo>
                <a:lnTo>
                  <a:pt x="88130" y="41650"/>
                </a:lnTo>
                <a:lnTo>
                  <a:pt x="88130" y="41660"/>
                </a:lnTo>
                <a:lnTo>
                  <a:pt x="88120" y="41660"/>
                </a:lnTo>
                <a:lnTo>
                  <a:pt x="88120" y="41670"/>
                </a:lnTo>
                <a:lnTo>
                  <a:pt x="88110" y="41660"/>
                </a:lnTo>
                <a:lnTo>
                  <a:pt x="88100" y="41660"/>
                </a:lnTo>
                <a:lnTo>
                  <a:pt x="88100" y="41650"/>
                </a:lnTo>
                <a:lnTo>
                  <a:pt x="88100" y="41640"/>
                </a:lnTo>
                <a:lnTo>
                  <a:pt x="88090" y="41640"/>
                </a:lnTo>
                <a:lnTo>
                  <a:pt x="88080" y="41630"/>
                </a:lnTo>
                <a:lnTo>
                  <a:pt x="88080" y="41620"/>
                </a:lnTo>
                <a:lnTo>
                  <a:pt x="88070" y="41620"/>
                </a:lnTo>
                <a:lnTo>
                  <a:pt x="88070" y="41610"/>
                </a:lnTo>
                <a:lnTo>
                  <a:pt x="88080" y="41600"/>
                </a:lnTo>
                <a:lnTo>
                  <a:pt x="88080" y="41590"/>
                </a:lnTo>
                <a:lnTo>
                  <a:pt x="88080" y="41580"/>
                </a:lnTo>
                <a:lnTo>
                  <a:pt x="88090" y="41580"/>
                </a:lnTo>
                <a:lnTo>
                  <a:pt x="88090" y="41590"/>
                </a:lnTo>
                <a:lnTo>
                  <a:pt x="88090" y="41580"/>
                </a:lnTo>
                <a:lnTo>
                  <a:pt x="88100" y="41580"/>
                </a:lnTo>
                <a:close/>
                <a:moveTo>
                  <a:pt x="89990" y="41410"/>
                </a:moveTo>
                <a:lnTo>
                  <a:pt x="90000" y="41410"/>
                </a:lnTo>
                <a:lnTo>
                  <a:pt x="90000" y="41420"/>
                </a:lnTo>
                <a:lnTo>
                  <a:pt x="89990" y="41420"/>
                </a:lnTo>
                <a:lnTo>
                  <a:pt x="90000" y="41420"/>
                </a:lnTo>
                <a:lnTo>
                  <a:pt x="90000" y="41430"/>
                </a:lnTo>
                <a:lnTo>
                  <a:pt x="90000" y="41440"/>
                </a:lnTo>
                <a:lnTo>
                  <a:pt x="90010" y="41440"/>
                </a:lnTo>
                <a:lnTo>
                  <a:pt x="90010" y="41450"/>
                </a:lnTo>
                <a:lnTo>
                  <a:pt x="90010" y="41460"/>
                </a:lnTo>
                <a:lnTo>
                  <a:pt x="90010" y="41470"/>
                </a:lnTo>
                <a:lnTo>
                  <a:pt x="90000" y="41470"/>
                </a:lnTo>
                <a:lnTo>
                  <a:pt x="90000" y="41480"/>
                </a:lnTo>
                <a:lnTo>
                  <a:pt x="89990" y="41480"/>
                </a:lnTo>
                <a:lnTo>
                  <a:pt x="89990" y="41490"/>
                </a:lnTo>
                <a:lnTo>
                  <a:pt x="89980" y="41490"/>
                </a:lnTo>
                <a:lnTo>
                  <a:pt x="89980" y="41500"/>
                </a:lnTo>
                <a:lnTo>
                  <a:pt x="89980" y="41510"/>
                </a:lnTo>
                <a:lnTo>
                  <a:pt x="89970" y="41520"/>
                </a:lnTo>
                <a:lnTo>
                  <a:pt x="89970" y="41530"/>
                </a:lnTo>
                <a:lnTo>
                  <a:pt x="89980" y="41520"/>
                </a:lnTo>
                <a:lnTo>
                  <a:pt x="89980" y="41530"/>
                </a:lnTo>
                <a:lnTo>
                  <a:pt x="89990" y="41530"/>
                </a:lnTo>
                <a:lnTo>
                  <a:pt x="90000" y="41530"/>
                </a:lnTo>
                <a:lnTo>
                  <a:pt x="90000" y="41540"/>
                </a:lnTo>
                <a:lnTo>
                  <a:pt x="90010" y="41540"/>
                </a:lnTo>
                <a:lnTo>
                  <a:pt x="90010" y="41550"/>
                </a:lnTo>
                <a:lnTo>
                  <a:pt x="90000" y="41560"/>
                </a:lnTo>
                <a:lnTo>
                  <a:pt x="89990" y="41560"/>
                </a:lnTo>
                <a:lnTo>
                  <a:pt x="89990" y="41570"/>
                </a:lnTo>
                <a:lnTo>
                  <a:pt x="89990" y="41580"/>
                </a:lnTo>
                <a:lnTo>
                  <a:pt x="89980" y="41580"/>
                </a:lnTo>
                <a:lnTo>
                  <a:pt x="89980" y="41590"/>
                </a:lnTo>
                <a:lnTo>
                  <a:pt x="89980" y="41600"/>
                </a:lnTo>
                <a:lnTo>
                  <a:pt x="89970" y="41600"/>
                </a:lnTo>
                <a:lnTo>
                  <a:pt x="89970" y="41610"/>
                </a:lnTo>
                <a:lnTo>
                  <a:pt x="89960" y="41610"/>
                </a:lnTo>
                <a:lnTo>
                  <a:pt x="89960" y="41620"/>
                </a:lnTo>
                <a:lnTo>
                  <a:pt x="89950" y="41620"/>
                </a:lnTo>
                <a:lnTo>
                  <a:pt x="89950" y="41630"/>
                </a:lnTo>
                <a:lnTo>
                  <a:pt x="89940" y="41630"/>
                </a:lnTo>
                <a:lnTo>
                  <a:pt x="89940" y="41640"/>
                </a:lnTo>
                <a:lnTo>
                  <a:pt x="89930" y="41650"/>
                </a:lnTo>
                <a:lnTo>
                  <a:pt x="89920" y="41650"/>
                </a:lnTo>
                <a:lnTo>
                  <a:pt x="89920" y="41660"/>
                </a:lnTo>
                <a:lnTo>
                  <a:pt x="89920" y="41670"/>
                </a:lnTo>
                <a:lnTo>
                  <a:pt x="89910" y="41680"/>
                </a:lnTo>
                <a:lnTo>
                  <a:pt x="89900" y="41690"/>
                </a:lnTo>
                <a:lnTo>
                  <a:pt x="89890" y="41700"/>
                </a:lnTo>
                <a:lnTo>
                  <a:pt x="89890" y="41710"/>
                </a:lnTo>
                <a:lnTo>
                  <a:pt x="89880" y="41710"/>
                </a:lnTo>
                <a:lnTo>
                  <a:pt x="89880" y="41720"/>
                </a:lnTo>
                <a:lnTo>
                  <a:pt x="89880" y="41730"/>
                </a:lnTo>
                <a:lnTo>
                  <a:pt x="89870" y="41730"/>
                </a:lnTo>
                <a:lnTo>
                  <a:pt x="89870" y="41740"/>
                </a:lnTo>
                <a:lnTo>
                  <a:pt x="89860" y="41740"/>
                </a:lnTo>
                <a:lnTo>
                  <a:pt x="89850" y="41750"/>
                </a:lnTo>
                <a:lnTo>
                  <a:pt x="89860" y="41750"/>
                </a:lnTo>
                <a:lnTo>
                  <a:pt x="89850" y="41750"/>
                </a:lnTo>
                <a:lnTo>
                  <a:pt x="89850" y="41760"/>
                </a:lnTo>
                <a:lnTo>
                  <a:pt x="89840" y="41770"/>
                </a:lnTo>
                <a:lnTo>
                  <a:pt x="89830" y="41770"/>
                </a:lnTo>
                <a:lnTo>
                  <a:pt x="89830" y="41760"/>
                </a:lnTo>
                <a:lnTo>
                  <a:pt x="89820" y="41760"/>
                </a:lnTo>
                <a:lnTo>
                  <a:pt x="89820" y="41750"/>
                </a:lnTo>
                <a:lnTo>
                  <a:pt x="89810" y="41750"/>
                </a:lnTo>
                <a:lnTo>
                  <a:pt x="89810" y="41740"/>
                </a:lnTo>
                <a:lnTo>
                  <a:pt x="89800" y="41740"/>
                </a:lnTo>
                <a:lnTo>
                  <a:pt x="89800" y="41750"/>
                </a:lnTo>
                <a:lnTo>
                  <a:pt x="89790" y="41750"/>
                </a:lnTo>
                <a:lnTo>
                  <a:pt x="89790" y="41740"/>
                </a:lnTo>
                <a:lnTo>
                  <a:pt x="89780" y="41730"/>
                </a:lnTo>
                <a:lnTo>
                  <a:pt x="89780" y="41720"/>
                </a:lnTo>
                <a:lnTo>
                  <a:pt x="89780" y="41710"/>
                </a:lnTo>
                <a:lnTo>
                  <a:pt x="89780" y="41700"/>
                </a:lnTo>
                <a:lnTo>
                  <a:pt x="89770" y="41700"/>
                </a:lnTo>
                <a:lnTo>
                  <a:pt x="89760" y="41690"/>
                </a:lnTo>
                <a:lnTo>
                  <a:pt x="89760" y="41700"/>
                </a:lnTo>
                <a:lnTo>
                  <a:pt x="89760" y="41690"/>
                </a:lnTo>
                <a:lnTo>
                  <a:pt x="89750" y="41690"/>
                </a:lnTo>
                <a:lnTo>
                  <a:pt x="89750" y="41680"/>
                </a:lnTo>
                <a:lnTo>
                  <a:pt x="89750" y="41670"/>
                </a:lnTo>
                <a:lnTo>
                  <a:pt x="89760" y="41670"/>
                </a:lnTo>
                <a:lnTo>
                  <a:pt x="89760" y="41660"/>
                </a:lnTo>
                <a:lnTo>
                  <a:pt x="89770" y="41660"/>
                </a:lnTo>
                <a:lnTo>
                  <a:pt x="89780" y="41660"/>
                </a:lnTo>
                <a:lnTo>
                  <a:pt x="89780" y="41650"/>
                </a:lnTo>
                <a:lnTo>
                  <a:pt x="89790" y="41650"/>
                </a:lnTo>
                <a:lnTo>
                  <a:pt x="89790" y="41640"/>
                </a:lnTo>
                <a:lnTo>
                  <a:pt x="89790" y="41630"/>
                </a:lnTo>
                <a:lnTo>
                  <a:pt x="89780" y="41620"/>
                </a:lnTo>
                <a:lnTo>
                  <a:pt x="89790" y="41620"/>
                </a:lnTo>
                <a:lnTo>
                  <a:pt x="89790" y="41610"/>
                </a:lnTo>
                <a:lnTo>
                  <a:pt x="89800" y="41610"/>
                </a:lnTo>
                <a:lnTo>
                  <a:pt x="89810" y="41610"/>
                </a:lnTo>
                <a:lnTo>
                  <a:pt x="89810" y="41600"/>
                </a:lnTo>
                <a:lnTo>
                  <a:pt x="89820" y="41600"/>
                </a:lnTo>
                <a:lnTo>
                  <a:pt x="89820" y="41590"/>
                </a:lnTo>
                <a:lnTo>
                  <a:pt x="89830" y="41590"/>
                </a:lnTo>
                <a:lnTo>
                  <a:pt x="89840" y="41580"/>
                </a:lnTo>
                <a:lnTo>
                  <a:pt x="89840" y="41570"/>
                </a:lnTo>
                <a:lnTo>
                  <a:pt x="89840" y="41560"/>
                </a:lnTo>
                <a:lnTo>
                  <a:pt x="89850" y="41560"/>
                </a:lnTo>
                <a:lnTo>
                  <a:pt x="89850" y="41550"/>
                </a:lnTo>
                <a:lnTo>
                  <a:pt x="89850" y="41540"/>
                </a:lnTo>
                <a:lnTo>
                  <a:pt x="89860" y="41530"/>
                </a:lnTo>
                <a:lnTo>
                  <a:pt x="89870" y="41530"/>
                </a:lnTo>
                <a:lnTo>
                  <a:pt x="89870" y="41520"/>
                </a:lnTo>
                <a:lnTo>
                  <a:pt x="89880" y="41520"/>
                </a:lnTo>
                <a:lnTo>
                  <a:pt x="89880" y="41510"/>
                </a:lnTo>
                <a:lnTo>
                  <a:pt x="89880" y="41520"/>
                </a:lnTo>
                <a:lnTo>
                  <a:pt x="89890" y="41510"/>
                </a:lnTo>
                <a:lnTo>
                  <a:pt x="89900" y="41510"/>
                </a:lnTo>
                <a:lnTo>
                  <a:pt x="89900" y="41500"/>
                </a:lnTo>
                <a:lnTo>
                  <a:pt x="89910" y="41490"/>
                </a:lnTo>
                <a:lnTo>
                  <a:pt x="89920" y="41480"/>
                </a:lnTo>
                <a:lnTo>
                  <a:pt x="89930" y="41480"/>
                </a:lnTo>
                <a:lnTo>
                  <a:pt x="89930" y="41470"/>
                </a:lnTo>
                <a:lnTo>
                  <a:pt x="89930" y="41460"/>
                </a:lnTo>
                <a:lnTo>
                  <a:pt x="89940" y="41460"/>
                </a:lnTo>
                <a:lnTo>
                  <a:pt x="89950" y="41460"/>
                </a:lnTo>
                <a:lnTo>
                  <a:pt x="89960" y="41460"/>
                </a:lnTo>
                <a:lnTo>
                  <a:pt x="89970" y="41450"/>
                </a:lnTo>
                <a:lnTo>
                  <a:pt x="89970" y="41440"/>
                </a:lnTo>
                <a:lnTo>
                  <a:pt x="89970" y="41430"/>
                </a:lnTo>
                <a:lnTo>
                  <a:pt x="89980" y="41430"/>
                </a:lnTo>
                <a:lnTo>
                  <a:pt x="89980" y="41420"/>
                </a:lnTo>
                <a:lnTo>
                  <a:pt x="89990" y="41410"/>
                </a:lnTo>
                <a:close/>
                <a:moveTo>
                  <a:pt x="88490" y="41330"/>
                </a:moveTo>
                <a:lnTo>
                  <a:pt x="88490" y="41340"/>
                </a:lnTo>
                <a:lnTo>
                  <a:pt x="88500" y="41340"/>
                </a:lnTo>
                <a:lnTo>
                  <a:pt x="88510" y="41340"/>
                </a:lnTo>
                <a:lnTo>
                  <a:pt x="88510" y="41350"/>
                </a:lnTo>
                <a:lnTo>
                  <a:pt x="88520" y="41350"/>
                </a:lnTo>
                <a:lnTo>
                  <a:pt x="88530" y="41350"/>
                </a:lnTo>
                <a:lnTo>
                  <a:pt x="88520" y="41350"/>
                </a:lnTo>
                <a:lnTo>
                  <a:pt x="88530" y="41350"/>
                </a:lnTo>
                <a:lnTo>
                  <a:pt x="88530" y="41360"/>
                </a:lnTo>
                <a:lnTo>
                  <a:pt x="88540" y="41360"/>
                </a:lnTo>
                <a:lnTo>
                  <a:pt x="88550" y="41360"/>
                </a:lnTo>
                <a:lnTo>
                  <a:pt x="88550" y="41370"/>
                </a:lnTo>
                <a:lnTo>
                  <a:pt x="88550" y="41360"/>
                </a:lnTo>
                <a:lnTo>
                  <a:pt x="88550" y="41370"/>
                </a:lnTo>
                <a:lnTo>
                  <a:pt x="88560" y="41370"/>
                </a:lnTo>
                <a:lnTo>
                  <a:pt x="88560" y="41380"/>
                </a:lnTo>
                <a:lnTo>
                  <a:pt x="88560" y="41370"/>
                </a:lnTo>
                <a:lnTo>
                  <a:pt x="88570" y="41370"/>
                </a:lnTo>
                <a:lnTo>
                  <a:pt x="88570" y="41380"/>
                </a:lnTo>
                <a:lnTo>
                  <a:pt x="88580" y="41380"/>
                </a:lnTo>
                <a:lnTo>
                  <a:pt x="88580" y="41390"/>
                </a:lnTo>
                <a:lnTo>
                  <a:pt x="88590" y="41390"/>
                </a:lnTo>
                <a:lnTo>
                  <a:pt x="88600" y="41390"/>
                </a:lnTo>
                <a:lnTo>
                  <a:pt x="88600" y="41400"/>
                </a:lnTo>
                <a:lnTo>
                  <a:pt x="88610" y="41400"/>
                </a:lnTo>
                <a:lnTo>
                  <a:pt x="88620" y="41400"/>
                </a:lnTo>
                <a:lnTo>
                  <a:pt x="88620" y="41410"/>
                </a:lnTo>
                <a:lnTo>
                  <a:pt x="88630" y="41410"/>
                </a:lnTo>
                <a:lnTo>
                  <a:pt x="88630" y="41420"/>
                </a:lnTo>
                <a:lnTo>
                  <a:pt x="88640" y="41420"/>
                </a:lnTo>
                <a:lnTo>
                  <a:pt x="88640" y="41430"/>
                </a:lnTo>
                <a:lnTo>
                  <a:pt x="88640" y="41440"/>
                </a:lnTo>
                <a:lnTo>
                  <a:pt x="88650" y="41440"/>
                </a:lnTo>
                <a:lnTo>
                  <a:pt x="88650" y="41430"/>
                </a:lnTo>
                <a:lnTo>
                  <a:pt x="88650" y="41440"/>
                </a:lnTo>
                <a:lnTo>
                  <a:pt x="88650" y="41450"/>
                </a:lnTo>
                <a:lnTo>
                  <a:pt x="88650" y="41460"/>
                </a:lnTo>
                <a:lnTo>
                  <a:pt x="88640" y="41460"/>
                </a:lnTo>
                <a:lnTo>
                  <a:pt x="88640" y="41470"/>
                </a:lnTo>
                <a:lnTo>
                  <a:pt x="88640" y="41480"/>
                </a:lnTo>
                <a:lnTo>
                  <a:pt x="88630" y="41480"/>
                </a:lnTo>
                <a:lnTo>
                  <a:pt x="88630" y="41490"/>
                </a:lnTo>
                <a:lnTo>
                  <a:pt x="88620" y="41490"/>
                </a:lnTo>
                <a:lnTo>
                  <a:pt x="88630" y="41490"/>
                </a:lnTo>
                <a:lnTo>
                  <a:pt x="88630" y="41500"/>
                </a:lnTo>
                <a:lnTo>
                  <a:pt x="88620" y="41500"/>
                </a:lnTo>
                <a:lnTo>
                  <a:pt x="88610" y="41500"/>
                </a:lnTo>
                <a:lnTo>
                  <a:pt x="88600" y="41500"/>
                </a:lnTo>
                <a:lnTo>
                  <a:pt x="88590" y="41500"/>
                </a:lnTo>
                <a:lnTo>
                  <a:pt x="88580" y="41500"/>
                </a:lnTo>
                <a:lnTo>
                  <a:pt x="88580" y="41490"/>
                </a:lnTo>
                <a:lnTo>
                  <a:pt x="88570" y="41490"/>
                </a:lnTo>
                <a:lnTo>
                  <a:pt x="88560" y="41490"/>
                </a:lnTo>
                <a:lnTo>
                  <a:pt x="88560" y="41480"/>
                </a:lnTo>
                <a:lnTo>
                  <a:pt x="88560" y="41470"/>
                </a:lnTo>
                <a:lnTo>
                  <a:pt x="88550" y="41470"/>
                </a:lnTo>
                <a:lnTo>
                  <a:pt x="88560" y="41470"/>
                </a:lnTo>
                <a:lnTo>
                  <a:pt x="88550" y="41470"/>
                </a:lnTo>
                <a:lnTo>
                  <a:pt x="88550" y="41460"/>
                </a:lnTo>
                <a:lnTo>
                  <a:pt x="88550" y="41450"/>
                </a:lnTo>
                <a:lnTo>
                  <a:pt x="88540" y="41450"/>
                </a:lnTo>
                <a:lnTo>
                  <a:pt x="88540" y="41440"/>
                </a:lnTo>
                <a:lnTo>
                  <a:pt x="88540" y="41430"/>
                </a:lnTo>
                <a:lnTo>
                  <a:pt x="88530" y="41430"/>
                </a:lnTo>
                <a:lnTo>
                  <a:pt x="88530" y="41420"/>
                </a:lnTo>
                <a:lnTo>
                  <a:pt x="88520" y="41420"/>
                </a:lnTo>
                <a:lnTo>
                  <a:pt x="88510" y="41420"/>
                </a:lnTo>
                <a:lnTo>
                  <a:pt x="88510" y="41410"/>
                </a:lnTo>
                <a:lnTo>
                  <a:pt x="88500" y="41410"/>
                </a:lnTo>
                <a:lnTo>
                  <a:pt x="88490" y="41410"/>
                </a:lnTo>
                <a:lnTo>
                  <a:pt x="88480" y="41410"/>
                </a:lnTo>
                <a:lnTo>
                  <a:pt x="88470" y="41410"/>
                </a:lnTo>
                <a:lnTo>
                  <a:pt x="88460" y="41410"/>
                </a:lnTo>
                <a:lnTo>
                  <a:pt x="88450" y="41410"/>
                </a:lnTo>
                <a:lnTo>
                  <a:pt x="88450" y="41420"/>
                </a:lnTo>
                <a:lnTo>
                  <a:pt x="88450" y="41410"/>
                </a:lnTo>
                <a:lnTo>
                  <a:pt x="88450" y="41420"/>
                </a:lnTo>
                <a:lnTo>
                  <a:pt x="88440" y="41420"/>
                </a:lnTo>
                <a:lnTo>
                  <a:pt x="88430" y="41410"/>
                </a:lnTo>
                <a:lnTo>
                  <a:pt x="88420" y="41410"/>
                </a:lnTo>
                <a:lnTo>
                  <a:pt x="88420" y="41400"/>
                </a:lnTo>
                <a:lnTo>
                  <a:pt x="88410" y="41400"/>
                </a:lnTo>
                <a:lnTo>
                  <a:pt x="88410" y="41390"/>
                </a:lnTo>
                <a:lnTo>
                  <a:pt x="88410" y="41380"/>
                </a:lnTo>
                <a:lnTo>
                  <a:pt x="88420" y="41380"/>
                </a:lnTo>
                <a:lnTo>
                  <a:pt x="88420" y="41370"/>
                </a:lnTo>
                <a:lnTo>
                  <a:pt x="88430" y="41370"/>
                </a:lnTo>
                <a:lnTo>
                  <a:pt x="88430" y="41360"/>
                </a:lnTo>
                <a:lnTo>
                  <a:pt x="88440" y="41360"/>
                </a:lnTo>
                <a:lnTo>
                  <a:pt x="88450" y="41360"/>
                </a:lnTo>
                <a:lnTo>
                  <a:pt x="88450" y="41350"/>
                </a:lnTo>
                <a:lnTo>
                  <a:pt x="88460" y="41350"/>
                </a:lnTo>
                <a:lnTo>
                  <a:pt x="88470" y="41350"/>
                </a:lnTo>
                <a:lnTo>
                  <a:pt x="88470" y="41340"/>
                </a:lnTo>
                <a:lnTo>
                  <a:pt x="88480" y="41340"/>
                </a:lnTo>
                <a:lnTo>
                  <a:pt x="88490" y="41340"/>
                </a:lnTo>
                <a:lnTo>
                  <a:pt x="88490" y="41330"/>
                </a:lnTo>
                <a:close/>
                <a:moveTo>
                  <a:pt x="89610" y="39660"/>
                </a:moveTo>
                <a:lnTo>
                  <a:pt x="89650" y="39630"/>
                </a:lnTo>
                <a:lnTo>
                  <a:pt x="89670" y="39620"/>
                </a:lnTo>
                <a:lnTo>
                  <a:pt x="89670" y="39610"/>
                </a:lnTo>
                <a:lnTo>
                  <a:pt x="89680" y="39600"/>
                </a:lnTo>
                <a:lnTo>
                  <a:pt x="89690" y="39600"/>
                </a:lnTo>
                <a:lnTo>
                  <a:pt x="89710" y="39600"/>
                </a:lnTo>
                <a:lnTo>
                  <a:pt x="89720" y="39590"/>
                </a:lnTo>
                <a:lnTo>
                  <a:pt x="89730" y="39590"/>
                </a:lnTo>
                <a:lnTo>
                  <a:pt x="89740" y="39590"/>
                </a:lnTo>
                <a:lnTo>
                  <a:pt x="89740" y="39580"/>
                </a:lnTo>
                <a:lnTo>
                  <a:pt x="89750" y="39580"/>
                </a:lnTo>
                <a:lnTo>
                  <a:pt x="89760" y="39570"/>
                </a:lnTo>
                <a:lnTo>
                  <a:pt x="89760" y="39560"/>
                </a:lnTo>
                <a:lnTo>
                  <a:pt x="89770" y="39560"/>
                </a:lnTo>
                <a:lnTo>
                  <a:pt x="89780" y="39560"/>
                </a:lnTo>
                <a:lnTo>
                  <a:pt x="89790" y="39570"/>
                </a:lnTo>
                <a:lnTo>
                  <a:pt x="89820" y="39580"/>
                </a:lnTo>
                <a:lnTo>
                  <a:pt x="89830" y="39580"/>
                </a:lnTo>
                <a:lnTo>
                  <a:pt x="89840" y="39580"/>
                </a:lnTo>
                <a:lnTo>
                  <a:pt x="89860" y="39590"/>
                </a:lnTo>
                <a:lnTo>
                  <a:pt x="89870" y="39590"/>
                </a:lnTo>
                <a:lnTo>
                  <a:pt x="89880" y="39590"/>
                </a:lnTo>
                <a:lnTo>
                  <a:pt x="89900" y="39590"/>
                </a:lnTo>
                <a:lnTo>
                  <a:pt x="89910" y="39600"/>
                </a:lnTo>
                <a:lnTo>
                  <a:pt x="89950" y="39600"/>
                </a:lnTo>
                <a:lnTo>
                  <a:pt x="89960" y="39600"/>
                </a:lnTo>
                <a:lnTo>
                  <a:pt x="89960" y="39610"/>
                </a:lnTo>
                <a:lnTo>
                  <a:pt x="89960" y="39620"/>
                </a:lnTo>
                <a:lnTo>
                  <a:pt x="89960" y="39630"/>
                </a:lnTo>
                <a:lnTo>
                  <a:pt x="89970" y="39630"/>
                </a:lnTo>
                <a:lnTo>
                  <a:pt x="89970" y="39640"/>
                </a:lnTo>
                <a:lnTo>
                  <a:pt x="89970" y="39650"/>
                </a:lnTo>
                <a:lnTo>
                  <a:pt x="89970" y="39660"/>
                </a:lnTo>
                <a:lnTo>
                  <a:pt x="89970" y="39680"/>
                </a:lnTo>
                <a:lnTo>
                  <a:pt x="89970" y="39690"/>
                </a:lnTo>
                <a:lnTo>
                  <a:pt x="89980" y="39700"/>
                </a:lnTo>
                <a:lnTo>
                  <a:pt x="89980" y="39720"/>
                </a:lnTo>
                <a:lnTo>
                  <a:pt x="89980" y="39740"/>
                </a:lnTo>
                <a:lnTo>
                  <a:pt x="89980" y="39760"/>
                </a:lnTo>
                <a:lnTo>
                  <a:pt x="89980" y="39770"/>
                </a:lnTo>
                <a:lnTo>
                  <a:pt x="89980" y="39780"/>
                </a:lnTo>
                <a:lnTo>
                  <a:pt x="89980" y="39810"/>
                </a:lnTo>
                <a:lnTo>
                  <a:pt x="89980" y="39820"/>
                </a:lnTo>
                <a:lnTo>
                  <a:pt x="89970" y="39830"/>
                </a:lnTo>
                <a:lnTo>
                  <a:pt x="89980" y="39840"/>
                </a:lnTo>
                <a:lnTo>
                  <a:pt x="89980" y="39850"/>
                </a:lnTo>
                <a:lnTo>
                  <a:pt x="89980" y="39860"/>
                </a:lnTo>
                <a:lnTo>
                  <a:pt x="89990" y="39870"/>
                </a:lnTo>
                <a:lnTo>
                  <a:pt x="89990" y="39880"/>
                </a:lnTo>
                <a:lnTo>
                  <a:pt x="89980" y="39890"/>
                </a:lnTo>
                <a:lnTo>
                  <a:pt x="89970" y="39900"/>
                </a:lnTo>
                <a:lnTo>
                  <a:pt x="89980" y="39900"/>
                </a:lnTo>
                <a:lnTo>
                  <a:pt x="89980" y="39910"/>
                </a:lnTo>
                <a:lnTo>
                  <a:pt x="89980" y="39920"/>
                </a:lnTo>
                <a:lnTo>
                  <a:pt x="89990" y="39930"/>
                </a:lnTo>
                <a:lnTo>
                  <a:pt x="89990" y="39940"/>
                </a:lnTo>
                <a:lnTo>
                  <a:pt x="89990" y="39950"/>
                </a:lnTo>
                <a:lnTo>
                  <a:pt x="89990" y="39960"/>
                </a:lnTo>
                <a:lnTo>
                  <a:pt x="89990" y="39970"/>
                </a:lnTo>
                <a:lnTo>
                  <a:pt x="89990" y="39980"/>
                </a:lnTo>
                <a:lnTo>
                  <a:pt x="90000" y="39980"/>
                </a:lnTo>
                <a:lnTo>
                  <a:pt x="90010" y="39970"/>
                </a:lnTo>
                <a:lnTo>
                  <a:pt x="90010" y="39960"/>
                </a:lnTo>
                <a:lnTo>
                  <a:pt x="90020" y="39960"/>
                </a:lnTo>
                <a:lnTo>
                  <a:pt x="90030" y="39950"/>
                </a:lnTo>
                <a:lnTo>
                  <a:pt x="90030" y="39940"/>
                </a:lnTo>
                <a:lnTo>
                  <a:pt x="90040" y="39940"/>
                </a:lnTo>
                <a:lnTo>
                  <a:pt x="90040" y="39930"/>
                </a:lnTo>
                <a:lnTo>
                  <a:pt x="90050" y="39930"/>
                </a:lnTo>
                <a:lnTo>
                  <a:pt x="90060" y="39930"/>
                </a:lnTo>
                <a:lnTo>
                  <a:pt x="90070" y="39930"/>
                </a:lnTo>
                <a:lnTo>
                  <a:pt x="90080" y="39930"/>
                </a:lnTo>
                <a:lnTo>
                  <a:pt x="90090" y="39930"/>
                </a:lnTo>
                <a:lnTo>
                  <a:pt x="90100" y="39930"/>
                </a:lnTo>
                <a:lnTo>
                  <a:pt x="90110" y="39930"/>
                </a:lnTo>
                <a:lnTo>
                  <a:pt x="90120" y="39920"/>
                </a:lnTo>
                <a:lnTo>
                  <a:pt x="90130" y="39910"/>
                </a:lnTo>
                <a:lnTo>
                  <a:pt x="90130" y="39920"/>
                </a:lnTo>
                <a:lnTo>
                  <a:pt x="90140" y="39920"/>
                </a:lnTo>
                <a:lnTo>
                  <a:pt x="90160" y="39920"/>
                </a:lnTo>
                <a:lnTo>
                  <a:pt x="90190" y="39920"/>
                </a:lnTo>
                <a:lnTo>
                  <a:pt x="90190" y="39910"/>
                </a:lnTo>
                <a:lnTo>
                  <a:pt x="90190" y="39900"/>
                </a:lnTo>
                <a:lnTo>
                  <a:pt x="90200" y="39890"/>
                </a:lnTo>
                <a:lnTo>
                  <a:pt x="90200" y="39880"/>
                </a:lnTo>
                <a:lnTo>
                  <a:pt x="90210" y="39870"/>
                </a:lnTo>
                <a:lnTo>
                  <a:pt x="90210" y="39860"/>
                </a:lnTo>
                <a:lnTo>
                  <a:pt x="90220" y="39850"/>
                </a:lnTo>
                <a:lnTo>
                  <a:pt x="90260" y="39840"/>
                </a:lnTo>
                <a:lnTo>
                  <a:pt x="90270" y="39840"/>
                </a:lnTo>
                <a:lnTo>
                  <a:pt x="90290" y="39840"/>
                </a:lnTo>
                <a:lnTo>
                  <a:pt x="90300" y="39840"/>
                </a:lnTo>
                <a:lnTo>
                  <a:pt x="90320" y="39840"/>
                </a:lnTo>
                <a:lnTo>
                  <a:pt x="90340" y="39840"/>
                </a:lnTo>
                <a:lnTo>
                  <a:pt x="90370" y="39840"/>
                </a:lnTo>
                <a:lnTo>
                  <a:pt x="90390" y="39840"/>
                </a:lnTo>
                <a:lnTo>
                  <a:pt x="90430" y="39840"/>
                </a:lnTo>
                <a:lnTo>
                  <a:pt x="90500" y="39840"/>
                </a:lnTo>
                <a:lnTo>
                  <a:pt x="90520" y="39840"/>
                </a:lnTo>
                <a:lnTo>
                  <a:pt x="90520" y="39850"/>
                </a:lnTo>
                <a:lnTo>
                  <a:pt x="90520" y="39860"/>
                </a:lnTo>
                <a:lnTo>
                  <a:pt x="90520" y="39870"/>
                </a:lnTo>
                <a:lnTo>
                  <a:pt x="90510" y="39870"/>
                </a:lnTo>
                <a:lnTo>
                  <a:pt x="90510" y="39880"/>
                </a:lnTo>
                <a:lnTo>
                  <a:pt x="90510" y="39890"/>
                </a:lnTo>
                <a:lnTo>
                  <a:pt x="90500" y="39900"/>
                </a:lnTo>
                <a:lnTo>
                  <a:pt x="90500" y="39910"/>
                </a:lnTo>
                <a:lnTo>
                  <a:pt x="90500" y="39920"/>
                </a:lnTo>
                <a:lnTo>
                  <a:pt x="90490" y="39920"/>
                </a:lnTo>
                <a:lnTo>
                  <a:pt x="90480" y="39920"/>
                </a:lnTo>
                <a:lnTo>
                  <a:pt x="90480" y="39930"/>
                </a:lnTo>
                <a:lnTo>
                  <a:pt x="90490" y="39940"/>
                </a:lnTo>
                <a:lnTo>
                  <a:pt x="90500" y="39940"/>
                </a:lnTo>
                <a:lnTo>
                  <a:pt x="90500" y="39950"/>
                </a:lnTo>
                <a:lnTo>
                  <a:pt x="90500" y="39960"/>
                </a:lnTo>
                <a:lnTo>
                  <a:pt x="90500" y="39970"/>
                </a:lnTo>
                <a:lnTo>
                  <a:pt x="90490" y="39970"/>
                </a:lnTo>
                <a:lnTo>
                  <a:pt x="90490" y="39980"/>
                </a:lnTo>
                <a:lnTo>
                  <a:pt x="90500" y="39980"/>
                </a:lnTo>
                <a:lnTo>
                  <a:pt x="90500" y="39990"/>
                </a:lnTo>
                <a:lnTo>
                  <a:pt x="90490" y="39990"/>
                </a:lnTo>
                <a:lnTo>
                  <a:pt x="90500" y="39990"/>
                </a:lnTo>
                <a:lnTo>
                  <a:pt x="90500" y="40000"/>
                </a:lnTo>
                <a:lnTo>
                  <a:pt x="90490" y="40010"/>
                </a:lnTo>
                <a:lnTo>
                  <a:pt x="90500" y="40010"/>
                </a:lnTo>
                <a:lnTo>
                  <a:pt x="90490" y="40010"/>
                </a:lnTo>
                <a:lnTo>
                  <a:pt x="90490" y="40020"/>
                </a:lnTo>
                <a:lnTo>
                  <a:pt x="90490" y="40030"/>
                </a:lnTo>
                <a:lnTo>
                  <a:pt x="90480" y="40040"/>
                </a:lnTo>
                <a:lnTo>
                  <a:pt x="90480" y="40050"/>
                </a:lnTo>
                <a:lnTo>
                  <a:pt x="90470" y="40050"/>
                </a:lnTo>
                <a:lnTo>
                  <a:pt x="90480" y="40060"/>
                </a:lnTo>
                <a:lnTo>
                  <a:pt x="90470" y="40060"/>
                </a:lnTo>
                <a:lnTo>
                  <a:pt x="90470" y="40070"/>
                </a:lnTo>
                <a:lnTo>
                  <a:pt x="90460" y="40070"/>
                </a:lnTo>
                <a:lnTo>
                  <a:pt x="90450" y="40070"/>
                </a:lnTo>
                <a:lnTo>
                  <a:pt x="90450" y="40080"/>
                </a:lnTo>
                <a:lnTo>
                  <a:pt x="90460" y="40080"/>
                </a:lnTo>
                <a:lnTo>
                  <a:pt x="90460" y="40090"/>
                </a:lnTo>
                <a:lnTo>
                  <a:pt x="90460" y="40100"/>
                </a:lnTo>
                <a:lnTo>
                  <a:pt x="90450" y="40100"/>
                </a:lnTo>
                <a:lnTo>
                  <a:pt x="90450" y="40110"/>
                </a:lnTo>
                <a:lnTo>
                  <a:pt x="90460" y="40110"/>
                </a:lnTo>
                <a:lnTo>
                  <a:pt x="90460" y="40120"/>
                </a:lnTo>
                <a:lnTo>
                  <a:pt x="90460" y="40130"/>
                </a:lnTo>
                <a:lnTo>
                  <a:pt x="90460" y="40140"/>
                </a:lnTo>
                <a:lnTo>
                  <a:pt x="90450" y="40140"/>
                </a:lnTo>
                <a:lnTo>
                  <a:pt x="90440" y="40140"/>
                </a:lnTo>
                <a:lnTo>
                  <a:pt x="90440" y="40150"/>
                </a:lnTo>
                <a:lnTo>
                  <a:pt x="90440" y="40160"/>
                </a:lnTo>
                <a:lnTo>
                  <a:pt x="90450" y="40160"/>
                </a:lnTo>
                <a:lnTo>
                  <a:pt x="90450" y="40170"/>
                </a:lnTo>
                <a:lnTo>
                  <a:pt x="90460" y="40170"/>
                </a:lnTo>
                <a:lnTo>
                  <a:pt x="90450" y="40180"/>
                </a:lnTo>
                <a:lnTo>
                  <a:pt x="90450" y="40190"/>
                </a:lnTo>
                <a:lnTo>
                  <a:pt x="90450" y="40200"/>
                </a:lnTo>
                <a:lnTo>
                  <a:pt x="90440" y="40200"/>
                </a:lnTo>
                <a:lnTo>
                  <a:pt x="90440" y="40210"/>
                </a:lnTo>
                <a:lnTo>
                  <a:pt x="90440" y="40220"/>
                </a:lnTo>
                <a:lnTo>
                  <a:pt x="90430" y="40220"/>
                </a:lnTo>
                <a:lnTo>
                  <a:pt x="90430" y="40230"/>
                </a:lnTo>
                <a:lnTo>
                  <a:pt x="90420" y="40230"/>
                </a:lnTo>
                <a:lnTo>
                  <a:pt x="90430" y="40230"/>
                </a:lnTo>
                <a:lnTo>
                  <a:pt x="90430" y="40240"/>
                </a:lnTo>
                <a:lnTo>
                  <a:pt x="90420" y="40240"/>
                </a:lnTo>
                <a:lnTo>
                  <a:pt x="90420" y="40250"/>
                </a:lnTo>
                <a:lnTo>
                  <a:pt x="90430" y="40250"/>
                </a:lnTo>
                <a:lnTo>
                  <a:pt x="90420" y="40250"/>
                </a:lnTo>
                <a:lnTo>
                  <a:pt x="90420" y="40260"/>
                </a:lnTo>
                <a:lnTo>
                  <a:pt x="90410" y="40260"/>
                </a:lnTo>
                <a:lnTo>
                  <a:pt x="90410" y="40270"/>
                </a:lnTo>
                <a:lnTo>
                  <a:pt x="90400" y="40260"/>
                </a:lnTo>
                <a:lnTo>
                  <a:pt x="90400" y="40270"/>
                </a:lnTo>
                <a:lnTo>
                  <a:pt x="90410" y="40280"/>
                </a:lnTo>
                <a:lnTo>
                  <a:pt x="90410" y="40290"/>
                </a:lnTo>
                <a:lnTo>
                  <a:pt x="90410" y="40300"/>
                </a:lnTo>
                <a:lnTo>
                  <a:pt x="90410" y="40310"/>
                </a:lnTo>
                <a:lnTo>
                  <a:pt x="90410" y="40320"/>
                </a:lnTo>
                <a:lnTo>
                  <a:pt x="90410" y="40330"/>
                </a:lnTo>
                <a:lnTo>
                  <a:pt x="90400" y="40330"/>
                </a:lnTo>
                <a:lnTo>
                  <a:pt x="90400" y="40340"/>
                </a:lnTo>
                <a:lnTo>
                  <a:pt x="90400" y="40350"/>
                </a:lnTo>
                <a:lnTo>
                  <a:pt x="90400" y="40360"/>
                </a:lnTo>
                <a:lnTo>
                  <a:pt x="90390" y="40360"/>
                </a:lnTo>
                <a:lnTo>
                  <a:pt x="90390" y="40370"/>
                </a:lnTo>
                <a:lnTo>
                  <a:pt x="90390" y="40380"/>
                </a:lnTo>
                <a:lnTo>
                  <a:pt x="90380" y="40380"/>
                </a:lnTo>
                <a:lnTo>
                  <a:pt x="90380" y="40390"/>
                </a:lnTo>
                <a:lnTo>
                  <a:pt x="90370" y="40390"/>
                </a:lnTo>
                <a:lnTo>
                  <a:pt x="90370" y="40400"/>
                </a:lnTo>
                <a:lnTo>
                  <a:pt x="90370" y="40410"/>
                </a:lnTo>
                <a:lnTo>
                  <a:pt x="90360" y="40410"/>
                </a:lnTo>
                <a:lnTo>
                  <a:pt x="90360" y="40420"/>
                </a:lnTo>
                <a:lnTo>
                  <a:pt x="90350" y="40420"/>
                </a:lnTo>
                <a:lnTo>
                  <a:pt x="90350" y="40430"/>
                </a:lnTo>
                <a:lnTo>
                  <a:pt x="90340" y="40430"/>
                </a:lnTo>
                <a:lnTo>
                  <a:pt x="90340" y="40440"/>
                </a:lnTo>
                <a:lnTo>
                  <a:pt x="90330" y="40440"/>
                </a:lnTo>
                <a:lnTo>
                  <a:pt x="90320" y="40430"/>
                </a:lnTo>
                <a:lnTo>
                  <a:pt x="90320" y="40420"/>
                </a:lnTo>
                <a:lnTo>
                  <a:pt x="90310" y="40410"/>
                </a:lnTo>
                <a:lnTo>
                  <a:pt x="90310" y="40400"/>
                </a:lnTo>
                <a:lnTo>
                  <a:pt x="90300" y="40400"/>
                </a:lnTo>
                <a:lnTo>
                  <a:pt x="90300" y="40390"/>
                </a:lnTo>
                <a:lnTo>
                  <a:pt x="90290" y="40390"/>
                </a:lnTo>
                <a:lnTo>
                  <a:pt x="90290" y="40380"/>
                </a:lnTo>
                <a:lnTo>
                  <a:pt x="90280" y="40380"/>
                </a:lnTo>
                <a:lnTo>
                  <a:pt x="90280" y="40370"/>
                </a:lnTo>
                <a:lnTo>
                  <a:pt x="90270" y="40360"/>
                </a:lnTo>
                <a:lnTo>
                  <a:pt x="90260" y="40350"/>
                </a:lnTo>
                <a:lnTo>
                  <a:pt x="90250" y="40350"/>
                </a:lnTo>
                <a:lnTo>
                  <a:pt x="90250" y="40340"/>
                </a:lnTo>
                <a:lnTo>
                  <a:pt x="90260" y="40330"/>
                </a:lnTo>
                <a:lnTo>
                  <a:pt x="90250" y="40330"/>
                </a:lnTo>
                <a:lnTo>
                  <a:pt x="90250" y="40320"/>
                </a:lnTo>
                <a:lnTo>
                  <a:pt x="90240" y="40320"/>
                </a:lnTo>
                <a:lnTo>
                  <a:pt x="90240" y="40310"/>
                </a:lnTo>
                <a:lnTo>
                  <a:pt x="90250" y="40310"/>
                </a:lnTo>
                <a:lnTo>
                  <a:pt x="90240" y="40310"/>
                </a:lnTo>
                <a:lnTo>
                  <a:pt x="90240" y="40300"/>
                </a:lnTo>
                <a:lnTo>
                  <a:pt x="90230" y="40290"/>
                </a:lnTo>
                <a:lnTo>
                  <a:pt x="90230" y="40300"/>
                </a:lnTo>
                <a:lnTo>
                  <a:pt x="90240" y="40300"/>
                </a:lnTo>
                <a:lnTo>
                  <a:pt x="90240" y="40310"/>
                </a:lnTo>
                <a:lnTo>
                  <a:pt x="90240" y="40320"/>
                </a:lnTo>
                <a:lnTo>
                  <a:pt x="90240" y="40330"/>
                </a:lnTo>
                <a:lnTo>
                  <a:pt x="90250" y="40330"/>
                </a:lnTo>
                <a:lnTo>
                  <a:pt x="90250" y="40340"/>
                </a:lnTo>
                <a:lnTo>
                  <a:pt x="90250" y="40350"/>
                </a:lnTo>
                <a:lnTo>
                  <a:pt x="90260" y="40350"/>
                </a:lnTo>
                <a:lnTo>
                  <a:pt x="90260" y="40360"/>
                </a:lnTo>
                <a:lnTo>
                  <a:pt x="90270" y="40360"/>
                </a:lnTo>
                <a:lnTo>
                  <a:pt x="90270" y="40370"/>
                </a:lnTo>
                <a:lnTo>
                  <a:pt x="90270" y="40380"/>
                </a:lnTo>
                <a:lnTo>
                  <a:pt x="90280" y="40380"/>
                </a:lnTo>
                <a:lnTo>
                  <a:pt x="90270" y="40380"/>
                </a:lnTo>
                <a:lnTo>
                  <a:pt x="90280" y="40380"/>
                </a:lnTo>
                <a:lnTo>
                  <a:pt x="90280" y="40390"/>
                </a:lnTo>
                <a:lnTo>
                  <a:pt x="90280" y="40400"/>
                </a:lnTo>
                <a:lnTo>
                  <a:pt x="90280" y="40410"/>
                </a:lnTo>
                <a:lnTo>
                  <a:pt x="90290" y="40410"/>
                </a:lnTo>
                <a:lnTo>
                  <a:pt x="90290" y="40420"/>
                </a:lnTo>
                <a:lnTo>
                  <a:pt x="90300" y="40420"/>
                </a:lnTo>
                <a:lnTo>
                  <a:pt x="90300" y="40430"/>
                </a:lnTo>
                <a:lnTo>
                  <a:pt x="90300" y="40440"/>
                </a:lnTo>
                <a:lnTo>
                  <a:pt x="90310" y="40440"/>
                </a:lnTo>
                <a:lnTo>
                  <a:pt x="90310" y="40450"/>
                </a:lnTo>
                <a:lnTo>
                  <a:pt x="90310" y="40460"/>
                </a:lnTo>
                <a:lnTo>
                  <a:pt x="90320" y="40460"/>
                </a:lnTo>
                <a:lnTo>
                  <a:pt x="90320" y="40450"/>
                </a:lnTo>
                <a:lnTo>
                  <a:pt x="90330" y="40450"/>
                </a:lnTo>
                <a:lnTo>
                  <a:pt x="90330" y="40460"/>
                </a:lnTo>
                <a:lnTo>
                  <a:pt x="90330" y="40470"/>
                </a:lnTo>
                <a:lnTo>
                  <a:pt x="90330" y="40480"/>
                </a:lnTo>
                <a:lnTo>
                  <a:pt x="90330" y="40490"/>
                </a:lnTo>
                <a:lnTo>
                  <a:pt x="90330" y="40500"/>
                </a:lnTo>
                <a:lnTo>
                  <a:pt x="90340" y="40500"/>
                </a:lnTo>
                <a:lnTo>
                  <a:pt x="90330" y="40500"/>
                </a:lnTo>
                <a:lnTo>
                  <a:pt x="90340" y="40500"/>
                </a:lnTo>
                <a:lnTo>
                  <a:pt x="90340" y="40510"/>
                </a:lnTo>
                <a:lnTo>
                  <a:pt x="90350" y="40510"/>
                </a:lnTo>
                <a:lnTo>
                  <a:pt x="90360" y="40510"/>
                </a:lnTo>
                <a:lnTo>
                  <a:pt x="90360" y="40500"/>
                </a:lnTo>
                <a:lnTo>
                  <a:pt x="90360" y="40510"/>
                </a:lnTo>
                <a:lnTo>
                  <a:pt x="90360" y="40520"/>
                </a:lnTo>
                <a:lnTo>
                  <a:pt x="90360" y="40530"/>
                </a:lnTo>
                <a:lnTo>
                  <a:pt x="90360" y="40540"/>
                </a:lnTo>
                <a:lnTo>
                  <a:pt x="90350" y="40530"/>
                </a:lnTo>
                <a:lnTo>
                  <a:pt x="90340" y="40530"/>
                </a:lnTo>
                <a:lnTo>
                  <a:pt x="90340" y="40520"/>
                </a:lnTo>
                <a:lnTo>
                  <a:pt x="90330" y="40520"/>
                </a:lnTo>
                <a:lnTo>
                  <a:pt x="90330" y="40510"/>
                </a:lnTo>
                <a:lnTo>
                  <a:pt x="90320" y="40510"/>
                </a:lnTo>
                <a:lnTo>
                  <a:pt x="90320" y="40500"/>
                </a:lnTo>
                <a:lnTo>
                  <a:pt x="90330" y="40500"/>
                </a:lnTo>
                <a:lnTo>
                  <a:pt x="90330" y="40490"/>
                </a:lnTo>
                <a:lnTo>
                  <a:pt x="90320" y="40490"/>
                </a:lnTo>
                <a:lnTo>
                  <a:pt x="90320" y="40500"/>
                </a:lnTo>
                <a:lnTo>
                  <a:pt x="90320" y="40490"/>
                </a:lnTo>
                <a:lnTo>
                  <a:pt x="90310" y="40490"/>
                </a:lnTo>
                <a:lnTo>
                  <a:pt x="90310" y="40500"/>
                </a:lnTo>
                <a:lnTo>
                  <a:pt x="90310" y="40510"/>
                </a:lnTo>
                <a:lnTo>
                  <a:pt x="90310" y="40500"/>
                </a:lnTo>
                <a:lnTo>
                  <a:pt x="90310" y="40510"/>
                </a:lnTo>
                <a:lnTo>
                  <a:pt x="90300" y="40520"/>
                </a:lnTo>
                <a:lnTo>
                  <a:pt x="90300" y="40530"/>
                </a:lnTo>
                <a:lnTo>
                  <a:pt x="90290" y="40530"/>
                </a:lnTo>
                <a:lnTo>
                  <a:pt x="90290" y="40540"/>
                </a:lnTo>
                <a:lnTo>
                  <a:pt x="90280" y="40550"/>
                </a:lnTo>
                <a:lnTo>
                  <a:pt x="90280" y="40560"/>
                </a:lnTo>
                <a:lnTo>
                  <a:pt x="90270" y="40560"/>
                </a:lnTo>
                <a:lnTo>
                  <a:pt x="90260" y="40560"/>
                </a:lnTo>
                <a:lnTo>
                  <a:pt x="90250" y="40550"/>
                </a:lnTo>
                <a:lnTo>
                  <a:pt x="90250" y="40560"/>
                </a:lnTo>
                <a:lnTo>
                  <a:pt x="90240" y="40560"/>
                </a:lnTo>
                <a:lnTo>
                  <a:pt x="90230" y="40560"/>
                </a:lnTo>
                <a:lnTo>
                  <a:pt x="90220" y="40560"/>
                </a:lnTo>
                <a:lnTo>
                  <a:pt x="90210" y="40560"/>
                </a:lnTo>
                <a:lnTo>
                  <a:pt x="90210" y="40570"/>
                </a:lnTo>
                <a:lnTo>
                  <a:pt x="90200" y="40570"/>
                </a:lnTo>
                <a:lnTo>
                  <a:pt x="90190" y="40570"/>
                </a:lnTo>
                <a:lnTo>
                  <a:pt x="90200" y="40570"/>
                </a:lnTo>
                <a:lnTo>
                  <a:pt x="90210" y="40570"/>
                </a:lnTo>
                <a:lnTo>
                  <a:pt x="90220" y="40570"/>
                </a:lnTo>
                <a:lnTo>
                  <a:pt x="90230" y="40560"/>
                </a:lnTo>
                <a:lnTo>
                  <a:pt x="90240" y="40560"/>
                </a:lnTo>
                <a:lnTo>
                  <a:pt x="90240" y="40570"/>
                </a:lnTo>
                <a:lnTo>
                  <a:pt x="90240" y="40560"/>
                </a:lnTo>
                <a:lnTo>
                  <a:pt x="90250" y="40560"/>
                </a:lnTo>
                <a:lnTo>
                  <a:pt x="90260" y="40560"/>
                </a:lnTo>
                <a:lnTo>
                  <a:pt x="90260" y="40570"/>
                </a:lnTo>
                <a:lnTo>
                  <a:pt x="90270" y="40570"/>
                </a:lnTo>
                <a:lnTo>
                  <a:pt x="90280" y="40570"/>
                </a:lnTo>
                <a:lnTo>
                  <a:pt x="90290" y="40570"/>
                </a:lnTo>
                <a:lnTo>
                  <a:pt x="90290" y="40560"/>
                </a:lnTo>
                <a:lnTo>
                  <a:pt x="90290" y="40550"/>
                </a:lnTo>
                <a:lnTo>
                  <a:pt x="90300" y="40550"/>
                </a:lnTo>
                <a:lnTo>
                  <a:pt x="90300" y="40540"/>
                </a:lnTo>
                <a:lnTo>
                  <a:pt x="90300" y="40530"/>
                </a:lnTo>
                <a:lnTo>
                  <a:pt x="90310" y="40530"/>
                </a:lnTo>
                <a:lnTo>
                  <a:pt x="90320" y="40530"/>
                </a:lnTo>
                <a:lnTo>
                  <a:pt x="90330" y="40530"/>
                </a:lnTo>
                <a:lnTo>
                  <a:pt x="90340" y="40530"/>
                </a:lnTo>
                <a:lnTo>
                  <a:pt x="90340" y="40540"/>
                </a:lnTo>
                <a:lnTo>
                  <a:pt x="90350" y="40540"/>
                </a:lnTo>
                <a:lnTo>
                  <a:pt x="90350" y="40550"/>
                </a:lnTo>
                <a:lnTo>
                  <a:pt x="90350" y="40560"/>
                </a:lnTo>
                <a:lnTo>
                  <a:pt x="90350" y="40570"/>
                </a:lnTo>
                <a:lnTo>
                  <a:pt x="90350" y="40580"/>
                </a:lnTo>
                <a:lnTo>
                  <a:pt x="90340" y="40580"/>
                </a:lnTo>
                <a:lnTo>
                  <a:pt x="90340" y="40590"/>
                </a:lnTo>
                <a:lnTo>
                  <a:pt x="90340" y="40600"/>
                </a:lnTo>
                <a:lnTo>
                  <a:pt x="90330" y="40600"/>
                </a:lnTo>
                <a:lnTo>
                  <a:pt x="90330" y="40610"/>
                </a:lnTo>
                <a:lnTo>
                  <a:pt x="90330" y="40620"/>
                </a:lnTo>
                <a:lnTo>
                  <a:pt x="90330" y="40630"/>
                </a:lnTo>
                <a:lnTo>
                  <a:pt x="90320" y="40630"/>
                </a:lnTo>
                <a:lnTo>
                  <a:pt x="90320" y="40640"/>
                </a:lnTo>
                <a:lnTo>
                  <a:pt x="90320" y="40650"/>
                </a:lnTo>
                <a:lnTo>
                  <a:pt x="90310" y="40650"/>
                </a:lnTo>
                <a:lnTo>
                  <a:pt x="90310" y="40660"/>
                </a:lnTo>
                <a:lnTo>
                  <a:pt x="90310" y="40670"/>
                </a:lnTo>
                <a:lnTo>
                  <a:pt x="90300" y="40670"/>
                </a:lnTo>
                <a:lnTo>
                  <a:pt x="90300" y="40680"/>
                </a:lnTo>
                <a:lnTo>
                  <a:pt x="90300" y="40690"/>
                </a:lnTo>
                <a:lnTo>
                  <a:pt x="90290" y="40700"/>
                </a:lnTo>
                <a:lnTo>
                  <a:pt x="90300" y="40700"/>
                </a:lnTo>
                <a:lnTo>
                  <a:pt x="90300" y="40710"/>
                </a:lnTo>
                <a:lnTo>
                  <a:pt x="90290" y="40710"/>
                </a:lnTo>
                <a:lnTo>
                  <a:pt x="90290" y="40720"/>
                </a:lnTo>
                <a:lnTo>
                  <a:pt x="90300" y="40720"/>
                </a:lnTo>
                <a:lnTo>
                  <a:pt x="90290" y="40730"/>
                </a:lnTo>
                <a:lnTo>
                  <a:pt x="90290" y="40740"/>
                </a:lnTo>
                <a:lnTo>
                  <a:pt x="90290" y="40750"/>
                </a:lnTo>
                <a:lnTo>
                  <a:pt x="90290" y="40760"/>
                </a:lnTo>
                <a:lnTo>
                  <a:pt x="90280" y="40760"/>
                </a:lnTo>
                <a:lnTo>
                  <a:pt x="90280" y="40770"/>
                </a:lnTo>
                <a:lnTo>
                  <a:pt x="90270" y="40770"/>
                </a:lnTo>
                <a:lnTo>
                  <a:pt x="90280" y="40780"/>
                </a:lnTo>
                <a:lnTo>
                  <a:pt x="90270" y="40780"/>
                </a:lnTo>
                <a:lnTo>
                  <a:pt x="90270" y="40790"/>
                </a:lnTo>
                <a:lnTo>
                  <a:pt x="90270" y="40800"/>
                </a:lnTo>
                <a:lnTo>
                  <a:pt x="90260" y="40800"/>
                </a:lnTo>
                <a:lnTo>
                  <a:pt x="90260" y="40810"/>
                </a:lnTo>
                <a:lnTo>
                  <a:pt x="90250" y="40810"/>
                </a:lnTo>
                <a:lnTo>
                  <a:pt x="90250" y="40820"/>
                </a:lnTo>
                <a:lnTo>
                  <a:pt x="90250" y="40830"/>
                </a:lnTo>
                <a:lnTo>
                  <a:pt x="90250" y="40840"/>
                </a:lnTo>
                <a:lnTo>
                  <a:pt x="90240" y="40850"/>
                </a:lnTo>
                <a:lnTo>
                  <a:pt x="90250" y="40850"/>
                </a:lnTo>
                <a:lnTo>
                  <a:pt x="90250" y="40860"/>
                </a:lnTo>
                <a:lnTo>
                  <a:pt x="90240" y="40860"/>
                </a:lnTo>
                <a:lnTo>
                  <a:pt x="90240" y="40870"/>
                </a:lnTo>
                <a:lnTo>
                  <a:pt x="90240" y="40880"/>
                </a:lnTo>
                <a:lnTo>
                  <a:pt x="90230" y="40880"/>
                </a:lnTo>
                <a:lnTo>
                  <a:pt x="90230" y="40870"/>
                </a:lnTo>
                <a:lnTo>
                  <a:pt x="90220" y="40870"/>
                </a:lnTo>
                <a:lnTo>
                  <a:pt x="90220" y="40860"/>
                </a:lnTo>
                <a:lnTo>
                  <a:pt x="90220" y="40850"/>
                </a:lnTo>
                <a:lnTo>
                  <a:pt x="90210" y="40850"/>
                </a:lnTo>
                <a:lnTo>
                  <a:pt x="90210" y="40840"/>
                </a:lnTo>
                <a:lnTo>
                  <a:pt x="90210" y="40850"/>
                </a:lnTo>
                <a:lnTo>
                  <a:pt x="90220" y="40850"/>
                </a:lnTo>
                <a:lnTo>
                  <a:pt x="90220" y="40860"/>
                </a:lnTo>
                <a:lnTo>
                  <a:pt x="90210" y="40860"/>
                </a:lnTo>
                <a:lnTo>
                  <a:pt x="90210" y="40870"/>
                </a:lnTo>
                <a:lnTo>
                  <a:pt x="90210" y="40880"/>
                </a:lnTo>
                <a:lnTo>
                  <a:pt x="90220" y="40880"/>
                </a:lnTo>
                <a:lnTo>
                  <a:pt x="90220" y="40890"/>
                </a:lnTo>
                <a:lnTo>
                  <a:pt x="90210" y="40890"/>
                </a:lnTo>
                <a:lnTo>
                  <a:pt x="90220" y="40890"/>
                </a:lnTo>
                <a:lnTo>
                  <a:pt x="90220" y="40900"/>
                </a:lnTo>
                <a:lnTo>
                  <a:pt x="90210" y="40900"/>
                </a:lnTo>
                <a:lnTo>
                  <a:pt x="90210" y="40910"/>
                </a:lnTo>
                <a:lnTo>
                  <a:pt x="90220" y="40910"/>
                </a:lnTo>
                <a:lnTo>
                  <a:pt x="90220" y="40920"/>
                </a:lnTo>
                <a:lnTo>
                  <a:pt x="90220" y="40930"/>
                </a:lnTo>
                <a:lnTo>
                  <a:pt x="90220" y="40940"/>
                </a:lnTo>
                <a:lnTo>
                  <a:pt x="90210" y="40930"/>
                </a:lnTo>
                <a:lnTo>
                  <a:pt x="90210" y="40940"/>
                </a:lnTo>
                <a:lnTo>
                  <a:pt x="90200" y="40940"/>
                </a:lnTo>
                <a:lnTo>
                  <a:pt x="90190" y="40940"/>
                </a:lnTo>
                <a:lnTo>
                  <a:pt x="90180" y="40940"/>
                </a:lnTo>
                <a:lnTo>
                  <a:pt x="90180" y="40950"/>
                </a:lnTo>
                <a:lnTo>
                  <a:pt x="90170" y="40950"/>
                </a:lnTo>
                <a:lnTo>
                  <a:pt x="90170" y="40960"/>
                </a:lnTo>
                <a:lnTo>
                  <a:pt x="90180" y="40960"/>
                </a:lnTo>
                <a:lnTo>
                  <a:pt x="90180" y="40950"/>
                </a:lnTo>
                <a:lnTo>
                  <a:pt x="90180" y="40960"/>
                </a:lnTo>
                <a:lnTo>
                  <a:pt x="90190" y="40960"/>
                </a:lnTo>
                <a:lnTo>
                  <a:pt x="90190" y="40970"/>
                </a:lnTo>
                <a:lnTo>
                  <a:pt x="90180" y="40970"/>
                </a:lnTo>
                <a:lnTo>
                  <a:pt x="90180" y="40960"/>
                </a:lnTo>
                <a:lnTo>
                  <a:pt x="90170" y="40960"/>
                </a:lnTo>
                <a:lnTo>
                  <a:pt x="90160" y="40960"/>
                </a:lnTo>
                <a:lnTo>
                  <a:pt x="90170" y="40960"/>
                </a:lnTo>
                <a:lnTo>
                  <a:pt x="90170" y="40970"/>
                </a:lnTo>
                <a:lnTo>
                  <a:pt x="90180" y="40970"/>
                </a:lnTo>
                <a:lnTo>
                  <a:pt x="90170" y="40970"/>
                </a:lnTo>
                <a:lnTo>
                  <a:pt x="90160" y="40970"/>
                </a:lnTo>
                <a:lnTo>
                  <a:pt x="90160" y="40960"/>
                </a:lnTo>
                <a:lnTo>
                  <a:pt x="90160" y="40950"/>
                </a:lnTo>
                <a:lnTo>
                  <a:pt x="90160" y="40940"/>
                </a:lnTo>
                <a:lnTo>
                  <a:pt x="90150" y="40940"/>
                </a:lnTo>
                <a:lnTo>
                  <a:pt x="90150" y="40950"/>
                </a:lnTo>
                <a:lnTo>
                  <a:pt x="90150" y="40960"/>
                </a:lnTo>
                <a:lnTo>
                  <a:pt x="90140" y="40960"/>
                </a:lnTo>
                <a:lnTo>
                  <a:pt x="90150" y="40970"/>
                </a:lnTo>
                <a:lnTo>
                  <a:pt x="90140" y="40970"/>
                </a:lnTo>
                <a:lnTo>
                  <a:pt x="90130" y="40970"/>
                </a:lnTo>
                <a:lnTo>
                  <a:pt x="90140" y="40970"/>
                </a:lnTo>
                <a:lnTo>
                  <a:pt x="90150" y="40970"/>
                </a:lnTo>
                <a:lnTo>
                  <a:pt x="90150" y="40980"/>
                </a:lnTo>
                <a:lnTo>
                  <a:pt x="90150" y="40990"/>
                </a:lnTo>
                <a:lnTo>
                  <a:pt x="90140" y="40990"/>
                </a:lnTo>
                <a:lnTo>
                  <a:pt x="90140" y="41000"/>
                </a:lnTo>
                <a:lnTo>
                  <a:pt x="90140" y="41010"/>
                </a:lnTo>
                <a:lnTo>
                  <a:pt x="90140" y="41020"/>
                </a:lnTo>
                <a:lnTo>
                  <a:pt x="90140" y="41030"/>
                </a:lnTo>
                <a:lnTo>
                  <a:pt x="90140" y="41040"/>
                </a:lnTo>
                <a:lnTo>
                  <a:pt x="90130" y="41040"/>
                </a:lnTo>
                <a:lnTo>
                  <a:pt x="90130" y="41050"/>
                </a:lnTo>
                <a:lnTo>
                  <a:pt x="90120" y="41050"/>
                </a:lnTo>
                <a:lnTo>
                  <a:pt x="90120" y="41040"/>
                </a:lnTo>
                <a:lnTo>
                  <a:pt x="90120" y="41030"/>
                </a:lnTo>
                <a:lnTo>
                  <a:pt x="90110" y="41030"/>
                </a:lnTo>
                <a:lnTo>
                  <a:pt x="90110" y="41020"/>
                </a:lnTo>
                <a:lnTo>
                  <a:pt x="90110" y="41010"/>
                </a:lnTo>
                <a:lnTo>
                  <a:pt x="90100" y="41000"/>
                </a:lnTo>
                <a:lnTo>
                  <a:pt x="90110" y="41000"/>
                </a:lnTo>
                <a:lnTo>
                  <a:pt x="90110" y="40990"/>
                </a:lnTo>
                <a:lnTo>
                  <a:pt x="90110" y="40980"/>
                </a:lnTo>
                <a:lnTo>
                  <a:pt x="90100" y="40970"/>
                </a:lnTo>
                <a:lnTo>
                  <a:pt x="90100" y="40960"/>
                </a:lnTo>
                <a:lnTo>
                  <a:pt x="90090" y="40960"/>
                </a:lnTo>
                <a:lnTo>
                  <a:pt x="90080" y="40960"/>
                </a:lnTo>
                <a:lnTo>
                  <a:pt x="90090" y="40950"/>
                </a:lnTo>
                <a:lnTo>
                  <a:pt x="90080" y="40950"/>
                </a:lnTo>
                <a:lnTo>
                  <a:pt x="90070" y="40950"/>
                </a:lnTo>
                <a:lnTo>
                  <a:pt x="90060" y="40950"/>
                </a:lnTo>
                <a:lnTo>
                  <a:pt x="90070" y="40950"/>
                </a:lnTo>
                <a:lnTo>
                  <a:pt x="90080" y="40950"/>
                </a:lnTo>
                <a:lnTo>
                  <a:pt x="90080" y="40960"/>
                </a:lnTo>
                <a:lnTo>
                  <a:pt x="90080" y="40970"/>
                </a:lnTo>
                <a:lnTo>
                  <a:pt x="90090" y="40970"/>
                </a:lnTo>
                <a:lnTo>
                  <a:pt x="90090" y="40980"/>
                </a:lnTo>
                <a:lnTo>
                  <a:pt x="90090" y="40990"/>
                </a:lnTo>
                <a:lnTo>
                  <a:pt x="90080" y="40990"/>
                </a:lnTo>
                <a:lnTo>
                  <a:pt x="90080" y="41000"/>
                </a:lnTo>
                <a:lnTo>
                  <a:pt x="90080" y="41010"/>
                </a:lnTo>
                <a:lnTo>
                  <a:pt x="90070" y="41010"/>
                </a:lnTo>
                <a:lnTo>
                  <a:pt x="90070" y="41020"/>
                </a:lnTo>
                <a:lnTo>
                  <a:pt x="90070" y="41030"/>
                </a:lnTo>
                <a:lnTo>
                  <a:pt x="90060" y="41030"/>
                </a:lnTo>
                <a:lnTo>
                  <a:pt x="90060" y="41040"/>
                </a:lnTo>
                <a:lnTo>
                  <a:pt x="90070" y="41040"/>
                </a:lnTo>
                <a:lnTo>
                  <a:pt x="90070" y="41050"/>
                </a:lnTo>
                <a:lnTo>
                  <a:pt x="90070" y="41040"/>
                </a:lnTo>
                <a:lnTo>
                  <a:pt x="90080" y="41040"/>
                </a:lnTo>
                <a:lnTo>
                  <a:pt x="90080" y="41050"/>
                </a:lnTo>
                <a:lnTo>
                  <a:pt x="90080" y="41060"/>
                </a:lnTo>
                <a:lnTo>
                  <a:pt x="90080" y="41070"/>
                </a:lnTo>
                <a:lnTo>
                  <a:pt x="90070" y="41070"/>
                </a:lnTo>
                <a:lnTo>
                  <a:pt x="90070" y="41080"/>
                </a:lnTo>
                <a:lnTo>
                  <a:pt x="90060" y="41080"/>
                </a:lnTo>
                <a:lnTo>
                  <a:pt x="90060" y="41090"/>
                </a:lnTo>
                <a:lnTo>
                  <a:pt x="90050" y="41090"/>
                </a:lnTo>
                <a:lnTo>
                  <a:pt x="90050" y="41080"/>
                </a:lnTo>
                <a:lnTo>
                  <a:pt x="90050" y="41090"/>
                </a:lnTo>
                <a:lnTo>
                  <a:pt x="90040" y="41090"/>
                </a:lnTo>
                <a:lnTo>
                  <a:pt x="90040" y="41100"/>
                </a:lnTo>
                <a:lnTo>
                  <a:pt x="90030" y="41100"/>
                </a:lnTo>
                <a:lnTo>
                  <a:pt x="90030" y="41090"/>
                </a:lnTo>
                <a:lnTo>
                  <a:pt x="90020" y="41090"/>
                </a:lnTo>
                <a:lnTo>
                  <a:pt x="90030" y="41090"/>
                </a:lnTo>
                <a:lnTo>
                  <a:pt x="90020" y="41090"/>
                </a:lnTo>
                <a:lnTo>
                  <a:pt x="90030" y="41090"/>
                </a:lnTo>
                <a:lnTo>
                  <a:pt x="90030" y="41100"/>
                </a:lnTo>
                <a:lnTo>
                  <a:pt x="90040" y="41100"/>
                </a:lnTo>
                <a:lnTo>
                  <a:pt x="90040" y="41110"/>
                </a:lnTo>
                <a:lnTo>
                  <a:pt x="90030" y="41110"/>
                </a:lnTo>
                <a:lnTo>
                  <a:pt x="90030" y="41120"/>
                </a:lnTo>
                <a:lnTo>
                  <a:pt x="90020" y="41120"/>
                </a:lnTo>
                <a:lnTo>
                  <a:pt x="90030" y="41120"/>
                </a:lnTo>
                <a:lnTo>
                  <a:pt x="90030" y="41110"/>
                </a:lnTo>
                <a:lnTo>
                  <a:pt x="90040" y="41110"/>
                </a:lnTo>
                <a:lnTo>
                  <a:pt x="90050" y="41110"/>
                </a:lnTo>
                <a:lnTo>
                  <a:pt x="90060" y="41110"/>
                </a:lnTo>
                <a:lnTo>
                  <a:pt x="90060" y="41120"/>
                </a:lnTo>
                <a:lnTo>
                  <a:pt x="90070" y="41120"/>
                </a:lnTo>
                <a:lnTo>
                  <a:pt x="90070" y="41110"/>
                </a:lnTo>
                <a:lnTo>
                  <a:pt x="90080" y="41110"/>
                </a:lnTo>
                <a:lnTo>
                  <a:pt x="90080" y="41120"/>
                </a:lnTo>
                <a:lnTo>
                  <a:pt x="90080" y="41130"/>
                </a:lnTo>
                <a:lnTo>
                  <a:pt x="90080" y="41140"/>
                </a:lnTo>
                <a:lnTo>
                  <a:pt x="90090" y="41140"/>
                </a:lnTo>
                <a:lnTo>
                  <a:pt x="90100" y="41140"/>
                </a:lnTo>
                <a:lnTo>
                  <a:pt x="90100" y="41150"/>
                </a:lnTo>
                <a:lnTo>
                  <a:pt x="90110" y="41150"/>
                </a:lnTo>
                <a:lnTo>
                  <a:pt x="90120" y="41150"/>
                </a:lnTo>
                <a:lnTo>
                  <a:pt x="90120" y="41160"/>
                </a:lnTo>
                <a:lnTo>
                  <a:pt x="90120" y="41170"/>
                </a:lnTo>
                <a:lnTo>
                  <a:pt x="90130" y="41170"/>
                </a:lnTo>
                <a:lnTo>
                  <a:pt x="90130" y="41180"/>
                </a:lnTo>
                <a:lnTo>
                  <a:pt x="90120" y="41190"/>
                </a:lnTo>
                <a:lnTo>
                  <a:pt x="90120" y="41200"/>
                </a:lnTo>
                <a:lnTo>
                  <a:pt x="90130" y="41200"/>
                </a:lnTo>
                <a:lnTo>
                  <a:pt x="90130" y="41210"/>
                </a:lnTo>
                <a:lnTo>
                  <a:pt x="90130" y="41220"/>
                </a:lnTo>
                <a:lnTo>
                  <a:pt x="90130" y="41230"/>
                </a:lnTo>
                <a:lnTo>
                  <a:pt x="90130" y="41240"/>
                </a:lnTo>
                <a:lnTo>
                  <a:pt x="90120" y="41240"/>
                </a:lnTo>
                <a:lnTo>
                  <a:pt x="90120" y="41250"/>
                </a:lnTo>
                <a:lnTo>
                  <a:pt x="90120" y="41260"/>
                </a:lnTo>
                <a:lnTo>
                  <a:pt x="90110" y="41260"/>
                </a:lnTo>
                <a:lnTo>
                  <a:pt x="90110" y="41270"/>
                </a:lnTo>
                <a:lnTo>
                  <a:pt x="90120" y="41270"/>
                </a:lnTo>
                <a:lnTo>
                  <a:pt x="90120" y="41280"/>
                </a:lnTo>
                <a:lnTo>
                  <a:pt x="90120" y="41270"/>
                </a:lnTo>
                <a:lnTo>
                  <a:pt x="90130" y="41270"/>
                </a:lnTo>
                <a:lnTo>
                  <a:pt x="90130" y="41280"/>
                </a:lnTo>
                <a:lnTo>
                  <a:pt x="90140" y="41280"/>
                </a:lnTo>
                <a:lnTo>
                  <a:pt x="90130" y="41280"/>
                </a:lnTo>
                <a:lnTo>
                  <a:pt x="90130" y="41290"/>
                </a:lnTo>
                <a:lnTo>
                  <a:pt x="90130" y="41300"/>
                </a:lnTo>
                <a:lnTo>
                  <a:pt x="90130" y="41290"/>
                </a:lnTo>
                <a:lnTo>
                  <a:pt x="90120" y="41290"/>
                </a:lnTo>
                <a:lnTo>
                  <a:pt x="90120" y="41300"/>
                </a:lnTo>
                <a:lnTo>
                  <a:pt x="90130" y="41300"/>
                </a:lnTo>
                <a:lnTo>
                  <a:pt x="90120" y="41300"/>
                </a:lnTo>
                <a:lnTo>
                  <a:pt x="90120" y="41310"/>
                </a:lnTo>
                <a:lnTo>
                  <a:pt x="90110" y="41310"/>
                </a:lnTo>
                <a:lnTo>
                  <a:pt x="90120" y="41310"/>
                </a:lnTo>
                <a:lnTo>
                  <a:pt x="90110" y="41310"/>
                </a:lnTo>
                <a:lnTo>
                  <a:pt x="90110" y="41300"/>
                </a:lnTo>
                <a:lnTo>
                  <a:pt x="90110" y="41290"/>
                </a:lnTo>
                <a:lnTo>
                  <a:pt x="90100" y="41290"/>
                </a:lnTo>
                <a:lnTo>
                  <a:pt x="90100" y="41300"/>
                </a:lnTo>
                <a:lnTo>
                  <a:pt x="90100" y="41310"/>
                </a:lnTo>
                <a:lnTo>
                  <a:pt x="90100" y="41320"/>
                </a:lnTo>
                <a:lnTo>
                  <a:pt x="90090" y="41320"/>
                </a:lnTo>
                <a:lnTo>
                  <a:pt x="90090" y="41330"/>
                </a:lnTo>
                <a:lnTo>
                  <a:pt x="90080" y="41330"/>
                </a:lnTo>
                <a:lnTo>
                  <a:pt x="90090" y="41330"/>
                </a:lnTo>
                <a:lnTo>
                  <a:pt x="90080" y="41330"/>
                </a:lnTo>
                <a:lnTo>
                  <a:pt x="90090" y="41330"/>
                </a:lnTo>
                <a:lnTo>
                  <a:pt x="90080" y="41330"/>
                </a:lnTo>
                <a:lnTo>
                  <a:pt x="90080" y="41340"/>
                </a:lnTo>
                <a:lnTo>
                  <a:pt x="90090" y="41340"/>
                </a:lnTo>
                <a:lnTo>
                  <a:pt x="90090" y="41350"/>
                </a:lnTo>
                <a:lnTo>
                  <a:pt x="90100" y="41350"/>
                </a:lnTo>
                <a:lnTo>
                  <a:pt x="90100" y="41360"/>
                </a:lnTo>
                <a:lnTo>
                  <a:pt x="90100" y="41350"/>
                </a:lnTo>
                <a:lnTo>
                  <a:pt x="90090" y="41350"/>
                </a:lnTo>
                <a:lnTo>
                  <a:pt x="90080" y="41350"/>
                </a:lnTo>
                <a:lnTo>
                  <a:pt x="90070" y="41350"/>
                </a:lnTo>
                <a:lnTo>
                  <a:pt x="90060" y="41350"/>
                </a:lnTo>
                <a:lnTo>
                  <a:pt x="90050" y="41350"/>
                </a:lnTo>
                <a:lnTo>
                  <a:pt x="90050" y="41360"/>
                </a:lnTo>
                <a:lnTo>
                  <a:pt x="90050" y="41350"/>
                </a:lnTo>
                <a:lnTo>
                  <a:pt x="90050" y="41340"/>
                </a:lnTo>
                <a:lnTo>
                  <a:pt x="90050" y="41330"/>
                </a:lnTo>
                <a:lnTo>
                  <a:pt x="90040" y="41330"/>
                </a:lnTo>
                <a:lnTo>
                  <a:pt x="90030" y="41330"/>
                </a:lnTo>
                <a:lnTo>
                  <a:pt x="90020" y="41330"/>
                </a:lnTo>
                <a:lnTo>
                  <a:pt x="90020" y="41340"/>
                </a:lnTo>
                <a:lnTo>
                  <a:pt x="90010" y="41340"/>
                </a:lnTo>
                <a:lnTo>
                  <a:pt x="90000" y="41340"/>
                </a:lnTo>
                <a:lnTo>
                  <a:pt x="90000" y="41350"/>
                </a:lnTo>
                <a:lnTo>
                  <a:pt x="90010" y="41350"/>
                </a:lnTo>
                <a:lnTo>
                  <a:pt x="90000" y="41350"/>
                </a:lnTo>
                <a:lnTo>
                  <a:pt x="90000" y="41360"/>
                </a:lnTo>
                <a:lnTo>
                  <a:pt x="90000" y="41370"/>
                </a:lnTo>
                <a:lnTo>
                  <a:pt x="89990" y="41370"/>
                </a:lnTo>
                <a:lnTo>
                  <a:pt x="89990" y="41360"/>
                </a:lnTo>
                <a:lnTo>
                  <a:pt x="89990" y="41370"/>
                </a:lnTo>
                <a:lnTo>
                  <a:pt x="89990" y="41380"/>
                </a:lnTo>
                <a:lnTo>
                  <a:pt x="89980" y="41370"/>
                </a:lnTo>
                <a:lnTo>
                  <a:pt x="89980" y="41380"/>
                </a:lnTo>
                <a:lnTo>
                  <a:pt x="89970" y="41380"/>
                </a:lnTo>
                <a:lnTo>
                  <a:pt x="89970" y="41390"/>
                </a:lnTo>
                <a:lnTo>
                  <a:pt x="89960" y="41390"/>
                </a:lnTo>
                <a:lnTo>
                  <a:pt x="89960" y="41400"/>
                </a:lnTo>
                <a:lnTo>
                  <a:pt x="89960" y="41390"/>
                </a:lnTo>
                <a:lnTo>
                  <a:pt x="89970" y="41390"/>
                </a:lnTo>
                <a:lnTo>
                  <a:pt x="89970" y="41400"/>
                </a:lnTo>
                <a:lnTo>
                  <a:pt x="89960" y="41400"/>
                </a:lnTo>
                <a:lnTo>
                  <a:pt x="89960" y="41410"/>
                </a:lnTo>
                <a:lnTo>
                  <a:pt x="89960" y="41420"/>
                </a:lnTo>
                <a:lnTo>
                  <a:pt x="89960" y="41430"/>
                </a:lnTo>
                <a:lnTo>
                  <a:pt x="89950" y="41430"/>
                </a:lnTo>
                <a:lnTo>
                  <a:pt x="89940" y="41430"/>
                </a:lnTo>
                <a:lnTo>
                  <a:pt x="89930" y="41430"/>
                </a:lnTo>
                <a:lnTo>
                  <a:pt x="89920" y="41430"/>
                </a:lnTo>
                <a:lnTo>
                  <a:pt x="89910" y="41430"/>
                </a:lnTo>
                <a:lnTo>
                  <a:pt x="89920" y="41430"/>
                </a:lnTo>
                <a:lnTo>
                  <a:pt x="89920" y="41420"/>
                </a:lnTo>
                <a:lnTo>
                  <a:pt x="89920" y="41430"/>
                </a:lnTo>
                <a:lnTo>
                  <a:pt x="89910" y="41430"/>
                </a:lnTo>
                <a:lnTo>
                  <a:pt x="89920" y="41430"/>
                </a:lnTo>
                <a:lnTo>
                  <a:pt x="89920" y="41440"/>
                </a:lnTo>
                <a:lnTo>
                  <a:pt x="89910" y="41440"/>
                </a:lnTo>
                <a:lnTo>
                  <a:pt x="89920" y="41450"/>
                </a:lnTo>
                <a:lnTo>
                  <a:pt x="89910" y="41450"/>
                </a:lnTo>
                <a:lnTo>
                  <a:pt x="89910" y="41460"/>
                </a:lnTo>
                <a:lnTo>
                  <a:pt x="89900" y="41460"/>
                </a:lnTo>
                <a:lnTo>
                  <a:pt x="89910" y="41460"/>
                </a:lnTo>
                <a:lnTo>
                  <a:pt x="89910" y="41470"/>
                </a:lnTo>
                <a:lnTo>
                  <a:pt x="89900" y="41470"/>
                </a:lnTo>
                <a:lnTo>
                  <a:pt x="89900" y="41480"/>
                </a:lnTo>
                <a:lnTo>
                  <a:pt x="89900" y="41490"/>
                </a:lnTo>
                <a:lnTo>
                  <a:pt x="89890" y="41490"/>
                </a:lnTo>
                <a:lnTo>
                  <a:pt x="89900" y="41490"/>
                </a:lnTo>
                <a:lnTo>
                  <a:pt x="89890" y="41490"/>
                </a:lnTo>
                <a:lnTo>
                  <a:pt x="89890" y="41500"/>
                </a:lnTo>
                <a:lnTo>
                  <a:pt x="89880" y="41500"/>
                </a:lnTo>
                <a:lnTo>
                  <a:pt x="89880" y="41490"/>
                </a:lnTo>
                <a:lnTo>
                  <a:pt x="89870" y="41490"/>
                </a:lnTo>
                <a:lnTo>
                  <a:pt x="89870" y="41480"/>
                </a:lnTo>
                <a:lnTo>
                  <a:pt x="89870" y="41470"/>
                </a:lnTo>
                <a:lnTo>
                  <a:pt x="89860" y="41470"/>
                </a:lnTo>
                <a:lnTo>
                  <a:pt x="89860" y="41460"/>
                </a:lnTo>
                <a:lnTo>
                  <a:pt x="89860" y="41450"/>
                </a:lnTo>
                <a:lnTo>
                  <a:pt x="89860" y="41440"/>
                </a:lnTo>
                <a:lnTo>
                  <a:pt x="89850" y="41440"/>
                </a:lnTo>
                <a:lnTo>
                  <a:pt x="89850" y="41430"/>
                </a:lnTo>
                <a:lnTo>
                  <a:pt x="89840" y="41430"/>
                </a:lnTo>
                <a:lnTo>
                  <a:pt x="89840" y="41420"/>
                </a:lnTo>
                <a:lnTo>
                  <a:pt x="89830" y="41420"/>
                </a:lnTo>
                <a:lnTo>
                  <a:pt x="89840" y="41420"/>
                </a:lnTo>
                <a:lnTo>
                  <a:pt x="89840" y="41430"/>
                </a:lnTo>
                <a:lnTo>
                  <a:pt x="89850" y="41430"/>
                </a:lnTo>
                <a:lnTo>
                  <a:pt x="89850" y="41440"/>
                </a:lnTo>
                <a:lnTo>
                  <a:pt x="89860" y="41440"/>
                </a:lnTo>
                <a:lnTo>
                  <a:pt x="89860" y="41450"/>
                </a:lnTo>
                <a:lnTo>
                  <a:pt x="89860" y="41460"/>
                </a:lnTo>
                <a:lnTo>
                  <a:pt x="89850" y="41460"/>
                </a:lnTo>
                <a:lnTo>
                  <a:pt x="89850" y="41470"/>
                </a:lnTo>
                <a:lnTo>
                  <a:pt x="89850" y="41480"/>
                </a:lnTo>
                <a:lnTo>
                  <a:pt x="89850" y="41470"/>
                </a:lnTo>
                <a:lnTo>
                  <a:pt x="89850" y="41480"/>
                </a:lnTo>
                <a:lnTo>
                  <a:pt x="89860" y="41480"/>
                </a:lnTo>
                <a:lnTo>
                  <a:pt x="89860" y="41490"/>
                </a:lnTo>
                <a:lnTo>
                  <a:pt x="89870" y="41490"/>
                </a:lnTo>
                <a:lnTo>
                  <a:pt x="89870" y="41500"/>
                </a:lnTo>
                <a:lnTo>
                  <a:pt x="89870" y="41510"/>
                </a:lnTo>
                <a:lnTo>
                  <a:pt x="89860" y="41510"/>
                </a:lnTo>
                <a:lnTo>
                  <a:pt x="89860" y="41520"/>
                </a:lnTo>
                <a:lnTo>
                  <a:pt x="89860" y="41510"/>
                </a:lnTo>
                <a:lnTo>
                  <a:pt x="89850" y="41510"/>
                </a:lnTo>
                <a:lnTo>
                  <a:pt x="89850" y="41520"/>
                </a:lnTo>
                <a:lnTo>
                  <a:pt x="89850" y="41530"/>
                </a:lnTo>
                <a:lnTo>
                  <a:pt x="89840" y="41530"/>
                </a:lnTo>
                <a:lnTo>
                  <a:pt x="89840" y="41540"/>
                </a:lnTo>
                <a:lnTo>
                  <a:pt x="89830" y="41540"/>
                </a:lnTo>
                <a:lnTo>
                  <a:pt x="89840" y="41540"/>
                </a:lnTo>
                <a:lnTo>
                  <a:pt x="89840" y="41550"/>
                </a:lnTo>
                <a:lnTo>
                  <a:pt x="89830" y="41550"/>
                </a:lnTo>
                <a:lnTo>
                  <a:pt x="89830" y="41560"/>
                </a:lnTo>
                <a:lnTo>
                  <a:pt x="89830" y="41570"/>
                </a:lnTo>
                <a:lnTo>
                  <a:pt x="89820" y="41570"/>
                </a:lnTo>
                <a:lnTo>
                  <a:pt x="89820" y="41560"/>
                </a:lnTo>
                <a:lnTo>
                  <a:pt x="89810" y="41560"/>
                </a:lnTo>
                <a:lnTo>
                  <a:pt x="89800" y="41560"/>
                </a:lnTo>
                <a:lnTo>
                  <a:pt x="89790" y="41560"/>
                </a:lnTo>
                <a:lnTo>
                  <a:pt x="89790" y="41570"/>
                </a:lnTo>
                <a:lnTo>
                  <a:pt x="89780" y="41570"/>
                </a:lnTo>
                <a:lnTo>
                  <a:pt x="89770" y="41570"/>
                </a:lnTo>
                <a:lnTo>
                  <a:pt x="89770" y="41560"/>
                </a:lnTo>
                <a:lnTo>
                  <a:pt x="89770" y="41550"/>
                </a:lnTo>
                <a:lnTo>
                  <a:pt x="89780" y="41550"/>
                </a:lnTo>
                <a:lnTo>
                  <a:pt x="89780" y="41540"/>
                </a:lnTo>
                <a:lnTo>
                  <a:pt x="89780" y="41530"/>
                </a:lnTo>
                <a:lnTo>
                  <a:pt x="89770" y="41530"/>
                </a:lnTo>
                <a:lnTo>
                  <a:pt x="89760" y="41530"/>
                </a:lnTo>
                <a:lnTo>
                  <a:pt x="89760" y="41540"/>
                </a:lnTo>
                <a:lnTo>
                  <a:pt x="89750" y="41540"/>
                </a:lnTo>
                <a:lnTo>
                  <a:pt x="89740" y="41540"/>
                </a:lnTo>
                <a:lnTo>
                  <a:pt x="89740" y="41530"/>
                </a:lnTo>
                <a:lnTo>
                  <a:pt x="89730" y="41530"/>
                </a:lnTo>
                <a:lnTo>
                  <a:pt x="89720" y="41530"/>
                </a:lnTo>
                <a:lnTo>
                  <a:pt x="89730" y="41530"/>
                </a:lnTo>
                <a:lnTo>
                  <a:pt x="89740" y="41530"/>
                </a:lnTo>
                <a:lnTo>
                  <a:pt x="89740" y="41540"/>
                </a:lnTo>
                <a:lnTo>
                  <a:pt x="89750" y="41540"/>
                </a:lnTo>
                <a:lnTo>
                  <a:pt x="89760" y="41540"/>
                </a:lnTo>
                <a:lnTo>
                  <a:pt x="89760" y="41550"/>
                </a:lnTo>
                <a:lnTo>
                  <a:pt x="89760" y="41540"/>
                </a:lnTo>
                <a:lnTo>
                  <a:pt x="89770" y="41540"/>
                </a:lnTo>
                <a:lnTo>
                  <a:pt x="89770" y="41530"/>
                </a:lnTo>
                <a:lnTo>
                  <a:pt x="89770" y="41540"/>
                </a:lnTo>
                <a:lnTo>
                  <a:pt x="89780" y="41540"/>
                </a:lnTo>
                <a:lnTo>
                  <a:pt x="89780" y="41550"/>
                </a:lnTo>
                <a:lnTo>
                  <a:pt x="89770" y="41550"/>
                </a:lnTo>
                <a:lnTo>
                  <a:pt x="89770" y="41560"/>
                </a:lnTo>
                <a:lnTo>
                  <a:pt x="89760" y="41560"/>
                </a:lnTo>
                <a:lnTo>
                  <a:pt x="89760" y="41570"/>
                </a:lnTo>
                <a:lnTo>
                  <a:pt x="89770" y="41570"/>
                </a:lnTo>
                <a:lnTo>
                  <a:pt x="89780" y="41580"/>
                </a:lnTo>
                <a:lnTo>
                  <a:pt x="89790" y="41580"/>
                </a:lnTo>
                <a:lnTo>
                  <a:pt x="89800" y="41580"/>
                </a:lnTo>
                <a:lnTo>
                  <a:pt x="89800" y="41570"/>
                </a:lnTo>
                <a:lnTo>
                  <a:pt x="89810" y="41570"/>
                </a:lnTo>
                <a:lnTo>
                  <a:pt x="89820" y="41570"/>
                </a:lnTo>
                <a:lnTo>
                  <a:pt x="89820" y="41580"/>
                </a:lnTo>
                <a:lnTo>
                  <a:pt x="89820" y="41590"/>
                </a:lnTo>
                <a:lnTo>
                  <a:pt x="89810" y="41590"/>
                </a:lnTo>
                <a:lnTo>
                  <a:pt x="89800" y="41590"/>
                </a:lnTo>
                <a:lnTo>
                  <a:pt x="89800" y="41600"/>
                </a:lnTo>
                <a:lnTo>
                  <a:pt x="89790" y="41600"/>
                </a:lnTo>
                <a:lnTo>
                  <a:pt x="89780" y="41600"/>
                </a:lnTo>
                <a:lnTo>
                  <a:pt x="89780" y="41610"/>
                </a:lnTo>
                <a:lnTo>
                  <a:pt x="89780" y="41600"/>
                </a:lnTo>
                <a:lnTo>
                  <a:pt x="89770" y="41600"/>
                </a:lnTo>
                <a:lnTo>
                  <a:pt x="89770" y="41610"/>
                </a:lnTo>
                <a:lnTo>
                  <a:pt x="89780" y="41610"/>
                </a:lnTo>
                <a:lnTo>
                  <a:pt x="89770" y="41610"/>
                </a:lnTo>
                <a:lnTo>
                  <a:pt x="89780" y="41610"/>
                </a:lnTo>
                <a:lnTo>
                  <a:pt x="89780" y="41620"/>
                </a:lnTo>
                <a:lnTo>
                  <a:pt x="89780" y="41630"/>
                </a:lnTo>
                <a:lnTo>
                  <a:pt x="89770" y="41620"/>
                </a:lnTo>
                <a:lnTo>
                  <a:pt x="89770" y="41630"/>
                </a:lnTo>
                <a:lnTo>
                  <a:pt x="89780" y="41630"/>
                </a:lnTo>
                <a:lnTo>
                  <a:pt x="89780" y="41640"/>
                </a:lnTo>
                <a:lnTo>
                  <a:pt x="89780" y="41650"/>
                </a:lnTo>
                <a:lnTo>
                  <a:pt x="89770" y="41650"/>
                </a:lnTo>
                <a:lnTo>
                  <a:pt x="89780" y="41650"/>
                </a:lnTo>
                <a:lnTo>
                  <a:pt x="89770" y="41650"/>
                </a:lnTo>
                <a:lnTo>
                  <a:pt x="89770" y="41660"/>
                </a:lnTo>
                <a:lnTo>
                  <a:pt x="89760" y="41660"/>
                </a:lnTo>
                <a:lnTo>
                  <a:pt x="89750" y="41660"/>
                </a:lnTo>
                <a:lnTo>
                  <a:pt x="89740" y="41660"/>
                </a:lnTo>
                <a:lnTo>
                  <a:pt x="89730" y="41660"/>
                </a:lnTo>
                <a:lnTo>
                  <a:pt x="89730" y="41670"/>
                </a:lnTo>
                <a:lnTo>
                  <a:pt x="89730" y="41660"/>
                </a:lnTo>
                <a:lnTo>
                  <a:pt x="89730" y="41670"/>
                </a:lnTo>
                <a:lnTo>
                  <a:pt x="89720" y="41670"/>
                </a:lnTo>
                <a:lnTo>
                  <a:pt x="89720" y="41660"/>
                </a:lnTo>
                <a:lnTo>
                  <a:pt x="89720" y="41670"/>
                </a:lnTo>
                <a:lnTo>
                  <a:pt x="89710" y="41670"/>
                </a:lnTo>
                <a:lnTo>
                  <a:pt x="89710" y="41680"/>
                </a:lnTo>
                <a:lnTo>
                  <a:pt x="89700" y="41680"/>
                </a:lnTo>
                <a:lnTo>
                  <a:pt x="89700" y="41670"/>
                </a:lnTo>
                <a:lnTo>
                  <a:pt x="89690" y="41670"/>
                </a:lnTo>
                <a:lnTo>
                  <a:pt x="89690" y="41660"/>
                </a:lnTo>
                <a:lnTo>
                  <a:pt x="89680" y="41660"/>
                </a:lnTo>
                <a:lnTo>
                  <a:pt x="89680" y="41650"/>
                </a:lnTo>
                <a:lnTo>
                  <a:pt x="89680" y="41660"/>
                </a:lnTo>
                <a:lnTo>
                  <a:pt x="89670" y="41650"/>
                </a:lnTo>
                <a:lnTo>
                  <a:pt x="89670" y="41640"/>
                </a:lnTo>
                <a:lnTo>
                  <a:pt x="89670" y="41630"/>
                </a:lnTo>
                <a:lnTo>
                  <a:pt x="89660" y="41630"/>
                </a:lnTo>
                <a:lnTo>
                  <a:pt x="89660" y="41620"/>
                </a:lnTo>
                <a:lnTo>
                  <a:pt x="89670" y="41620"/>
                </a:lnTo>
                <a:lnTo>
                  <a:pt x="89670" y="41610"/>
                </a:lnTo>
                <a:lnTo>
                  <a:pt x="89660" y="41610"/>
                </a:lnTo>
                <a:lnTo>
                  <a:pt x="89670" y="41620"/>
                </a:lnTo>
                <a:lnTo>
                  <a:pt x="89660" y="41620"/>
                </a:lnTo>
                <a:lnTo>
                  <a:pt x="89660" y="41630"/>
                </a:lnTo>
                <a:lnTo>
                  <a:pt x="89660" y="41640"/>
                </a:lnTo>
                <a:lnTo>
                  <a:pt x="89650" y="41640"/>
                </a:lnTo>
                <a:lnTo>
                  <a:pt x="89650" y="41630"/>
                </a:lnTo>
                <a:lnTo>
                  <a:pt x="89640" y="41630"/>
                </a:lnTo>
                <a:lnTo>
                  <a:pt x="89640" y="41640"/>
                </a:lnTo>
                <a:lnTo>
                  <a:pt x="89630" y="41640"/>
                </a:lnTo>
                <a:lnTo>
                  <a:pt x="89630" y="41630"/>
                </a:lnTo>
                <a:lnTo>
                  <a:pt x="89630" y="41640"/>
                </a:lnTo>
                <a:lnTo>
                  <a:pt x="89630" y="41650"/>
                </a:lnTo>
                <a:lnTo>
                  <a:pt x="89620" y="41660"/>
                </a:lnTo>
                <a:lnTo>
                  <a:pt x="89620" y="41650"/>
                </a:lnTo>
                <a:lnTo>
                  <a:pt x="89620" y="41640"/>
                </a:lnTo>
                <a:lnTo>
                  <a:pt x="89610" y="41640"/>
                </a:lnTo>
                <a:lnTo>
                  <a:pt x="89610" y="41650"/>
                </a:lnTo>
                <a:lnTo>
                  <a:pt x="89600" y="41650"/>
                </a:lnTo>
                <a:lnTo>
                  <a:pt x="89600" y="41660"/>
                </a:lnTo>
                <a:lnTo>
                  <a:pt x="89590" y="41660"/>
                </a:lnTo>
                <a:lnTo>
                  <a:pt x="89600" y="41660"/>
                </a:lnTo>
                <a:lnTo>
                  <a:pt x="89610" y="41650"/>
                </a:lnTo>
                <a:lnTo>
                  <a:pt x="89620" y="41650"/>
                </a:lnTo>
                <a:lnTo>
                  <a:pt x="89620" y="41660"/>
                </a:lnTo>
                <a:lnTo>
                  <a:pt x="89630" y="41660"/>
                </a:lnTo>
                <a:lnTo>
                  <a:pt x="89630" y="41650"/>
                </a:lnTo>
                <a:lnTo>
                  <a:pt x="89630" y="41660"/>
                </a:lnTo>
                <a:lnTo>
                  <a:pt x="89640" y="41650"/>
                </a:lnTo>
                <a:lnTo>
                  <a:pt x="89640" y="41640"/>
                </a:lnTo>
                <a:lnTo>
                  <a:pt x="89640" y="41630"/>
                </a:lnTo>
                <a:lnTo>
                  <a:pt x="89650" y="41630"/>
                </a:lnTo>
                <a:lnTo>
                  <a:pt x="89650" y="41640"/>
                </a:lnTo>
                <a:lnTo>
                  <a:pt x="89650" y="41650"/>
                </a:lnTo>
                <a:lnTo>
                  <a:pt x="89660" y="41650"/>
                </a:lnTo>
                <a:lnTo>
                  <a:pt x="89660" y="41660"/>
                </a:lnTo>
                <a:lnTo>
                  <a:pt x="89660" y="41650"/>
                </a:lnTo>
                <a:lnTo>
                  <a:pt x="89660" y="41660"/>
                </a:lnTo>
                <a:lnTo>
                  <a:pt x="89660" y="41650"/>
                </a:lnTo>
                <a:lnTo>
                  <a:pt x="89670" y="41660"/>
                </a:lnTo>
                <a:lnTo>
                  <a:pt x="89660" y="41660"/>
                </a:lnTo>
                <a:lnTo>
                  <a:pt x="89670" y="41660"/>
                </a:lnTo>
                <a:lnTo>
                  <a:pt x="89670" y="41670"/>
                </a:lnTo>
                <a:lnTo>
                  <a:pt x="89660" y="41670"/>
                </a:lnTo>
                <a:lnTo>
                  <a:pt x="89670" y="41670"/>
                </a:lnTo>
                <a:lnTo>
                  <a:pt x="89680" y="41670"/>
                </a:lnTo>
                <a:lnTo>
                  <a:pt x="89680" y="41680"/>
                </a:lnTo>
                <a:lnTo>
                  <a:pt x="89680" y="41670"/>
                </a:lnTo>
                <a:lnTo>
                  <a:pt x="89680" y="41680"/>
                </a:lnTo>
                <a:lnTo>
                  <a:pt x="89690" y="41680"/>
                </a:lnTo>
                <a:lnTo>
                  <a:pt x="89700" y="41680"/>
                </a:lnTo>
                <a:lnTo>
                  <a:pt x="89700" y="41690"/>
                </a:lnTo>
                <a:lnTo>
                  <a:pt x="89710" y="41690"/>
                </a:lnTo>
                <a:lnTo>
                  <a:pt x="89720" y="41690"/>
                </a:lnTo>
                <a:lnTo>
                  <a:pt x="89720" y="41700"/>
                </a:lnTo>
                <a:lnTo>
                  <a:pt x="89730" y="41700"/>
                </a:lnTo>
                <a:lnTo>
                  <a:pt x="89740" y="41700"/>
                </a:lnTo>
                <a:lnTo>
                  <a:pt x="89750" y="41700"/>
                </a:lnTo>
                <a:lnTo>
                  <a:pt x="89760" y="41700"/>
                </a:lnTo>
                <a:lnTo>
                  <a:pt x="89760" y="41710"/>
                </a:lnTo>
                <a:lnTo>
                  <a:pt x="89770" y="41710"/>
                </a:lnTo>
                <a:lnTo>
                  <a:pt x="89780" y="41710"/>
                </a:lnTo>
                <a:lnTo>
                  <a:pt x="89780" y="41720"/>
                </a:lnTo>
                <a:lnTo>
                  <a:pt x="89780" y="41730"/>
                </a:lnTo>
                <a:lnTo>
                  <a:pt x="89780" y="41740"/>
                </a:lnTo>
                <a:lnTo>
                  <a:pt x="89780" y="41750"/>
                </a:lnTo>
                <a:lnTo>
                  <a:pt x="89790" y="41750"/>
                </a:lnTo>
                <a:lnTo>
                  <a:pt x="89790" y="41760"/>
                </a:lnTo>
                <a:lnTo>
                  <a:pt x="89800" y="41750"/>
                </a:lnTo>
                <a:lnTo>
                  <a:pt x="89810" y="41750"/>
                </a:lnTo>
                <a:lnTo>
                  <a:pt x="89810" y="41760"/>
                </a:lnTo>
                <a:lnTo>
                  <a:pt x="89810" y="41770"/>
                </a:lnTo>
                <a:lnTo>
                  <a:pt x="89820" y="41770"/>
                </a:lnTo>
                <a:lnTo>
                  <a:pt x="89830" y="41770"/>
                </a:lnTo>
                <a:lnTo>
                  <a:pt x="89830" y="41780"/>
                </a:lnTo>
                <a:lnTo>
                  <a:pt x="89830" y="41790"/>
                </a:lnTo>
                <a:lnTo>
                  <a:pt x="89820" y="41790"/>
                </a:lnTo>
                <a:lnTo>
                  <a:pt x="89820" y="41800"/>
                </a:lnTo>
                <a:lnTo>
                  <a:pt x="89810" y="41800"/>
                </a:lnTo>
                <a:lnTo>
                  <a:pt x="89810" y="41810"/>
                </a:lnTo>
                <a:lnTo>
                  <a:pt x="89800" y="41810"/>
                </a:lnTo>
                <a:lnTo>
                  <a:pt x="89800" y="41820"/>
                </a:lnTo>
                <a:lnTo>
                  <a:pt x="89790" y="41820"/>
                </a:lnTo>
                <a:lnTo>
                  <a:pt x="89790" y="41830"/>
                </a:lnTo>
                <a:lnTo>
                  <a:pt x="89780" y="41830"/>
                </a:lnTo>
                <a:lnTo>
                  <a:pt x="89780" y="41840"/>
                </a:lnTo>
                <a:lnTo>
                  <a:pt x="89770" y="41840"/>
                </a:lnTo>
                <a:lnTo>
                  <a:pt x="89770" y="41850"/>
                </a:lnTo>
                <a:lnTo>
                  <a:pt x="89770" y="41860"/>
                </a:lnTo>
                <a:lnTo>
                  <a:pt x="89770" y="41870"/>
                </a:lnTo>
                <a:lnTo>
                  <a:pt x="89760" y="41870"/>
                </a:lnTo>
                <a:lnTo>
                  <a:pt x="89760" y="41880"/>
                </a:lnTo>
                <a:lnTo>
                  <a:pt x="89750" y="41880"/>
                </a:lnTo>
                <a:lnTo>
                  <a:pt x="89750" y="41890"/>
                </a:lnTo>
                <a:lnTo>
                  <a:pt x="89740" y="41890"/>
                </a:lnTo>
                <a:lnTo>
                  <a:pt x="89730" y="41890"/>
                </a:lnTo>
                <a:lnTo>
                  <a:pt x="89720" y="41890"/>
                </a:lnTo>
                <a:lnTo>
                  <a:pt x="89720" y="41900"/>
                </a:lnTo>
                <a:lnTo>
                  <a:pt x="89710" y="41900"/>
                </a:lnTo>
                <a:lnTo>
                  <a:pt x="89710" y="41910"/>
                </a:lnTo>
                <a:lnTo>
                  <a:pt x="89720" y="41910"/>
                </a:lnTo>
                <a:lnTo>
                  <a:pt x="89720" y="41920"/>
                </a:lnTo>
                <a:lnTo>
                  <a:pt x="89710" y="41920"/>
                </a:lnTo>
                <a:lnTo>
                  <a:pt x="89700" y="41920"/>
                </a:lnTo>
                <a:lnTo>
                  <a:pt x="89700" y="41930"/>
                </a:lnTo>
                <a:lnTo>
                  <a:pt x="89700" y="41920"/>
                </a:lnTo>
                <a:lnTo>
                  <a:pt x="89690" y="41920"/>
                </a:lnTo>
                <a:lnTo>
                  <a:pt x="89690" y="41930"/>
                </a:lnTo>
                <a:lnTo>
                  <a:pt x="89680" y="41930"/>
                </a:lnTo>
                <a:lnTo>
                  <a:pt x="89680" y="41940"/>
                </a:lnTo>
                <a:lnTo>
                  <a:pt x="89670" y="41940"/>
                </a:lnTo>
                <a:lnTo>
                  <a:pt x="89670" y="41950"/>
                </a:lnTo>
                <a:lnTo>
                  <a:pt x="89660" y="41950"/>
                </a:lnTo>
                <a:lnTo>
                  <a:pt x="89650" y="41950"/>
                </a:lnTo>
                <a:lnTo>
                  <a:pt x="89640" y="41950"/>
                </a:lnTo>
                <a:lnTo>
                  <a:pt x="89640" y="41960"/>
                </a:lnTo>
                <a:lnTo>
                  <a:pt x="89630" y="41960"/>
                </a:lnTo>
                <a:lnTo>
                  <a:pt x="89620" y="41960"/>
                </a:lnTo>
                <a:lnTo>
                  <a:pt x="89620" y="41950"/>
                </a:lnTo>
                <a:lnTo>
                  <a:pt x="89620" y="41940"/>
                </a:lnTo>
                <a:lnTo>
                  <a:pt x="89620" y="41930"/>
                </a:lnTo>
                <a:lnTo>
                  <a:pt x="89620" y="41920"/>
                </a:lnTo>
                <a:lnTo>
                  <a:pt x="89620" y="41930"/>
                </a:lnTo>
                <a:lnTo>
                  <a:pt x="89610" y="41930"/>
                </a:lnTo>
                <a:lnTo>
                  <a:pt x="89610" y="41920"/>
                </a:lnTo>
                <a:lnTo>
                  <a:pt x="89600" y="41920"/>
                </a:lnTo>
                <a:lnTo>
                  <a:pt x="89600" y="41930"/>
                </a:lnTo>
                <a:lnTo>
                  <a:pt x="89600" y="41940"/>
                </a:lnTo>
                <a:lnTo>
                  <a:pt x="89590" y="41940"/>
                </a:lnTo>
                <a:lnTo>
                  <a:pt x="89590" y="41930"/>
                </a:lnTo>
                <a:lnTo>
                  <a:pt x="89580" y="41930"/>
                </a:lnTo>
                <a:lnTo>
                  <a:pt x="89570" y="41930"/>
                </a:lnTo>
                <a:lnTo>
                  <a:pt x="89570" y="41920"/>
                </a:lnTo>
                <a:lnTo>
                  <a:pt x="89560" y="41920"/>
                </a:lnTo>
                <a:lnTo>
                  <a:pt x="89560" y="41910"/>
                </a:lnTo>
                <a:lnTo>
                  <a:pt x="89570" y="41910"/>
                </a:lnTo>
                <a:lnTo>
                  <a:pt x="89570" y="41900"/>
                </a:lnTo>
                <a:lnTo>
                  <a:pt x="89560" y="41900"/>
                </a:lnTo>
                <a:lnTo>
                  <a:pt x="89560" y="41890"/>
                </a:lnTo>
                <a:lnTo>
                  <a:pt x="89550" y="41890"/>
                </a:lnTo>
                <a:lnTo>
                  <a:pt x="89550" y="41880"/>
                </a:lnTo>
                <a:lnTo>
                  <a:pt x="89550" y="41870"/>
                </a:lnTo>
                <a:lnTo>
                  <a:pt x="89550" y="41860"/>
                </a:lnTo>
                <a:lnTo>
                  <a:pt x="89550" y="41850"/>
                </a:lnTo>
                <a:lnTo>
                  <a:pt x="89550" y="41860"/>
                </a:lnTo>
                <a:lnTo>
                  <a:pt x="89540" y="41860"/>
                </a:lnTo>
                <a:lnTo>
                  <a:pt x="89540" y="41850"/>
                </a:lnTo>
                <a:lnTo>
                  <a:pt x="89540" y="41840"/>
                </a:lnTo>
                <a:lnTo>
                  <a:pt x="89540" y="41830"/>
                </a:lnTo>
                <a:lnTo>
                  <a:pt x="89550" y="41830"/>
                </a:lnTo>
                <a:lnTo>
                  <a:pt x="89540" y="41830"/>
                </a:lnTo>
                <a:lnTo>
                  <a:pt x="89550" y="41830"/>
                </a:lnTo>
                <a:lnTo>
                  <a:pt x="89550" y="41820"/>
                </a:lnTo>
                <a:lnTo>
                  <a:pt x="89540" y="41820"/>
                </a:lnTo>
                <a:lnTo>
                  <a:pt x="89540" y="41830"/>
                </a:lnTo>
                <a:lnTo>
                  <a:pt x="89540" y="41840"/>
                </a:lnTo>
                <a:lnTo>
                  <a:pt x="89540" y="41850"/>
                </a:lnTo>
                <a:lnTo>
                  <a:pt x="89530" y="41850"/>
                </a:lnTo>
                <a:lnTo>
                  <a:pt x="89540" y="41850"/>
                </a:lnTo>
                <a:lnTo>
                  <a:pt x="89540" y="41860"/>
                </a:lnTo>
                <a:lnTo>
                  <a:pt x="89530" y="41860"/>
                </a:lnTo>
                <a:lnTo>
                  <a:pt x="89530" y="41870"/>
                </a:lnTo>
                <a:lnTo>
                  <a:pt x="89520" y="41870"/>
                </a:lnTo>
                <a:lnTo>
                  <a:pt x="89520" y="41860"/>
                </a:lnTo>
                <a:lnTo>
                  <a:pt x="89520" y="41870"/>
                </a:lnTo>
                <a:lnTo>
                  <a:pt x="89520" y="41860"/>
                </a:lnTo>
                <a:lnTo>
                  <a:pt x="89510" y="41860"/>
                </a:lnTo>
                <a:lnTo>
                  <a:pt x="89510" y="41870"/>
                </a:lnTo>
                <a:lnTo>
                  <a:pt x="89520" y="41870"/>
                </a:lnTo>
                <a:lnTo>
                  <a:pt x="89510" y="41880"/>
                </a:lnTo>
                <a:lnTo>
                  <a:pt x="89510" y="41870"/>
                </a:lnTo>
                <a:lnTo>
                  <a:pt x="89510" y="41880"/>
                </a:lnTo>
                <a:lnTo>
                  <a:pt x="89510" y="41870"/>
                </a:lnTo>
                <a:lnTo>
                  <a:pt x="89500" y="41870"/>
                </a:lnTo>
                <a:lnTo>
                  <a:pt x="89500" y="41880"/>
                </a:lnTo>
                <a:lnTo>
                  <a:pt x="89490" y="41880"/>
                </a:lnTo>
                <a:lnTo>
                  <a:pt x="89490" y="41890"/>
                </a:lnTo>
                <a:lnTo>
                  <a:pt x="89490" y="41900"/>
                </a:lnTo>
                <a:lnTo>
                  <a:pt x="89480" y="41900"/>
                </a:lnTo>
                <a:lnTo>
                  <a:pt x="89480" y="41910"/>
                </a:lnTo>
                <a:lnTo>
                  <a:pt x="89470" y="41910"/>
                </a:lnTo>
                <a:lnTo>
                  <a:pt x="89470" y="41920"/>
                </a:lnTo>
                <a:lnTo>
                  <a:pt x="89460" y="41930"/>
                </a:lnTo>
                <a:lnTo>
                  <a:pt x="89460" y="41920"/>
                </a:lnTo>
                <a:lnTo>
                  <a:pt x="89450" y="41920"/>
                </a:lnTo>
                <a:lnTo>
                  <a:pt x="89450" y="41910"/>
                </a:lnTo>
                <a:lnTo>
                  <a:pt x="89440" y="41910"/>
                </a:lnTo>
                <a:lnTo>
                  <a:pt x="89440" y="41900"/>
                </a:lnTo>
                <a:lnTo>
                  <a:pt x="89430" y="41900"/>
                </a:lnTo>
                <a:lnTo>
                  <a:pt x="89420" y="41900"/>
                </a:lnTo>
                <a:lnTo>
                  <a:pt x="89420" y="41890"/>
                </a:lnTo>
                <a:lnTo>
                  <a:pt x="89410" y="41890"/>
                </a:lnTo>
                <a:lnTo>
                  <a:pt x="89400" y="41880"/>
                </a:lnTo>
                <a:lnTo>
                  <a:pt x="89400" y="41870"/>
                </a:lnTo>
                <a:lnTo>
                  <a:pt x="89400" y="41860"/>
                </a:lnTo>
                <a:lnTo>
                  <a:pt x="89390" y="41860"/>
                </a:lnTo>
                <a:lnTo>
                  <a:pt x="89380" y="41860"/>
                </a:lnTo>
                <a:lnTo>
                  <a:pt x="89370" y="41850"/>
                </a:lnTo>
                <a:lnTo>
                  <a:pt x="89360" y="41850"/>
                </a:lnTo>
                <a:lnTo>
                  <a:pt x="89360" y="41860"/>
                </a:lnTo>
                <a:lnTo>
                  <a:pt x="89350" y="41860"/>
                </a:lnTo>
                <a:lnTo>
                  <a:pt x="89350" y="41870"/>
                </a:lnTo>
                <a:lnTo>
                  <a:pt x="89350" y="41880"/>
                </a:lnTo>
                <a:lnTo>
                  <a:pt x="89360" y="41880"/>
                </a:lnTo>
                <a:lnTo>
                  <a:pt x="89360" y="41890"/>
                </a:lnTo>
                <a:lnTo>
                  <a:pt x="89350" y="41890"/>
                </a:lnTo>
                <a:lnTo>
                  <a:pt x="89350" y="41900"/>
                </a:lnTo>
                <a:lnTo>
                  <a:pt x="89350" y="41910"/>
                </a:lnTo>
                <a:lnTo>
                  <a:pt x="89360" y="41920"/>
                </a:lnTo>
                <a:lnTo>
                  <a:pt x="89350" y="41920"/>
                </a:lnTo>
                <a:lnTo>
                  <a:pt x="89360" y="41930"/>
                </a:lnTo>
                <a:lnTo>
                  <a:pt x="89350" y="41930"/>
                </a:lnTo>
                <a:lnTo>
                  <a:pt x="89360" y="41930"/>
                </a:lnTo>
                <a:lnTo>
                  <a:pt x="89350" y="41930"/>
                </a:lnTo>
                <a:lnTo>
                  <a:pt x="89350" y="41920"/>
                </a:lnTo>
                <a:lnTo>
                  <a:pt x="89340" y="41920"/>
                </a:lnTo>
                <a:lnTo>
                  <a:pt x="89340" y="41910"/>
                </a:lnTo>
                <a:lnTo>
                  <a:pt x="89340" y="41900"/>
                </a:lnTo>
                <a:lnTo>
                  <a:pt x="89330" y="41900"/>
                </a:lnTo>
                <a:lnTo>
                  <a:pt x="89330" y="41890"/>
                </a:lnTo>
                <a:lnTo>
                  <a:pt x="89330" y="41880"/>
                </a:lnTo>
                <a:lnTo>
                  <a:pt x="89320" y="41880"/>
                </a:lnTo>
                <a:lnTo>
                  <a:pt x="89320" y="41870"/>
                </a:lnTo>
                <a:lnTo>
                  <a:pt x="89310" y="41870"/>
                </a:lnTo>
                <a:lnTo>
                  <a:pt x="89310" y="41860"/>
                </a:lnTo>
                <a:lnTo>
                  <a:pt x="89300" y="41860"/>
                </a:lnTo>
                <a:lnTo>
                  <a:pt x="89310" y="41850"/>
                </a:lnTo>
                <a:lnTo>
                  <a:pt x="89300" y="41850"/>
                </a:lnTo>
                <a:lnTo>
                  <a:pt x="89300" y="41860"/>
                </a:lnTo>
                <a:lnTo>
                  <a:pt x="89300" y="41870"/>
                </a:lnTo>
                <a:lnTo>
                  <a:pt x="89290" y="41880"/>
                </a:lnTo>
                <a:lnTo>
                  <a:pt x="89280" y="41880"/>
                </a:lnTo>
                <a:lnTo>
                  <a:pt x="89280" y="41870"/>
                </a:lnTo>
                <a:lnTo>
                  <a:pt x="89280" y="41860"/>
                </a:lnTo>
                <a:lnTo>
                  <a:pt x="89290" y="41860"/>
                </a:lnTo>
                <a:lnTo>
                  <a:pt x="89280" y="41860"/>
                </a:lnTo>
                <a:lnTo>
                  <a:pt x="89280" y="41850"/>
                </a:lnTo>
                <a:lnTo>
                  <a:pt x="89280" y="41840"/>
                </a:lnTo>
                <a:lnTo>
                  <a:pt x="89280" y="41830"/>
                </a:lnTo>
                <a:lnTo>
                  <a:pt x="89290" y="41830"/>
                </a:lnTo>
                <a:lnTo>
                  <a:pt x="89290" y="41820"/>
                </a:lnTo>
                <a:lnTo>
                  <a:pt x="89300" y="41820"/>
                </a:lnTo>
                <a:lnTo>
                  <a:pt x="89300" y="41810"/>
                </a:lnTo>
                <a:lnTo>
                  <a:pt x="89310" y="41810"/>
                </a:lnTo>
                <a:lnTo>
                  <a:pt x="89310" y="41800"/>
                </a:lnTo>
                <a:lnTo>
                  <a:pt x="89310" y="41790"/>
                </a:lnTo>
                <a:lnTo>
                  <a:pt x="89310" y="41780"/>
                </a:lnTo>
                <a:lnTo>
                  <a:pt x="89300" y="41780"/>
                </a:lnTo>
                <a:lnTo>
                  <a:pt x="89300" y="41790"/>
                </a:lnTo>
                <a:lnTo>
                  <a:pt x="89300" y="41780"/>
                </a:lnTo>
                <a:lnTo>
                  <a:pt x="89290" y="41780"/>
                </a:lnTo>
                <a:lnTo>
                  <a:pt x="89300" y="41780"/>
                </a:lnTo>
                <a:lnTo>
                  <a:pt x="89290" y="41780"/>
                </a:lnTo>
                <a:lnTo>
                  <a:pt x="89290" y="41790"/>
                </a:lnTo>
                <a:lnTo>
                  <a:pt x="89300" y="41790"/>
                </a:lnTo>
                <a:lnTo>
                  <a:pt x="89300" y="41780"/>
                </a:lnTo>
                <a:lnTo>
                  <a:pt x="89310" y="41780"/>
                </a:lnTo>
                <a:lnTo>
                  <a:pt x="89310" y="41790"/>
                </a:lnTo>
                <a:lnTo>
                  <a:pt x="89310" y="41800"/>
                </a:lnTo>
                <a:lnTo>
                  <a:pt x="89300" y="41810"/>
                </a:lnTo>
                <a:lnTo>
                  <a:pt x="89300" y="41820"/>
                </a:lnTo>
                <a:lnTo>
                  <a:pt x="89290" y="41820"/>
                </a:lnTo>
                <a:lnTo>
                  <a:pt x="89280" y="41820"/>
                </a:lnTo>
                <a:lnTo>
                  <a:pt x="89280" y="41830"/>
                </a:lnTo>
                <a:lnTo>
                  <a:pt x="89280" y="41840"/>
                </a:lnTo>
                <a:lnTo>
                  <a:pt x="89270" y="41840"/>
                </a:lnTo>
                <a:lnTo>
                  <a:pt x="89280" y="41840"/>
                </a:lnTo>
                <a:lnTo>
                  <a:pt x="89280" y="41850"/>
                </a:lnTo>
                <a:lnTo>
                  <a:pt x="89270" y="41850"/>
                </a:lnTo>
                <a:lnTo>
                  <a:pt x="89270" y="41860"/>
                </a:lnTo>
                <a:lnTo>
                  <a:pt x="89260" y="41860"/>
                </a:lnTo>
                <a:lnTo>
                  <a:pt x="89250" y="41860"/>
                </a:lnTo>
                <a:lnTo>
                  <a:pt x="89260" y="41870"/>
                </a:lnTo>
                <a:lnTo>
                  <a:pt x="89260" y="41880"/>
                </a:lnTo>
                <a:lnTo>
                  <a:pt x="89250" y="41880"/>
                </a:lnTo>
                <a:lnTo>
                  <a:pt x="89240" y="41880"/>
                </a:lnTo>
                <a:lnTo>
                  <a:pt x="89240" y="41890"/>
                </a:lnTo>
                <a:lnTo>
                  <a:pt x="89230" y="41890"/>
                </a:lnTo>
                <a:lnTo>
                  <a:pt x="89240" y="41890"/>
                </a:lnTo>
                <a:lnTo>
                  <a:pt x="89240" y="41900"/>
                </a:lnTo>
                <a:lnTo>
                  <a:pt x="89230" y="41900"/>
                </a:lnTo>
                <a:lnTo>
                  <a:pt x="89240" y="41900"/>
                </a:lnTo>
                <a:lnTo>
                  <a:pt x="89230" y="41900"/>
                </a:lnTo>
                <a:lnTo>
                  <a:pt x="89230" y="41910"/>
                </a:lnTo>
                <a:lnTo>
                  <a:pt x="89230" y="41920"/>
                </a:lnTo>
                <a:lnTo>
                  <a:pt x="89240" y="41920"/>
                </a:lnTo>
                <a:lnTo>
                  <a:pt x="89250" y="41920"/>
                </a:lnTo>
                <a:lnTo>
                  <a:pt x="89260" y="41920"/>
                </a:lnTo>
                <a:lnTo>
                  <a:pt x="89260" y="41910"/>
                </a:lnTo>
                <a:lnTo>
                  <a:pt x="89270" y="41910"/>
                </a:lnTo>
                <a:lnTo>
                  <a:pt x="89270" y="41920"/>
                </a:lnTo>
                <a:lnTo>
                  <a:pt x="89270" y="41930"/>
                </a:lnTo>
                <a:lnTo>
                  <a:pt x="89280" y="41930"/>
                </a:lnTo>
                <a:lnTo>
                  <a:pt x="89290" y="41930"/>
                </a:lnTo>
                <a:lnTo>
                  <a:pt x="89290" y="41940"/>
                </a:lnTo>
                <a:lnTo>
                  <a:pt x="89300" y="41940"/>
                </a:lnTo>
                <a:lnTo>
                  <a:pt x="89300" y="41950"/>
                </a:lnTo>
                <a:lnTo>
                  <a:pt x="89310" y="41950"/>
                </a:lnTo>
                <a:lnTo>
                  <a:pt x="89310" y="41960"/>
                </a:lnTo>
                <a:lnTo>
                  <a:pt x="89320" y="41960"/>
                </a:lnTo>
                <a:lnTo>
                  <a:pt x="89320" y="41970"/>
                </a:lnTo>
                <a:lnTo>
                  <a:pt x="89330" y="41970"/>
                </a:lnTo>
                <a:lnTo>
                  <a:pt x="89330" y="41980"/>
                </a:lnTo>
                <a:lnTo>
                  <a:pt x="89340" y="41980"/>
                </a:lnTo>
                <a:lnTo>
                  <a:pt x="89340" y="41990"/>
                </a:lnTo>
                <a:lnTo>
                  <a:pt x="89340" y="42000"/>
                </a:lnTo>
                <a:lnTo>
                  <a:pt x="89340" y="42010"/>
                </a:lnTo>
                <a:lnTo>
                  <a:pt x="89340" y="42020"/>
                </a:lnTo>
                <a:lnTo>
                  <a:pt x="89340" y="42030"/>
                </a:lnTo>
                <a:lnTo>
                  <a:pt x="89330" y="42030"/>
                </a:lnTo>
                <a:lnTo>
                  <a:pt x="89330" y="42020"/>
                </a:lnTo>
                <a:lnTo>
                  <a:pt x="89330" y="42030"/>
                </a:lnTo>
                <a:lnTo>
                  <a:pt x="89330" y="42020"/>
                </a:lnTo>
                <a:lnTo>
                  <a:pt x="89320" y="42020"/>
                </a:lnTo>
                <a:lnTo>
                  <a:pt x="89310" y="42030"/>
                </a:lnTo>
                <a:lnTo>
                  <a:pt x="89310" y="42020"/>
                </a:lnTo>
                <a:lnTo>
                  <a:pt x="89310" y="42030"/>
                </a:lnTo>
                <a:lnTo>
                  <a:pt x="89300" y="42030"/>
                </a:lnTo>
                <a:lnTo>
                  <a:pt x="89300" y="42040"/>
                </a:lnTo>
                <a:lnTo>
                  <a:pt x="89300" y="42050"/>
                </a:lnTo>
                <a:lnTo>
                  <a:pt x="89290" y="42050"/>
                </a:lnTo>
                <a:lnTo>
                  <a:pt x="89280" y="42050"/>
                </a:lnTo>
                <a:lnTo>
                  <a:pt x="89270" y="42050"/>
                </a:lnTo>
                <a:lnTo>
                  <a:pt x="89270" y="42060"/>
                </a:lnTo>
                <a:lnTo>
                  <a:pt x="89260" y="42060"/>
                </a:lnTo>
                <a:lnTo>
                  <a:pt x="89250" y="42060"/>
                </a:lnTo>
                <a:lnTo>
                  <a:pt x="89240" y="42060"/>
                </a:lnTo>
                <a:lnTo>
                  <a:pt x="89230" y="42060"/>
                </a:lnTo>
                <a:lnTo>
                  <a:pt x="89230" y="42050"/>
                </a:lnTo>
                <a:lnTo>
                  <a:pt x="89240" y="42050"/>
                </a:lnTo>
                <a:lnTo>
                  <a:pt x="89240" y="42040"/>
                </a:lnTo>
                <a:lnTo>
                  <a:pt x="89240" y="42030"/>
                </a:lnTo>
                <a:lnTo>
                  <a:pt x="89240" y="42020"/>
                </a:lnTo>
                <a:lnTo>
                  <a:pt x="89240" y="42010"/>
                </a:lnTo>
                <a:lnTo>
                  <a:pt x="89240" y="42000"/>
                </a:lnTo>
                <a:lnTo>
                  <a:pt x="89240" y="41990"/>
                </a:lnTo>
                <a:lnTo>
                  <a:pt x="89240" y="42000"/>
                </a:lnTo>
                <a:lnTo>
                  <a:pt x="89230" y="42000"/>
                </a:lnTo>
                <a:lnTo>
                  <a:pt x="89230" y="41990"/>
                </a:lnTo>
                <a:lnTo>
                  <a:pt x="89230" y="42000"/>
                </a:lnTo>
                <a:lnTo>
                  <a:pt x="89230" y="41990"/>
                </a:lnTo>
                <a:lnTo>
                  <a:pt x="89220" y="41990"/>
                </a:lnTo>
                <a:lnTo>
                  <a:pt x="89230" y="41990"/>
                </a:lnTo>
                <a:lnTo>
                  <a:pt x="89220" y="41980"/>
                </a:lnTo>
                <a:lnTo>
                  <a:pt x="89220" y="41990"/>
                </a:lnTo>
                <a:lnTo>
                  <a:pt x="89220" y="41980"/>
                </a:lnTo>
                <a:lnTo>
                  <a:pt x="89210" y="41980"/>
                </a:lnTo>
                <a:lnTo>
                  <a:pt x="89220" y="41980"/>
                </a:lnTo>
                <a:lnTo>
                  <a:pt x="89210" y="41980"/>
                </a:lnTo>
                <a:lnTo>
                  <a:pt x="89210" y="41970"/>
                </a:lnTo>
                <a:lnTo>
                  <a:pt x="89210" y="41960"/>
                </a:lnTo>
                <a:lnTo>
                  <a:pt x="89210" y="41970"/>
                </a:lnTo>
                <a:lnTo>
                  <a:pt x="89200" y="41970"/>
                </a:lnTo>
                <a:lnTo>
                  <a:pt x="89200" y="41960"/>
                </a:lnTo>
                <a:lnTo>
                  <a:pt x="89190" y="41960"/>
                </a:lnTo>
                <a:lnTo>
                  <a:pt x="89190" y="41950"/>
                </a:lnTo>
                <a:lnTo>
                  <a:pt x="89200" y="41950"/>
                </a:lnTo>
                <a:lnTo>
                  <a:pt x="89190" y="41950"/>
                </a:lnTo>
                <a:lnTo>
                  <a:pt x="89190" y="41940"/>
                </a:lnTo>
                <a:lnTo>
                  <a:pt x="89180" y="41940"/>
                </a:lnTo>
                <a:lnTo>
                  <a:pt x="89170" y="41940"/>
                </a:lnTo>
                <a:lnTo>
                  <a:pt x="89160" y="41940"/>
                </a:lnTo>
                <a:lnTo>
                  <a:pt x="89150" y="41940"/>
                </a:lnTo>
                <a:lnTo>
                  <a:pt x="89140" y="41940"/>
                </a:lnTo>
                <a:lnTo>
                  <a:pt x="89130" y="41940"/>
                </a:lnTo>
                <a:lnTo>
                  <a:pt x="89130" y="41930"/>
                </a:lnTo>
                <a:lnTo>
                  <a:pt x="89120" y="41920"/>
                </a:lnTo>
                <a:lnTo>
                  <a:pt x="89120" y="41910"/>
                </a:lnTo>
                <a:lnTo>
                  <a:pt x="89110" y="41910"/>
                </a:lnTo>
                <a:lnTo>
                  <a:pt x="89110" y="41900"/>
                </a:lnTo>
                <a:lnTo>
                  <a:pt x="89100" y="41900"/>
                </a:lnTo>
                <a:lnTo>
                  <a:pt x="89100" y="41890"/>
                </a:lnTo>
                <a:lnTo>
                  <a:pt x="89090" y="41890"/>
                </a:lnTo>
                <a:lnTo>
                  <a:pt x="89090" y="41880"/>
                </a:lnTo>
                <a:lnTo>
                  <a:pt x="89080" y="41880"/>
                </a:lnTo>
                <a:lnTo>
                  <a:pt x="89080" y="41870"/>
                </a:lnTo>
                <a:lnTo>
                  <a:pt x="89070" y="41870"/>
                </a:lnTo>
                <a:lnTo>
                  <a:pt x="89060" y="41870"/>
                </a:lnTo>
                <a:lnTo>
                  <a:pt x="89060" y="41860"/>
                </a:lnTo>
                <a:lnTo>
                  <a:pt x="89050" y="41870"/>
                </a:lnTo>
                <a:lnTo>
                  <a:pt x="89050" y="41860"/>
                </a:lnTo>
                <a:lnTo>
                  <a:pt x="89040" y="41870"/>
                </a:lnTo>
                <a:lnTo>
                  <a:pt x="89040" y="41860"/>
                </a:lnTo>
                <a:lnTo>
                  <a:pt x="89030" y="41860"/>
                </a:lnTo>
                <a:lnTo>
                  <a:pt x="89030" y="41850"/>
                </a:lnTo>
                <a:lnTo>
                  <a:pt x="89030" y="41860"/>
                </a:lnTo>
                <a:lnTo>
                  <a:pt x="89020" y="41860"/>
                </a:lnTo>
                <a:lnTo>
                  <a:pt x="89010" y="41860"/>
                </a:lnTo>
                <a:lnTo>
                  <a:pt x="89000" y="41860"/>
                </a:lnTo>
                <a:lnTo>
                  <a:pt x="89000" y="41850"/>
                </a:lnTo>
                <a:lnTo>
                  <a:pt x="89000" y="41860"/>
                </a:lnTo>
                <a:lnTo>
                  <a:pt x="88990" y="41860"/>
                </a:lnTo>
                <a:lnTo>
                  <a:pt x="88990" y="41850"/>
                </a:lnTo>
                <a:lnTo>
                  <a:pt x="88980" y="41850"/>
                </a:lnTo>
                <a:lnTo>
                  <a:pt x="88970" y="41850"/>
                </a:lnTo>
                <a:lnTo>
                  <a:pt x="88960" y="41850"/>
                </a:lnTo>
                <a:lnTo>
                  <a:pt x="88960" y="41860"/>
                </a:lnTo>
                <a:lnTo>
                  <a:pt x="88950" y="41860"/>
                </a:lnTo>
                <a:lnTo>
                  <a:pt x="88950" y="41850"/>
                </a:lnTo>
                <a:lnTo>
                  <a:pt x="88940" y="41850"/>
                </a:lnTo>
                <a:lnTo>
                  <a:pt x="88940" y="41840"/>
                </a:lnTo>
                <a:lnTo>
                  <a:pt x="88930" y="41840"/>
                </a:lnTo>
                <a:lnTo>
                  <a:pt x="88930" y="41830"/>
                </a:lnTo>
                <a:lnTo>
                  <a:pt x="88930" y="41840"/>
                </a:lnTo>
                <a:lnTo>
                  <a:pt x="88940" y="41840"/>
                </a:lnTo>
                <a:lnTo>
                  <a:pt x="88940" y="41850"/>
                </a:lnTo>
                <a:lnTo>
                  <a:pt x="88950" y="41850"/>
                </a:lnTo>
                <a:lnTo>
                  <a:pt x="88950" y="41860"/>
                </a:lnTo>
                <a:lnTo>
                  <a:pt x="88940" y="41860"/>
                </a:lnTo>
                <a:lnTo>
                  <a:pt x="88940" y="41870"/>
                </a:lnTo>
                <a:lnTo>
                  <a:pt x="88940" y="41860"/>
                </a:lnTo>
                <a:lnTo>
                  <a:pt x="88940" y="41870"/>
                </a:lnTo>
                <a:lnTo>
                  <a:pt x="88930" y="41870"/>
                </a:lnTo>
                <a:lnTo>
                  <a:pt x="88930" y="41860"/>
                </a:lnTo>
                <a:lnTo>
                  <a:pt x="88930" y="41870"/>
                </a:lnTo>
                <a:lnTo>
                  <a:pt x="88920" y="41870"/>
                </a:lnTo>
                <a:lnTo>
                  <a:pt x="88910" y="41870"/>
                </a:lnTo>
                <a:lnTo>
                  <a:pt x="88900" y="41870"/>
                </a:lnTo>
                <a:lnTo>
                  <a:pt x="88890" y="41870"/>
                </a:lnTo>
                <a:lnTo>
                  <a:pt x="88880" y="41870"/>
                </a:lnTo>
                <a:lnTo>
                  <a:pt x="88870" y="41870"/>
                </a:lnTo>
                <a:lnTo>
                  <a:pt x="88860" y="41870"/>
                </a:lnTo>
                <a:lnTo>
                  <a:pt x="88860" y="41880"/>
                </a:lnTo>
                <a:lnTo>
                  <a:pt x="88860" y="41870"/>
                </a:lnTo>
                <a:lnTo>
                  <a:pt x="88860" y="41880"/>
                </a:lnTo>
                <a:lnTo>
                  <a:pt x="88850" y="41870"/>
                </a:lnTo>
                <a:lnTo>
                  <a:pt x="88850" y="41880"/>
                </a:lnTo>
                <a:lnTo>
                  <a:pt x="88840" y="41880"/>
                </a:lnTo>
                <a:lnTo>
                  <a:pt x="88830" y="41880"/>
                </a:lnTo>
                <a:lnTo>
                  <a:pt x="88830" y="41890"/>
                </a:lnTo>
                <a:lnTo>
                  <a:pt x="88830" y="41880"/>
                </a:lnTo>
                <a:lnTo>
                  <a:pt x="88820" y="41880"/>
                </a:lnTo>
                <a:lnTo>
                  <a:pt x="88820" y="41890"/>
                </a:lnTo>
                <a:lnTo>
                  <a:pt x="88810" y="41890"/>
                </a:lnTo>
                <a:lnTo>
                  <a:pt x="88800" y="41890"/>
                </a:lnTo>
                <a:lnTo>
                  <a:pt x="88790" y="41890"/>
                </a:lnTo>
                <a:lnTo>
                  <a:pt x="88790" y="41900"/>
                </a:lnTo>
                <a:lnTo>
                  <a:pt x="88780" y="41900"/>
                </a:lnTo>
                <a:lnTo>
                  <a:pt x="88780" y="41890"/>
                </a:lnTo>
                <a:lnTo>
                  <a:pt x="88780" y="41900"/>
                </a:lnTo>
                <a:lnTo>
                  <a:pt x="88780" y="41890"/>
                </a:lnTo>
                <a:lnTo>
                  <a:pt x="88780" y="41900"/>
                </a:lnTo>
                <a:lnTo>
                  <a:pt x="88770" y="41900"/>
                </a:lnTo>
                <a:lnTo>
                  <a:pt x="88770" y="41890"/>
                </a:lnTo>
                <a:lnTo>
                  <a:pt x="88760" y="41890"/>
                </a:lnTo>
                <a:lnTo>
                  <a:pt x="88760" y="41900"/>
                </a:lnTo>
                <a:lnTo>
                  <a:pt x="88750" y="41900"/>
                </a:lnTo>
                <a:lnTo>
                  <a:pt x="88740" y="41900"/>
                </a:lnTo>
                <a:lnTo>
                  <a:pt x="88730" y="41900"/>
                </a:lnTo>
                <a:lnTo>
                  <a:pt x="88730" y="41890"/>
                </a:lnTo>
                <a:lnTo>
                  <a:pt x="88720" y="41890"/>
                </a:lnTo>
                <a:lnTo>
                  <a:pt x="88710" y="41890"/>
                </a:lnTo>
                <a:lnTo>
                  <a:pt x="88710" y="41880"/>
                </a:lnTo>
                <a:lnTo>
                  <a:pt x="88700" y="41890"/>
                </a:lnTo>
                <a:lnTo>
                  <a:pt x="88700" y="41880"/>
                </a:lnTo>
                <a:lnTo>
                  <a:pt x="88690" y="41880"/>
                </a:lnTo>
                <a:lnTo>
                  <a:pt x="88690" y="41870"/>
                </a:lnTo>
                <a:lnTo>
                  <a:pt x="88690" y="41860"/>
                </a:lnTo>
                <a:lnTo>
                  <a:pt x="88690" y="41850"/>
                </a:lnTo>
                <a:lnTo>
                  <a:pt x="88680" y="41850"/>
                </a:lnTo>
                <a:lnTo>
                  <a:pt x="88680" y="41840"/>
                </a:lnTo>
                <a:lnTo>
                  <a:pt x="88680" y="41830"/>
                </a:lnTo>
                <a:lnTo>
                  <a:pt x="88680" y="41820"/>
                </a:lnTo>
                <a:lnTo>
                  <a:pt x="88690" y="41820"/>
                </a:lnTo>
                <a:lnTo>
                  <a:pt x="88680" y="41820"/>
                </a:lnTo>
                <a:lnTo>
                  <a:pt x="88680" y="41810"/>
                </a:lnTo>
                <a:lnTo>
                  <a:pt x="88670" y="41810"/>
                </a:lnTo>
                <a:lnTo>
                  <a:pt x="88670" y="41800"/>
                </a:lnTo>
                <a:lnTo>
                  <a:pt x="88680" y="41800"/>
                </a:lnTo>
                <a:lnTo>
                  <a:pt x="88670" y="41800"/>
                </a:lnTo>
                <a:lnTo>
                  <a:pt x="88670" y="41790"/>
                </a:lnTo>
                <a:lnTo>
                  <a:pt x="88670" y="41780"/>
                </a:lnTo>
                <a:lnTo>
                  <a:pt x="88670" y="41770"/>
                </a:lnTo>
                <a:lnTo>
                  <a:pt x="88670" y="41760"/>
                </a:lnTo>
                <a:lnTo>
                  <a:pt x="88680" y="41760"/>
                </a:lnTo>
                <a:lnTo>
                  <a:pt x="88680" y="41770"/>
                </a:lnTo>
                <a:lnTo>
                  <a:pt x="88680" y="41760"/>
                </a:lnTo>
                <a:lnTo>
                  <a:pt x="88680" y="41750"/>
                </a:lnTo>
                <a:lnTo>
                  <a:pt x="88680" y="41760"/>
                </a:lnTo>
                <a:lnTo>
                  <a:pt x="88670" y="41760"/>
                </a:lnTo>
                <a:lnTo>
                  <a:pt x="88680" y="41760"/>
                </a:lnTo>
                <a:lnTo>
                  <a:pt x="88670" y="41750"/>
                </a:lnTo>
                <a:lnTo>
                  <a:pt x="88670" y="41740"/>
                </a:lnTo>
                <a:lnTo>
                  <a:pt x="88660" y="41740"/>
                </a:lnTo>
                <a:lnTo>
                  <a:pt x="88650" y="41740"/>
                </a:lnTo>
                <a:lnTo>
                  <a:pt x="88660" y="41740"/>
                </a:lnTo>
                <a:lnTo>
                  <a:pt x="88660" y="41730"/>
                </a:lnTo>
                <a:lnTo>
                  <a:pt x="88650" y="41730"/>
                </a:lnTo>
                <a:lnTo>
                  <a:pt x="88650" y="41720"/>
                </a:lnTo>
                <a:lnTo>
                  <a:pt x="88650" y="41710"/>
                </a:lnTo>
                <a:lnTo>
                  <a:pt x="88650" y="41700"/>
                </a:lnTo>
                <a:lnTo>
                  <a:pt x="88650" y="41690"/>
                </a:lnTo>
                <a:lnTo>
                  <a:pt x="88650" y="41700"/>
                </a:lnTo>
                <a:lnTo>
                  <a:pt x="88640" y="41690"/>
                </a:lnTo>
                <a:lnTo>
                  <a:pt x="88640" y="41680"/>
                </a:lnTo>
                <a:lnTo>
                  <a:pt x="88640" y="41670"/>
                </a:lnTo>
                <a:lnTo>
                  <a:pt x="88640" y="41660"/>
                </a:lnTo>
                <a:lnTo>
                  <a:pt x="88640" y="41650"/>
                </a:lnTo>
                <a:lnTo>
                  <a:pt x="88640" y="41640"/>
                </a:lnTo>
                <a:lnTo>
                  <a:pt x="88630" y="41640"/>
                </a:lnTo>
                <a:lnTo>
                  <a:pt x="88640" y="41640"/>
                </a:lnTo>
                <a:lnTo>
                  <a:pt x="88630" y="41640"/>
                </a:lnTo>
                <a:lnTo>
                  <a:pt x="88640" y="41630"/>
                </a:lnTo>
                <a:lnTo>
                  <a:pt x="88630" y="41630"/>
                </a:lnTo>
                <a:lnTo>
                  <a:pt x="88640" y="41630"/>
                </a:lnTo>
                <a:lnTo>
                  <a:pt x="88640" y="41620"/>
                </a:lnTo>
                <a:lnTo>
                  <a:pt x="88640" y="41610"/>
                </a:lnTo>
                <a:lnTo>
                  <a:pt x="88640" y="41620"/>
                </a:lnTo>
                <a:lnTo>
                  <a:pt x="88650" y="41610"/>
                </a:lnTo>
                <a:lnTo>
                  <a:pt x="88640" y="41610"/>
                </a:lnTo>
                <a:lnTo>
                  <a:pt x="88640" y="41600"/>
                </a:lnTo>
                <a:lnTo>
                  <a:pt x="88650" y="41600"/>
                </a:lnTo>
                <a:lnTo>
                  <a:pt x="88640" y="41590"/>
                </a:lnTo>
                <a:lnTo>
                  <a:pt x="88640" y="41580"/>
                </a:lnTo>
                <a:lnTo>
                  <a:pt x="88650" y="41580"/>
                </a:lnTo>
                <a:lnTo>
                  <a:pt x="88640" y="41580"/>
                </a:lnTo>
                <a:lnTo>
                  <a:pt x="88640" y="41570"/>
                </a:lnTo>
                <a:lnTo>
                  <a:pt x="88650" y="41570"/>
                </a:lnTo>
                <a:lnTo>
                  <a:pt x="88640" y="41570"/>
                </a:lnTo>
                <a:lnTo>
                  <a:pt x="88650" y="41570"/>
                </a:lnTo>
                <a:lnTo>
                  <a:pt x="88650" y="41560"/>
                </a:lnTo>
                <a:lnTo>
                  <a:pt x="88650" y="41550"/>
                </a:lnTo>
                <a:lnTo>
                  <a:pt x="88650" y="41540"/>
                </a:lnTo>
                <a:lnTo>
                  <a:pt x="88660" y="41540"/>
                </a:lnTo>
                <a:lnTo>
                  <a:pt x="88670" y="41540"/>
                </a:lnTo>
                <a:lnTo>
                  <a:pt x="88670" y="41530"/>
                </a:lnTo>
                <a:lnTo>
                  <a:pt x="88680" y="41530"/>
                </a:lnTo>
                <a:lnTo>
                  <a:pt x="88680" y="41520"/>
                </a:lnTo>
                <a:lnTo>
                  <a:pt x="88690" y="41520"/>
                </a:lnTo>
                <a:lnTo>
                  <a:pt x="88690" y="41510"/>
                </a:lnTo>
                <a:lnTo>
                  <a:pt x="88700" y="41510"/>
                </a:lnTo>
                <a:lnTo>
                  <a:pt x="88700" y="41520"/>
                </a:lnTo>
                <a:lnTo>
                  <a:pt x="88700" y="41510"/>
                </a:lnTo>
                <a:lnTo>
                  <a:pt x="88700" y="41500"/>
                </a:lnTo>
                <a:lnTo>
                  <a:pt x="88710" y="41500"/>
                </a:lnTo>
                <a:lnTo>
                  <a:pt x="88720" y="41500"/>
                </a:lnTo>
                <a:lnTo>
                  <a:pt x="88730" y="41500"/>
                </a:lnTo>
                <a:lnTo>
                  <a:pt x="88730" y="41490"/>
                </a:lnTo>
                <a:lnTo>
                  <a:pt x="88740" y="41490"/>
                </a:lnTo>
                <a:lnTo>
                  <a:pt x="88730" y="41490"/>
                </a:lnTo>
                <a:lnTo>
                  <a:pt x="88730" y="41480"/>
                </a:lnTo>
                <a:lnTo>
                  <a:pt x="88740" y="41480"/>
                </a:lnTo>
                <a:lnTo>
                  <a:pt x="88750" y="41480"/>
                </a:lnTo>
                <a:lnTo>
                  <a:pt x="88750" y="41490"/>
                </a:lnTo>
                <a:lnTo>
                  <a:pt x="88740" y="41490"/>
                </a:lnTo>
                <a:lnTo>
                  <a:pt x="88750" y="41490"/>
                </a:lnTo>
                <a:lnTo>
                  <a:pt x="88750" y="41500"/>
                </a:lnTo>
                <a:lnTo>
                  <a:pt x="88750" y="41510"/>
                </a:lnTo>
                <a:lnTo>
                  <a:pt x="88760" y="41510"/>
                </a:lnTo>
                <a:lnTo>
                  <a:pt x="88750" y="41510"/>
                </a:lnTo>
                <a:lnTo>
                  <a:pt x="88750" y="41500"/>
                </a:lnTo>
                <a:lnTo>
                  <a:pt x="88750" y="41490"/>
                </a:lnTo>
                <a:lnTo>
                  <a:pt x="88750" y="41480"/>
                </a:lnTo>
                <a:lnTo>
                  <a:pt x="88750" y="41470"/>
                </a:lnTo>
                <a:lnTo>
                  <a:pt x="88740" y="41470"/>
                </a:lnTo>
                <a:lnTo>
                  <a:pt x="88740" y="41480"/>
                </a:lnTo>
                <a:lnTo>
                  <a:pt x="88740" y="41470"/>
                </a:lnTo>
                <a:lnTo>
                  <a:pt x="88730" y="41470"/>
                </a:lnTo>
                <a:lnTo>
                  <a:pt x="88730" y="41480"/>
                </a:lnTo>
                <a:lnTo>
                  <a:pt x="88730" y="41470"/>
                </a:lnTo>
                <a:lnTo>
                  <a:pt x="88730" y="41480"/>
                </a:lnTo>
                <a:lnTo>
                  <a:pt x="88720" y="41480"/>
                </a:lnTo>
                <a:lnTo>
                  <a:pt x="88720" y="41470"/>
                </a:lnTo>
                <a:lnTo>
                  <a:pt x="88730" y="41470"/>
                </a:lnTo>
                <a:lnTo>
                  <a:pt x="88730" y="41460"/>
                </a:lnTo>
                <a:lnTo>
                  <a:pt x="88740" y="41460"/>
                </a:lnTo>
                <a:lnTo>
                  <a:pt x="88740" y="41450"/>
                </a:lnTo>
                <a:lnTo>
                  <a:pt x="88740" y="41440"/>
                </a:lnTo>
                <a:lnTo>
                  <a:pt x="88740" y="41430"/>
                </a:lnTo>
                <a:lnTo>
                  <a:pt x="88750" y="41430"/>
                </a:lnTo>
                <a:lnTo>
                  <a:pt x="88750" y="41420"/>
                </a:lnTo>
                <a:lnTo>
                  <a:pt x="88740" y="41420"/>
                </a:lnTo>
                <a:lnTo>
                  <a:pt x="88750" y="41420"/>
                </a:lnTo>
                <a:lnTo>
                  <a:pt x="88750" y="41410"/>
                </a:lnTo>
                <a:lnTo>
                  <a:pt x="88740" y="41410"/>
                </a:lnTo>
                <a:lnTo>
                  <a:pt x="88740" y="41400"/>
                </a:lnTo>
                <a:lnTo>
                  <a:pt x="88730" y="41390"/>
                </a:lnTo>
                <a:lnTo>
                  <a:pt x="88730" y="41380"/>
                </a:lnTo>
                <a:lnTo>
                  <a:pt x="88730" y="41370"/>
                </a:lnTo>
                <a:lnTo>
                  <a:pt x="88740" y="41370"/>
                </a:lnTo>
                <a:lnTo>
                  <a:pt x="88750" y="41370"/>
                </a:lnTo>
                <a:lnTo>
                  <a:pt x="88750" y="41380"/>
                </a:lnTo>
                <a:lnTo>
                  <a:pt x="88760" y="41380"/>
                </a:lnTo>
                <a:lnTo>
                  <a:pt x="88750" y="41380"/>
                </a:lnTo>
                <a:lnTo>
                  <a:pt x="88750" y="41370"/>
                </a:lnTo>
                <a:lnTo>
                  <a:pt x="88760" y="41370"/>
                </a:lnTo>
                <a:lnTo>
                  <a:pt x="88760" y="41360"/>
                </a:lnTo>
                <a:lnTo>
                  <a:pt x="88770" y="41360"/>
                </a:lnTo>
                <a:lnTo>
                  <a:pt x="88780" y="41360"/>
                </a:lnTo>
                <a:lnTo>
                  <a:pt x="88770" y="41360"/>
                </a:lnTo>
                <a:lnTo>
                  <a:pt x="88770" y="41350"/>
                </a:lnTo>
                <a:lnTo>
                  <a:pt x="88770" y="41360"/>
                </a:lnTo>
                <a:lnTo>
                  <a:pt x="88770" y="41350"/>
                </a:lnTo>
                <a:lnTo>
                  <a:pt x="88770" y="41340"/>
                </a:lnTo>
                <a:lnTo>
                  <a:pt x="88780" y="41340"/>
                </a:lnTo>
                <a:lnTo>
                  <a:pt x="88780" y="41330"/>
                </a:lnTo>
                <a:lnTo>
                  <a:pt x="88780" y="41340"/>
                </a:lnTo>
                <a:lnTo>
                  <a:pt x="88780" y="41350"/>
                </a:lnTo>
                <a:lnTo>
                  <a:pt x="88790" y="41350"/>
                </a:lnTo>
                <a:lnTo>
                  <a:pt x="88790" y="41340"/>
                </a:lnTo>
                <a:lnTo>
                  <a:pt x="88790" y="41350"/>
                </a:lnTo>
                <a:lnTo>
                  <a:pt x="88800" y="41350"/>
                </a:lnTo>
                <a:lnTo>
                  <a:pt x="88800" y="41360"/>
                </a:lnTo>
                <a:lnTo>
                  <a:pt x="88810" y="41360"/>
                </a:lnTo>
                <a:lnTo>
                  <a:pt x="88810" y="41370"/>
                </a:lnTo>
                <a:lnTo>
                  <a:pt x="88800" y="41370"/>
                </a:lnTo>
                <a:lnTo>
                  <a:pt x="88800" y="41360"/>
                </a:lnTo>
                <a:lnTo>
                  <a:pt x="88790" y="41360"/>
                </a:lnTo>
                <a:lnTo>
                  <a:pt x="88790" y="41370"/>
                </a:lnTo>
                <a:lnTo>
                  <a:pt x="88780" y="41380"/>
                </a:lnTo>
                <a:lnTo>
                  <a:pt x="88790" y="41380"/>
                </a:lnTo>
                <a:lnTo>
                  <a:pt x="88780" y="41380"/>
                </a:lnTo>
                <a:lnTo>
                  <a:pt x="88790" y="41380"/>
                </a:lnTo>
                <a:lnTo>
                  <a:pt x="88790" y="41370"/>
                </a:lnTo>
                <a:lnTo>
                  <a:pt x="88790" y="41360"/>
                </a:lnTo>
                <a:lnTo>
                  <a:pt x="88800" y="41360"/>
                </a:lnTo>
                <a:lnTo>
                  <a:pt x="88800" y="41370"/>
                </a:lnTo>
                <a:lnTo>
                  <a:pt x="88810" y="41370"/>
                </a:lnTo>
                <a:lnTo>
                  <a:pt x="88800" y="41370"/>
                </a:lnTo>
                <a:lnTo>
                  <a:pt x="88810" y="41370"/>
                </a:lnTo>
                <a:lnTo>
                  <a:pt x="88810" y="41360"/>
                </a:lnTo>
                <a:lnTo>
                  <a:pt x="88800" y="41360"/>
                </a:lnTo>
                <a:lnTo>
                  <a:pt x="88800" y="41350"/>
                </a:lnTo>
                <a:lnTo>
                  <a:pt x="88790" y="41350"/>
                </a:lnTo>
                <a:lnTo>
                  <a:pt x="88800" y="41350"/>
                </a:lnTo>
                <a:lnTo>
                  <a:pt x="88790" y="41350"/>
                </a:lnTo>
                <a:lnTo>
                  <a:pt x="88790" y="41340"/>
                </a:lnTo>
                <a:lnTo>
                  <a:pt x="88790" y="41330"/>
                </a:lnTo>
                <a:lnTo>
                  <a:pt x="88780" y="41330"/>
                </a:lnTo>
                <a:lnTo>
                  <a:pt x="88770" y="41340"/>
                </a:lnTo>
                <a:lnTo>
                  <a:pt x="88760" y="41340"/>
                </a:lnTo>
                <a:lnTo>
                  <a:pt x="88760" y="41350"/>
                </a:lnTo>
                <a:lnTo>
                  <a:pt x="88760" y="41360"/>
                </a:lnTo>
                <a:lnTo>
                  <a:pt x="88750" y="41360"/>
                </a:lnTo>
                <a:lnTo>
                  <a:pt x="88750" y="41350"/>
                </a:lnTo>
                <a:lnTo>
                  <a:pt x="88750" y="41360"/>
                </a:lnTo>
                <a:lnTo>
                  <a:pt x="88740" y="41360"/>
                </a:lnTo>
                <a:lnTo>
                  <a:pt x="88750" y="41360"/>
                </a:lnTo>
                <a:lnTo>
                  <a:pt x="88740" y="41360"/>
                </a:lnTo>
                <a:lnTo>
                  <a:pt x="88730" y="41360"/>
                </a:lnTo>
                <a:lnTo>
                  <a:pt x="88720" y="41360"/>
                </a:lnTo>
                <a:lnTo>
                  <a:pt x="88710" y="41360"/>
                </a:lnTo>
                <a:lnTo>
                  <a:pt x="88710" y="41350"/>
                </a:lnTo>
                <a:lnTo>
                  <a:pt x="88710" y="41340"/>
                </a:lnTo>
                <a:lnTo>
                  <a:pt x="88710" y="41330"/>
                </a:lnTo>
                <a:lnTo>
                  <a:pt x="88720" y="41330"/>
                </a:lnTo>
                <a:lnTo>
                  <a:pt x="88710" y="41330"/>
                </a:lnTo>
                <a:lnTo>
                  <a:pt x="88720" y="41330"/>
                </a:lnTo>
                <a:lnTo>
                  <a:pt x="88720" y="41320"/>
                </a:lnTo>
                <a:lnTo>
                  <a:pt x="88720" y="41310"/>
                </a:lnTo>
                <a:lnTo>
                  <a:pt x="88730" y="41300"/>
                </a:lnTo>
                <a:lnTo>
                  <a:pt x="88730" y="41290"/>
                </a:lnTo>
                <a:lnTo>
                  <a:pt x="88730" y="41300"/>
                </a:lnTo>
                <a:lnTo>
                  <a:pt x="88740" y="41300"/>
                </a:lnTo>
                <a:lnTo>
                  <a:pt x="88740" y="41290"/>
                </a:lnTo>
                <a:lnTo>
                  <a:pt x="88740" y="41280"/>
                </a:lnTo>
                <a:lnTo>
                  <a:pt x="88750" y="41280"/>
                </a:lnTo>
                <a:lnTo>
                  <a:pt x="88750" y="41270"/>
                </a:lnTo>
                <a:lnTo>
                  <a:pt x="88750" y="41260"/>
                </a:lnTo>
                <a:lnTo>
                  <a:pt x="88760" y="41260"/>
                </a:lnTo>
                <a:lnTo>
                  <a:pt x="88760" y="41250"/>
                </a:lnTo>
                <a:lnTo>
                  <a:pt x="88750" y="41250"/>
                </a:lnTo>
                <a:lnTo>
                  <a:pt x="88750" y="41240"/>
                </a:lnTo>
                <a:lnTo>
                  <a:pt x="88760" y="41240"/>
                </a:lnTo>
                <a:lnTo>
                  <a:pt x="88750" y="41240"/>
                </a:lnTo>
                <a:lnTo>
                  <a:pt x="88760" y="41240"/>
                </a:lnTo>
                <a:lnTo>
                  <a:pt x="88750" y="41230"/>
                </a:lnTo>
                <a:lnTo>
                  <a:pt x="88750" y="41240"/>
                </a:lnTo>
                <a:lnTo>
                  <a:pt x="88750" y="41230"/>
                </a:lnTo>
                <a:lnTo>
                  <a:pt x="88750" y="41220"/>
                </a:lnTo>
                <a:lnTo>
                  <a:pt x="88760" y="41220"/>
                </a:lnTo>
                <a:lnTo>
                  <a:pt x="88760" y="41210"/>
                </a:lnTo>
                <a:lnTo>
                  <a:pt x="88750" y="41210"/>
                </a:lnTo>
                <a:lnTo>
                  <a:pt x="88750" y="41200"/>
                </a:lnTo>
                <a:lnTo>
                  <a:pt x="88750" y="41190"/>
                </a:lnTo>
                <a:lnTo>
                  <a:pt x="88740" y="41190"/>
                </a:lnTo>
                <a:lnTo>
                  <a:pt x="88740" y="41180"/>
                </a:lnTo>
                <a:lnTo>
                  <a:pt x="88730" y="41180"/>
                </a:lnTo>
                <a:lnTo>
                  <a:pt x="88730" y="41170"/>
                </a:lnTo>
                <a:lnTo>
                  <a:pt x="88730" y="41160"/>
                </a:lnTo>
                <a:lnTo>
                  <a:pt x="88730" y="41150"/>
                </a:lnTo>
                <a:lnTo>
                  <a:pt x="88730" y="41140"/>
                </a:lnTo>
                <a:lnTo>
                  <a:pt x="88740" y="41140"/>
                </a:lnTo>
                <a:lnTo>
                  <a:pt x="88730" y="41140"/>
                </a:lnTo>
                <a:lnTo>
                  <a:pt x="88730" y="41130"/>
                </a:lnTo>
                <a:lnTo>
                  <a:pt x="88730" y="41120"/>
                </a:lnTo>
                <a:lnTo>
                  <a:pt x="88740" y="41120"/>
                </a:lnTo>
                <a:lnTo>
                  <a:pt x="88740" y="41110"/>
                </a:lnTo>
                <a:lnTo>
                  <a:pt x="88740" y="41100"/>
                </a:lnTo>
                <a:lnTo>
                  <a:pt x="88740" y="41090"/>
                </a:lnTo>
                <a:lnTo>
                  <a:pt x="88730" y="41090"/>
                </a:lnTo>
                <a:lnTo>
                  <a:pt x="88740" y="41090"/>
                </a:lnTo>
                <a:lnTo>
                  <a:pt x="88740" y="41100"/>
                </a:lnTo>
                <a:lnTo>
                  <a:pt x="88730" y="41100"/>
                </a:lnTo>
                <a:lnTo>
                  <a:pt x="88730" y="41090"/>
                </a:lnTo>
                <a:lnTo>
                  <a:pt x="88730" y="41080"/>
                </a:lnTo>
                <a:lnTo>
                  <a:pt x="88740" y="41080"/>
                </a:lnTo>
                <a:lnTo>
                  <a:pt x="88750" y="41080"/>
                </a:lnTo>
                <a:lnTo>
                  <a:pt x="88760" y="41080"/>
                </a:lnTo>
                <a:lnTo>
                  <a:pt x="88760" y="41070"/>
                </a:lnTo>
                <a:lnTo>
                  <a:pt x="88770" y="41070"/>
                </a:lnTo>
                <a:lnTo>
                  <a:pt x="88780" y="41070"/>
                </a:lnTo>
                <a:lnTo>
                  <a:pt x="88780" y="41060"/>
                </a:lnTo>
                <a:lnTo>
                  <a:pt x="88780" y="41050"/>
                </a:lnTo>
                <a:lnTo>
                  <a:pt x="88790" y="41050"/>
                </a:lnTo>
                <a:lnTo>
                  <a:pt x="88800" y="41050"/>
                </a:lnTo>
                <a:lnTo>
                  <a:pt x="88800" y="41060"/>
                </a:lnTo>
                <a:lnTo>
                  <a:pt x="88800" y="41050"/>
                </a:lnTo>
                <a:lnTo>
                  <a:pt x="88800" y="41040"/>
                </a:lnTo>
                <a:lnTo>
                  <a:pt x="88800" y="41030"/>
                </a:lnTo>
                <a:lnTo>
                  <a:pt x="88810" y="41030"/>
                </a:lnTo>
                <a:lnTo>
                  <a:pt x="88810" y="41020"/>
                </a:lnTo>
                <a:lnTo>
                  <a:pt x="88810" y="41010"/>
                </a:lnTo>
                <a:lnTo>
                  <a:pt x="88820" y="41010"/>
                </a:lnTo>
                <a:lnTo>
                  <a:pt x="88810" y="41010"/>
                </a:lnTo>
                <a:lnTo>
                  <a:pt x="88810" y="41000"/>
                </a:lnTo>
                <a:lnTo>
                  <a:pt x="88810" y="40990"/>
                </a:lnTo>
                <a:lnTo>
                  <a:pt x="88810" y="40980"/>
                </a:lnTo>
                <a:lnTo>
                  <a:pt x="88810" y="40970"/>
                </a:lnTo>
                <a:lnTo>
                  <a:pt x="88820" y="40970"/>
                </a:lnTo>
                <a:lnTo>
                  <a:pt x="88820" y="40960"/>
                </a:lnTo>
                <a:lnTo>
                  <a:pt x="88820" y="40970"/>
                </a:lnTo>
                <a:lnTo>
                  <a:pt x="88820" y="40960"/>
                </a:lnTo>
                <a:lnTo>
                  <a:pt x="88830" y="40960"/>
                </a:lnTo>
                <a:lnTo>
                  <a:pt x="88830" y="40950"/>
                </a:lnTo>
                <a:lnTo>
                  <a:pt x="88830" y="40940"/>
                </a:lnTo>
                <a:lnTo>
                  <a:pt x="88830" y="40950"/>
                </a:lnTo>
                <a:lnTo>
                  <a:pt x="88840" y="40950"/>
                </a:lnTo>
                <a:lnTo>
                  <a:pt x="88840" y="40940"/>
                </a:lnTo>
                <a:lnTo>
                  <a:pt x="88840" y="40930"/>
                </a:lnTo>
                <a:lnTo>
                  <a:pt x="88840" y="40920"/>
                </a:lnTo>
                <a:lnTo>
                  <a:pt x="88840" y="40910"/>
                </a:lnTo>
                <a:lnTo>
                  <a:pt x="88850" y="40920"/>
                </a:lnTo>
                <a:lnTo>
                  <a:pt x="88840" y="40920"/>
                </a:lnTo>
                <a:lnTo>
                  <a:pt x="88850" y="40920"/>
                </a:lnTo>
                <a:lnTo>
                  <a:pt x="88840" y="40920"/>
                </a:lnTo>
                <a:lnTo>
                  <a:pt x="88840" y="40930"/>
                </a:lnTo>
                <a:lnTo>
                  <a:pt x="88840" y="40940"/>
                </a:lnTo>
                <a:lnTo>
                  <a:pt x="88840" y="40950"/>
                </a:lnTo>
                <a:lnTo>
                  <a:pt x="88840" y="40960"/>
                </a:lnTo>
                <a:lnTo>
                  <a:pt x="88840" y="40970"/>
                </a:lnTo>
                <a:lnTo>
                  <a:pt x="88840" y="40980"/>
                </a:lnTo>
                <a:lnTo>
                  <a:pt x="88850" y="40980"/>
                </a:lnTo>
                <a:lnTo>
                  <a:pt x="88850" y="40990"/>
                </a:lnTo>
                <a:lnTo>
                  <a:pt x="88860" y="40990"/>
                </a:lnTo>
                <a:lnTo>
                  <a:pt x="88860" y="41000"/>
                </a:lnTo>
                <a:lnTo>
                  <a:pt x="88870" y="41000"/>
                </a:lnTo>
                <a:lnTo>
                  <a:pt x="88860" y="41010"/>
                </a:lnTo>
                <a:lnTo>
                  <a:pt x="88870" y="41010"/>
                </a:lnTo>
                <a:lnTo>
                  <a:pt x="88880" y="41010"/>
                </a:lnTo>
                <a:lnTo>
                  <a:pt x="88880" y="41020"/>
                </a:lnTo>
                <a:lnTo>
                  <a:pt x="88880" y="41030"/>
                </a:lnTo>
                <a:lnTo>
                  <a:pt x="88890" y="41030"/>
                </a:lnTo>
                <a:lnTo>
                  <a:pt x="88890" y="41040"/>
                </a:lnTo>
                <a:lnTo>
                  <a:pt x="88900" y="41040"/>
                </a:lnTo>
                <a:lnTo>
                  <a:pt x="88910" y="41040"/>
                </a:lnTo>
                <a:lnTo>
                  <a:pt x="88910" y="41050"/>
                </a:lnTo>
                <a:lnTo>
                  <a:pt x="88910" y="41060"/>
                </a:lnTo>
                <a:lnTo>
                  <a:pt x="88910" y="41070"/>
                </a:lnTo>
                <a:lnTo>
                  <a:pt x="88910" y="41080"/>
                </a:lnTo>
                <a:lnTo>
                  <a:pt x="88910" y="41090"/>
                </a:lnTo>
                <a:lnTo>
                  <a:pt x="88920" y="41100"/>
                </a:lnTo>
                <a:lnTo>
                  <a:pt x="88920" y="41110"/>
                </a:lnTo>
                <a:lnTo>
                  <a:pt x="88920" y="41100"/>
                </a:lnTo>
                <a:lnTo>
                  <a:pt x="88920" y="41110"/>
                </a:lnTo>
                <a:lnTo>
                  <a:pt x="88920" y="41100"/>
                </a:lnTo>
                <a:lnTo>
                  <a:pt x="88930" y="41100"/>
                </a:lnTo>
                <a:lnTo>
                  <a:pt x="88920" y="41100"/>
                </a:lnTo>
                <a:lnTo>
                  <a:pt x="88920" y="41090"/>
                </a:lnTo>
                <a:lnTo>
                  <a:pt x="88910" y="41090"/>
                </a:lnTo>
                <a:lnTo>
                  <a:pt x="88910" y="41080"/>
                </a:lnTo>
                <a:lnTo>
                  <a:pt x="88910" y="41070"/>
                </a:lnTo>
                <a:lnTo>
                  <a:pt x="88910" y="41080"/>
                </a:lnTo>
                <a:lnTo>
                  <a:pt x="88920" y="41080"/>
                </a:lnTo>
                <a:lnTo>
                  <a:pt x="88910" y="41080"/>
                </a:lnTo>
                <a:lnTo>
                  <a:pt x="88920" y="41080"/>
                </a:lnTo>
                <a:lnTo>
                  <a:pt x="88920" y="41070"/>
                </a:lnTo>
                <a:lnTo>
                  <a:pt x="88920" y="41080"/>
                </a:lnTo>
                <a:lnTo>
                  <a:pt x="88930" y="41070"/>
                </a:lnTo>
                <a:lnTo>
                  <a:pt x="88920" y="41070"/>
                </a:lnTo>
                <a:lnTo>
                  <a:pt x="88930" y="41070"/>
                </a:lnTo>
                <a:lnTo>
                  <a:pt x="88930" y="41080"/>
                </a:lnTo>
                <a:lnTo>
                  <a:pt x="88930" y="41070"/>
                </a:lnTo>
                <a:lnTo>
                  <a:pt x="88940" y="41070"/>
                </a:lnTo>
                <a:lnTo>
                  <a:pt x="88940" y="41060"/>
                </a:lnTo>
                <a:lnTo>
                  <a:pt x="88950" y="41060"/>
                </a:lnTo>
                <a:lnTo>
                  <a:pt x="88960" y="41060"/>
                </a:lnTo>
                <a:lnTo>
                  <a:pt x="88960" y="41050"/>
                </a:lnTo>
                <a:lnTo>
                  <a:pt x="88960" y="41040"/>
                </a:lnTo>
                <a:lnTo>
                  <a:pt x="88970" y="41040"/>
                </a:lnTo>
                <a:lnTo>
                  <a:pt x="88980" y="41040"/>
                </a:lnTo>
                <a:lnTo>
                  <a:pt x="88980" y="41050"/>
                </a:lnTo>
                <a:lnTo>
                  <a:pt x="88990" y="41050"/>
                </a:lnTo>
                <a:lnTo>
                  <a:pt x="88980" y="41050"/>
                </a:lnTo>
                <a:lnTo>
                  <a:pt x="88990" y="41050"/>
                </a:lnTo>
                <a:lnTo>
                  <a:pt x="88990" y="41060"/>
                </a:lnTo>
                <a:lnTo>
                  <a:pt x="88990" y="41070"/>
                </a:lnTo>
                <a:lnTo>
                  <a:pt x="89000" y="41080"/>
                </a:lnTo>
                <a:lnTo>
                  <a:pt x="89010" y="41080"/>
                </a:lnTo>
                <a:lnTo>
                  <a:pt x="89010" y="41090"/>
                </a:lnTo>
                <a:lnTo>
                  <a:pt x="89020" y="41090"/>
                </a:lnTo>
                <a:lnTo>
                  <a:pt x="89030" y="41090"/>
                </a:lnTo>
                <a:lnTo>
                  <a:pt x="89040" y="41090"/>
                </a:lnTo>
                <a:lnTo>
                  <a:pt x="89030" y="41090"/>
                </a:lnTo>
                <a:lnTo>
                  <a:pt x="89020" y="41090"/>
                </a:lnTo>
                <a:lnTo>
                  <a:pt x="89020" y="41080"/>
                </a:lnTo>
                <a:lnTo>
                  <a:pt x="89020" y="41070"/>
                </a:lnTo>
                <a:lnTo>
                  <a:pt x="89030" y="41070"/>
                </a:lnTo>
                <a:lnTo>
                  <a:pt x="89020" y="41070"/>
                </a:lnTo>
                <a:lnTo>
                  <a:pt x="89020" y="41060"/>
                </a:lnTo>
                <a:lnTo>
                  <a:pt x="89020" y="41050"/>
                </a:lnTo>
                <a:lnTo>
                  <a:pt x="89030" y="41050"/>
                </a:lnTo>
                <a:lnTo>
                  <a:pt x="89030" y="41060"/>
                </a:lnTo>
                <a:lnTo>
                  <a:pt x="89040" y="41060"/>
                </a:lnTo>
                <a:lnTo>
                  <a:pt x="89040" y="41070"/>
                </a:lnTo>
                <a:lnTo>
                  <a:pt x="89050" y="41070"/>
                </a:lnTo>
                <a:lnTo>
                  <a:pt x="89040" y="41070"/>
                </a:lnTo>
                <a:lnTo>
                  <a:pt x="89050" y="41070"/>
                </a:lnTo>
                <a:lnTo>
                  <a:pt x="89050" y="41080"/>
                </a:lnTo>
                <a:lnTo>
                  <a:pt x="89060" y="41090"/>
                </a:lnTo>
                <a:lnTo>
                  <a:pt x="89060" y="41100"/>
                </a:lnTo>
                <a:lnTo>
                  <a:pt x="89060" y="41090"/>
                </a:lnTo>
                <a:lnTo>
                  <a:pt x="89070" y="41090"/>
                </a:lnTo>
                <a:lnTo>
                  <a:pt x="89070" y="41100"/>
                </a:lnTo>
                <a:lnTo>
                  <a:pt x="89080" y="41100"/>
                </a:lnTo>
                <a:lnTo>
                  <a:pt x="89070" y="41100"/>
                </a:lnTo>
                <a:lnTo>
                  <a:pt x="89070" y="41090"/>
                </a:lnTo>
                <a:lnTo>
                  <a:pt x="89060" y="41090"/>
                </a:lnTo>
                <a:lnTo>
                  <a:pt x="89070" y="41080"/>
                </a:lnTo>
                <a:lnTo>
                  <a:pt x="89070" y="41090"/>
                </a:lnTo>
                <a:lnTo>
                  <a:pt x="89070" y="41080"/>
                </a:lnTo>
                <a:lnTo>
                  <a:pt x="89060" y="41080"/>
                </a:lnTo>
                <a:lnTo>
                  <a:pt x="89070" y="41080"/>
                </a:lnTo>
                <a:lnTo>
                  <a:pt x="89080" y="41080"/>
                </a:lnTo>
                <a:lnTo>
                  <a:pt x="89080" y="41090"/>
                </a:lnTo>
                <a:lnTo>
                  <a:pt x="89090" y="41090"/>
                </a:lnTo>
                <a:lnTo>
                  <a:pt x="89090" y="41100"/>
                </a:lnTo>
                <a:lnTo>
                  <a:pt x="89080" y="41100"/>
                </a:lnTo>
                <a:lnTo>
                  <a:pt x="89080" y="41110"/>
                </a:lnTo>
                <a:lnTo>
                  <a:pt x="89080" y="41120"/>
                </a:lnTo>
                <a:lnTo>
                  <a:pt x="89070" y="41120"/>
                </a:lnTo>
                <a:lnTo>
                  <a:pt x="89070" y="41130"/>
                </a:lnTo>
                <a:lnTo>
                  <a:pt x="89060" y="41130"/>
                </a:lnTo>
                <a:lnTo>
                  <a:pt x="89060" y="41140"/>
                </a:lnTo>
                <a:lnTo>
                  <a:pt x="89060" y="41150"/>
                </a:lnTo>
                <a:lnTo>
                  <a:pt x="89070" y="41160"/>
                </a:lnTo>
                <a:lnTo>
                  <a:pt x="89060" y="41160"/>
                </a:lnTo>
                <a:lnTo>
                  <a:pt x="89070" y="41160"/>
                </a:lnTo>
                <a:lnTo>
                  <a:pt x="89070" y="41170"/>
                </a:lnTo>
                <a:lnTo>
                  <a:pt x="89060" y="41180"/>
                </a:lnTo>
                <a:lnTo>
                  <a:pt x="89060" y="41170"/>
                </a:lnTo>
                <a:lnTo>
                  <a:pt x="89050" y="41170"/>
                </a:lnTo>
                <a:lnTo>
                  <a:pt x="89040" y="41160"/>
                </a:lnTo>
                <a:lnTo>
                  <a:pt x="89030" y="41160"/>
                </a:lnTo>
                <a:lnTo>
                  <a:pt x="89030" y="41170"/>
                </a:lnTo>
                <a:lnTo>
                  <a:pt x="89030" y="41180"/>
                </a:lnTo>
                <a:lnTo>
                  <a:pt x="89020" y="41180"/>
                </a:lnTo>
                <a:lnTo>
                  <a:pt x="89020" y="41190"/>
                </a:lnTo>
                <a:lnTo>
                  <a:pt x="89010" y="41190"/>
                </a:lnTo>
                <a:lnTo>
                  <a:pt x="89010" y="41200"/>
                </a:lnTo>
                <a:lnTo>
                  <a:pt x="89020" y="41200"/>
                </a:lnTo>
                <a:lnTo>
                  <a:pt x="89020" y="41210"/>
                </a:lnTo>
                <a:lnTo>
                  <a:pt x="89020" y="41200"/>
                </a:lnTo>
                <a:lnTo>
                  <a:pt x="89020" y="41190"/>
                </a:lnTo>
                <a:lnTo>
                  <a:pt x="89010" y="41190"/>
                </a:lnTo>
                <a:lnTo>
                  <a:pt x="89020" y="41190"/>
                </a:lnTo>
                <a:lnTo>
                  <a:pt x="89020" y="41180"/>
                </a:lnTo>
                <a:lnTo>
                  <a:pt x="89030" y="41180"/>
                </a:lnTo>
                <a:lnTo>
                  <a:pt x="89030" y="41170"/>
                </a:lnTo>
                <a:lnTo>
                  <a:pt x="89030" y="41160"/>
                </a:lnTo>
                <a:lnTo>
                  <a:pt x="89040" y="41160"/>
                </a:lnTo>
                <a:lnTo>
                  <a:pt x="89040" y="41170"/>
                </a:lnTo>
                <a:lnTo>
                  <a:pt x="89050" y="41170"/>
                </a:lnTo>
                <a:lnTo>
                  <a:pt x="89050" y="41180"/>
                </a:lnTo>
                <a:lnTo>
                  <a:pt x="89050" y="41170"/>
                </a:lnTo>
                <a:lnTo>
                  <a:pt x="89050" y="41180"/>
                </a:lnTo>
                <a:lnTo>
                  <a:pt x="89060" y="41180"/>
                </a:lnTo>
                <a:lnTo>
                  <a:pt x="89070" y="41180"/>
                </a:lnTo>
                <a:lnTo>
                  <a:pt x="89070" y="41170"/>
                </a:lnTo>
                <a:lnTo>
                  <a:pt x="89080" y="41170"/>
                </a:lnTo>
                <a:lnTo>
                  <a:pt x="89080" y="41180"/>
                </a:lnTo>
                <a:lnTo>
                  <a:pt x="89080" y="41170"/>
                </a:lnTo>
                <a:lnTo>
                  <a:pt x="89090" y="41170"/>
                </a:lnTo>
                <a:lnTo>
                  <a:pt x="89090" y="41180"/>
                </a:lnTo>
                <a:lnTo>
                  <a:pt x="89090" y="41190"/>
                </a:lnTo>
                <a:lnTo>
                  <a:pt x="89100" y="41190"/>
                </a:lnTo>
                <a:lnTo>
                  <a:pt x="89100" y="41200"/>
                </a:lnTo>
                <a:lnTo>
                  <a:pt x="89110" y="41200"/>
                </a:lnTo>
                <a:lnTo>
                  <a:pt x="89110" y="41190"/>
                </a:lnTo>
                <a:lnTo>
                  <a:pt x="89120" y="41190"/>
                </a:lnTo>
                <a:lnTo>
                  <a:pt x="89110" y="41190"/>
                </a:lnTo>
                <a:lnTo>
                  <a:pt x="89100" y="41190"/>
                </a:lnTo>
                <a:lnTo>
                  <a:pt x="89100" y="41180"/>
                </a:lnTo>
                <a:lnTo>
                  <a:pt x="89090" y="41180"/>
                </a:lnTo>
                <a:lnTo>
                  <a:pt x="89090" y="41170"/>
                </a:lnTo>
                <a:lnTo>
                  <a:pt x="89080" y="41170"/>
                </a:lnTo>
                <a:lnTo>
                  <a:pt x="89080" y="41160"/>
                </a:lnTo>
                <a:lnTo>
                  <a:pt x="89070" y="41160"/>
                </a:lnTo>
                <a:lnTo>
                  <a:pt x="89070" y="41150"/>
                </a:lnTo>
                <a:lnTo>
                  <a:pt x="89070" y="41140"/>
                </a:lnTo>
                <a:lnTo>
                  <a:pt x="89080" y="41140"/>
                </a:lnTo>
                <a:lnTo>
                  <a:pt x="89080" y="41130"/>
                </a:lnTo>
                <a:lnTo>
                  <a:pt x="89090" y="41130"/>
                </a:lnTo>
                <a:lnTo>
                  <a:pt x="89090" y="41140"/>
                </a:lnTo>
                <a:lnTo>
                  <a:pt x="89100" y="41140"/>
                </a:lnTo>
                <a:lnTo>
                  <a:pt x="89090" y="41140"/>
                </a:lnTo>
                <a:lnTo>
                  <a:pt x="89090" y="41130"/>
                </a:lnTo>
                <a:lnTo>
                  <a:pt x="89090" y="41120"/>
                </a:lnTo>
                <a:lnTo>
                  <a:pt x="89100" y="41120"/>
                </a:lnTo>
                <a:lnTo>
                  <a:pt x="89100" y="41110"/>
                </a:lnTo>
                <a:lnTo>
                  <a:pt x="89100" y="41100"/>
                </a:lnTo>
                <a:lnTo>
                  <a:pt x="89100" y="41090"/>
                </a:lnTo>
                <a:lnTo>
                  <a:pt x="89110" y="41090"/>
                </a:lnTo>
                <a:lnTo>
                  <a:pt x="89110" y="41100"/>
                </a:lnTo>
                <a:lnTo>
                  <a:pt x="89110" y="41110"/>
                </a:lnTo>
                <a:lnTo>
                  <a:pt x="89120" y="41110"/>
                </a:lnTo>
                <a:lnTo>
                  <a:pt x="89130" y="41110"/>
                </a:lnTo>
                <a:lnTo>
                  <a:pt x="89140" y="41110"/>
                </a:lnTo>
                <a:lnTo>
                  <a:pt x="89140" y="41120"/>
                </a:lnTo>
                <a:lnTo>
                  <a:pt x="89150" y="41120"/>
                </a:lnTo>
                <a:lnTo>
                  <a:pt x="89160" y="41120"/>
                </a:lnTo>
                <a:lnTo>
                  <a:pt x="89160" y="41130"/>
                </a:lnTo>
                <a:lnTo>
                  <a:pt x="89170" y="41130"/>
                </a:lnTo>
                <a:lnTo>
                  <a:pt x="89170" y="41140"/>
                </a:lnTo>
                <a:lnTo>
                  <a:pt x="89170" y="41130"/>
                </a:lnTo>
                <a:lnTo>
                  <a:pt x="89160" y="41130"/>
                </a:lnTo>
                <a:lnTo>
                  <a:pt x="89160" y="41120"/>
                </a:lnTo>
                <a:lnTo>
                  <a:pt x="89150" y="41120"/>
                </a:lnTo>
                <a:lnTo>
                  <a:pt x="89150" y="41110"/>
                </a:lnTo>
                <a:lnTo>
                  <a:pt x="89140" y="41110"/>
                </a:lnTo>
                <a:lnTo>
                  <a:pt x="89140" y="41100"/>
                </a:lnTo>
                <a:lnTo>
                  <a:pt x="89130" y="41100"/>
                </a:lnTo>
                <a:lnTo>
                  <a:pt x="89130" y="41110"/>
                </a:lnTo>
                <a:lnTo>
                  <a:pt x="89120" y="41110"/>
                </a:lnTo>
                <a:lnTo>
                  <a:pt x="89110" y="41100"/>
                </a:lnTo>
                <a:lnTo>
                  <a:pt x="89120" y="41100"/>
                </a:lnTo>
                <a:lnTo>
                  <a:pt x="89110" y="41100"/>
                </a:lnTo>
                <a:lnTo>
                  <a:pt x="89110" y="41090"/>
                </a:lnTo>
                <a:lnTo>
                  <a:pt x="89120" y="41090"/>
                </a:lnTo>
                <a:lnTo>
                  <a:pt x="89110" y="41090"/>
                </a:lnTo>
                <a:lnTo>
                  <a:pt x="89110" y="41080"/>
                </a:lnTo>
                <a:lnTo>
                  <a:pt x="89100" y="41080"/>
                </a:lnTo>
                <a:lnTo>
                  <a:pt x="89100" y="41090"/>
                </a:lnTo>
                <a:lnTo>
                  <a:pt x="89100" y="41080"/>
                </a:lnTo>
                <a:lnTo>
                  <a:pt x="89090" y="41080"/>
                </a:lnTo>
                <a:lnTo>
                  <a:pt x="89090" y="41070"/>
                </a:lnTo>
                <a:lnTo>
                  <a:pt x="89080" y="41070"/>
                </a:lnTo>
                <a:lnTo>
                  <a:pt x="89080" y="41060"/>
                </a:lnTo>
                <a:lnTo>
                  <a:pt x="89070" y="41060"/>
                </a:lnTo>
                <a:lnTo>
                  <a:pt x="89080" y="41060"/>
                </a:lnTo>
                <a:lnTo>
                  <a:pt x="89070" y="41050"/>
                </a:lnTo>
                <a:lnTo>
                  <a:pt x="89070" y="41060"/>
                </a:lnTo>
                <a:lnTo>
                  <a:pt x="89070" y="41050"/>
                </a:lnTo>
                <a:lnTo>
                  <a:pt x="89060" y="41050"/>
                </a:lnTo>
                <a:lnTo>
                  <a:pt x="89060" y="41040"/>
                </a:lnTo>
                <a:lnTo>
                  <a:pt x="89060" y="41030"/>
                </a:lnTo>
                <a:lnTo>
                  <a:pt x="89060" y="41020"/>
                </a:lnTo>
                <a:lnTo>
                  <a:pt x="89050" y="41020"/>
                </a:lnTo>
                <a:lnTo>
                  <a:pt x="89050" y="41010"/>
                </a:lnTo>
                <a:lnTo>
                  <a:pt x="89060" y="41010"/>
                </a:lnTo>
                <a:lnTo>
                  <a:pt x="89050" y="41010"/>
                </a:lnTo>
                <a:lnTo>
                  <a:pt x="89050" y="41000"/>
                </a:lnTo>
                <a:lnTo>
                  <a:pt x="89050" y="40990"/>
                </a:lnTo>
                <a:lnTo>
                  <a:pt x="89050" y="40980"/>
                </a:lnTo>
                <a:lnTo>
                  <a:pt x="89040" y="40980"/>
                </a:lnTo>
                <a:lnTo>
                  <a:pt x="89040" y="40970"/>
                </a:lnTo>
                <a:lnTo>
                  <a:pt x="89040" y="40960"/>
                </a:lnTo>
                <a:lnTo>
                  <a:pt x="89040" y="40950"/>
                </a:lnTo>
                <a:lnTo>
                  <a:pt x="89030" y="40950"/>
                </a:lnTo>
                <a:lnTo>
                  <a:pt x="89030" y="40940"/>
                </a:lnTo>
                <a:lnTo>
                  <a:pt x="89030" y="40930"/>
                </a:lnTo>
                <a:lnTo>
                  <a:pt x="89020" y="40930"/>
                </a:lnTo>
                <a:lnTo>
                  <a:pt x="89010" y="40930"/>
                </a:lnTo>
                <a:lnTo>
                  <a:pt x="89010" y="40920"/>
                </a:lnTo>
                <a:lnTo>
                  <a:pt x="89010" y="40930"/>
                </a:lnTo>
                <a:lnTo>
                  <a:pt x="89000" y="40920"/>
                </a:lnTo>
                <a:lnTo>
                  <a:pt x="88990" y="40920"/>
                </a:lnTo>
                <a:lnTo>
                  <a:pt x="88980" y="40920"/>
                </a:lnTo>
                <a:lnTo>
                  <a:pt x="88980" y="40910"/>
                </a:lnTo>
                <a:lnTo>
                  <a:pt x="88970" y="40910"/>
                </a:lnTo>
                <a:lnTo>
                  <a:pt x="88980" y="40910"/>
                </a:lnTo>
                <a:lnTo>
                  <a:pt x="88970" y="40910"/>
                </a:lnTo>
                <a:lnTo>
                  <a:pt x="88980" y="40910"/>
                </a:lnTo>
                <a:lnTo>
                  <a:pt x="88980" y="40900"/>
                </a:lnTo>
                <a:lnTo>
                  <a:pt x="88980" y="40890"/>
                </a:lnTo>
                <a:lnTo>
                  <a:pt x="88990" y="40890"/>
                </a:lnTo>
                <a:lnTo>
                  <a:pt x="88990" y="40880"/>
                </a:lnTo>
                <a:lnTo>
                  <a:pt x="88980" y="40880"/>
                </a:lnTo>
                <a:lnTo>
                  <a:pt x="88990" y="40880"/>
                </a:lnTo>
                <a:lnTo>
                  <a:pt x="88990" y="40870"/>
                </a:lnTo>
                <a:lnTo>
                  <a:pt x="88980" y="40870"/>
                </a:lnTo>
                <a:lnTo>
                  <a:pt x="88990" y="40870"/>
                </a:lnTo>
                <a:lnTo>
                  <a:pt x="88990" y="40860"/>
                </a:lnTo>
                <a:lnTo>
                  <a:pt x="88990" y="40870"/>
                </a:lnTo>
                <a:lnTo>
                  <a:pt x="88980" y="40870"/>
                </a:lnTo>
                <a:lnTo>
                  <a:pt x="88970" y="40870"/>
                </a:lnTo>
                <a:lnTo>
                  <a:pt x="88970" y="40860"/>
                </a:lnTo>
                <a:lnTo>
                  <a:pt x="88970" y="40850"/>
                </a:lnTo>
                <a:lnTo>
                  <a:pt x="88970" y="40840"/>
                </a:lnTo>
                <a:lnTo>
                  <a:pt x="88960" y="40840"/>
                </a:lnTo>
                <a:lnTo>
                  <a:pt x="88960" y="40830"/>
                </a:lnTo>
                <a:lnTo>
                  <a:pt x="88960" y="40820"/>
                </a:lnTo>
                <a:lnTo>
                  <a:pt x="88950" y="40820"/>
                </a:lnTo>
                <a:lnTo>
                  <a:pt x="88950" y="40810"/>
                </a:lnTo>
                <a:lnTo>
                  <a:pt x="88950" y="40800"/>
                </a:lnTo>
                <a:lnTo>
                  <a:pt x="88950" y="40790"/>
                </a:lnTo>
                <a:lnTo>
                  <a:pt x="88950" y="40780"/>
                </a:lnTo>
                <a:lnTo>
                  <a:pt x="88940" y="40780"/>
                </a:lnTo>
                <a:lnTo>
                  <a:pt x="88940" y="40770"/>
                </a:lnTo>
                <a:lnTo>
                  <a:pt x="88940" y="40760"/>
                </a:lnTo>
                <a:lnTo>
                  <a:pt x="88930" y="40760"/>
                </a:lnTo>
                <a:lnTo>
                  <a:pt x="88930" y="40750"/>
                </a:lnTo>
                <a:lnTo>
                  <a:pt x="88920" y="40750"/>
                </a:lnTo>
                <a:lnTo>
                  <a:pt x="88920" y="40740"/>
                </a:lnTo>
                <a:lnTo>
                  <a:pt x="88910" y="40740"/>
                </a:lnTo>
                <a:lnTo>
                  <a:pt x="88920" y="40740"/>
                </a:lnTo>
                <a:lnTo>
                  <a:pt x="88910" y="40740"/>
                </a:lnTo>
                <a:lnTo>
                  <a:pt x="88910" y="40730"/>
                </a:lnTo>
                <a:lnTo>
                  <a:pt x="88910" y="40720"/>
                </a:lnTo>
                <a:lnTo>
                  <a:pt x="88900" y="40710"/>
                </a:lnTo>
                <a:lnTo>
                  <a:pt x="88890" y="40710"/>
                </a:lnTo>
                <a:lnTo>
                  <a:pt x="88890" y="40700"/>
                </a:lnTo>
                <a:lnTo>
                  <a:pt x="88890" y="40690"/>
                </a:lnTo>
                <a:lnTo>
                  <a:pt x="88880" y="40690"/>
                </a:lnTo>
                <a:lnTo>
                  <a:pt x="88870" y="40680"/>
                </a:lnTo>
                <a:lnTo>
                  <a:pt x="88860" y="40680"/>
                </a:lnTo>
                <a:lnTo>
                  <a:pt x="88850" y="40680"/>
                </a:lnTo>
                <a:lnTo>
                  <a:pt x="88850" y="40670"/>
                </a:lnTo>
                <a:lnTo>
                  <a:pt x="88840" y="40670"/>
                </a:lnTo>
                <a:lnTo>
                  <a:pt x="88850" y="40670"/>
                </a:lnTo>
                <a:lnTo>
                  <a:pt x="88840" y="40670"/>
                </a:lnTo>
                <a:lnTo>
                  <a:pt x="88830" y="40670"/>
                </a:lnTo>
                <a:lnTo>
                  <a:pt x="88830" y="40660"/>
                </a:lnTo>
                <a:lnTo>
                  <a:pt x="88840" y="40650"/>
                </a:lnTo>
                <a:lnTo>
                  <a:pt x="88850" y="40650"/>
                </a:lnTo>
                <a:lnTo>
                  <a:pt x="88850" y="40640"/>
                </a:lnTo>
                <a:lnTo>
                  <a:pt x="88860" y="40650"/>
                </a:lnTo>
                <a:lnTo>
                  <a:pt x="88850" y="40640"/>
                </a:lnTo>
                <a:lnTo>
                  <a:pt x="88860" y="40640"/>
                </a:lnTo>
                <a:lnTo>
                  <a:pt x="88870" y="40630"/>
                </a:lnTo>
                <a:lnTo>
                  <a:pt x="88870" y="40640"/>
                </a:lnTo>
                <a:lnTo>
                  <a:pt x="88870" y="40630"/>
                </a:lnTo>
                <a:lnTo>
                  <a:pt x="88880" y="40630"/>
                </a:lnTo>
                <a:lnTo>
                  <a:pt x="88890" y="40630"/>
                </a:lnTo>
                <a:lnTo>
                  <a:pt x="88880" y="40620"/>
                </a:lnTo>
                <a:lnTo>
                  <a:pt x="88890" y="40620"/>
                </a:lnTo>
                <a:lnTo>
                  <a:pt x="88900" y="40620"/>
                </a:lnTo>
                <a:lnTo>
                  <a:pt x="88910" y="40620"/>
                </a:lnTo>
                <a:lnTo>
                  <a:pt x="88920" y="40620"/>
                </a:lnTo>
                <a:lnTo>
                  <a:pt x="88930" y="40620"/>
                </a:lnTo>
                <a:lnTo>
                  <a:pt x="88940" y="40620"/>
                </a:lnTo>
                <a:lnTo>
                  <a:pt x="88950" y="40620"/>
                </a:lnTo>
                <a:lnTo>
                  <a:pt x="88960" y="40620"/>
                </a:lnTo>
                <a:lnTo>
                  <a:pt x="88960" y="40630"/>
                </a:lnTo>
                <a:lnTo>
                  <a:pt x="88960" y="40640"/>
                </a:lnTo>
                <a:lnTo>
                  <a:pt x="88970" y="40640"/>
                </a:lnTo>
                <a:lnTo>
                  <a:pt x="88970" y="40650"/>
                </a:lnTo>
                <a:lnTo>
                  <a:pt x="88980" y="40650"/>
                </a:lnTo>
                <a:lnTo>
                  <a:pt x="88990" y="40650"/>
                </a:lnTo>
                <a:lnTo>
                  <a:pt x="89000" y="40650"/>
                </a:lnTo>
                <a:lnTo>
                  <a:pt x="89000" y="40660"/>
                </a:lnTo>
                <a:lnTo>
                  <a:pt x="89010" y="40660"/>
                </a:lnTo>
                <a:lnTo>
                  <a:pt x="89020" y="40660"/>
                </a:lnTo>
                <a:lnTo>
                  <a:pt x="89020" y="40670"/>
                </a:lnTo>
                <a:lnTo>
                  <a:pt x="89030" y="40670"/>
                </a:lnTo>
                <a:lnTo>
                  <a:pt x="89030" y="40680"/>
                </a:lnTo>
                <a:lnTo>
                  <a:pt x="89040" y="40680"/>
                </a:lnTo>
                <a:lnTo>
                  <a:pt x="89050" y="40680"/>
                </a:lnTo>
                <a:lnTo>
                  <a:pt x="89050" y="40690"/>
                </a:lnTo>
                <a:lnTo>
                  <a:pt x="89060" y="40690"/>
                </a:lnTo>
                <a:lnTo>
                  <a:pt x="89050" y="40680"/>
                </a:lnTo>
                <a:lnTo>
                  <a:pt x="89060" y="40680"/>
                </a:lnTo>
                <a:lnTo>
                  <a:pt x="89070" y="40680"/>
                </a:lnTo>
                <a:lnTo>
                  <a:pt x="89070" y="40670"/>
                </a:lnTo>
                <a:lnTo>
                  <a:pt x="89080" y="40670"/>
                </a:lnTo>
                <a:lnTo>
                  <a:pt x="89090" y="40670"/>
                </a:lnTo>
                <a:lnTo>
                  <a:pt x="89090" y="40660"/>
                </a:lnTo>
                <a:lnTo>
                  <a:pt x="89100" y="40660"/>
                </a:lnTo>
                <a:lnTo>
                  <a:pt x="89100" y="40650"/>
                </a:lnTo>
                <a:lnTo>
                  <a:pt x="89110" y="40650"/>
                </a:lnTo>
                <a:lnTo>
                  <a:pt x="89110" y="40640"/>
                </a:lnTo>
                <a:lnTo>
                  <a:pt x="89110" y="40650"/>
                </a:lnTo>
                <a:lnTo>
                  <a:pt x="89110" y="40640"/>
                </a:lnTo>
                <a:lnTo>
                  <a:pt x="89110" y="40650"/>
                </a:lnTo>
                <a:lnTo>
                  <a:pt x="89110" y="40640"/>
                </a:lnTo>
                <a:lnTo>
                  <a:pt x="89110" y="40630"/>
                </a:lnTo>
                <a:lnTo>
                  <a:pt x="89120" y="40630"/>
                </a:lnTo>
                <a:lnTo>
                  <a:pt x="89120" y="40620"/>
                </a:lnTo>
                <a:lnTo>
                  <a:pt x="89120" y="40610"/>
                </a:lnTo>
                <a:lnTo>
                  <a:pt x="89130" y="40610"/>
                </a:lnTo>
                <a:lnTo>
                  <a:pt x="89130" y="40600"/>
                </a:lnTo>
                <a:lnTo>
                  <a:pt x="89140" y="40600"/>
                </a:lnTo>
                <a:lnTo>
                  <a:pt x="89150" y="40600"/>
                </a:lnTo>
                <a:lnTo>
                  <a:pt x="89150" y="40610"/>
                </a:lnTo>
                <a:lnTo>
                  <a:pt x="89140" y="40610"/>
                </a:lnTo>
                <a:lnTo>
                  <a:pt x="89140" y="40620"/>
                </a:lnTo>
                <a:lnTo>
                  <a:pt x="89140" y="40630"/>
                </a:lnTo>
                <a:lnTo>
                  <a:pt x="89140" y="40620"/>
                </a:lnTo>
                <a:lnTo>
                  <a:pt x="89150" y="40620"/>
                </a:lnTo>
                <a:lnTo>
                  <a:pt x="89150" y="40610"/>
                </a:lnTo>
                <a:lnTo>
                  <a:pt x="89160" y="40610"/>
                </a:lnTo>
                <a:lnTo>
                  <a:pt x="89170" y="40610"/>
                </a:lnTo>
                <a:lnTo>
                  <a:pt x="89160" y="40610"/>
                </a:lnTo>
                <a:lnTo>
                  <a:pt x="89170" y="40610"/>
                </a:lnTo>
                <a:lnTo>
                  <a:pt x="89170" y="40600"/>
                </a:lnTo>
                <a:lnTo>
                  <a:pt x="89170" y="40610"/>
                </a:lnTo>
                <a:lnTo>
                  <a:pt x="89180" y="40610"/>
                </a:lnTo>
                <a:lnTo>
                  <a:pt x="89190" y="40600"/>
                </a:lnTo>
                <a:lnTo>
                  <a:pt x="89190" y="40610"/>
                </a:lnTo>
                <a:lnTo>
                  <a:pt x="89190" y="40600"/>
                </a:lnTo>
                <a:lnTo>
                  <a:pt x="89200" y="40600"/>
                </a:lnTo>
                <a:lnTo>
                  <a:pt x="89200" y="40610"/>
                </a:lnTo>
                <a:lnTo>
                  <a:pt x="89200" y="40600"/>
                </a:lnTo>
                <a:lnTo>
                  <a:pt x="89210" y="40600"/>
                </a:lnTo>
                <a:lnTo>
                  <a:pt x="89210" y="40610"/>
                </a:lnTo>
                <a:lnTo>
                  <a:pt x="89210" y="40600"/>
                </a:lnTo>
                <a:lnTo>
                  <a:pt x="89220" y="40600"/>
                </a:lnTo>
                <a:lnTo>
                  <a:pt x="89220" y="40610"/>
                </a:lnTo>
                <a:lnTo>
                  <a:pt x="89220" y="40620"/>
                </a:lnTo>
                <a:lnTo>
                  <a:pt x="89230" y="40620"/>
                </a:lnTo>
                <a:lnTo>
                  <a:pt x="89230" y="40610"/>
                </a:lnTo>
                <a:lnTo>
                  <a:pt x="89220" y="40610"/>
                </a:lnTo>
                <a:lnTo>
                  <a:pt x="89220" y="40600"/>
                </a:lnTo>
                <a:lnTo>
                  <a:pt x="89230" y="40600"/>
                </a:lnTo>
                <a:lnTo>
                  <a:pt x="89240" y="40600"/>
                </a:lnTo>
                <a:lnTo>
                  <a:pt x="89250" y="40600"/>
                </a:lnTo>
                <a:lnTo>
                  <a:pt x="89250" y="40610"/>
                </a:lnTo>
                <a:lnTo>
                  <a:pt x="89260" y="40610"/>
                </a:lnTo>
                <a:lnTo>
                  <a:pt x="89260" y="40620"/>
                </a:lnTo>
                <a:lnTo>
                  <a:pt x="89270" y="40620"/>
                </a:lnTo>
                <a:lnTo>
                  <a:pt x="89270" y="40630"/>
                </a:lnTo>
                <a:lnTo>
                  <a:pt x="89280" y="40630"/>
                </a:lnTo>
                <a:lnTo>
                  <a:pt x="89280" y="40640"/>
                </a:lnTo>
                <a:lnTo>
                  <a:pt x="89290" y="40640"/>
                </a:lnTo>
                <a:lnTo>
                  <a:pt x="89300" y="40640"/>
                </a:lnTo>
                <a:lnTo>
                  <a:pt x="89310" y="40640"/>
                </a:lnTo>
                <a:lnTo>
                  <a:pt x="89310" y="40630"/>
                </a:lnTo>
                <a:lnTo>
                  <a:pt x="89320" y="40630"/>
                </a:lnTo>
                <a:lnTo>
                  <a:pt x="89320" y="40620"/>
                </a:lnTo>
                <a:lnTo>
                  <a:pt x="89330" y="40620"/>
                </a:lnTo>
                <a:lnTo>
                  <a:pt x="89330" y="40610"/>
                </a:lnTo>
                <a:lnTo>
                  <a:pt x="89340" y="40610"/>
                </a:lnTo>
                <a:lnTo>
                  <a:pt x="89350" y="40610"/>
                </a:lnTo>
                <a:lnTo>
                  <a:pt x="89350" y="40620"/>
                </a:lnTo>
                <a:lnTo>
                  <a:pt x="89350" y="40630"/>
                </a:lnTo>
                <a:lnTo>
                  <a:pt x="89350" y="40640"/>
                </a:lnTo>
                <a:lnTo>
                  <a:pt x="89360" y="40640"/>
                </a:lnTo>
                <a:lnTo>
                  <a:pt x="89370" y="40650"/>
                </a:lnTo>
                <a:lnTo>
                  <a:pt x="89370" y="40640"/>
                </a:lnTo>
                <a:lnTo>
                  <a:pt x="89360" y="40640"/>
                </a:lnTo>
                <a:lnTo>
                  <a:pt x="89360" y="40630"/>
                </a:lnTo>
                <a:lnTo>
                  <a:pt x="89360" y="40620"/>
                </a:lnTo>
                <a:lnTo>
                  <a:pt x="89360" y="40610"/>
                </a:lnTo>
                <a:lnTo>
                  <a:pt x="89350" y="40600"/>
                </a:lnTo>
                <a:lnTo>
                  <a:pt x="89340" y="40600"/>
                </a:lnTo>
                <a:lnTo>
                  <a:pt x="89330" y="40610"/>
                </a:lnTo>
                <a:lnTo>
                  <a:pt x="89320" y="40610"/>
                </a:lnTo>
                <a:lnTo>
                  <a:pt x="89310" y="40620"/>
                </a:lnTo>
                <a:lnTo>
                  <a:pt x="89300" y="40620"/>
                </a:lnTo>
                <a:lnTo>
                  <a:pt x="89290" y="40620"/>
                </a:lnTo>
                <a:lnTo>
                  <a:pt x="89290" y="40610"/>
                </a:lnTo>
                <a:lnTo>
                  <a:pt x="89280" y="40610"/>
                </a:lnTo>
                <a:lnTo>
                  <a:pt x="89280" y="40600"/>
                </a:lnTo>
                <a:lnTo>
                  <a:pt x="89280" y="40590"/>
                </a:lnTo>
                <a:lnTo>
                  <a:pt x="89270" y="40590"/>
                </a:lnTo>
                <a:lnTo>
                  <a:pt x="89260" y="40580"/>
                </a:lnTo>
                <a:lnTo>
                  <a:pt x="89270" y="40580"/>
                </a:lnTo>
                <a:lnTo>
                  <a:pt x="89260" y="40580"/>
                </a:lnTo>
                <a:lnTo>
                  <a:pt x="89250" y="40580"/>
                </a:lnTo>
                <a:lnTo>
                  <a:pt x="89240" y="40580"/>
                </a:lnTo>
                <a:lnTo>
                  <a:pt x="89240" y="40590"/>
                </a:lnTo>
                <a:lnTo>
                  <a:pt x="89230" y="40580"/>
                </a:lnTo>
                <a:lnTo>
                  <a:pt x="89220" y="40590"/>
                </a:lnTo>
                <a:lnTo>
                  <a:pt x="89210" y="40590"/>
                </a:lnTo>
                <a:lnTo>
                  <a:pt x="89200" y="40590"/>
                </a:lnTo>
                <a:lnTo>
                  <a:pt x="89190" y="40590"/>
                </a:lnTo>
                <a:lnTo>
                  <a:pt x="89180" y="40580"/>
                </a:lnTo>
                <a:lnTo>
                  <a:pt x="89170" y="40570"/>
                </a:lnTo>
                <a:lnTo>
                  <a:pt x="89160" y="40570"/>
                </a:lnTo>
                <a:lnTo>
                  <a:pt x="89160" y="40560"/>
                </a:lnTo>
                <a:lnTo>
                  <a:pt x="89160" y="40550"/>
                </a:lnTo>
                <a:lnTo>
                  <a:pt x="89150" y="40550"/>
                </a:lnTo>
                <a:lnTo>
                  <a:pt x="89150" y="40540"/>
                </a:lnTo>
                <a:lnTo>
                  <a:pt x="89140" y="40540"/>
                </a:lnTo>
                <a:lnTo>
                  <a:pt x="89140" y="40530"/>
                </a:lnTo>
                <a:lnTo>
                  <a:pt x="89140" y="40520"/>
                </a:lnTo>
                <a:lnTo>
                  <a:pt x="89130" y="40520"/>
                </a:lnTo>
                <a:lnTo>
                  <a:pt x="89130" y="40510"/>
                </a:lnTo>
                <a:lnTo>
                  <a:pt x="89130" y="40500"/>
                </a:lnTo>
                <a:lnTo>
                  <a:pt x="89140" y="40500"/>
                </a:lnTo>
                <a:lnTo>
                  <a:pt x="89140" y="40490"/>
                </a:lnTo>
                <a:lnTo>
                  <a:pt x="89140" y="40480"/>
                </a:lnTo>
                <a:lnTo>
                  <a:pt x="89140" y="40470"/>
                </a:lnTo>
                <a:lnTo>
                  <a:pt x="89140" y="40460"/>
                </a:lnTo>
                <a:lnTo>
                  <a:pt x="89140" y="40450"/>
                </a:lnTo>
                <a:lnTo>
                  <a:pt x="89130" y="40450"/>
                </a:lnTo>
                <a:lnTo>
                  <a:pt x="89140" y="40450"/>
                </a:lnTo>
                <a:lnTo>
                  <a:pt x="89140" y="40440"/>
                </a:lnTo>
                <a:lnTo>
                  <a:pt x="89130" y="40440"/>
                </a:lnTo>
                <a:lnTo>
                  <a:pt x="89120" y="40440"/>
                </a:lnTo>
                <a:lnTo>
                  <a:pt x="89130" y="40440"/>
                </a:lnTo>
                <a:lnTo>
                  <a:pt x="89120" y="40430"/>
                </a:lnTo>
                <a:lnTo>
                  <a:pt x="89120" y="40420"/>
                </a:lnTo>
                <a:lnTo>
                  <a:pt x="89110" y="40420"/>
                </a:lnTo>
                <a:lnTo>
                  <a:pt x="89110" y="40410"/>
                </a:lnTo>
                <a:lnTo>
                  <a:pt x="89110" y="40400"/>
                </a:lnTo>
                <a:lnTo>
                  <a:pt x="89110" y="40390"/>
                </a:lnTo>
                <a:lnTo>
                  <a:pt x="89110" y="40380"/>
                </a:lnTo>
                <a:lnTo>
                  <a:pt x="89110" y="40370"/>
                </a:lnTo>
                <a:lnTo>
                  <a:pt x="89100" y="40370"/>
                </a:lnTo>
                <a:lnTo>
                  <a:pt x="89110" y="40360"/>
                </a:lnTo>
                <a:lnTo>
                  <a:pt x="89100" y="40360"/>
                </a:lnTo>
                <a:lnTo>
                  <a:pt x="89110" y="40360"/>
                </a:lnTo>
                <a:lnTo>
                  <a:pt x="89110" y="40350"/>
                </a:lnTo>
                <a:lnTo>
                  <a:pt x="89120" y="40350"/>
                </a:lnTo>
                <a:lnTo>
                  <a:pt x="89130" y="40350"/>
                </a:lnTo>
                <a:lnTo>
                  <a:pt x="89130" y="40360"/>
                </a:lnTo>
                <a:lnTo>
                  <a:pt x="89140" y="40360"/>
                </a:lnTo>
                <a:lnTo>
                  <a:pt x="89140" y="40350"/>
                </a:lnTo>
                <a:lnTo>
                  <a:pt x="89150" y="40350"/>
                </a:lnTo>
                <a:lnTo>
                  <a:pt x="89150" y="40360"/>
                </a:lnTo>
                <a:lnTo>
                  <a:pt x="89160" y="40360"/>
                </a:lnTo>
                <a:lnTo>
                  <a:pt x="89160" y="40370"/>
                </a:lnTo>
                <a:lnTo>
                  <a:pt x="89170" y="40370"/>
                </a:lnTo>
                <a:lnTo>
                  <a:pt x="89180" y="40380"/>
                </a:lnTo>
                <a:lnTo>
                  <a:pt x="89180" y="40370"/>
                </a:lnTo>
                <a:lnTo>
                  <a:pt x="89190" y="40380"/>
                </a:lnTo>
                <a:lnTo>
                  <a:pt x="89200" y="40380"/>
                </a:lnTo>
                <a:lnTo>
                  <a:pt x="89210" y="40380"/>
                </a:lnTo>
                <a:lnTo>
                  <a:pt x="89220" y="40380"/>
                </a:lnTo>
                <a:lnTo>
                  <a:pt x="89230" y="40380"/>
                </a:lnTo>
                <a:lnTo>
                  <a:pt x="89240" y="40380"/>
                </a:lnTo>
                <a:lnTo>
                  <a:pt x="89240" y="40390"/>
                </a:lnTo>
                <a:lnTo>
                  <a:pt x="89240" y="40380"/>
                </a:lnTo>
                <a:lnTo>
                  <a:pt x="89250" y="40380"/>
                </a:lnTo>
                <a:lnTo>
                  <a:pt x="89260" y="40380"/>
                </a:lnTo>
                <a:lnTo>
                  <a:pt x="89270" y="40380"/>
                </a:lnTo>
                <a:lnTo>
                  <a:pt x="89280" y="40380"/>
                </a:lnTo>
                <a:lnTo>
                  <a:pt x="89280" y="40390"/>
                </a:lnTo>
                <a:lnTo>
                  <a:pt x="89280" y="40380"/>
                </a:lnTo>
                <a:lnTo>
                  <a:pt x="89280" y="40370"/>
                </a:lnTo>
                <a:lnTo>
                  <a:pt x="89290" y="40370"/>
                </a:lnTo>
                <a:lnTo>
                  <a:pt x="89300" y="40370"/>
                </a:lnTo>
                <a:lnTo>
                  <a:pt x="89310" y="40370"/>
                </a:lnTo>
                <a:lnTo>
                  <a:pt x="89320" y="40370"/>
                </a:lnTo>
                <a:lnTo>
                  <a:pt x="89320" y="40360"/>
                </a:lnTo>
                <a:lnTo>
                  <a:pt x="89320" y="40370"/>
                </a:lnTo>
                <a:lnTo>
                  <a:pt x="89330" y="40370"/>
                </a:lnTo>
                <a:lnTo>
                  <a:pt x="89340" y="40370"/>
                </a:lnTo>
                <a:lnTo>
                  <a:pt x="89340" y="40380"/>
                </a:lnTo>
                <a:lnTo>
                  <a:pt x="89340" y="40370"/>
                </a:lnTo>
                <a:lnTo>
                  <a:pt x="89340" y="40360"/>
                </a:lnTo>
                <a:lnTo>
                  <a:pt x="89330" y="40360"/>
                </a:lnTo>
                <a:lnTo>
                  <a:pt x="89330" y="40350"/>
                </a:lnTo>
                <a:lnTo>
                  <a:pt x="89320" y="40350"/>
                </a:lnTo>
                <a:lnTo>
                  <a:pt x="89310" y="40340"/>
                </a:lnTo>
                <a:lnTo>
                  <a:pt x="89310" y="40330"/>
                </a:lnTo>
                <a:lnTo>
                  <a:pt x="89320" y="40330"/>
                </a:lnTo>
                <a:lnTo>
                  <a:pt x="89330" y="40330"/>
                </a:lnTo>
                <a:lnTo>
                  <a:pt x="89340" y="40330"/>
                </a:lnTo>
                <a:lnTo>
                  <a:pt x="89340" y="40340"/>
                </a:lnTo>
                <a:lnTo>
                  <a:pt x="89350" y="40340"/>
                </a:lnTo>
                <a:lnTo>
                  <a:pt x="89350" y="40330"/>
                </a:lnTo>
                <a:lnTo>
                  <a:pt x="89360" y="40330"/>
                </a:lnTo>
                <a:lnTo>
                  <a:pt x="89360" y="40340"/>
                </a:lnTo>
                <a:lnTo>
                  <a:pt x="89360" y="40330"/>
                </a:lnTo>
                <a:lnTo>
                  <a:pt x="89370" y="40330"/>
                </a:lnTo>
                <a:lnTo>
                  <a:pt x="89370" y="40320"/>
                </a:lnTo>
                <a:lnTo>
                  <a:pt x="89380" y="40320"/>
                </a:lnTo>
                <a:lnTo>
                  <a:pt x="89380" y="40310"/>
                </a:lnTo>
                <a:lnTo>
                  <a:pt x="89390" y="40310"/>
                </a:lnTo>
                <a:lnTo>
                  <a:pt x="89390" y="40300"/>
                </a:lnTo>
                <a:lnTo>
                  <a:pt x="89400" y="40300"/>
                </a:lnTo>
                <a:lnTo>
                  <a:pt x="89400" y="40290"/>
                </a:lnTo>
                <a:lnTo>
                  <a:pt x="89410" y="40290"/>
                </a:lnTo>
                <a:lnTo>
                  <a:pt x="89410" y="40280"/>
                </a:lnTo>
                <a:lnTo>
                  <a:pt x="89420" y="40280"/>
                </a:lnTo>
                <a:lnTo>
                  <a:pt x="89420" y="40270"/>
                </a:lnTo>
                <a:lnTo>
                  <a:pt x="89430" y="40270"/>
                </a:lnTo>
                <a:lnTo>
                  <a:pt x="89440" y="40270"/>
                </a:lnTo>
                <a:lnTo>
                  <a:pt x="89450" y="40270"/>
                </a:lnTo>
                <a:lnTo>
                  <a:pt x="89460" y="40270"/>
                </a:lnTo>
                <a:lnTo>
                  <a:pt x="89460" y="40280"/>
                </a:lnTo>
                <a:lnTo>
                  <a:pt x="89460" y="40290"/>
                </a:lnTo>
                <a:lnTo>
                  <a:pt x="89470" y="40290"/>
                </a:lnTo>
                <a:lnTo>
                  <a:pt x="89470" y="40300"/>
                </a:lnTo>
                <a:lnTo>
                  <a:pt x="89480" y="40300"/>
                </a:lnTo>
                <a:lnTo>
                  <a:pt x="89480" y="40290"/>
                </a:lnTo>
                <a:lnTo>
                  <a:pt x="89480" y="40300"/>
                </a:lnTo>
                <a:lnTo>
                  <a:pt x="89480" y="40310"/>
                </a:lnTo>
                <a:lnTo>
                  <a:pt x="89490" y="40310"/>
                </a:lnTo>
                <a:lnTo>
                  <a:pt x="89500" y="40310"/>
                </a:lnTo>
                <a:lnTo>
                  <a:pt x="89490" y="40310"/>
                </a:lnTo>
                <a:lnTo>
                  <a:pt x="89490" y="40300"/>
                </a:lnTo>
                <a:lnTo>
                  <a:pt x="89490" y="40310"/>
                </a:lnTo>
                <a:lnTo>
                  <a:pt x="89490" y="40300"/>
                </a:lnTo>
                <a:lnTo>
                  <a:pt x="89500" y="40300"/>
                </a:lnTo>
                <a:lnTo>
                  <a:pt x="89510" y="40300"/>
                </a:lnTo>
                <a:lnTo>
                  <a:pt x="89520" y="40300"/>
                </a:lnTo>
                <a:lnTo>
                  <a:pt x="89530" y="40300"/>
                </a:lnTo>
                <a:lnTo>
                  <a:pt x="89530" y="40290"/>
                </a:lnTo>
                <a:lnTo>
                  <a:pt x="89540" y="40290"/>
                </a:lnTo>
                <a:lnTo>
                  <a:pt x="89540" y="40300"/>
                </a:lnTo>
                <a:lnTo>
                  <a:pt x="89530" y="40300"/>
                </a:lnTo>
                <a:lnTo>
                  <a:pt x="89530" y="40310"/>
                </a:lnTo>
                <a:lnTo>
                  <a:pt x="89530" y="40320"/>
                </a:lnTo>
                <a:lnTo>
                  <a:pt x="89540" y="40320"/>
                </a:lnTo>
                <a:lnTo>
                  <a:pt x="89530" y="40320"/>
                </a:lnTo>
                <a:lnTo>
                  <a:pt x="89540" y="40320"/>
                </a:lnTo>
                <a:lnTo>
                  <a:pt x="89540" y="40310"/>
                </a:lnTo>
                <a:lnTo>
                  <a:pt x="89530" y="40310"/>
                </a:lnTo>
                <a:lnTo>
                  <a:pt x="89530" y="40300"/>
                </a:lnTo>
                <a:lnTo>
                  <a:pt x="89540" y="40300"/>
                </a:lnTo>
                <a:lnTo>
                  <a:pt x="89550" y="40300"/>
                </a:lnTo>
                <a:lnTo>
                  <a:pt x="89550" y="40310"/>
                </a:lnTo>
                <a:lnTo>
                  <a:pt x="89560" y="40310"/>
                </a:lnTo>
                <a:lnTo>
                  <a:pt x="89560" y="40320"/>
                </a:lnTo>
                <a:lnTo>
                  <a:pt x="89570" y="40320"/>
                </a:lnTo>
                <a:lnTo>
                  <a:pt x="89570" y="40330"/>
                </a:lnTo>
                <a:lnTo>
                  <a:pt x="89570" y="40320"/>
                </a:lnTo>
                <a:lnTo>
                  <a:pt x="89570" y="40330"/>
                </a:lnTo>
                <a:lnTo>
                  <a:pt x="89570" y="40320"/>
                </a:lnTo>
                <a:lnTo>
                  <a:pt x="89580" y="40320"/>
                </a:lnTo>
                <a:lnTo>
                  <a:pt x="89580" y="40330"/>
                </a:lnTo>
                <a:lnTo>
                  <a:pt x="89590" y="40330"/>
                </a:lnTo>
                <a:lnTo>
                  <a:pt x="89600" y="40330"/>
                </a:lnTo>
                <a:lnTo>
                  <a:pt x="89600" y="40340"/>
                </a:lnTo>
                <a:lnTo>
                  <a:pt x="89600" y="40350"/>
                </a:lnTo>
                <a:lnTo>
                  <a:pt x="89600" y="40340"/>
                </a:lnTo>
                <a:lnTo>
                  <a:pt x="89610" y="40340"/>
                </a:lnTo>
                <a:lnTo>
                  <a:pt x="89610" y="40350"/>
                </a:lnTo>
                <a:lnTo>
                  <a:pt x="89620" y="40360"/>
                </a:lnTo>
                <a:lnTo>
                  <a:pt x="89620" y="40350"/>
                </a:lnTo>
                <a:lnTo>
                  <a:pt x="89610" y="40350"/>
                </a:lnTo>
                <a:lnTo>
                  <a:pt x="89610" y="40340"/>
                </a:lnTo>
                <a:lnTo>
                  <a:pt x="89620" y="40340"/>
                </a:lnTo>
                <a:lnTo>
                  <a:pt x="89620" y="40350"/>
                </a:lnTo>
                <a:lnTo>
                  <a:pt x="89630" y="40350"/>
                </a:lnTo>
                <a:lnTo>
                  <a:pt x="89630" y="40360"/>
                </a:lnTo>
                <a:lnTo>
                  <a:pt x="89640" y="40360"/>
                </a:lnTo>
                <a:lnTo>
                  <a:pt x="89640" y="40370"/>
                </a:lnTo>
                <a:lnTo>
                  <a:pt x="89630" y="40370"/>
                </a:lnTo>
                <a:lnTo>
                  <a:pt x="89630" y="40380"/>
                </a:lnTo>
                <a:lnTo>
                  <a:pt x="89620" y="40380"/>
                </a:lnTo>
                <a:lnTo>
                  <a:pt x="89620" y="40390"/>
                </a:lnTo>
                <a:lnTo>
                  <a:pt x="89620" y="40380"/>
                </a:lnTo>
                <a:lnTo>
                  <a:pt x="89630" y="40380"/>
                </a:lnTo>
                <a:lnTo>
                  <a:pt x="89640" y="40380"/>
                </a:lnTo>
                <a:lnTo>
                  <a:pt x="89630" y="40380"/>
                </a:lnTo>
                <a:lnTo>
                  <a:pt x="89640" y="40380"/>
                </a:lnTo>
                <a:lnTo>
                  <a:pt x="89650" y="40380"/>
                </a:lnTo>
                <a:lnTo>
                  <a:pt x="89660" y="40380"/>
                </a:lnTo>
                <a:lnTo>
                  <a:pt x="89670" y="40380"/>
                </a:lnTo>
                <a:lnTo>
                  <a:pt x="89670" y="40390"/>
                </a:lnTo>
                <a:lnTo>
                  <a:pt x="89670" y="40400"/>
                </a:lnTo>
                <a:lnTo>
                  <a:pt x="89670" y="40410"/>
                </a:lnTo>
                <a:lnTo>
                  <a:pt x="89680" y="40410"/>
                </a:lnTo>
                <a:lnTo>
                  <a:pt x="89690" y="40410"/>
                </a:lnTo>
                <a:lnTo>
                  <a:pt x="89690" y="40420"/>
                </a:lnTo>
                <a:lnTo>
                  <a:pt x="89700" y="40420"/>
                </a:lnTo>
                <a:lnTo>
                  <a:pt x="89700" y="40430"/>
                </a:lnTo>
                <a:lnTo>
                  <a:pt x="89700" y="40440"/>
                </a:lnTo>
                <a:lnTo>
                  <a:pt x="89690" y="40440"/>
                </a:lnTo>
                <a:lnTo>
                  <a:pt x="89690" y="40450"/>
                </a:lnTo>
                <a:lnTo>
                  <a:pt x="89690" y="40440"/>
                </a:lnTo>
                <a:lnTo>
                  <a:pt x="89700" y="40440"/>
                </a:lnTo>
                <a:lnTo>
                  <a:pt x="89700" y="40450"/>
                </a:lnTo>
                <a:lnTo>
                  <a:pt x="89700" y="40460"/>
                </a:lnTo>
                <a:lnTo>
                  <a:pt x="89710" y="40460"/>
                </a:lnTo>
                <a:lnTo>
                  <a:pt x="89720" y="40460"/>
                </a:lnTo>
                <a:lnTo>
                  <a:pt x="89730" y="40450"/>
                </a:lnTo>
                <a:lnTo>
                  <a:pt x="89720" y="40450"/>
                </a:lnTo>
                <a:lnTo>
                  <a:pt x="89720" y="40460"/>
                </a:lnTo>
                <a:lnTo>
                  <a:pt x="89710" y="40460"/>
                </a:lnTo>
                <a:lnTo>
                  <a:pt x="89700" y="40450"/>
                </a:lnTo>
                <a:lnTo>
                  <a:pt x="89710" y="40450"/>
                </a:lnTo>
                <a:lnTo>
                  <a:pt x="89700" y="40440"/>
                </a:lnTo>
                <a:lnTo>
                  <a:pt x="89700" y="40430"/>
                </a:lnTo>
                <a:lnTo>
                  <a:pt x="89700" y="40420"/>
                </a:lnTo>
                <a:lnTo>
                  <a:pt x="89700" y="40410"/>
                </a:lnTo>
                <a:lnTo>
                  <a:pt x="89690" y="40410"/>
                </a:lnTo>
                <a:lnTo>
                  <a:pt x="89690" y="40400"/>
                </a:lnTo>
                <a:lnTo>
                  <a:pt x="89680" y="40400"/>
                </a:lnTo>
                <a:lnTo>
                  <a:pt x="89680" y="40390"/>
                </a:lnTo>
                <a:lnTo>
                  <a:pt x="89690" y="40390"/>
                </a:lnTo>
                <a:lnTo>
                  <a:pt x="89690" y="40400"/>
                </a:lnTo>
                <a:lnTo>
                  <a:pt x="89700" y="40400"/>
                </a:lnTo>
                <a:lnTo>
                  <a:pt x="89690" y="40400"/>
                </a:lnTo>
                <a:lnTo>
                  <a:pt x="89690" y="40390"/>
                </a:lnTo>
                <a:lnTo>
                  <a:pt x="89700" y="40390"/>
                </a:lnTo>
                <a:lnTo>
                  <a:pt x="89710" y="40390"/>
                </a:lnTo>
                <a:lnTo>
                  <a:pt x="89710" y="40400"/>
                </a:lnTo>
                <a:lnTo>
                  <a:pt x="89700" y="40400"/>
                </a:lnTo>
                <a:lnTo>
                  <a:pt x="89700" y="40410"/>
                </a:lnTo>
                <a:lnTo>
                  <a:pt x="89710" y="40410"/>
                </a:lnTo>
                <a:lnTo>
                  <a:pt x="89710" y="40400"/>
                </a:lnTo>
                <a:lnTo>
                  <a:pt x="89700" y="40400"/>
                </a:lnTo>
                <a:lnTo>
                  <a:pt x="89710" y="40400"/>
                </a:lnTo>
                <a:lnTo>
                  <a:pt x="89710" y="40390"/>
                </a:lnTo>
                <a:lnTo>
                  <a:pt x="89720" y="40390"/>
                </a:lnTo>
                <a:lnTo>
                  <a:pt x="89710" y="40390"/>
                </a:lnTo>
                <a:lnTo>
                  <a:pt x="89710" y="40380"/>
                </a:lnTo>
                <a:lnTo>
                  <a:pt x="89720" y="40380"/>
                </a:lnTo>
                <a:lnTo>
                  <a:pt x="89710" y="40380"/>
                </a:lnTo>
                <a:lnTo>
                  <a:pt x="89700" y="40380"/>
                </a:lnTo>
                <a:lnTo>
                  <a:pt x="89700" y="40370"/>
                </a:lnTo>
                <a:lnTo>
                  <a:pt x="89690" y="40370"/>
                </a:lnTo>
                <a:lnTo>
                  <a:pt x="89680" y="40370"/>
                </a:lnTo>
                <a:lnTo>
                  <a:pt x="89680" y="40360"/>
                </a:lnTo>
                <a:lnTo>
                  <a:pt x="89670" y="40360"/>
                </a:lnTo>
                <a:lnTo>
                  <a:pt x="89670" y="40350"/>
                </a:lnTo>
                <a:lnTo>
                  <a:pt x="89660" y="40350"/>
                </a:lnTo>
                <a:lnTo>
                  <a:pt x="89670" y="40350"/>
                </a:lnTo>
                <a:lnTo>
                  <a:pt x="89660" y="40350"/>
                </a:lnTo>
                <a:lnTo>
                  <a:pt x="89650" y="40350"/>
                </a:lnTo>
                <a:lnTo>
                  <a:pt x="89650" y="40340"/>
                </a:lnTo>
                <a:lnTo>
                  <a:pt x="89650" y="40330"/>
                </a:lnTo>
                <a:lnTo>
                  <a:pt x="89640" y="40330"/>
                </a:lnTo>
                <a:lnTo>
                  <a:pt x="89630" y="40320"/>
                </a:lnTo>
                <a:lnTo>
                  <a:pt x="89630" y="40310"/>
                </a:lnTo>
                <a:lnTo>
                  <a:pt x="89640" y="40310"/>
                </a:lnTo>
                <a:lnTo>
                  <a:pt x="89650" y="40310"/>
                </a:lnTo>
                <a:lnTo>
                  <a:pt x="89660" y="40310"/>
                </a:lnTo>
                <a:lnTo>
                  <a:pt x="89670" y="40310"/>
                </a:lnTo>
                <a:lnTo>
                  <a:pt x="89680" y="40310"/>
                </a:lnTo>
                <a:lnTo>
                  <a:pt x="89690" y="40310"/>
                </a:lnTo>
                <a:lnTo>
                  <a:pt x="89690" y="40300"/>
                </a:lnTo>
                <a:lnTo>
                  <a:pt x="89700" y="40300"/>
                </a:lnTo>
                <a:lnTo>
                  <a:pt x="89710" y="40300"/>
                </a:lnTo>
                <a:lnTo>
                  <a:pt x="89720" y="40300"/>
                </a:lnTo>
                <a:lnTo>
                  <a:pt x="89720" y="40290"/>
                </a:lnTo>
                <a:lnTo>
                  <a:pt x="89730" y="40290"/>
                </a:lnTo>
                <a:lnTo>
                  <a:pt x="89730" y="40300"/>
                </a:lnTo>
                <a:lnTo>
                  <a:pt x="89730" y="40290"/>
                </a:lnTo>
                <a:lnTo>
                  <a:pt x="89720" y="40290"/>
                </a:lnTo>
                <a:lnTo>
                  <a:pt x="89720" y="40280"/>
                </a:lnTo>
                <a:lnTo>
                  <a:pt x="89720" y="40290"/>
                </a:lnTo>
                <a:lnTo>
                  <a:pt x="89710" y="40290"/>
                </a:lnTo>
                <a:lnTo>
                  <a:pt x="89700" y="40290"/>
                </a:lnTo>
                <a:lnTo>
                  <a:pt x="89700" y="40300"/>
                </a:lnTo>
                <a:lnTo>
                  <a:pt x="89700" y="40290"/>
                </a:lnTo>
                <a:lnTo>
                  <a:pt x="89690" y="40290"/>
                </a:lnTo>
                <a:lnTo>
                  <a:pt x="89690" y="40300"/>
                </a:lnTo>
                <a:lnTo>
                  <a:pt x="89690" y="40290"/>
                </a:lnTo>
                <a:lnTo>
                  <a:pt x="89690" y="40280"/>
                </a:lnTo>
                <a:lnTo>
                  <a:pt x="89690" y="40290"/>
                </a:lnTo>
                <a:lnTo>
                  <a:pt x="89690" y="40280"/>
                </a:lnTo>
                <a:lnTo>
                  <a:pt x="89700" y="40280"/>
                </a:lnTo>
                <a:lnTo>
                  <a:pt x="89710" y="40280"/>
                </a:lnTo>
                <a:lnTo>
                  <a:pt x="89710" y="40270"/>
                </a:lnTo>
                <a:lnTo>
                  <a:pt x="89710" y="40280"/>
                </a:lnTo>
                <a:lnTo>
                  <a:pt x="89710" y="40270"/>
                </a:lnTo>
                <a:lnTo>
                  <a:pt x="89700" y="40270"/>
                </a:lnTo>
                <a:lnTo>
                  <a:pt x="89700" y="40280"/>
                </a:lnTo>
                <a:lnTo>
                  <a:pt x="89690" y="40280"/>
                </a:lnTo>
                <a:lnTo>
                  <a:pt x="89680" y="40280"/>
                </a:lnTo>
                <a:lnTo>
                  <a:pt x="89680" y="40270"/>
                </a:lnTo>
                <a:lnTo>
                  <a:pt x="89680" y="40260"/>
                </a:lnTo>
                <a:lnTo>
                  <a:pt x="89680" y="40250"/>
                </a:lnTo>
                <a:lnTo>
                  <a:pt x="89690" y="40240"/>
                </a:lnTo>
                <a:lnTo>
                  <a:pt x="89690" y="40230"/>
                </a:lnTo>
                <a:lnTo>
                  <a:pt x="89700" y="40230"/>
                </a:lnTo>
                <a:lnTo>
                  <a:pt x="89700" y="40220"/>
                </a:lnTo>
                <a:lnTo>
                  <a:pt x="89710" y="40220"/>
                </a:lnTo>
                <a:lnTo>
                  <a:pt x="89710" y="40210"/>
                </a:lnTo>
                <a:lnTo>
                  <a:pt x="89710" y="40220"/>
                </a:lnTo>
                <a:lnTo>
                  <a:pt x="89700" y="40220"/>
                </a:lnTo>
                <a:lnTo>
                  <a:pt x="89700" y="40230"/>
                </a:lnTo>
                <a:lnTo>
                  <a:pt x="89690" y="40230"/>
                </a:lnTo>
                <a:lnTo>
                  <a:pt x="89680" y="40230"/>
                </a:lnTo>
                <a:lnTo>
                  <a:pt x="89680" y="40240"/>
                </a:lnTo>
                <a:lnTo>
                  <a:pt x="89680" y="40250"/>
                </a:lnTo>
                <a:lnTo>
                  <a:pt x="89670" y="40260"/>
                </a:lnTo>
                <a:lnTo>
                  <a:pt x="89670" y="40250"/>
                </a:lnTo>
                <a:lnTo>
                  <a:pt x="89670" y="40260"/>
                </a:lnTo>
                <a:lnTo>
                  <a:pt x="89660" y="40260"/>
                </a:lnTo>
                <a:lnTo>
                  <a:pt x="89650" y="40260"/>
                </a:lnTo>
                <a:lnTo>
                  <a:pt x="89660" y="40260"/>
                </a:lnTo>
                <a:lnTo>
                  <a:pt x="89650" y="40260"/>
                </a:lnTo>
                <a:lnTo>
                  <a:pt x="89640" y="40260"/>
                </a:lnTo>
                <a:lnTo>
                  <a:pt x="89630" y="40260"/>
                </a:lnTo>
                <a:lnTo>
                  <a:pt x="89630" y="40250"/>
                </a:lnTo>
                <a:lnTo>
                  <a:pt x="89640" y="40250"/>
                </a:lnTo>
                <a:lnTo>
                  <a:pt x="89630" y="40250"/>
                </a:lnTo>
                <a:lnTo>
                  <a:pt x="89630" y="40260"/>
                </a:lnTo>
                <a:lnTo>
                  <a:pt x="89620" y="40260"/>
                </a:lnTo>
                <a:lnTo>
                  <a:pt x="89610" y="40260"/>
                </a:lnTo>
                <a:lnTo>
                  <a:pt x="89610" y="40250"/>
                </a:lnTo>
                <a:lnTo>
                  <a:pt x="89610" y="40240"/>
                </a:lnTo>
                <a:lnTo>
                  <a:pt x="89610" y="40230"/>
                </a:lnTo>
                <a:lnTo>
                  <a:pt x="89610" y="40240"/>
                </a:lnTo>
                <a:lnTo>
                  <a:pt x="89610" y="40230"/>
                </a:lnTo>
                <a:lnTo>
                  <a:pt x="89610" y="40240"/>
                </a:lnTo>
                <a:lnTo>
                  <a:pt x="89600" y="40240"/>
                </a:lnTo>
                <a:lnTo>
                  <a:pt x="89600" y="40250"/>
                </a:lnTo>
                <a:lnTo>
                  <a:pt x="89600" y="40240"/>
                </a:lnTo>
                <a:lnTo>
                  <a:pt x="89600" y="40250"/>
                </a:lnTo>
                <a:lnTo>
                  <a:pt x="89590" y="40250"/>
                </a:lnTo>
                <a:lnTo>
                  <a:pt x="89590" y="40240"/>
                </a:lnTo>
                <a:lnTo>
                  <a:pt x="89590" y="40230"/>
                </a:lnTo>
                <a:lnTo>
                  <a:pt x="89600" y="40230"/>
                </a:lnTo>
                <a:lnTo>
                  <a:pt x="89600" y="40240"/>
                </a:lnTo>
                <a:lnTo>
                  <a:pt x="89600" y="40230"/>
                </a:lnTo>
                <a:lnTo>
                  <a:pt x="89610" y="40230"/>
                </a:lnTo>
                <a:lnTo>
                  <a:pt x="89610" y="40220"/>
                </a:lnTo>
                <a:lnTo>
                  <a:pt x="89610" y="40210"/>
                </a:lnTo>
                <a:lnTo>
                  <a:pt x="89610" y="40220"/>
                </a:lnTo>
                <a:lnTo>
                  <a:pt x="89600" y="40220"/>
                </a:lnTo>
                <a:lnTo>
                  <a:pt x="89600" y="40230"/>
                </a:lnTo>
                <a:lnTo>
                  <a:pt x="89600" y="40220"/>
                </a:lnTo>
                <a:lnTo>
                  <a:pt x="89590" y="40220"/>
                </a:lnTo>
                <a:lnTo>
                  <a:pt x="89590" y="40230"/>
                </a:lnTo>
                <a:lnTo>
                  <a:pt x="89580" y="40230"/>
                </a:lnTo>
                <a:lnTo>
                  <a:pt x="89570" y="40230"/>
                </a:lnTo>
                <a:lnTo>
                  <a:pt x="89560" y="40230"/>
                </a:lnTo>
                <a:lnTo>
                  <a:pt x="89550" y="40230"/>
                </a:lnTo>
                <a:lnTo>
                  <a:pt x="89540" y="40230"/>
                </a:lnTo>
                <a:lnTo>
                  <a:pt x="89530" y="40230"/>
                </a:lnTo>
                <a:lnTo>
                  <a:pt x="89530" y="40240"/>
                </a:lnTo>
                <a:lnTo>
                  <a:pt x="89520" y="40240"/>
                </a:lnTo>
                <a:lnTo>
                  <a:pt x="89520" y="40230"/>
                </a:lnTo>
                <a:lnTo>
                  <a:pt x="89520" y="40220"/>
                </a:lnTo>
                <a:lnTo>
                  <a:pt x="89530" y="40220"/>
                </a:lnTo>
                <a:lnTo>
                  <a:pt x="89530" y="40210"/>
                </a:lnTo>
                <a:lnTo>
                  <a:pt x="89540" y="40210"/>
                </a:lnTo>
                <a:lnTo>
                  <a:pt x="89540" y="40200"/>
                </a:lnTo>
                <a:lnTo>
                  <a:pt x="89530" y="40200"/>
                </a:lnTo>
                <a:lnTo>
                  <a:pt x="89530" y="40210"/>
                </a:lnTo>
                <a:lnTo>
                  <a:pt x="89530" y="40200"/>
                </a:lnTo>
                <a:lnTo>
                  <a:pt x="89530" y="40190"/>
                </a:lnTo>
                <a:lnTo>
                  <a:pt x="89520" y="40190"/>
                </a:lnTo>
                <a:lnTo>
                  <a:pt x="89530" y="40200"/>
                </a:lnTo>
                <a:lnTo>
                  <a:pt x="89520" y="40200"/>
                </a:lnTo>
                <a:lnTo>
                  <a:pt x="89520" y="40210"/>
                </a:lnTo>
                <a:lnTo>
                  <a:pt x="89520" y="40200"/>
                </a:lnTo>
                <a:lnTo>
                  <a:pt x="89510" y="40200"/>
                </a:lnTo>
                <a:lnTo>
                  <a:pt x="89510" y="40210"/>
                </a:lnTo>
                <a:lnTo>
                  <a:pt x="89500" y="40210"/>
                </a:lnTo>
                <a:lnTo>
                  <a:pt x="89500" y="40220"/>
                </a:lnTo>
                <a:lnTo>
                  <a:pt x="89500" y="40210"/>
                </a:lnTo>
                <a:lnTo>
                  <a:pt x="89510" y="40210"/>
                </a:lnTo>
                <a:lnTo>
                  <a:pt x="89510" y="40220"/>
                </a:lnTo>
                <a:lnTo>
                  <a:pt x="89500" y="40220"/>
                </a:lnTo>
                <a:lnTo>
                  <a:pt x="89500" y="40230"/>
                </a:lnTo>
                <a:lnTo>
                  <a:pt x="89490" y="40230"/>
                </a:lnTo>
                <a:lnTo>
                  <a:pt x="89490" y="40220"/>
                </a:lnTo>
                <a:lnTo>
                  <a:pt x="89480" y="40220"/>
                </a:lnTo>
                <a:lnTo>
                  <a:pt x="89470" y="40220"/>
                </a:lnTo>
                <a:lnTo>
                  <a:pt x="89470" y="40210"/>
                </a:lnTo>
                <a:lnTo>
                  <a:pt x="89460" y="40210"/>
                </a:lnTo>
                <a:lnTo>
                  <a:pt x="89460" y="40220"/>
                </a:lnTo>
                <a:lnTo>
                  <a:pt x="89460" y="40210"/>
                </a:lnTo>
                <a:lnTo>
                  <a:pt x="89450" y="40210"/>
                </a:lnTo>
                <a:lnTo>
                  <a:pt x="89440" y="40210"/>
                </a:lnTo>
                <a:lnTo>
                  <a:pt x="89430" y="40210"/>
                </a:lnTo>
                <a:lnTo>
                  <a:pt x="89430" y="40200"/>
                </a:lnTo>
                <a:lnTo>
                  <a:pt x="89420" y="40200"/>
                </a:lnTo>
                <a:lnTo>
                  <a:pt x="89420" y="40190"/>
                </a:lnTo>
                <a:lnTo>
                  <a:pt x="89410" y="40190"/>
                </a:lnTo>
                <a:lnTo>
                  <a:pt x="89410" y="40180"/>
                </a:lnTo>
                <a:lnTo>
                  <a:pt x="89400" y="40180"/>
                </a:lnTo>
                <a:lnTo>
                  <a:pt x="89400" y="40170"/>
                </a:lnTo>
                <a:lnTo>
                  <a:pt x="89390" y="40170"/>
                </a:lnTo>
                <a:lnTo>
                  <a:pt x="89390" y="40180"/>
                </a:lnTo>
                <a:lnTo>
                  <a:pt x="89380" y="40180"/>
                </a:lnTo>
                <a:lnTo>
                  <a:pt x="89380" y="40190"/>
                </a:lnTo>
                <a:lnTo>
                  <a:pt x="89380" y="40200"/>
                </a:lnTo>
                <a:lnTo>
                  <a:pt x="89370" y="40200"/>
                </a:lnTo>
                <a:lnTo>
                  <a:pt x="89370" y="40190"/>
                </a:lnTo>
                <a:lnTo>
                  <a:pt x="89380" y="40190"/>
                </a:lnTo>
                <a:lnTo>
                  <a:pt x="89370" y="40190"/>
                </a:lnTo>
                <a:lnTo>
                  <a:pt x="89370" y="40180"/>
                </a:lnTo>
                <a:lnTo>
                  <a:pt x="89370" y="40170"/>
                </a:lnTo>
                <a:lnTo>
                  <a:pt x="89360" y="40170"/>
                </a:lnTo>
                <a:lnTo>
                  <a:pt x="89360" y="40160"/>
                </a:lnTo>
                <a:lnTo>
                  <a:pt x="89370" y="40160"/>
                </a:lnTo>
                <a:lnTo>
                  <a:pt x="89380" y="40160"/>
                </a:lnTo>
                <a:lnTo>
                  <a:pt x="89370" y="40160"/>
                </a:lnTo>
                <a:lnTo>
                  <a:pt x="89360" y="40160"/>
                </a:lnTo>
                <a:lnTo>
                  <a:pt x="89360" y="40150"/>
                </a:lnTo>
                <a:lnTo>
                  <a:pt x="89350" y="40150"/>
                </a:lnTo>
                <a:lnTo>
                  <a:pt x="89340" y="40150"/>
                </a:lnTo>
                <a:lnTo>
                  <a:pt x="89340" y="40140"/>
                </a:lnTo>
                <a:lnTo>
                  <a:pt x="89330" y="40140"/>
                </a:lnTo>
                <a:lnTo>
                  <a:pt x="89320" y="40140"/>
                </a:lnTo>
                <a:lnTo>
                  <a:pt x="89320" y="40130"/>
                </a:lnTo>
                <a:lnTo>
                  <a:pt x="89310" y="40130"/>
                </a:lnTo>
                <a:lnTo>
                  <a:pt x="89300" y="40130"/>
                </a:lnTo>
                <a:lnTo>
                  <a:pt x="89300" y="40120"/>
                </a:lnTo>
                <a:lnTo>
                  <a:pt x="89290" y="40120"/>
                </a:lnTo>
                <a:lnTo>
                  <a:pt x="89290" y="40110"/>
                </a:lnTo>
                <a:lnTo>
                  <a:pt x="89280" y="40110"/>
                </a:lnTo>
                <a:lnTo>
                  <a:pt x="89280" y="40100"/>
                </a:lnTo>
                <a:lnTo>
                  <a:pt x="89270" y="40100"/>
                </a:lnTo>
                <a:lnTo>
                  <a:pt x="89270" y="40090"/>
                </a:lnTo>
                <a:lnTo>
                  <a:pt x="89270" y="40080"/>
                </a:lnTo>
                <a:lnTo>
                  <a:pt x="89260" y="40080"/>
                </a:lnTo>
                <a:lnTo>
                  <a:pt x="89260" y="40070"/>
                </a:lnTo>
                <a:lnTo>
                  <a:pt x="89250" y="40070"/>
                </a:lnTo>
                <a:lnTo>
                  <a:pt x="89260" y="40070"/>
                </a:lnTo>
                <a:lnTo>
                  <a:pt x="89260" y="40060"/>
                </a:lnTo>
                <a:lnTo>
                  <a:pt x="89250" y="40070"/>
                </a:lnTo>
                <a:lnTo>
                  <a:pt x="89250" y="40060"/>
                </a:lnTo>
                <a:lnTo>
                  <a:pt x="89240" y="40060"/>
                </a:lnTo>
                <a:lnTo>
                  <a:pt x="89230" y="40050"/>
                </a:lnTo>
                <a:lnTo>
                  <a:pt x="89230" y="40040"/>
                </a:lnTo>
                <a:lnTo>
                  <a:pt x="89220" y="40040"/>
                </a:lnTo>
                <a:lnTo>
                  <a:pt x="89210" y="40040"/>
                </a:lnTo>
                <a:lnTo>
                  <a:pt x="89200" y="40040"/>
                </a:lnTo>
                <a:lnTo>
                  <a:pt x="89190" y="40040"/>
                </a:lnTo>
                <a:lnTo>
                  <a:pt x="89180" y="40040"/>
                </a:lnTo>
                <a:lnTo>
                  <a:pt x="89180" y="40030"/>
                </a:lnTo>
                <a:lnTo>
                  <a:pt x="89180" y="40040"/>
                </a:lnTo>
                <a:lnTo>
                  <a:pt x="89170" y="40040"/>
                </a:lnTo>
                <a:lnTo>
                  <a:pt x="89160" y="40040"/>
                </a:lnTo>
                <a:lnTo>
                  <a:pt x="89150" y="40040"/>
                </a:lnTo>
                <a:lnTo>
                  <a:pt x="89140" y="40040"/>
                </a:lnTo>
                <a:lnTo>
                  <a:pt x="89130" y="40040"/>
                </a:lnTo>
                <a:lnTo>
                  <a:pt x="89120" y="40040"/>
                </a:lnTo>
                <a:lnTo>
                  <a:pt x="89110" y="40040"/>
                </a:lnTo>
                <a:lnTo>
                  <a:pt x="89100" y="40040"/>
                </a:lnTo>
                <a:lnTo>
                  <a:pt x="89100" y="40050"/>
                </a:lnTo>
                <a:lnTo>
                  <a:pt x="89090" y="40050"/>
                </a:lnTo>
                <a:lnTo>
                  <a:pt x="89080" y="40050"/>
                </a:lnTo>
                <a:lnTo>
                  <a:pt x="89070" y="40050"/>
                </a:lnTo>
                <a:lnTo>
                  <a:pt x="89060" y="40050"/>
                </a:lnTo>
                <a:lnTo>
                  <a:pt x="89050" y="40050"/>
                </a:lnTo>
                <a:lnTo>
                  <a:pt x="89040" y="40050"/>
                </a:lnTo>
                <a:lnTo>
                  <a:pt x="89040" y="40060"/>
                </a:lnTo>
                <a:lnTo>
                  <a:pt x="89030" y="40060"/>
                </a:lnTo>
                <a:lnTo>
                  <a:pt x="89020" y="40060"/>
                </a:lnTo>
                <a:lnTo>
                  <a:pt x="89010" y="40060"/>
                </a:lnTo>
                <a:lnTo>
                  <a:pt x="89000" y="40060"/>
                </a:lnTo>
                <a:lnTo>
                  <a:pt x="88990" y="40060"/>
                </a:lnTo>
                <a:lnTo>
                  <a:pt x="88990" y="40050"/>
                </a:lnTo>
                <a:lnTo>
                  <a:pt x="88990" y="40040"/>
                </a:lnTo>
                <a:lnTo>
                  <a:pt x="88980" y="40040"/>
                </a:lnTo>
                <a:lnTo>
                  <a:pt x="88970" y="40040"/>
                </a:lnTo>
                <a:lnTo>
                  <a:pt x="88970" y="40030"/>
                </a:lnTo>
                <a:lnTo>
                  <a:pt x="88960" y="40030"/>
                </a:lnTo>
                <a:lnTo>
                  <a:pt x="88960" y="40020"/>
                </a:lnTo>
                <a:lnTo>
                  <a:pt x="88950" y="40020"/>
                </a:lnTo>
                <a:lnTo>
                  <a:pt x="88940" y="40020"/>
                </a:lnTo>
                <a:lnTo>
                  <a:pt x="88940" y="40010"/>
                </a:lnTo>
                <a:lnTo>
                  <a:pt x="88930" y="40010"/>
                </a:lnTo>
                <a:lnTo>
                  <a:pt x="88920" y="40010"/>
                </a:lnTo>
                <a:lnTo>
                  <a:pt x="88920" y="40000"/>
                </a:lnTo>
                <a:lnTo>
                  <a:pt x="88910" y="40000"/>
                </a:lnTo>
                <a:lnTo>
                  <a:pt x="88900" y="39990"/>
                </a:lnTo>
                <a:lnTo>
                  <a:pt x="88890" y="39990"/>
                </a:lnTo>
                <a:lnTo>
                  <a:pt x="88890" y="39980"/>
                </a:lnTo>
                <a:lnTo>
                  <a:pt x="88880" y="39980"/>
                </a:lnTo>
                <a:lnTo>
                  <a:pt x="88870" y="39980"/>
                </a:lnTo>
                <a:lnTo>
                  <a:pt x="88870" y="39970"/>
                </a:lnTo>
                <a:lnTo>
                  <a:pt x="88860" y="39970"/>
                </a:lnTo>
                <a:lnTo>
                  <a:pt x="88850" y="39970"/>
                </a:lnTo>
                <a:lnTo>
                  <a:pt x="88840" y="39970"/>
                </a:lnTo>
                <a:lnTo>
                  <a:pt x="88830" y="39970"/>
                </a:lnTo>
                <a:lnTo>
                  <a:pt x="88830" y="39960"/>
                </a:lnTo>
                <a:lnTo>
                  <a:pt x="88820" y="39960"/>
                </a:lnTo>
                <a:lnTo>
                  <a:pt x="88810" y="39960"/>
                </a:lnTo>
                <a:lnTo>
                  <a:pt x="88810" y="39950"/>
                </a:lnTo>
                <a:lnTo>
                  <a:pt x="88800" y="39950"/>
                </a:lnTo>
                <a:lnTo>
                  <a:pt x="88800" y="39940"/>
                </a:lnTo>
                <a:lnTo>
                  <a:pt x="88790" y="39940"/>
                </a:lnTo>
                <a:lnTo>
                  <a:pt x="88790" y="39930"/>
                </a:lnTo>
                <a:lnTo>
                  <a:pt x="88780" y="39920"/>
                </a:lnTo>
                <a:lnTo>
                  <a:pt x="88780" y="39910"/>
                </a:lnTo>
                <a:lnTo>
                  <a:pt x="88780" y="39900"/>
                </a:lnTo>
                <a:lnTo>
                  <a:pt x="88780" y="39890"/>
                </a:lnTo>
                <a:lnTo>
                  <a:pt x="88790" y="39890"/>
                </a:lnTo>
                <a:lnTo>
                  <a:pt x="88780" y="39890"/>
                </a:lnTo>
                <a:lnTo>
                  <a:pt x="88790" y="39880"/>
                </a:lnTo>
                <a:lnTo>
                  <a:pt x="88780" y="39870"/>
                </a:lnTo>
                <a:lnTo>
                  <a:pt x="88780" y="39860"/>
                </a:lnTo>
                <a:lnTo>
                  <a:pt x="88780" y="39850"/>
                </a:lnTo>
                <a:lnTo>
                  <a:pt x="88790" y="39840"/>
                </a:lnTo>
                <a:lnTo>
                  <a:pt x="88780" y="39840"/>
                </a:lnTo>
                <a:lnTo>
                  <a:pt x="88790" y="39840"/>
                </a:lnTo>
                <a:lnTo>
                  <a:pt x="88780" y="39840"/>
                </a:lnTo>
                <a:lnTo>
                  <a:pt x="88780" y="39830"/>
                </a:lnTo>
                <a:lnTo>
                  <a:pt x="88780" y="39820"/>
                </a:lnTo>
                <a:lnTo>
                  <a:pt x="88780" y="39810"/>
                </a:lnTo>
                <a:lnTo>
                  <a:pt x="88790" y="39810"/>
                </a:lnTo>
                <a:lnTo>
                  <a:pt x="88790" y="39800"/>
                </a:lnTo>
                <a:lnTo>
                  <a:pt x="88800" y="39800"/>
                </a:lnTo>
                <a:lnTo>
                  <a:pt x="88810" y="39800"/>
                </a:lnTo>
                <a:lnTo>
                  <a:pt x="88820" y="39800"/>
                </a:lnTo>
                <a:lnTo>
                  <a:pt x="88830" y="39800"/>
                </a:lnTo>
                <a:lnTo>
                  <a:pt x="88840" y="39800"/>
                </a:lnTo>
                <a:lnTo>
                  <a:pt x="88850" y="39810"/>
                </a:lnTo>
                <a:lnTo>
                  <a:pt x="88860" y="39810"/>
                </a:lnTo>
                <a:lnTo>
                  <a:pt x="88860" y="39820"/>
                </a:lnTo>
                <a:lnTo>
                  <a:pt x="88860" y="39830"/>
                </a:lnTo>
                <a:lnTo>
                  <a:pt x="88870" y="39830"/>
                </a:lnTo>
                <a:lnTo>
                  <a:pt x="88880" y="39840"/>
                </a:lnTo>
                <a:lnTo>
                  <a:pt x="88890" y="39850"/>
                </a:lnTo>
                <a:lnTo>
                  <a:pt x="88890" y="39860"/>
                </a:lnTo>
                <a:lnTo>
                  <a:pt x="88900" y="39860"/>
                </a:lnTo>
                <a:lnTo>
                  <a:pt x="88900" y="39870"/>
                </a:lnTo>
                <a:lnTo>
                  <a:pt x="88910" y="39870"/>
                </a:lnTo>
                <a:lnTo>
                  <a:pt x="88910" y="39880"/>
                </a:lnTo>
                <a:lnTo>
                  <a:pt x="88920" y="39880"/>
                </a:lnTo>
                <a:lnTo>
                  <a:pt x="88920" y="39890"/>
                </a:lnTo>
                <a:lnTo>
                  <a:pt x="88920" y="39900"/>
                </a:lnTo>
                <a:lnTo>
                  <a:pt x="88920" y="39910"/>
                </a:lnTo>
                <a:lnTo>
                  <a:pt x="88910" y="39920"/>
                </a:lnTo>
                <a:lnTo>
                  <a:pt x="88900" y="39930"/>
                </a:lnTo>
                <a:lnTo>
                  <a:pt x="88900" y="39940"/>
                </a:lnTo>
                <a:lnTo>
                  <a:pt x="88900" y="39930"/>
                </a:lnTo>
                <a:lnTo>
                  <a:pt x="88900" y="39940"/>
                </a:lnTo>
                <a:lnTo>
                  <a:pt x="88910" y="39940"/>
                </a:lnTo>
                <a:lnTo>
                  <a:pt x="88910" y="39950"/>
                </a:lnTo>
                <a:lnTo>
                  <a:pt x="88910" y="39960"/>
                </a:lnTo>
                <a:lnTo>
                  <a:pt x="88920" y="39970"/>
                </a:lnTo>
                <a:lnTo>
                  <a:pt x="88920" y="39980"/>
                </a:lnTo>
                <a:lnTo>
                  <a:pt x="88930" y="39980"/>
                </a:lnTo>
                <a:lnTo>
                  <a:pt x="88940" y="39990"/>
                </a:lnTo>
                <a:lnTo>
                  <a:pt x="88950" y="39990"/>
                </a:lnTo>
                <a:lnTo>
                  <a:pt x="88960" y="39990"/>
                </a:lnTo>
                <a:lnTo>
                  <a:pt x="88960" y="40000"/>
                </a:lnTo>
                <a:lnTo>
                  <a:pt x="88970" y="40000"/>
                </a:lnTo>
                <a:lnTo>
                  <a:pt x="88980" y="40010"/>
                </a:lnTo>
                <a:lnTo>
                  <a:pt x="88990" y="40010"/>
                </a:lnTo>
                <a:lnTo>
                  <a:pt x="88990" y="40020"/>
                </a:lnTo>
                <a:lnTo>
                  <a:pt x="89000" y="40020"/>
                </a:lnTo>
                <a:lnTo>
                  <a:pt x="89000" y="40030"/>
                </a:lnTo>
                <a:lnTo>
                  <a:pt x="89010" y="40030"/>
                </a:lnTo>
                <a:lnTo>
                  <a:pt x="89020" y="40030"/>
                </a:lnTo>
                <a:lnTo>
                  <a:pt x="89020" y="40020"/>
                </a:lnTo>
                <a:lnTo>
                  <a:pt x="89030" y="40020"/>
                </a:lnTo>
                <a:lnTo>
                  <a:pt x="89030" y="40030"/>
                </a:lnTo>
                <a:lnTo>
                  <a:pt x="89040" y="40030"/>
                </a:lnTo>
                <a:lnTo>
                  <a:pt x="89050" y="40030"/>
                </a:lnTo>
                <a:lnTo>
                  <a:pt x="89060" y="40030"/>
                </a:lnTo>
                <a:lnTo>
                  <a:pt x="89070" y="40030"/>
                </a:lnTo>
                <a:lnTo>
                  <a:pt x="89070" y="40020"/>
                </a:lnTo>
                <a:lnTo>
                  <a:pt x="89070" y="40030"/>
                </a:lnTo>
                <a:lnTo>
                  <a:pt x="89060" y="40030"/>
                </a:lnTo>
                <a:lnTo>
                  <a:pt x="89060" y="40020"/>
                </a:lnTo>
                <a:lnTo>
                  <a:pt x="89060" y="40010"/>
                </a:lnTo>
                <a:lnTo>
                  <a:pt x="89060" y="40000"/>
                </a:lnTo>
                <a:lnTo>
                  <a:pt x="89070" y="40000"/>
                </a:lnTo>
                <a:lnTo>
                  <a:pt x="89080" y="40000"/>
                </a:lnTo>
                <a:lnTo>
                  <a:pt x="89090" y="40000"/>
                </a:lnTo>
                <a:lnTo>
                  <a:pt x="89100" y="40000"/>
                </a:lnTo>
                <a:lnTo>
                  <a:pt x="89110" y="40000"/>
                </a:lnTo>
                <a:lnTo>
                  <a:pt x="89120" y="40000"/>
                </a:lnTo>
                <a:lnTo>
                  <a:pt x="89120" y="39990"/>
                </a:lnTo>
                <a:lnTo>
                  <a:pt x="89120" y="40000"/>
                </a:lnTo>
                <a:lnTo>
                  <a:pt x="89110" y="40000"/>
                </a:lnTo>
                <a:lnTo>
                  <a:pt x="89110" y="39990"/>
                </a:lnTo>
                <a:lnTo>
                  <a:pt x="89110" y="39980"/>
                </a:lnTo>
                <a:lnTo>
                  <a:pt x="89120" y="39980"/>
                </a:lnTo>
                <a:lnTo>
                  <a:pt x="89120" y="39970"/>
                </a:lnTo>
                <a:lnTo>
                  <a:pt x="89110" y="39970"/>
                </a:lnTo>
                <a:lnTo>
                  <a:pt x="89110" y="39960"/>
                </a:lnTo>
                <a:lnTo>
                  <a:pt x="89110" y="39950"/>
                </a:lnTo>
                <a:lnTo>
                  <a:pt x="89120" y="39950"/>
                </a:lnTo>
                <a:lnTo>
                  <a:pt x="89120" y="39940"/>
                </a:lnTo>
                <a:lnTo>
                  <a:pt x="89130" y="39940"/>
                </a:lnTo>
                <a:lnTo>
                  <a:pt x="89130" y="39930"/>
                </a:lnTo>
                <a:lnTo>
                  <a:pt x="89130" y="39940"/>
                </a:lnTo>
                <a:lnTo>
                  <a:pt x="89140" y="39950"/>
                </a:lnTo>
                <a:lnTo>
                  <a:pt x="89150" y="39960"/>
                </a:lnTo>
                <a:lnTo>
                  <a:pt x="89160" y="39970"/>
                </a:lnTo>
                <a:lnTo>
                  <a:pt x="89170" y="39980"/>
                </a:lnTo>
                <a:lnTo>
                  <a:pt x="89180" y="39980"/>
                </a:lnTo>
                <a:lnTo>
                  <a:pt x="89190" y="39980"/>
                </a:lnTo>
                <a:lnTo>
                  <a:pt x="89200" y="39980"/>
                </a:lnTo>
                <a:lnTo>
                  <a:pt x="89210" y="39980"/>
                </a:lnTo>
                <a:lnTo>
                  <a:pt x="89210" y="39970"/>
                </a:lnTo>
                <a:lnTo>
                  <a:pt x="89220" y="39970"/>
                </a:lnTo>
                <a:lnTo>
                  <a:pt x="89230" y="39970"/>
                </a:lnTo>
                <a:lnTo>
                  <a:pt x="89240" y="39970"/>
                </a:lnTo>
                <a:lnTo>
                  <a:pt x="89250" y="39970"/>
                </a:lnTo>
                <a:lnTo>
                  <a:pt x="89250" y="39960"/>
                </a:lnTo>
                <a:lnTo>
                  <a:pt x="89260" y="39950"/>
                </a:lnTo>
                <a:lnTo>
                  <a:pt x="89260" y="39960"/>
                </a:lnTo>
                <a:lnTo>
                  <a:pt x="89270" y="39960"/>
                </a:lnTo>
                <a:lnTo>
                  <a:pt x="89270" y="39970"/>
                </a:lnTo>
                <a:lnTo>
                  <a:pt x="89280" y="39980"/>
                </a:lnTo>
                <a:lnTo>
                  <a:pt x="89270" y="39980"/>
                </a:lnTo>
                <a:lnTo>
                  <a:pt x="89280" y="39980"/>
                </a:lnTo>
                <a:lnTo>
                  <a:pt x="89290" y="39980"/>
                </a:lnTo>
                <a:lnTo>
                  <a:pt x="89300" y="39980"/>
                </a:lnTo>
                <a:lnTo>
                  <a:pt x="89310" y="39980"/>
                </a:lnTo>
                <a:lnTo>
                  <a:pt x="89320" y="39970"/>
                </a:lnTo>
                <a:lnTo>
                  <a:pt x="89330" y="39970"/>
                </a:lnTo>
                <a:lnTo>
                  <a:pt x="89340" y="39960"/>
                </a:lnTo>
                <a:lnTo>
                  <a:pt x="89350" y="39960"/>
                </a:lnTo>
                <a:lnTo>
                  <a:pt x="89350" y="39950"/>
                </a:lnTo>
                <a:lnTo>
                  <a:pt x="89350" y="39960"/>
                </a:lnTo>
                <a:lnTo>
                  <a:pt x="89360" y="39960"/>
                </a:lnTo>
                <a:lnTo>
                  <a:pt x="89360" y="39970"/>
                </a:lnTo>
                <a:lnTo>
                  <a:pt x="89360" y="39980"/>
                </a:lnTo>
                <a:lnTo>
                  <a:pt x="89350" y="39990"/>
                </a:lnTo>
                <a:lnTo>
                  <a:pt x="89360" y="40000"/>
                </a:lnTo>
                <a:lnTo>
                  <a:pt x="89370" y="40010"/>
                </a:lnTo>
                <a:lnTo>
                  <a:pt x="89380" y="40000"/>
                </a:lnTo>
                <a:lnTo>
                  <a:pt x="89380" y="40010"/>
                </a:lnTo>
                <a:lnTo>
                  <a:pt x="89380" y="40000"/>
                </a:lnTo>
                <a:lnTo>
                  <a:pt x="89390" y="40000"/>
                </a:lnTo>
                <a:lnTo>
                  <a:pt x="89390" y="39990"/>
                </a:lnTo>
                <a:lnTo>
                  <a:pt x="89390" y="40000"/>
                </a:lnTo>
                <a:lnTo>
                  <a:pt x="89400" y="39990"/>
                </a:lnTo>
                <a:lnTo>
                  <a:pt x="89400" y="40000"/>
                </a:lnTo>
                <a:lnTo>
                  <a:pt x="89400" y="39990"/>
                </a:lnTo>
                <a:lnTo>
                  <a:pt x="89400" y="39980"/>
                </a:lnTo>
                <a:lnTo>
                  <a:pt x="89410" y="39980"/>
                </a:lnTo>
                <a:lnTo>
                  <a:pt x="89410" y="39970"/>
                </a:lnTo>
                <a:lnTo>
                  <a:pt x="89410" y="39960"/>
                </a:lnTo>
                <a:lnTo>
                  <a:pt x="89420" y="39960"/>
                </a:lnTo>
                <a:lnTo>
                  <a:pt x="89410" y="39950"/>
                </a:lnTo>
                <a:lnTo>
                  <a:pt x="89410" y="39940"/>
                </a:lnTo>
                <a:lnTo>
                  <a:pt x="89400" y="39940"/>
                </a:lnTo>
                <a:lnTo>
                  <a:pt x="89400" y="39930"/>
                </a:lnTo>
                <a:lnTo>
                  <a:pt x="89410" y="39930"/>
                </a:lnTo>
                <a:lnTo>
                  <a:pt x="89400" y="39930"/>
                </a:lnTo>
                <a:lnTo>
                  <a:pt x="89410" y="39930"/>
                </a:lnTo>
                <a:lnTo>
                  <a:pt x="89410" y="39920"/>
                </a:lnTo>
                <a:lnTo>
                  <a:pt x="89410" y="39910"/>
                </a:lnTo>
                <a:lnTo>
                  <a:pt x="89410" y="39920"/>
                </a:lnTo>
                <a:lnTo>
                  <a:pt x="89410" y="39910"/>
                </a:lnTo>
                <a:lnTo>
                  <a:pt x="89410" y="39900"/>
                </a:lnTo>
                <a:lnTo>
                  <a:pt x="89420" y="39900"/>
                </a:lnTo>
                <a:lnTo>
                  <a:pt x="89430" y="39900"/>
                </a:lnTo>
                <a:lnTo>
                  <a:pt x="89430" y="39910"/>
                </a:lnTo>
                <a:lnTo>
                  <a:pt x="89440" y="39910"/>
                </a:lnTo>
                <a:lnTo>
                  <a:pt x="89440" y="39920"/>
                </a:lnTo>
                <a:lnTo>
                  <a:pt x="89450" y="39920"/>
                </a:lnTo>
                <a:lnTo>
                  <a:pt x="89450" y="39930"/>
                </a:lnTo>
                <a:lnTo>
                  <a:pt x="89460" y="39920"/>
                </a:lnTo>
                <a:lnTo>
                  <a:pt x="89460" y="39930"/>
                </a:lnTo>
                <a:lnTo>
                  <a:pt x="89460" y="39920"/>
                </a:lnTo>
                <a:lnTo>
                  <a:pt x="89470" y="39920"/>
                </a:lnTo>
                <a:lnTo>
                  <a:pt x="89470" y="39930"/>
                </a:lnTo>
                <a:lnTo>
                  <a:pt x="89480" y="39930"/>
                </a:lnTo>
                <a:lnTo>
                  <a:pt x="89480" y="39940"/>
                </a:lnTo>
                <a:lnTo>
                  <a:pt x="89480" y="39950"/>
                </a:lnTo>
                <a:lnTo>
                  <a:pt x="89470" y="39950"/>
                </a:lnTo>
                <a:lnTo>
                  <a:pt x="89470" y="39960"/>
                </a:lnTo>
                <a:lnTo>
                  <a:pt x="89480" y="39960"/>
                </a:lnTo>
                <a:lnTo>
                  <a:pt x="89480" y="39970"/>
                </a:lnTo>
                <a:lnTo>
                  <a:pt x="89480" y="39960"/>
                </a:lnTo>
                <a:lnTo>
                  <a:pt x="89480" y="39970"/>
                </a:lnTo>
                <a:lnTo>
                  <a:pt x="89470" y="39970"/>
                </a:lnTo>
                <a:lnTo>
                  <a:pt x="89470" y="39980"/>
                </a:lnTo>
                <a:lnTo>
                  <a:pt x="89470" y="39990"/>
                </a:lnTo>
                <a:lnTo>
                  <a:pt x="89480" y="39990"/>
                </a:lnTo>
                <a:lnTo>
                  <a:pt x="89480" y="39980"/>
                </a:lnTo>
                <a:lnTo>
                  <a:pt x="89480" y="39970"/>
                </a:lnTo>
                <a:lnTo>
                  <a:pt x="89480" y="39980"/>
                </a:lnTo>
                <a:lnTo>
                  <a:pt x="89480" y="39970"/>
                </a:lnTo>
                <a:lnTo>
                  <a:pt x="89490" y="39970"/>
                </a:lnTo>
                <a:lnTo>
                  <a:pt x="89500" y="39970"/>
                </a:lnTo>
                <a:lnTo>
                  <a:pt x="89500" y="39980"/>
                </a:lnTo>
                <a:lnTo>
                  <a:pt x="89500" y="39970"/>
                </a:lnTo>
                <a:lnTo>
                  <a:pt x="89500" y="39960"/>
                </a:lnTo>
                <a:lnTo>
                  <a:pt x="89510" y="39960"/>
                </a:lnTo>
                <a:lnTo>
                  <a:pt x="89500" y="39960"/>
                </a:lnTo>
                <a:lnTo>
                  <a:pt x="89510" y="39960"/>
                </a:lnTo>
                <a:lnTo>
                  <a:pt x="89510" y="39950"/>
                </a:lnTo>
                <a:lnTo>
                  <a:pt x="89510" y="39960"/>
                </a:lnTo>
                <a:lnTo>
                  <a:pt x="89520" y="39960"/>
                </a:lnTo>
                <a:lnTo>
                  <a:pt x="89530" y="39960"/>
                </a:lnTo>
                <a:lnTo>
                  <a:pt x="89520" y="39960"/>
                </a:lnTo>
                <a:lnTo>
                  <a:pt x="89530" y="39960"/>
                </a:lnTo>
                <a:lnTo>
                  <a:pt x="89530" y="39970"/>
                </a:lnTo>
                <a:lnTo>
                  <a:pt x="89530" y="39980"/>
                </a:lnTo>
                <a:lnTo>
                  <a:pt x="89530" y="39970"/>
                </a:lnTo>
                <a:lnTo>
                  <a:pt x="89540" y="39970"/>
                </a:lnTo>
                <a:lnTo>
                  <a:pt x="89550" y="39970"/>
                </a:lnTo>
                <a:lnTo>
                  <a:pt x="89540" y="39980"/>
                </a:lnTo>
                <a:lnTo>
                  <a:pt x="89540" y="39990"/>
                </a:lnTo>
                <a:lnTo>
                  <a:pt x="89540" y="39980"/>
                </a:lnTo>
                <a:lnTo>
                  <a:pt x="89550" y="39980"/>
                </a:lnTo>
                <a:lnTo>
                  <a:pt x="89560" y="39980"/>
                </a:lnTo>
                <a:lnTo>
                  <a:pt x="89560" y="39970"/>
                </a:lnTo>
                <a:lnTo>
                  <a:pt x="89550" y="39970"/>
                </a:lnTo>
                <a:lnTo>
                  <a:pt x="89540" y="39970"/>
                </a:lnTo>
                <a:lnTo>
                  <a:pt x="89540" y="39960"/>
                </a:lnTo>
                <a:lnTo>
                  <a:pt x="89550" y="39960"/>
                </a:lnTo>
                <a:lnTo>
                  <a:pt x="89560" y="39960"/>
                </a:lnTo>
                <a:lnTo>
                  <a:pt x="89560" y="39950"/>
                </a:lnTo>
                <a:lnTo>
                  <a:pt x="89560" y="39940"/>
                </a:lnTo>
                <a:lnTo>
                  <a:pt x="89570" y="39940"/>
                </a:lnTo>
                <a:lnTo>
                  <a:pt x="89570" y="39930"/>
                </a:lnTo>
                <a:lnTo>
                  <a:pt x="89570" y="39920"/>
                </a:lnTo>
                <a:lnTo>
                  <a:pt x="89580" y="39920"/>
                </a:lnTo>
                <a:lnTo>
                  <a:pt x="89580" y="39910"/>
                </a:lnTo>
                <a:lnTo>
                  <a:pt x="89590" y="39910"/>
                </a:lnTo>
                <a:lnTo>
                  <a:pt x="89590" y="39900"/>
                </a:lnTo>
                <a:lnTo>
                  <a:pt x="89590" y="39910"/>
                </a:lnTo>
                <a:lnTo>
                  <a:pt x="89590" y="39920"/>
                </a:lnTo>
                <a:lnTo>
                  <a:pt x="89600" y="39920"/>
                </a:lnTo>
                <a:lnTo>
                  <a:pt x="89610" y="39920"/>
                </a:lnTo>
                <a:lnTo>
                  <a:pt x="89610" y="39930"/>
                </a:lnTo>
                <a:lnTo>
                  <a:pt x="89620" y="39930"/>
                </a:lnTo>
                <a:lnTo>
                  <a:pt x="89620" y="39940"/>
                </a:lnTo>
                <a:lnTo>
                  <a:pt x="89630" y="39940"/>
                </a:lnTo>
                <a:lnTo>
                  <a:pt x="89640" y="39940"/>
                </a:lnTo>
                <a:lnTo>
                  <a:pt x="89640" y="39930"/>
                </a:lnTo>
                <a:lnTo>
                  <a:pt x="89640" y="39940"/>
                </a:lnTo>
                <a:lnTo>
                  <a:pt x="89630" y="39940"/>
                </a:lnTo>
                <a:lnTo>
                  <a:pt x="89630" y="39930"/>
                </a:lnTo>
                <a:lnTo>
                  <a:pt x="89620" y="39930"/>
                </a:lnTo>
                <a:lnTo>
                  <a:pt x="89610" y="39930"/>
                </a:lnTo>
                <a:lnTo>
                  <a:pt x="89610" y="39920"/>
                </a:lnTo>
                <a:lnTo>
                  <a:pt x="89600" y="39920"/>
                </a:lnTo>
                <a:lnTo>
                  <a:pt x="89600" y="39910"/>
                </a:lnTo>
                <a:lnTo>
                  <a:pt x="89600" y="39900"/>
                </a:lnTo>
                <a:lnTo>
                  <a:pt x="89610" y="39900"/>
                </a:lnTo>
                <a:lnTo>
                  <a:pt x="89620" y="39900"/>
                </a:lnTo>
                <a:lnTo>
                  <a:pt x="89620" y="39890"/>
                </a:lnTo>
                <a:lnTo>
                  <a:pt x="89610" y="39890"/>
                </a:lnTo>
                <a:lnTo>
                  <a:pt x="89610" y="39900"/>
                </a:lnTo>
                <a:lnTo>
                  <a:pt x="89610" y="39890"/>
                </a:lnTo>
                <a:lnTo>
                  <a:pt x="89600" y="39890"/>
                </a:lnTo>
                <a:lnTo>
                  <a:pt x="89610" y="39890"/>
                </a:lnTo>
                <a:lnTo>
                  <a:pt x="89610" y="39880"/>
                </a:lnTo>
                <a:lnTo>
                  <a:pt x="89610" y="39870"/>
                </a:lnTo>
                <a:lnTo>
                  <a:pt x="89610" y="39880"/>
                </a:lnTo>
                <a:lnTo>
                  <a:pt x="89600" y="39880"/>
                </a:lnTo>
                <a:lnTo>
                  <a:pt x="89600" y="39890"/>
                </a:lnTo>
                <a:lnTo>
                  <a:pt x="89590" y="39890"/>
                </a:lnTo>
                <a:lnTo>
                  <a:pt x="89580" y="39890"/>
                </a:lnTo>
                <a:lnTo>
                  <a:pt x="89580" y="39880"/>
                </a:lnTo>
                <a:lnTo>
                  <a:pt x="89580" y="39890"/>
                </a:lnTo>
                <a:lnTo>
                  <a:pt x="89590" y="39890"/>
                </a:lnTo>
                <a:lnTo>
                  <a:pt x="89590" y="39880"/>
                </a:lnTo>
                <a:lnTo>
                  <a:pt x="89580" y="39880"/>
                </a:lnTo>
                <a:lnTo>
                  <a:pt x="89580" y="39870"/>
                </a:lnTo>
                <a:lnTo>
                  <a:pt x="89580" y="39880"/>
                </a:lnTo>
                <a:lnTo>
                  <a:pt x="89580" y="39870"/>
                </a:lnTo>
                <a:lnTo>
                  <a:pt x="89570" y="39870"/>
                </a:lnTo>
                <a:lnTo>
                  <a:pt x="89580" y="39870"/>
                </a:lnTo>
                <a:lnTo>
                  <a:pt x="89570" y="39870"/>
                </a:lnTo>
                <a:lnTo>
                  <a:pt x="89570" y="39860"/>
                </a:lnTo>
                <a:lnTo>
                  <a:pt x="89560" y="39860"/>
                </a:lnTo>
                <a:lnTo>
                  <a:pt x="89560" y="39870"/>
                </a:lnTo>
                <a:lnTo>
                  <a:pt x="89550" y="39870"/>
                </a:lnTo>
                <a:lnTo>
                  <a:pt x="89550" y="39880"/>
                </a:lnTo>
                <a:lnTo>
                  <a:pt x="89540" y="39870"/>
                </a:lnTo>
                <a:lnTo>
                  <a:pt x="89540" y="39880"/>
                </a:lnTo>
                <a:lnTo>
                  <a:pt x="89540" y="39870"/>
                </a:lnTo>
                <a:lnTo>
                  <a:pt x="89540" y="39860"/>
                </a:lnTo>
                <a:lnTo>
                  <a:pt x="89540" y="39850"/>
                </a:lnTo>
                <a:lnTo>
                  <a:pt x="89540" y="39840"/>
                </a:lnTo>
                <a:lnTo>
                  <a:pt x="89540" y="39830"/>
                </a:lnTo>
                <a:lnTo>
                  <a:pt x="89530" y="39830"/>
                </a:lnTo>
                <a:lnTo>
                  <a:pt x="89530" y="39820"/>
                </a:lnTo>
                <a:lnTo>
                  <a:pt x="89520" y="39820"/>
                </a:lnTo>
                <a:lnTo>
                  <a:pt x="89520" y="39810"/>
                </a:lnTo>
                <a:lnTo>
                  <a:pt x="89510" y="39810"/>
                </a:lnTo>
                <a:lnTo>
                  <a:pt x="89510" y="39800"/>
                </a:lnTo>
                <a:lnTo>
                  <a:pt x="89520" y="39800"/>
                </a:lnTo>
                <a:lnTo>
                  <a:pt x="89520" y="39790"/>
                </a:lnTo>
                <a:lnTo>
                  <a:pt x="89530" y="39790"/>
                </a:lnTo>
                <a:lnTo>
                  <a:pt x="89540" y="39790"/>
                </a:lnTo>
                <a:lnTo>
                  <a:pt x="89550" y="39780"/>
                </a:lnTo>
                <a:lnTo>
                  <a:pt x="89560" y="39780"/>
                </a:lnTo>
                <a:lnTo>
                  <a:pt x="89570" y="39780"/>
                </a:lnTo>
                <a:lnTo>
                  <a:pt x="89570" y="39790"/>
                </a:lnTo>
                <a:lnTo>
                  <a:pt x="89560" y="39790"/>
                </a:lnTo>
                <a:lnTo>
                  <a:pt x="89560" y="39800"/>
                </a:lnTo>
                <a:lnTo>
                  <a:pt x="89560" y="39790"/>
                </a:lnTo>
                <a:lnTo>
                  <a:pt x="89570" y="39790"/>
                </a:lnTo>
                <a:lnTo>
                  <a:pt x="89580" y="39790"/>
                </a:lnTo>
                <a:lnTo>
                  <a:pt x="89570" y="39790"/>
                </a:lnTo>
                <a:lnTo>
                  <a:pt x="89580" y="39780"/>
                </a:lnTo>
                <a:lnTo>
                  <a:pt x="89590" y="39780"/>
                </a:lnTo>
                <a:lnTo>
                  <a:pt x="89600" y="39780"/>
                </a:lnTo>
                <a:lnTo>
                  <a:pt x="89600" y="39770"/>
                </a:lnTo>
                <a:lnTo>
                  <a:pt x="89610" y="39770"/>
                </a:lnTo>
                <a:lnTo>
                  <a:pt x="89610" y="39760"/>
                </a:lnTo>
                <a:lnTo>
                  <a:pt x="89600" y="39760"/>
                </a:lnTo>
                <a:lnTo>
                  <a:pt x="89600" y="39750"/>
                </a:lnTo>
                <a:lnTo>
                  <a:pt x="89610" y="39750"/>
                </a:lnTo>
                <a:lnTo>
                  <a:pt x="89610" y="39740"/>
                </a:lnTo>
                <a:lnTo>
                  <a:pt x="89610" y="39750"/>
                </a:lnTo>
                <a:lnTo>
                  <a:pt x="89620" y="39750"/>
                </a:lnTo>
                <a:lnTo>
                  <a:pt x="89620" y="39760"/>
                </a:lnTo>
                <a:lnTo>
                  <a:pt x="89620" y="39750"/>
                </a:lnTo>
                <a:lnTo>
                  <a:pt x="89610" y="39740"/>
                </a:lnTo>
                <a:lnTo>
                  <a:pt x="89620" y="39740"/>
                </a:lnTo>
                <a:lnTo>
                  <a:pt x="89620" y="39730"/>
                </a:lnTo>
                <a:lnTo>
                  <a:pt x="89620" y="39720"/>
                </a:lnTo>
                <a:lnTo>
                  <a:pt x="89620" y="39710"/>
                </a:lnTo>
                <a:lnTo>
                  <a:pt x="89620" y="39700"/>
                </a:lnTo>
                <a:lnTo>
                  <a:pt x="89630" y="39700"/>
                </a:lnTo>
                <a:lnTo>
                  <a:pt x="89630" y="39690"/>
                </a:lnTo>
                <a:lnTo>
                  <a:pt x="89630" y="39680"/>
                </a:lnTo>
                <a:lnTo>
                  <a:pt x="89620" y="39680"/>
                </a:lnTo>
                <a:lnTo>
                  <a:pt x="89610" y="39680"/>
                </a:lnTo>
                <a:lnTo>
                  <a:pt x="89610" y="39670"/>
                </a:lnTo>
                <a:lnTo>
                  <a:pt x="89610" y="3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