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Kilimanjaro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Kilimanjaro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70190" y="20650"/>
                </a:moveTo>
                <a:lnTo>
                  <a:pt x="70240" y="20680"/>
                </a:lnTo>
                <a:lnTo>
                  <a:pt x="70320" y="20720"/>
                </a:lnTo>
                <a:lnTo>
                  <a:pt x="70380" y="20750"/>
                </a:lnTo>
                <a:lnTo>
                  <a:pt x="70420" y="20780"/>
                </a:lnTo>
                <a:lnTo>
                  <a:pt x="70460" y="20800"/>
                </a:lnTo>
                <a:lnTo>
                  <a:pt x="70480" y="20810"/>
                </a:lnTo>
                <a:lnTo>
                  <a:pt x="70620" y="20890"/>
                </a:lnTo>
                <a:lnTo>
                  <a:pt x="70660" y="20910"/>
                </a:lnTo>
                <a:lnTo>
                  <a:pt x="70740" y="20960"/>
                </a:lnTo>
                <a:lnTo>
                  <a:pt x="70750" y="20960"/>
                </a:lnTo>
                <a:lnTo>
                  <a:pt x="70790" y="20980"/>
                </a:lnTo>
                <a:lnTo>
                  <a:pt x="70810" y="20990"/>
                </a:lnTo>
                <a:lnTo>
                  <a:pt x="70830" y="21000"/>
                </a:lnTo>
                <a:lnTo>
                  <a:pt x="70850" y="21020"/>
                </a:lnTo>
                <a:lnTo>
                  <a:pt x="70890" y="21040"/>
                </a:lnTo>
                <a:lnTo>
                  <a:pt x="70970" y="21090"/>
                </a:lnTo>
                <a:lnTo>
                  <a:pt x="70990" y="21100"/>
                </a:lnTo>
                <a:lnTo>
                  <a:pt x="71010" y="21110"/>
                </a:lnTo>
                <a:lnTo>
                  <a:pt x="71040" y="21130"/>
                </a:lnTo>
                <a:lnTo>
                  <a:pt x="71070" y="21150"/>
                </a:lnTo>
                <a:lnTo>
                  <a:pt x="71160" y="21210"/>
                </a:lnTo>
                <a:lnTo>
                  <a:pt x="71240" y="21260"/>
                </a:lnTo>
                <a:lnTo>
                  <a:pt x="71360" y="21340"/>
                </a:lnTo>
                <a:lnTo>
                  <a:pt x="71380" y="21360"/>
                </a:lnTo>
                <a:lnTo>
                  <a:pt x="71400" y="21370"/>
                </a:lnTo>
                <a:lnTo>
                  <a:pt x="71410" y="21380"/>
                </a:lnTo>
                <a:lnTo>
                  <a:pt x="71460" y="21410"/>
                </a:lnTo>
                <a:lnTo>
                  <a:pt x="71480" y="21420"/>
                </a:lnTo>
                <a:lnTo>
                  <a:pt x="71500" y="21430"/>
                </a:lnTo>
                <a:lnTo>
                  <a:pt x="71510" y="21440"/>
                </a:lnTo>
                <a:lnTo>
                  <a:pt x="71580" y="21480"/>
                </a:lnTo>
                <a:lnTo>
                  <a:pt x="71600" y="21500"/>
                </a:lnTo>
                <a:lnTo>
                  <a:pt x="71630" y="21520"/>
                </a:lnTo>
                <a:lnTo>
                  <a:pt x="71740" y="21590"/>
                </a:lnTo>
                <a:lnTo>
                  <a:pt x="71850" y="21670"/>
                </a:lnTo>
                <a:lnTo>
                  <a:pt x="71870" y="21680"/>
                </a:lnTo>
                <a:lnTo>
                  <a:pt x="71960" y="21740"/>
                </a:lnTo>
                <a:lnTo>
                  <a:pt x="72010" y="21780"/>
                </a:lnTo>
                <a:lnTo>
                  <a:pt x="72070" y="21820"/>
                </a:lnTo>
                <a:lnTo>
                  <a:pt x="72110" y="21840"/>
                </a:lnTo>
                <a:lnTo>
                  <a:pt x="72140" y="21870"/>
                </a:lnTo>
                <a:lnTo>
                  <a:pt x="72190" y="21900"/>
                </a:lnTo>
                <a:lnTo>
                  <a:pt x="72230" y="21920"/>
                </a:lnTo>
                <a:lnTo>
                  <a:pt x="72230" y="21930"/>
                </a:lnTo>
                <a:lnTo>
                  <a:pt x="72240" y="21970"/>
                </a:lnTo>
                <a:lnTo>
                  <a:pt x="72250" y="22000"/>
                </a:lnTo>
                <a:lnTo>
                  <a:pt x="72250" y="22040"/>
                </a:lnTo>
                <a:lnTo>
                  <a:pt x="72260" y="22100"/>
                </a:lnTo>
                <a:lnTo>
                  <a:pt x="72270" y="22130"/>
                </a:lnTo>
                <a:lnTo>
                  <a:pt x="72270" y="22180"/>
                </a:lnTo>
                <a:lnTo>
                  <a:pt x="72280" y="22200"/>
                </a:lnTo>
                <a:lnTo>
                  <a:pt x="72280" y="22210"/>
                </a:lnTo>
                <a:lnTo>
                  <a:pt x="72290" y="22260"/>
                </a:lnTo>
                <a:lnTo>
                  <a:pt x="72300" y="22340"/>
                </a:lnTo>
                <a:lnTo>
                  <a:pt x="72310" y="22380"/>
                </a:lnTo>
                <a:lnTo>
                  <a:pt x="72310" y="22390"/>
                </a:lnTo>
                <a:lnTo>
                  <a:pt x="72310" y="22400"/>
                </a:lnTo>
                <a:lnTo>
                  <a:pt x="72320" y="22430"/>
                </a:lnTo>
                <a:lnTo>
                  <a:pt x="72320" y="22460"/>
                </a:lnTo>
                <a:lnTo>
                  <a:pt x="72330" y="22510"/>
                </a:lnTo>
                <a:lnTo>
                  <a:pt x="72330" y="22540"/>
                </a:lnTo>
                <a:lnTo>
                  <a:pt x="72340" y="22580"/>
                </a:lnTo>
                <a:lnTo>
                  <a:pt x="72350" y="22630"/>
                </a:lnTo>
                <a:lnTo>
                  <a:pt x="72360" y="22680"/>
                </a:lnTo>
                <a:lnTo>
                  <a:pt x="72360" y="22720"/>
                </a:lnTo>
                <a:lnTo>
                  <a:pt x="72370" y="22750"/>
                </a:lnTo>
                <a:lnTo>
                  <a:pt x="72380" y="22820"/>
                </a:lnTo>
                <a:lnTo>
                  <a:pt x="72390" y="22880"/>
                </a:lnTo>
                <a:lnTo>
                  <a:pt x="72400" y="22900"/>
                </a:lnTo>
                <a:lnTo>
                  <a:pt x="72390" y="22910"/>
                </a:lnTo>
                <a:lnTo>
                  <a:pt x="72400" y="22960"/>
                </a:lnTo>
                <a:lnTo>
                  <a:pt x="72410" y="23020"/>
                </a:lnTo>
                <a:lnTo>
                  <a:pt x="72420" y="23060"/>
                </a:lnTo>
                <a:lnTo>
                  <a:pt x="72430" y="23110"/>
                </a:lnTo>
                <a:lnTo>
                  <a:pt x="72450" y="23270"/>
                </a:lnTo>
                <a:lnTo>
                  <a:pt x="72470" y="23440"/>
                </a:lnTo>
                <a:lnTo>
                  <a:pt x="72480" y="23510"/>
                </a:lnTo>
                <a:lnTo>
                  <a:pt x="72490" y="23510"/>
                </a:lnTo>
                <a:lnTo>
                  <a:pt x="72500" y="23580"/>
                </a:lnTo>
                <a:lnTo>
                  <a:pt x="72500" y="23590"/>
                </a:lnTo>
                <a:lnTo>
                  <a:pt x="72500" y="23600"/>
                </a:lnTo>
                <a:lnTo>
                  <a:pt x="72500" y="23640"/>
                </a:lnTo>
                <a:lnTo>
                  <a:pt x="72510" y="23680"/>
                </a:lnTo>
                <a:lnTo>
                  <a:pt x="72510" y="23690"/>
                </a:lnTo>
                <a:lnTo>
                  <a:pt x="72520" y="23720"/>
                </a:lnTo>
                <a:lnTo>
                  <a:pt x="72520" y="23750"/>
                </a:lnTo>
                <a:lnTo>
                  <a:pt x="72520" y="23770"/>
                </a:lnTo>
                <a:lnTo>
                  <a:pt x="72530" y="23800"/>
                </a:lnTo>
                <a:lnTo>
                  <a:pt x="72530" y="23830"/>
                </a:lnTo>
                <a:lnTo>
                  <a:pt x="72540" y="23870"/>
                </a:lnTo>
                <a:lnTo>
                  <a:pt x="72540" y="23900"/>
                </a:lnTo>
                <a:lnTo>
                  <a:pt x="72550" y="23940"/>
                </a:lnTo>
                <a:lnTo>
                  <a:pt x="72550" y="23970"/>
                </a:lnTo>
                <a:lnTo>
                  <a:pt x="72560" y="23980"/>
                </a:lnTo>
                <a:lnTo>
                  <a:pt x="72370" y="24120"/>
                </a:lnTo>
                <a:lnTo>
                  <a:pt x="72360" y="24120"/>
                </a:lnTo>
                <a:lnTo>
                  <a:pt x="72340" y="24130"/>
                </a:lnTo>
                <a:lnTo>
                  <a:pt x="72340" y="24180"/>
                </a:lnTo>
                <a:lnTo>
                  <a:pt x="72340" y="24190"/>
                </a:lnTo>
                <a:lnTo>
                  <a:pt x="72340" y="24260"/>
                </a:lnTo>
                <a:lnTo>
                  <a:pt x="72340" y="24310"/>
                </a:lnTo>
                <a:lnTo>
                  <a:pt x="72340" y="24360"/>
                </a:lnTo>
                <a:lnTo>
                  <a:pt x="72320" y="24380"/>
                </a:lnTo>
                <a:lnTo>
                  <a:pt x="72300" y="24410"/>
                </a:lnTo>
                <a:lnTo>
                  <a:pt x="72230" y="24410"/>
                </a:lnTo>
                <a:lnTo>
                  <a:pt x="72160" y="24420"/>
                </a:lnTo>
                <a:lnTo>
                  <a:pt x="72070" y="24520"/>
                </a:lnTo>
                <a:lnTo>
                  <a:pt x="71970" y="24610"/>
                </a:lnTo>
                <a:lnTo>
                  <a:pt x="71920" y="24660"/>
                </a:lnTo>
                <a:lnTo>
                  <a:pt x="71870" y="24710"/>
                </a:lnTo>
                <a:lnTo>
                  <a:pt x="71830" y="24750"/>
                </a:lnTo>
                <a:lnTo>
                  <a:pt x="71780" y="24790"/>
                </a:lnTo>
                <a:lnTo>
                  <a:pt x="71760" y="24820"/>
                </a:lnTo>
                <a:lnTo>
                  <a:pt x="71640" y="24950"/>
                </a:lnTo>
                <a:lnTo>
                  <a:pt x="71640" y="24960"/>
                </a:lnTo>
                <a:lnTo>
                  <a:pt x="71550" y="25060"/>
                </a:lnTo>
                <a:lnTo>
                  <a:pt x="71540" y="25060"/>
                </a:lnTo>
                <a:lnTo>
                  <a:pt x="71500" y="25110"/>
                </a:lnTo>
                <a:lnTo>
                  <a:pt x="71500" y="25170"/>
                </a:lnTo>
                <a:lnTo>
                  <a:pt x="71500" y="25230"/>
                </a:lnTo>
                <a:lnTo>
                  <a:pt x="71500" y="25260"/>
                </a:lnTo>
                <a:lnTo>
                  <a:pt x="71500" y="25280"/>
                </a:lnTo>
                <a:lnTo>
                  <a:pt x="71500" y="25290"/>
                </a:lnTo>
                <a:lnTo>
                  <a:pt x="71510" y="25290"/>
                </a:lnTo>
                <a:lnTo>
                  <a:pt x="71520" y="25290"/>
                </a:lnTo>
                <a:lnTo>
                  <a:pt x="71530" y="25290"/>
                </a:lnTo>
                <a:lnTo>
                  <a:pt x="71540" y="25290"/>
                </a:lnTo>
                <a:lnTo>
                  <a:pt x="71550" y="25290"/>
                </a:lnTo>
                <a:lnTo>
                  <a:pt x="71560" y="25290"/>
                </a:lnTo>
                <a:lnTo>
                  <a:pt x="71570" y="25280"/>
                </a:lnTo>
                <a:lnTo>
                  <a:pt x="71580" y="25280"/>
                </a:lnTo>
                <a:lnTo>
                  <a:pt x="71580" y="25270"/>
                </a:lnTo>
                <a:lnTo>
                  <a:pt x="71600" y="25270"/>
                </a:lnTo>
                <a:lnTo>
                  <a:pt x="71610" y="25270"/>
                </a:lnTo>
                <a:lnTo>
                  <a:pt x="71610" y="25280"/>
                </a:lnTo>
                <a:lnTo>
                  <a:pt x="71620" y="25280"/>
                </a:lnTo>
                <a:lnTo>
                  <a:pt x="71630" y="25280"/>
                </a:lnTo>
                <a:lnTo>
                  <a:pt x="71640" y="25280"/>
                </a:lnTo>
                <a:lnTo>
                  <a:pt x="71650" y="25280"/>
                </a:lnTo>
                <a:lnTo>
                  <a:pt x="71660" y="25280"/>
                </a:lnTo>
                <a:lnTo>
                  <a:pt x="71670" y="25290"/>
                </a:lnTo>
                <a:lnTo>
                  <a:pt x="71680" y="25290"/>
                </a:lnTo>
                <a:lnTo>
                  <a:pt x="71690" y="25300"/>
                </a:lnTo>
                <a:lnTo>
                  <a:pt x="71690" y="25310"/>
                </a:lnTo>
                <a:lnTo>
                  <a:pt x="71700" y="25310"/>
                </a:lnTo>
                <a:lnTo>
                  <a:pt x="71710" y="25300"/>
                </a:lnTo>
                <a:lnTo>
                  <a:pt x="71720" y="25300"/>
                </a:lnTo>
                <a:lnTo>
                  <a:pt x="71730" y="25300"/>
                </a:lnTo>
                <a:lnTo>
                  <a:pt x="71740" y="25300"/>
                </a:lnTo>
                <a:lnTo>
                  <a:pt x="71750" y="25300"/>
                </a:lnTo>
                <a:lnTo>
                  <a:pt x="71760" y="25300"/>
                </a:lnTo>
                <a:lnTo>
                  <a:pt x="71770" y="25290"/>
                </a:lnTo>
                <a:lnTo>
                  <a:pt x="71780" y="25290"/>
                </a:lnTo>
                <a:lnTo>
                  <a:pt x="71780" y="25300"/>
                </a:lnTo>
                <a:lnTo>
                  <a:pt x="71780" y="25310"/>
                </a:lnTo>
                <a:lnTo>
                  <a:pt x="71790" y="25320"/>
                </a:lnTo>
                <a:lnTo>
                  <a:pt x="71790" y="25330"/>
                </a:lnTo>
                <a:lnTo>
                  <a:pt x="71800" y="25330"/>
                </a:lnTo>
                <a:lnTo>
                  <a:pt x="71810" y="25330"/>
                </a:lnTo>
                <a:lnTo>
                  <a:pt x="71820" y="25340"/>
                </a:lnTo>
                <a:lnTo>
                  <a:pt x="71830" y="25340"/>
                </a:lnTo>
                <a:lnTo>
                  <a:pt x="71830" y="25350"/>
                </a:lnTo>
                <a:lnTo>
                  <a:pt x="71830" y="25360"/>
                </a:lnTo>
                <a:lnTo>
                  <a:pt x="71830" y="25370"/>
                </a:lnTo>
                <a:lnTo>
                  <a:pt x="71840" y="25380"/>
                </a:lnTo>
                <a:lnTo>
                  <a:pt x="71830" y="25390"/>
                </a:lnTo>
                <a:lnTo>
                  <a:pt x="71840" y="25400"/>
                </a:lnTo>
                <a:lnTo>
                  <a:pt x="71840" y="25410"/>
                </a:lnTo>
                <a:lnTo>
                  <a:pt x="71830" y="25420"/>
                </a:lnTo>
                <a:lnTo>
                  <a:pt x="71840" y="25430"/>
                </a:lnTo>
                <a:lnTo>
                  <a:pt x="71830" y="25440"/>
                </a:lnTo>
                <a:lnTo>
                  <a:pt x="71830" y="25450"/>
                </a:lnTo>
                <a:lnTo>
                  <a:pt x="71840" y="25460"/>
                </a:lnTo>
                <a:lnTo>
                  <a:pt x="71840" y="25470"/>
                </a:lnTo>
                <a:lnTo>
                  <a:pt x="71840" y="25480"/>
                </a:lnTo>
                <a:lnTo>
                  <a:pt x="71840" y="25490"/>
                </a:lnTo>
                <a:lnTo>
                  <a:pt x="71840" y="25500"/>
                </a:lnTo>
                <a:lnTo>
                  <a:pt x="71830" y="25510"/>
                </a:lnTo>
                <a:lnTo>
                  <a:pt x="71800" y="25520"/>
                </a:lnTo>
                <a:lnTo>
                  <a:pt x="71790" y="25530"/>
                </a:lnTo>
                <a:lnTo>
                  <a:pt x="71790" y="25540"/>
                </a:lnTo>
                <a:lnTo>
                  <a:pt x="71780" y="25550"/>
                </a:lnTo>
                <a:lnTo>
                  <a:pt x="71780" y="25560"/>
                </a:lnTo>
                <a:lnTo>
                  <a:pt x="71780" y="25570"/>
                </a:lnTo>
                <a:lnTo>
                  <a:pt x="71770" y="25580"/>
                </a:lnTo>
                <a:lnTo>
                  <a:pt x="71760" y="25580"/>
                </a:lnTo>
                <a:lnTo>
                  <a:pt x="71740" y="25580"/>
                </a:lnTo>
                <a:lnTo>
                  <a:pt x="71730" y="25590"/>
                </a:lnTo>
                <a:lnTo>
                  <a:pt x="71730" y="25600"/>
                </a:lnTo>
                <a:lnTo>
                  <a:pt x="71730" y="25620"/>
                </a:lnTo>
                <a:lnTo>
                  <a:pt x="71720" y="25640"/>
                </a:lnTo>
                <a:lnTo>
                  <a:pt x="71710" y="25640"/>
                </a:lnTo>
                <a:lnTo>
                  <a:pt x="71700" y="25640"/>
                </a:lnTo>
                <a:lnTo>
                  <a:pt x="71700" y="25650"/>
                </a:lnTo>
                <a:lnTo>
                  <a:pt x="71690" y="25660"/>
                </a:lnTo>
                <a:lnTo>
                  <a:pt x="71680" y="25660"/>
                </a:lnTo>
                <a:lnTo>
                  <a:pt x="71680" y="25670"/>
                </a:lnTo>
                <a:lnTo>
                  <a:pt x="71690" y="25680"/>
                </a:lnTo>
                <a:lnTo>
                  <a:pt x="71690" y="25690"/>
                </a:lnTo>
                <a:lnTo>
                  <a:pt x="71690" y="25700"/>
                </a:lnTo>
                <a:lnTo>
                  <a:pt x="71690" y="25710"/>
                </a:lnTo>
                <a:lnTo>
                  <a:pt x="71680" y="25720"/>
                </a:lnTo>
                <a:lnTo>
                  <a:pt x="71670" y="25720"/>
                </a:lnTo>
                <a:lnTo>
                  <a:pt x="71670" y="25730"/>
                </a:lnTo>
                <a:lnTo>
                  <a:pt x="71670" y="25740"/>
                </a:lnTo>
                <a:lnTo>
                  <a:pt x="71660" y="25740"/>
                </a:lnTo>
                <a:lnTo>
                  <a:pt x="71660" y="25750"/>
                </a:lnTo>
                <a:lnTo>
                  <a:pt x="71660" y="25760"/>
                </a:lnTo>
                <a:lnTo>
                  <a:pt x="71660" y="25770"/>
                </a:lnTo>
                <a:lnTo>
                  <a:pt x="71660" y="25780"/>
                </a:lnTo>
                <a:lnTo>
                  <a:pt x="71670" y="25780"/>
                </a:lnTo>
                <a:lnTo>
                  <a:pt x="71680" y="25790"/>
                </a:lnTo>
                <a:lnTo>
                  <a:pt x="71680" y="25800"/>
                </a:lnTo>
                <a:lnTo>
                  <a:pt x="71690" y="25810"/>
                </a:lnTo>
                <a:lnTo>
                  <a:pt x="71700" y="25810"/>
                </a:lnTo>
                <a:lnTo>
                  <a:pt x="71710" y="25810"/>
                </a:lnTo>
                <a:lnTo>
                  <a:pt x="71720" y="25810"/>
                </a:lnTo>
                <a:lnTo>
                  <a:pt x="71720" y="25820"/>
                </a:lnTo>
                <a:lnTo>
                  <a:pt x="71730" y="25820"/>
                </a:lnTo>
                <a:lnTo>
                  <a:pt x="71740" y="25820"/>
                </a:lnTo>
                <a:lnTo>
                  <a:pt x="71750" y="25830"/>
                </a:lnTo>
                <a:lnTo>
                  <a:pt x="71760" y="25830"/>
                </a:lnTo>
                <a:lnTo>
                  <a:pt x="71770" y="25830"/>
                </a:lnTo>
                <a:lnTo>
                  <a:pt x="71780" y="25830"/>
                </a:lnTo>
                <a:lnTo>
                  <a:pt x="71790" y="25830"/>
                </a:lnTo>
                <a:lnTo>
                  <a:pt x="71800" y="25830"/>
                </a:lnTo>
                <a:lnTo>
                  <a:pt x="71810" y="25830"/>
                </a:lnTo>
                <a:lnTo>
                  <a:pt x="71810" y="25820"/>
                </a:lnTo>
                <a:lnTo>
                  <a:pt x="71820" y="25810"/>
                </a:lnTo>
                <a:lnTo>
                  <a:pt x="71830" y="25810"/>
                </a:lnTo>
                <a:lnTo>
                  <a:pt x="71840" y="25810"/>
                </a:lnTo>
                <a:lnTo>
                  <a:pt x="71850" y="25810"/>
                </a:lnTo>
                <a:lnTo>
                  <a:pt x="71860" y="25810"/>
                </a:lnTo>
                <a:lnTo>
                  <a:pt x="71870" y="25810"/>
                </a:lnTo>
                <a:lnTo>
                  <a:pt x="71880" y="25800"/>
                </a:lnTo>
                <a:lnTo>
                  <a:pt x="71890" y="25800"/>
                </a:lnTo>
                <a:lnTo>
                  <a:pt x="71900" y="25790"/>
                </a:lnTo>
                <a:lnTo>
                  <a:pt x="71910" y="25780"/>
                </a:lnTo>
                <a:lnTo>
                  <a:pt x="71920" y="25780"/>
                </a:lnTo>
                <a:lnTo>
                  <a:pt x="71930" y="25780"/>
                </a:lnTo>
                <a:lnTo>
                  <a:pt x="71940" y="25770"/>
                </a:lnTo>
                <a:lnTo>
                  <a:pt x="71950" y="25770"/>
                </a:lnTo>
                <a:lnTo>
                  <a:pt x="71960" y="25770"/>
                </a:lnTo>
                <a:lnTo>
                  <a:pt x="71970" y="25770"/>
                </a:lnTo>
                <a:lnTo>
                  <a:pt x="71980" y="25770"/>
                </a:lnTo>
                <a:lnTo>
                  <a:pt x="71990" y="25770"/>
                </a:lnTo>
                <a:lnTo>
                  <a:pt x="72000" y="25770"/>
                </a:lnTo>
                <a:lnTo>
                  <a:pt x="72000" y="25760"/>
                </a:lnTo>
                <a:lnTo>
                  <a:pt x="72010" y="25750"/>
                </a:lnTo>
                <a:lnTo>
                  <a:pt x="72020" y="25750"/>
                </a:lnTo>
                <a:lnTo>
                  <a:pt x="72020" y="25740"/>
                </a:lnTo>
                <a:lnTo>
                  <a:pt x="72030" y="25740"/>
                </a:lnTo>
                <a:lnTo>
                  <a:pt x="72050" y="25730"/>
                </a:lnTo>
                <a:lnTo>
                  <a:pt x="72060" y="25730"/>
                </a:lnTo>
                <a:lnTo>
                  <a:pt x="72070" y="25720"/>
                </a:lnTo>
                <a:lnTo>
                  <a:pt x="72080" y="25720"/>
                </a:lnTo>
                <a:lnTo>
                  <a:pt x="72090" y="25710"/>
                </a:lnTo>
                <a:lnTo>
                  <a:pt x="72090" y="25700"/>
                </a:lnTo>
                <a:lnTo>
                  <a:pt x="72110" y="25690"/>
                </a:lnTo>
                <a:lnTo>
                  <a:pt x="72130" y="25680"/>
                </a:lnTo>
                <a:lnTo>
                  <a:pt x="72150" y="25670"/>
                </a:lnTo>
                <a:lnTo>
                  <a:pt x="72170" y="25660"/>
                </a:lnTo>
                <a:lnTo>
                  <a:pt x="72190" y="25660"/>
                </a:lnTo>
                <a:lnTo>
                  <a:pt x="72190" y="25670"/>
                </a:lnTo>
                <a:lnTo>
                  <a:pt x="72200" y="25670"/>
                </a:lnTo>
                <a:lnTo>
                  <a:pt x="72220" y="25660"/>
                </a:lnTo>
                <a:lnTo>
                  <a:pt x="72240" y="25660"/>
                </a:lnTo>
                <a:lnTo>
                  <a:pt x="72260" y="25680"/>
                </a:lnTo>
                <a:lnTo>
                  <a:pt x="72260" y="25690"/>
                </a:lnTo>
                <a:lnTo>
                  <a:pt x="72260" y="25700"/>
                </a:lnTo>
                <a:lnTo>
                  <a:pt x="72270" y="25700"/>
                </a:lnTo>
                <a:lnTo>
                  <a:pt x="72270" y="25710"/>
                </a:lnTo>
                <a:lnTo>
                  <a:pt x="72280" y="25720"/>
                </a:lnTo>
                <a:lnTo>
                  <a:pt x="72290" y="25730"/>
                </a:lnTo>
                <a:lnTo>
                  <a:pt x="72300" y="25730"/>
                </a:lnTo>
                <a:lnTo>
                  <a:pt x="72310" y="25740"/>
                </a:lnTo>
                <a:lnTo>
                  <a:pt x="72320" y="25730"/>
                </a:lnTo>
                <a:lnTo>
                  <a:pt x="72330" y="25730"/>
                </a:lnTo>
                <a:lnTo>
                  <a:pt x="72340" y="25740"/>
                </a:lnTo>
                <a:lnTo>
                  <a:pt x="72350" y="25750"/>
                </a:lnTo>
                <a:lnTo>
                  <a:pt x="72360" y="25750"/>
                </a:lnTo>
                <a:lnTo>
                  <a:pt x="72360" y="25760"/>
                </a:lnTo>
                <a:lnTo>
                  <a:pt x="72370" y="25770"/>
                </a:lnTo>
                <a:lnTo>
                  <a:pt x="72370" y="25780"/>
                </a:lnTo>
                <a:lnTo>
                  <a:pt x="72370" y="25790"/>
                </a:lnTo>
                <a:lnTo>
                  <a:pt x="72380" y="25790"/>
                </a:lnTo>
                <a:lnTo>
                  <a:pt x="72390" y="25810"/>
                </a:lnTo>
                <a:lnTo>
                  <a:pt x="72390" y="25820"/>
                </a:lnTo>
                <a:lnTo>
                  <a:pt x="72400" y="25820"/>
                </a:lnTo>
                <a:lnTo>
                  <a:pt x="72400" y="25830"/>
                </a:lnTo>
                <a:lnTo>
                  <a:pt x="72410" y="25830"/>
                </a:lnTo>
                <a:lnTo>
                  <a:pt x="72420" y="25840"/>
                </a:lnTo>
                <a:lnTo>
                  <a:pt x="72430" y="25840"/>
                </a:lnTo>
                <a:lnTo>
                  <a:pt x="72430" y="25850"/>
                </a:lnTo>
                <a:lnTo>
                  <a:pt x="72440" y="25850"/>
                </a:lnTo>
                <a:lnTo>
                  <a:pt x="72450" y="25850"/>
                </a:lnTo>
                <a:lnTo>
                  <a:pt x="72460" y="25860"/>
                </a:lnTo>
                <a:lnTo>
                  <a:pt x="72470" y="25860"/>
                </a:lnTo>
                <a:lnTo>
                  <a:pt x="72480" y="25860"/>
                </a:lnTo>
                <a:lnTo>
                  <a:pt x="72490" y="25860"/>
                </a:lnTo>
                <a:lnTo>
                  <a:pt x="72500" y="25860"/>
                </a:lnTo>
                <a:lnTo>
                  <a:pt x="72510" y="25860"/>
                </a:lnTo>
                <a:lnTo>
                  <a:pt x="72520" y="25860"/>
                </a:lnTo>
                <a:lnTo>
                  <a:pt x="72530" y="25860"/>
                </a:lnTo>
                <a:lnTo>
                  <a:pt x="72530" y="25870"/>
                </a:lnTo>
                <a:lnTo>
                  <a:pt x="72540" y="25870"/>
                </a:lnTo>
                <a:lnTo>
                  <a:pt x="72550" y="25870"/>
                </a:lnTo>
                <a:lnTo>
                  <a:pt x="72560" y="25870"/>
                </a:lnTo>
                <a:lnTo>
                  <a:pt x="72570" y="25870"/>
                </a:lnTo>
                <a:lnTo>
                  <a:pt x="72590" y="25870"/>
                </a:lnTo>
                <a:lnTo>
                  <a:pt x="72620" y="25870"/>
                </a:lnTo>
                <a:lnTo>
                  <a:pt x="72640" y="25880"/>
                </a:lnTo>
                <a:lnTo>
                  <a:pt x="72650" y="25880"/>
                </a:lnTo>
                <a:lnTo>
                  <a:pt x="72650" y="25890"/>
                </a:lnTo>
                <a:lnTo>
                  <a:pt x="72660" y="25900"/>
                </a:lnTo>
                <a:lnTo>
                  <a:pt x="72670" y="25910"/>
                </a:lnTo>
                <a:lnTo>
                  <a:pt x="72680" y="25920"/>
                </a:lnTo>
                <a:lnTo>
                  <a:pt x="72680" y="25930"/>
                </a:lnTo>
                <a:lnTo>
                  <a:pt x="72690" y="25940"/>
                </a:lnTo>
                <a:lnTo>
                  <a:pt x="72700" y="25950"/>
                </a:lnTo>
                <a:lnTo>
                  <a:pt x="72740" y="25960"/>
                </a:lnTo>
                <a:lnTo>
                  <a:pt x="72780" y="25970"/>
                </a:lnTo>
                <a:lnTo>
                  <a:pt x="72790" y="25970"/>
                </a:lnTo>
                <a:lnTo>
                  <a:pt x="72830" y="25980"/>
                </a:lnTo>
                <a:lnTo>
                  <a:pt x="72840" y="26000"/>
                </a:lnTo>
                <a:lnTo>
                  <a:pt x="72850" y="26030"/>
                </a:lnTo>
                <a:lnTo>
                  <a:pt x="72860" y="26030"/>
                </a:lnTo>
                <a:lnTo>
                  <a:pt x="72860" y="26040"/>
                </a:lnTo>
                <a:lnTo>
                  <a:pt x="72860" y="26050"/>
                </a:lnTo>
                <a:lnTo>
                  <a:pt x="72870" y="26080"/>
                </a:lnTo>
                <a:lnTo>
                  <a:pt x="72870" y="26090"/>
                </a:lnTo>
                <a:lnTo>
                  <a:pt x="72870" y="26100"/>
                </a:lnTo>
                <a:lnTo>
                  <a:pt x="72870" y="26110"/>
                </a:lnTo>
                <a:lnTo>
                  <a:pt x="72870" y="26120"/>
                </a:lnTo>
                <a:lnTo>
                  <a:pt x="72870" y="26140"/>
                </a:lnTo>
                <a:lnTo>
                  <a:pt x="72870" y="26150"/>
                </a:lnTo>
                <a:lnTo>
                  <a:pt x="72870" y="26160"/>
                </a:lnTo>
                <a:lnTo>
                  <a:pt x="72870" y="26170"/>
                </a:lnTo>
                <a:lnTo>
                  <a:pt x="72880" y="26180"/>
                </a:lnTo>
                <a:lnTo>
                  <a:pt x="72880" y="26190"/>
                </a:lnTo>
                <a:lnTo>
                  <a:pt x="72890" y="26210"/>
                </a:lnTo>
                <a:lnTo>
                  <a:pt x="72900" y="26230"/>
                </a:lnTo>
                <a:lnTo>
                  <a:pt x="72970" y="26520"/>
                </a:lnTo>
                <a:lnTo>
                  <a:pt x="73030" y="26730"/>
                </a:lnTo>
                <a:lnTo>
                  <a:pt x="73060" y="26780"/>
                </a:lnTo>
                <a:lnTo>
                  <a:pt x="73080" y="26830"/>
                </a:lnTo>
                <a:lnTo>
                  <a:pt x="73080" y="26850"/>
                </a:lnTo>
                <a:lnTo>
                  <a:pt x="73100" y="26880"/>
                </a:lnTo>
                <a:lnTo>
                  <a:pt x="73110" y="26920"/>
                </a:lnTo>
                <a:lnTo>
                  <a:pt x="73120" y="26950"/>
                </a:lnTo>
                <a:lnTo>
                  <a:pt x="73140" y="26990"/>
                </a:lnTo>
                <a:lnTo>
                  <a:pt x="73150" y="27020"/>
                </a:lnTo>
                <a:lnTo>
                  <a:pt x="73160" y="27060"/>
                </a:lnTo>
                <a:lnTo>
                  <a:pt x="73170" y="27060"/>
                </a:lnTo>
                <a:lnTo>
                  <a:pt x="73180" y="27090"/>
                </a:lnTo>
                <a:lnTo>
                  <a:pt x="73300" y="27180"/>
                </a:lnTo>
                <a:lnTo>
                  <a:pt x="73430" y="27270"/>
                </a:lnTo>
                <a:lnTo>
                  <a:pt x="73460" y="27290"/>
                </a:lnTo>
                <a:lnTo>
                  <a:pt x="73500" y="27320"/>
                </a:lnTo>
                <a:lnTo>
                  <a:pt x="73540" y="27350"/>
                </a:lnTo>
                <a:lnTo>
                  <a:pt x="73550" y="27350"/>
                </a:lnTo>
                <a:lnTo>
                  <a:pt x="73590" y="27380"/>
                </a:lnTo>
                <a:lnTo>
                  <a:pt x="73640" y="27420"/>
                </a:lnTo>
                <a:lnTo>
                  <a:pt x="73690" y="27450"/>
                </a:lnTo>
                <a:lnTo>
                  <a:pt x="73750" y="27490"/>
                </a:lnTo>
                <a:lnTo>
                  <a:pt x="73800" y="27530"/>
                </a:lnTo>
                <a:lnTo>
                  <a:pt x="73860" y="27570"/>
                </a:lnTo>
                <a:lnTo>
                  <a:pt x="73910" y="27610"/>
                </a:lnTo>
                <a:lnTo>
                  <a:pt x="73960" y="27640"/>
                </a:lnTo>
                <a:lnTo>
                  <a:pt x="74010" y="27670"/>
                </a:lnTo>
                <a:lnTo>
                  <a:pt x="74050" y="27710"/>
                </a:lnTo>
                <a:lnTo>
                  <a:pt x="74060" y="27710"/>
                </a:lnTo>
                <a:lnTo>
                  <a:pt x="74120" y="27750"/>
                </a:lnTo>
                <a:lnTo>
                  <a:pt x="74180" y="27800"/>
                </a:lnTo>
                <a:lnTo>
                  <a:pt x="74190" y="27800"/>
                </a:lnTo>
                <a:lnTo>
                  <a:pt x="74240" y="27840"/>
                </a:lnTo>
                <a:lnTo>
                  <a:pt x="74290" y="27880"/>
                </a:lnTo>
                <a:lnTo>
                  <a:pt x="74310" y="27890"/>
                </a:lnTo>
                <a:lnTo>
                  <a:pt x="74340" y="27910"/>
                </a:lnTo>
                <a:lnTo>
                  <a:pt x="74430" y="27980"/>
                </a:lnTo>
                <a:lnTo>
                  <a:pt x="74520" y="28040"/>
                </a:lnTo>
                <a:lnTo>
                  <a:pt x="74570" y="28070"/>
                </a:lnTo>
                <a:lnTo>
                  <a:pt x="74620" y="28100"/>
                </a:lnTo>
                <a:lnTo>
                  <a:pt x="74670" y="28140"/>
                </a:lnTo>
                <a:lnTo>
                  <a:pt x="74720" y="28180"/>
                </a:lnTo>
                <a:lnTo>
                  <a:pt x="74810" y="28240"/>
                </a:lnTo>
                <a:lnTo>
                  <a:pt x="74900" y="28300"/>
                </a:lnTo>
                <a:lnTo>
                  <a:pt x="74960" y="28350"/>
                </a:lnTo>
                <a:lnTo>
                  <a:pt x="74980" y="28360"/>
                </a:lnTo>
                <a:lnTo>
                  <a:pt x="75030" y="28390"/>
                </a:lnTo>
                <a:lnTo>
                  <a:pt x="75070" y="28420"/>
                </a:lnTo>
                <a:lnTo>
                  <a:pt x="75110" y="28450"/>
                </a:lnTo>
                <a:lnTo>
                  <a:pt x="75290" y="28580"/>
                </a:lnTo>
                <a:lnTo>
                  <a:pt x="75470" y="28700"/>
                </a:lnTo>
                <a:lnTo>
                  <a:pt x="76390" y="29350"/>
                </a:lnTo>
                <a:lnTo>
                  <a:pt x="77300" y="29990"/>
                </a:lnTo>
                <a:lnTo>
                  <a:pt x="77370" y="30040"/>
                </a:lnTo>
                <a:lnTo>
                  <a:pt x="77440" y="30090"/>
                </a:lnTo>
                <a:lnTo>
                  <a:pt x="77500" y="30130"/>
                </a:lnTo>
                <a:lnTo>
                  <a:pt x="77550" y="30170"/>
                </a:lnTo>
                <a:lnTo>
                  <a:pt x="77640" y="30230"/>
                </a:lnTo>
                <a:lnTo>
                  <a:pt x="77730" y="30290"/>
                </a:lnTo>
                <a:lnTo>
                  <a:pt x="77770" y="30320"/>
                </a:lnTo>
                <a:lnTo>
                  <a:pt x="77800" y="30350"/>
                </a:lnTo>
                <a:lnTo>
                  <a:pt x="77860" y="30390"/>
                </a:lnTo>
                <a:lnTo>
                  <a:pt x="77920" y="30430"/>
                </a:lnTo>
                <a:lnTo>
                  <a:pt x="77970" y="30460"/>
                </a:lnTo>
                <a:lnTo>
                  <a:pt x="78010" y="30500"/>
                </a:lnTo>
                <a:lnTo>
                  <a:pt x="78080" y="30540"/>
                </a:lnTo>
                <a:lnTo>
                  <a:pt x="78150" y="30590"/>
                </a:lnTo>
                <a:lnTo>
                  <a:pt x="78190" y="30620"/>
                </a:lnTo>
                <a:lnTo>
                  <a:pt x="78230" y="30650"/>
                </a:lnTo>
                <a:lnTo>
                  <a:pt x="78260" y="30670"/>
                </a:lnTo>
                <a:lnTo>
                  <a:pt x="78290" y="30690"/>
                </a:lnTo>
                <a:lnTo>
                  <a:pt x="78350" y="30730"/>
                </a:lnTo>
                <a:lnTo>
                  <a:pt x="78360" y="30740"/>
                </a:lnTo>
                <a:lnTo>
                  <a:pt x="78070" y="31190"/>
                </a:lnTo>
                <a:lnTo>
                  <a:pt x="78000" y="31300"/>
                </a:lnTo>
                <a:lnTo>
                  <a:pt x="77980" y="31310"/>
                </a:lnTo>
                <a:lnTo>
                  <a:pt x="77960" y="31350"/>
                </a:lnTo>
                <a:lnTo>
                  <a:pt x="77840" y="31550"/>
                </a:lnTo>
                <a:lnTo>
                  <a:pt x="77840" y="31560"/>
                </a:lnTo>
                <a:lnTo>
                  <a:pt x="77790" y="31640"/>
                </a:lnTo>
                <a:lnTo>
                  <a:pt x="77760" y="31680"/>
                </a:lnTo>
                <a:lnTo>
                  <a:pt x="77720" y="31760"/>
                </a:lnTo>
                <a:lnTo>
                  <a:pt x="77650" y="31860"/>
                </a:lnTo>
                <a:lnTo>
                  <a:pt x="77620" y="31910"/>
                </a:lnTo>
                <a:lnTo>
                  <a:pt x="77610" y="31930"/>
                </a:lnTo>
                <a:lnTo>
                  <a:pt x="77540" y="32040"/>
                </a:lnTo>
                <a:lnTo>
                  <a:pt x="77530" y="32040"/>
                </a:lnTo>
                <a:lnTo>
                  <a:pt x="77440" y="32190"/>
                </a:lnTo>
                <a:lnTo>
                  <a:pt x="77380" y="32290"/>
                </a:lnTo>
                <a:lnTo>
                  <a:pt x="77320" y="32380"/>
                </a:lnTo>
                <a:lnTo>
                  <a:pt x="77280" y="32450"/>
                </a:lnTo>
                <a:lnTo>
                  <a:pt x="77120" y="32680"/>
                </a:lnTo>
                <a:lnTo>
                  <a:pt x="77070" y="32750"/>
                </a:lnTo>
                <a:lnTo>
                  <a:pt x="77010" y="32840"/>
                </a:lnTo>
                <a:lnTo>
                  <a:pt x="76980" y="32890"/>
                </a:lnTo>
                <a:lnTo>
                  <a:pt x="76860" y="33070"/>
                </a:lnTo>
                <a:lnTo>
                  <a:pt x="76710" y="33280"/>
                </a:lnTo>
                <a:lnTo>
                  <a:pt x="76590" y="33460"/>
                </a:lnTo>
                <a:lnTo>
                  <a:pt x="76480" y="33630"/>
                </a:lnTo>
                <a:lnTo>
                  <a:pt x="76360" y="33790"/>
                </a:lnTo>
                <a:lnTo>
                  <a:pt x="76280" y="33890"/>
                </a:lnTo>
                <a:lnTo>
                  <a:pt x="76240" y="33940"/>
                </a:lnTo>
                <a:lnTo>
                  <a:pt x="76240" y="33950"/>
                </a:lnTo>
                <a:lnTo>
                  <a:pt x="76120" y="34100"/>
                </a:lnTo>
                <a:lnTo>
                  <a:pt x="76050" y="34200"/>
                </a:lnTo>
                <a:lnTo>
                  <a:pt x="75990" y="34280"/>
                </a:lnTo>
                <a:lnTo>
                  <a:pt x="75980" y="34300"/>
                </a:lnTo>
                <a:lnTo>
                  <a:pt x="75980" y="34340"/>
                </a:lnTo>
                <a:lnTo>
                  <a:pt x="75980" y="34380"/>
                </a:lnTo>
                <a:lnTo>
                  <a:pt x="75980" y="34430"/>
                </a:lnTo>
                <a:lnTo>
                  <a:pt x="75980" y="34470"/>
                </a:lnTo>
                <a:lnTo>
                  <a:pt x="75980" y="34510"/>
                </a:lnTo>
                <a:lnTo>
                  <a:pt x="75980" y="34550"/>
                </a:lnTo>
                <a:lnTo>
                  <a:pt x="75980" y="34590"/>
                </a:lnTo>
                <a:lnTo>
                  <a:pt x="75970" y="34630"/>
                </a:lnTo>
                <a:lnTo>
                  <a:pt x="75970" y="34640"/>
                </a:lnTo>
                <a:lnTo>
                  <a:pt x="75970" y="34650"/>
                </a:lnTo>
                <a:lnTo>
                  <a:pt x="75970" y="34660"/>
                </a:lnTo>
                <a:lnTo>
                  <a:pt x="75960" y="34670"/>
                </a:lnTo>
                <a:lnTo>
                  <a:pt x="75950" y="34700"/>
                </a:lnTo>
                <a:lnTo>
                  <a:pt x="75950" y="34720"/>
                </a:lnTo>
                <a:lnTo>
                  <a:pt x="75950" y="34730"/>
                </a:lnTo>
                <a:lnTo>
                  <a:pt x="75940" y="34750"/>
                </a:lnTo>
                <a:lnTo>
                  <a:pt x="75920" y="34770"/>
                </a:lnTo>
                <a:lnTo>
                  <a:pt x="75910" y="34790"/>
                </a:lnTo>
                <a:lnTo>
                  <a:pt x="75900" y="34780"/>
                </a:lnTo>
                <a:lnTo>
                  <a:pt x="75910" y="34790"/>
                </a:lnTo>
                <a:lnTo>
                  <a:pt x="75900" y="34810"/>
                </a:lnTo>
                <a:lnTo>
                  <a:pt x="75890" y="34830"/>
                </a:lnTo>
                <a:lnTo>
                  <a:pt x="75860" y="34860"/>
                </a:lnTo>
                <a:lnTo>
                  <a:pt x="75830" y="34870"/>
                </a:lnTo>
                <a:lnTo>
                  <a:pt x="75800" y="34890"/>
                </a:lnTo>
                <a:lnTo>
                  <a:pt x="75780" y="34910"/>
                </a:lnTo>
                <a:lnTo>
                  <a:pt x="75750" y="34920"/>
                </a:lnTo>
                <a:lnTo>
                  <a:pt x="75720" y="34940"/>
                </a:lnTo>
                <a:lnTo>
                  <a:pt x="75680" y="34960"/>
                </a:lnTo>
                <a:lnTo>
                  <a:pt x="75640" y="34970"/>
                </a:lnTo>
                <a:lnTo>
                  <a:pt x="75590" y="34980"/>
                </a:lnTo>
                <a:lnTo>
                  <a:pt x="75550" y="34980"/>
                </a:lnTo>
                <a:lnTo>
                  <a:pt x="75510" y="34980"/>
                </a:lnTo>
                <a:lnTo>
                  <a:pt x="75470" y="34970"/>
                </a:lnTo>
                <a:lnTo>
                  <a:pt x="75430" y="34980"/>
                </a:lnTo>
                <a:lnTo>
                  <a:pt x="75400" y="34980"/>
                </a:lnTo>
                <a:lnTo>
                  <a:pt x="75380" y="34960"/>
                </a:lnTo>
                <a:lnTo>
                  <a:pt x="75370" y="34940"/>
                </a:lnTo>
                <a:lnTo>
                  <a:pt x="75360" y="34930"/>
                </a:lnTo>
                <a:lnTo>
                  <a:pt x="75340" y="34910"/>
                </a:lnTo>
                <a:lnTo>
                  <a:pt x="75330" y="34880"/>
                </a:lnTo>
                <a:lnTo>
                  <a:pt x="75320" y="34870"/>
                </a:lnTo>
                <a:lnTo>
                  <a:pt x="75310" y="34850"/>
                </a:lnTo>
                <a:lnTo>
                  <a:pt x="75310" y="34830"/>
                </a:lnTo>
                <a:lnTo>
                  <a:pt x="75300" y="34830"/>
                </a:lnTo>
                <a:lnTo>
                  <a:pt x="75290" y="34810"/>
                </a:lnTo>
                <a:lnTo>
                  <a:pt x="75280" y="34820"/>
                </a:lnTo>
                <a:lnTo>
                  <a:pt x="75250" y="34830"/>
                </a:lnTo>
                <a:lnTo>
                  <a:pt x="75220" y="34850"/>
                </a:lnTo>
                <a:lnTo>
                  <a:pt x="75190" y="34850"/>
                </a:lnTo>
                <a:lnTo>
                  <a:pt x="75170" y="34850"/>
                </a:lnTo>
                <a:lnTo>
                  <a:pt x="75150" y="34850"/>
                </a:lnTo>
                <a:lnTo>
                  <a:pt x="75130" y="34850"/>
                </a:lnTo>
                <a:lnTo>
                  <a:pt x="75100" y="34830"/>
                </a:lnTo>
                <a:lnTo>
                  <a:pt x="75090" y="34820"/>
                </a:lnTo>
                <a:lnTo>
                  <a:pt x="75060" y="34820"/>
                </a:lnTo>
                <a:lnTo>
                  <a:pt x="75050" y="34800"/>
                </a:lnTo>
                <a:lnTo>
                  <a:pt x="75030" y="34800"/>
                </a:lnTo>
                <a:lnTo>
                  <a:pt x="75020" y="34790"/>
                </a:lnTo>
                <a:lnTo>
                  <a:pt x="75000" y="34850"/>
                </a:lnTo>
                <a:lnTo>
                  <a:pt x="74990" y="34850"/>
                </a:lnTo>
                <a:lnTo>
                  <a:pt x="74990" y="34880"/>
                </a:lnTo>
                <a:lnTo>
                  <a:pt x="74990" y="34900"/>
                </a:lnTo>
                <a:lnTo>
                  <a:pt x="74990" y="34920"/>
                </a:lnTo>
                <a:lnTo>
                  <a:pt x="74990" y="34940"/>
                </a:lnTo>
                <a:lnTo>
                  <a:pt x="74980" y="34960"/>
                </a:lnTo>
                <a:lnTo>
                  <a:pt x="74970" y="34960"/>
                </a:lnTo>
                <a:lnTo>
                  <a:pt x="74960" y="34960"/>
                </a:lnTo>
                <a:lnTo>
                  <a:pt x="74950" y="34960"/>
                </a:lnTo>
                <a:lnTo>
                  <a:pt x="74940" y="34960"/>
                </a:lnTo>
                <a:lnTo>
                  <a:pt x="74930" y="34960"/>
                </a:lnTo>
                <a:lnTo>
                  <a:pt x="74920" y="34950"/>
                </a:lnTo>
                <a:lnTo>
                  <a:pt x="74920" y="34940"/>
                </a:lnTo>
                <a:lnTo>
                  <a:pt x="74910" y="34930"/>
                </a:lnTo>
                <a:lnTo>
                  <a:pt x="74910" y="34920"/>
                </a:lnTo>
                <a:lnTo>
                  <a:pt x="74900" y="34910"/>
                </a:lnTo>
                <a:lnTo>
                  <a:pt x="74890" y="34900"/>
                </a:lnTo>
                <a:lnTo>
                  <a:pt x="74870" y="34900"/>
                </a:lnTo>
                <a:lnTo>
                  <a:pt x="74860" y="34900"/>
                </a:lnTo>
                <a:lnTo>
                  <a:pt x="74860" y="34890"/>
                </a:lnTo>
                <a:lnTo>
                  <a:pt x="74840" y="34900"/>
                </a:lnTo>
                <a:lnTo>
                  <a:pt x="74830" y="34900"/>
                </a:lnTo>
                <a:lnTo>
                  <a:pt x="74820" y="34890"/>
                </a:lnTo>
                <a:lnTo>
                  <a:pt x="74810" y="34890"/>
                </a:lnTo>
                <a:lnTo>
                  <a:pt x="74800" y="34880"/>
                </a:lnTo>
                <a:lnTo>
                  <a:pt x="74780" y="34870"/>
                </a:lnTo>
                <a:lnTo>
                  <a:pt x="74780" y="34860"/>
                </a:lnTo>
                <a:lnTo>
                  <a:pt x="74770" y="34860"/>
                </a:lnTo>
                <a:lnTo>
                  <a:pt x="74760" y="34860"/>
                </a:lnTo>
                <a:lnTo>
                  <a:pt x="74760" y="34850"/>
                </a:lnTo>
                <a:lnTo>
                  <a:pt x="74750" y="34860"/>
                </a:lnTo>
                <a:lnTo>
                  <a:pt x="74740" y="34850"/>
                </a:lnTo>
                <a:lnTo>
                  <a:pt x="74730" y="34850"/>
                </a:lnTo>
                <a:lnTo>
                  <a:pt x="74710" y="34840"/>
                </a:lnTo>
                <a:lnTo>
                  <a:pt x="74700" y="34830"/>
                </a:lnTo>
                <a:lnTo>
                  <a:pt x="74690" y="34830"/>
                </a:lnTo>
                <a:lnTo>
                  <a:pt x="74670" y="34830"/>
                </a:lnTo>
                <a:lnTo>
                  <a:pt x="74660" y="34830"/>
                </a:lnTo>
                <a:lnTo>
                  <a:pt x="74650" y="34840"/>
                </a:lnTo>
                <a:lnTo>
                  <a:pt x="74640" y="34840"/>
                </a:lnTo>
                <a:lnTo>
                  <a:pt x="74640" y="34850"/>
                </a:lnTo>
                <a:lnTo>
                  <a:pt x="74630" y="34850"/>
                </a:lnTo>
                <a:lnTo>
                  <a:pt x="74620" y="34860"/>
                </a:lnTo>
                <a:lnTo>
                  <a:pt x="74610" y="34850"/>
                </a:lnTo>
                <a:lnTo>
                  <a:pt x="74610" y="34840"/>
                </a:lnTo>
                <a:lnTo>
                  <a:pt x="74600" y="34830"/>
                </a:lnTo>
                <a:lnTo>
                  <a:pt x="74600" y="34820"/>
                </a:lnTo>
                <a:lnTo>
                  <a:pt x="74590" y="34830"/>
                </a:lnTo>
                <a:lnTo>
                  <a:pt x="74580" y="34830"/>
                </a:lnTo>
                <a:lnTo>
                  <a:pt x="74570" y="34840"/>
                </a:lnTo>
                <a:lnTo>
                  <a:pt x="74560" y="34840"/>
                </a:lnTo>
                <a:lnTo>
                  <a:pt x="74550" y="34840"/>
                </a:lnTo>
                <a:lnTo>
                  <a:pt x="74540" y="34840"/>
                </a:lnTo>
                <a:lnTo>
                  <a:pt x="74520" y="34840"/>
                </a:lnTo>
                <a:lnTo>
                  <a:pt x="74510" y="34850"/>
                </a:lnTo>
                <a:lnTo>
                  <a:pt x="74500" y="34850"/>
                </a:lnTo>
                <a:lnTo>
                  <a:pt x="74490" y="34860"/>
                </a:lnTo>
                <a:lnTo>
                  <a:pt x="74480" y="34860"/>
                </a:lnTo>
                <a:lnTo>
                  <a:pt x="74470" y="34860"/>
                </a:lnTo>
                <a:lnTo>
                  <a:pt x="74460" y="34850"/>
                </a:lnTo>
                <a:lnTo>
                  <a:pt x="74460" y="34840"/>
                </a:lnTo>
                <a:lnTo>
                  <a:pt x="74450" y="34840"/>
                </a:lnTo>
                <a:lnTo>
                  <a:pt x="74440" y="34840"/>
                </a:lnTo>
                <a:lnTo>
                  <a:pt x="74430" y="34840"/>
                </a:lnTo>
                <a:lnTo>
                  <a:pt x="74420" y="34840"/>
                </a:lnTo>
                <a:lnTo>
                  <a:pt x="74420" y="34820"/>
                </a:lnTo>
                <a:lnTo>
                  <a:pt x="74430" y="34810"/>
                </a:lnTo>
                <a:lnTo>
                  <a:pt x="74440" y="34810"/>
                </a:lnTo>
                <a:lnTo>
                  <a:pt x="74440" y="34800"/>
                </a:lnTo>
                <a:lnTo>
                  <a:pt x="74440" y="34790"/>
                </a:lnTo>
                <a:lnTo>
                  <a:pt x="74440" y="34780"/>
                </a:lnTo>
                <a:lnTo>
                  <a:pt x="74430" y="34770"/>
                </a:lnTo>
                <a:lnTo>
                  <a:pt x="74430" y="34760"/>
                </a:lnTo>
                <a:lnTo>
                  <a:pt x="74440" y="34750"/>
                </a:lnTo>
                <a:lnTo>
                  <a:pt x="74450" y="34740"/>
                </a:lnTo>
                <a:lnTo>
                  <a:pt x="74460" y="34740"/>
                </a:lnTo>
                <a:lnTo>
                  <a:pt x="74470" y="34750"/>
                </a:lnTo>
                <a:lnTo>
                  <a:pt x="74480" y="34740"/>
                </a:lnTo>
                <a:lnTo>
                  <a:pt x="74480" y="34730"/>
                </a:lnTo>
                <a:lnTo>
                  <a:pt x="74470" y="34730"/>
                </a:lnTo>
                <a:lnTo>
                  <a:pt x="74460" y="34720"/>
                </a:lnTo>
                <a:lnTo>
                  <a:pt x="74450" y="34710"/>
                </a:lnTo>
                <a:lnTo>
                  <a:pt x="74450" y="34700"/>
                </a:lnTo>
                <a:lnTo>
                  <a:pt x="74440" y="34700"/>
                </a:lnTo>
                <a:lnTo>
                  <a:pt x="74430" y="34700"/>
                </a:lnTo>
                <a:lnTo>
                  <a:pt x="74420" y="34700"/>
                </a:lnTo>
                <a:lnTo>
                  <a:pt x="74420" y="34680"/>
                </a:lnTo>
                <a:lnTo>
                  <a:pt x="74410" y="34680"/>
                </a:lnTo>
                <a:lnTo>
                  <a:pt x="74410" y="34670"/>
                </a:lnTo>
                <a:lnTo>
                  <a:pt x="74410" y="34660"/>
                </a:lnTo>
                <a:lnTo>
                  <a:pt x="74410" y="34650"/>
                </a:lnTo>
                <a:lnTo>
                  <a:pt x="74420" y="34650"/>
                </a:lnTo>
                <a:lnTo>
                  <a:pt x="74410" y="34650"/>
                </a:lnTo>
                <a:lnTo>
                  <a:pt x="74400" y="34650"/>
                </a:lnTo>
                <a:lnTo>
                  <a:pt x="74390" y="34650"/>
                </a:lnTo>
                <a:lnTo>
                  <a:pt x="74380" y="34650"/>
                </a:lnTo>
                <a:lnTo>
                  <a:pt x="74360" y="34660"/>
                </a:lnTo>
                <a:lnTo>
                  <a:pt x="74350" y="34660"/>
                </a:lnTo>
                <a:lnTo>
                  <a:pt x="74350" y="34670"/>
                </a:lnTo>
                <a:lnTo>
                  <a:pt x="74330" y="34670"/>
                </a:lnTo>
                <a:lnTo>
                  <a:pt x="74330" y="34680"/>
                </a:lnTo>
                <a:lnTo>
                  <a:pt x="74330" y="34690"/>
                </a:lnTo>
                <a:lnTo>
                  <a:pt x="74320" y="34680"/>
                </a:lnTo>
                <a:lnTo>
                  <a:pt x="74310" y="34670"/>
                </a:lnTo>
                <a:lnTo>
                  <a:pt x="74300" y="34670"/>
                </a:lnTo>
                <a:lnTo>
                  <a:pt x="74280" y="34670"/>
                </a:lnTo>
                <a:lnTo>
                  <a:pt x="74270" y="34670"/>
                </a:lnTo>
                <a:lnTo>
                  <a:pt x="74260" y="34670"/>
                </a:lnTo>
                <a:lnTo>
                  <a:pt x="74260" y="34680"/>
                </a:lnTo>
                <a:lnTo>
                  <a:pt x="74250" y="34680"/>
                </a:lnTo>
                <a:lnTo>
                  <a:pt x="74250" y="34700"/>
                </a:lnTo>
                <a:lnTo>
                  <a:pt x="74250" y="34710"/>
                </a:lnTo>
                <a:lnTo>
                  <a:pt x="74240" y="34720"/>
                </a:lnTo>
                <a:lnTo>
                  <a:pt x="74230" y="34720"/>
                </a:lnTo>
                <a:lnTo>
                  <a:pt x="74210" y="34710"/>
                </a:lnTo>
                <a:lnTo>
                  <a:pt x="74200" y="34710"/>
                </a:lnTo>
                <a:lnTo>
                  <a:pt x="74180" y="34700"/>
                </a:lnTo>
                <a:lnTo>
                  <a:pt x="74170" y="34700"/>
                </a:lnTo>
                <a:lnTo>
                  <a:pt x="74160" y="34700"/>
                </a:lnTo>
                <a:lnTo>
                  <a:pt x="74150" y="34700"/>
                </a:lnTo>
                <a:lnTo>
                  <a:pt x="74140" y="34710"/>
                </a:lnTo>
                <a:lnTo>
                  <a:pt x="74130" y="34710"/>
                </a:lnTo>
                <a:lnTo>
                  <a:pt x="74130" y="34720"/>
                </a:lnTo>
                <a:lnTo>
                  <a:pt x="74120" y="34720"/>
                </a:lnTo>
                <a:lnTo>
                  <a:pt x="74110" y="34720"/>
                </a:lnTo>
                <a:lnTo>
                  <a:pt x="74090" y="34710"/>
                </a:lnTo>
                <a:lnTo>
                  <a:pt x="74080" y="34710"/>
                </a:lnTo>
                <a:lnTo>
                  <a:pt x="74070" y="34700"/>
                </a:lnTo>
                <a:lnTo>
                  <a:pt x="74060" y="34690"/>
                </a:lnTo>
                <a:lnTo>
                  <a:pt x="74060" y="34680"/>
                </a:lnTo>
                <a:lnTo>
                  <a:pt x="74050" y="34670"/>
                </a:lnTo>
                <a:lnTo>
                  <a:pt x="74040" y="34670"/>
                </a:lnTo>
                <a:lnTo>
                  <a:pt x="74030" y="34660"/>
                </a:lnTo>
                <a:lnTo>
                  <a:pt x="74030" y="34670"/>
                </a:lnTo>
                <a:lnTo>
                  <a:pt x="74030" y="34680"/>
                </a:lnTo>
                <a:lnTo>
                  <a:pt x="74020" y="34680"/>
                </a:lnTo>
                <a:lnTo>
                  <a:pt x="74020" y="34690"/>
                </a:lnTo>
                <a:lnTo>
                  <a:pt x="74010" y="34690"/>
                </a:lnTo>
                <a:lnTo>
                  <a:pt x="74000" y="34690"/>
                </a:lnTo>
                <a:lnTo>
                  <a:pt x="73990" y="34690"/>
                </a:lnTo>
                <a:lnTo>
                  <a:pt x="73980" y="34690"/>
                </a:lnTo>
                <a:lnTo>
                  <a:pt x="73970" y="34690"/>
                </a:lnTo>
                <a:lnTo>
                  <a:pt x="73960" y="34700"/>
                </a:lnTo>
                <a:lnTo>
                  <a:pt x="73950" y="34710"/>
                </a:lnTo>
                <a:lnTo>
                  <a:pt x="73950" y="34730"/>
                </a:lnTo>
                <a:lnTo>
                  <a:pt x="73940" y="34730"/>
                </a:lnTo>
                <a:lnTo>
                  <a:pt x="73930" y="34730"/>
                </a:lnTo>
                <a:lnTo>
                  <a:pt x="73930" y="34740"/>
                </a:lnTo>
                <a:lnTo>
                  <a:pt x="73920" y="34750"/>
                </a:lnTo>
                <a:lnTo>
                  <a:pt x="73910" y="34730"/>
                </a:lnTo>
                <a:lnTo>
                  <a:pt x="73910" y="34720"/>
                </a:lnTo>
                <a:lnTo>
                  <a:pt x="73910" y="34700"/>
                </a:lnTo>
                <a:lnTo>
                  <a:pt x="73900" y="34700"/>
                </a:lnTo>
                <a:lnTo>
                  <a:pt x="73890" y="34700"/>
                </a:lnTo>
                <a:lnTo>
                  <a:pt x="73890" y="34710"/>
                </a:lnTo>
                <a:lnTo>
                  <a:pt x="73870" y="34710"/>
                </a:lnTo>
                <a:lnTo>
                  <a:pt x="73860" y="34710"/>
                </a:lnTo>
                <a:lnTo>
                  <a:pt x="73860" y="34700"/>
                </a:lnTo>
                <a:lnTo>
                  <a:pt x="73850" y="34700"/>
                </a:lnTo>
                <a:lnTo>
                  <a:pt x="73850" y="34690"/>
                </a:lnTo>
                <a:lnTo>
                  <a:pt x="73840" y="34690"/>
                </a:lnTo>
                <a:lnTo>
                  <a:pt x="73840" y="34680"/>
                </a:lnTo>
                <a:lnTo>
                  <a:pt x="73840" y="34670"/>
                </a:lnTo>
                <a:lnTo>
                  <a:pt x="73830" y="34660"/>
                </a:lnTo>
                <a:lnTo>
                  <a:pt x="73820" y="34660"/>
                </a:lnTo>
                <a:lnTo>
                  <a:pt x="73810" y="34660"/>
                </a:lnTo>
                <a:lnTo>
                  <a:pt x="73800" y="34670"/>
                </a:lnTo>
                <a:lnTo>
                  <a:pt x="73800" y="34680"/>
                </a:lnTo>
                <a:lnTo>
                  <a:pt x="73790" y="34680"/>
                </a:lnTo>
                <a:lnTo>
                  <a:pt x="73780" y="34690"/>
                </a:lnTo>
                <a:lnTo>
                  <a:pt x="73760" y="34680"/>
                </a:lnTo>
                <a:lnTo>
                  <a:pt x="73760" y="34690"/>
                </a:lnTo>
                <a:lnTo>
                  <a:pt x="73750" y="34700"/>
                </a:lnTo>
                <a:lnTo>
                  <a:pt x="73740" y="34690"/>
                </a:lnTo>
                <a:lnTo>
                  <a:pt x="73740" y="34680"/>
                </a:lnTo>
                <a:lnTo>
                  <a:pt x="73730" y="34670"/>
                </a:lnTo>
                <a:lnTo>
                  <a:pt x="73720" y="34660"/>
                </a:lnTo>
                <a:lnTo>
                  <a:pt x="73710" y="34660"/>
                </a:lnTo>
                <a:lnTo>
                  <a:pt x="73700" y="34660"/>
                </a:lnTo>
                <a:lnTo>
                  <a:pt x="73690" y="34650"/>
                </a:lnTo>
                <a:lnTo>
                  <a:pt x="73690" y="34630"/>
                </a:lnTo>
                <a:lnTo>
                  <a:pt x="73680" y="34620"/>
                </a:lnTo>
                <a:lnTo>
                  <a:pt x="73670" y="34610"/>
                </a:lnTo>
                <a:lnTo>
                  <a:pt x="73670" y="34620"/>
                </a:lnTo>
                <a:lnTo>
                  <a:pt x="73660" y="34620"/>
                </a:lnTo>
                <a:lnTo>
                  <a:pt x="73650" y="34630"/>
                </a:lnTo>
                <a:lnTo>
                  <a:pt x="73640" y="34640"/>
                </a:lnTo>
                <a:lnTo>
                  <a:pt x="73630" y="34650"/>
                </a:lnTo>
                <a:lnTo>
                  <a:pt x="73630" y="34660"/>
                </a:lnTo>
                <a:lnTo>
                  <a:pt x="73620" y="34670"/>
                </a:lnTo>
                <a:lnTo>
                  <a:pt x="73610" y="34670"/>
                </a:lnTo>
                <a:lnTo>
                  <a:pt x="73600" y="34660"/>
                </a:lnTo>
                <a:lnTo>
                  <a:pt x="73590" y="34660"/>
                </a:lnTo>
                <a:lnTo>
                  <a:pt x="73580" y="34660"/>
                </a:lnTo>
                <a:lnTo>
                  <a:pt x="73570" y="34660"/>
                </a:lnTo>
                <a:lnTo>
                  <a:pt x="73570" y="34670"/>
                </a:lnTo>
                <a:lnTo>
                  <a:pt x="73560" y="34680"/>
                </a:lnTo>
                <a:lnTo>
                  <a:pt x="73550" y="34680"/>
                </a:lnTo>
                <a:lnTo>
                  <a:pt x="73540" y="34680"/>
                </a:lnTo>
                <a:lnTo>
                  <a:pt x="73530" y="34680"/>
                </a:lnTo>
                <a:lnTo>
                  <a:pt x="73520" y="34680"/>
                </a:lnTo>
                <a:lnTo>
                  <a:pt x="73510" y="34690"/>
                </a:lnTo>
                <a:lnTo>
                  <a:pt x="73510" y="34700"/>
                </a:lnTo>
                <a:lnTo>
                  <a:pt x="73500" y="34700"/>
                </a:lnTo>
                <a:lnTo>
                  <a:pt x="73500" y="34710"/>
                </a:lnTo>
                <a:lnTo>
                  <a:pt x="73490" y="34710"/>
                </a:lnTo>
                <a:lnTo>
                  <a:pt x="73480" y="34710"/>
                </a:lnTo>
                <a:lnTo>
                  <a:pt x="73470" y="34720"/>
                </a:lnTo>
                <a:lnTo>
                  <a:pt x="73460" y="34730"/>
                </a:lnTo>
                <a:lnTo>
                  <a:pt x="73440" y="34740"/>
                </a:lnTo>
                <a:lnTo>
                  <a:pt x="73440" y="34750"/>
                </a:lnTo>
                <a:lnTo>
                  <a:pt x="73440" y="34760"/>
                </a:lnTo>
                <a:lnTo>
                  <a:pt x="73430" y="34770"/>
                </a:lnTo>
                <a:lnTo>
                  <a:pt x="73420" y="34780"/>
                </a:lnTo>
                <a:lnTo>
                  <a:pt x="73420" y="34790"/>
                </a:lnTo>
                <a:lnTo>
                  <a:pt x="73420" y="34800"/>
                </a:lnTo>
                <a:lnTo>
                  <a:pt x="73410" y="34800"/>
                </a:lnTo>
                <a:lnTo>
                  <a:pt x="73400" y="34810"/>
                </a:lnTo>
                <a:lnTo>
                  <a:pt x="73390" y="34820"/>
                </a:lnTo>
                <a:lnTo>
                  <a:pt x="73390" y="34830"/>
                </a:lnTo>
                <a:lnTo>
                  <a:pt x="73380" y="34830"/>
                </a:lnTo>
                <a:lnTo>
                  <a:pt x="73370" y="34830"/>
                </a:lnTo>
                <a:lnTo>
                  <a:pt x="73370" y="34840"/>
                </a:lnTo>
                <a:lnTo>
                  <a:pt x="73350" y="34840"/>
                </a:lnTo>
                <a:lnTo>
                  <a:pt x="73330" y="34830"/>
                </a:lnTo>
                <a:lnTo>
                  <a:pt x="73320" y="34830"/>
                </a:lnTo>
                <a:lnTo>
                  <a:pt x="73320" y="34840"/>
                </a:lnTo>
                <a:lnTo>
                  <a:pt x="73310" y="34860"/>
                </a:lnTo>
                <a:lnTo>
                  <a:pt x="73290" y="34870"/>
                </a:lnTo>
                <a:lnTo>
                  <a:pt x="73270" y="34870"/>
                </a:lnTo>
                <a:lnTo>
                  <a:pt x="73260" y="34890"/>
                </a:lnTo>
                <a:lnTo>
                  <a:pt x="73250" y="34890"/>
                </a:lnTo>
                <a:lnTo>
                  <a:pt x="73240" y="34890"/>
                </a:lnTo>
                <a:lnTo>
                  <a:pt x="73230" y="34900"/>
                </a:lnTo>
                <a:lnTo>
                  <a:pt x="73230" y="34910"/>
                </a:lnTo>
                <a:lnTo>
                  <a:pt x="73220" y="34910"/>
                </a:lnTo>
                <a:lnTo>
                  <a:pt x="73210" y="34910"/>
                </a:lnTo>
                <a:lnTo>
                  <a:pt x="73210" y="34900"/>
                </a:lnTo>
                <a:lnTo>
                  <a:pt x="73200" y="34890"/>
                </a:lnTo>
                <a:lnTo>
                  <a:pt x="73190" y="34900"/>
                </a:lnTo>
                <a:lnTo>
                  <a:pt x="73170" y="34920"/>
                </a:lnTo>
                <a:lnTo>
                  <a:pt x="73160" y="34930"/>
                </a:lnTo>
                <a:lnTo>
                  <a:pt x="73160" y="34920"/>
                </a:lnTo>
                <a:lnTo>
                  <a:pt x="73160" y="34910"/>
                </a:lnTo>
                <a:lnTo>
                  <a:pt x="73150" y="34900"/>
                </a:lnTo>
                <a:lnTo>
                  <a:pt x="73140" y="34900"/>
                </a:lnTo>
                <a:lnTo>
                  <a:pt x="73130" y="34900"/>
                </a:lnTo>
                <a:lnTo>
                  <a:pt x="73110" y="34900"/>
                </a:lnTo>
                <a:lnTo>
                  <a:pt x="73110" y="34910"/>
                </a:lnTo>
                <a:lnTo>
                  <a:pt x="73100" y="34920"/>
                </a:lnTo>
                <a:lnTo>
                  <a:pt x="73090" y="34910"/>
                </a:lnTo>
                <a:lnTo>
                  <a:pt x="73080" y="34900"/>
                </a:lnTo>
                <a:lnTo>
                  <a:pt x="73080" y="34880"/>
                </a:lnTo>
                <a:lnTo>
                  <a:pt x="73070" y="34890"/>
                </a:lnTo>
                <a:lnTo>
                  <a:pt x="73060" y="34890"/>
                </a:lnTo>
                <a:lnTo>
                  <a:pt x="73050" y="34890"/>
                </a:lnTo>
                <a:lnTo>
                  <a:pt x="73040" y="34860"/>
                </a:lnTo>
                <a:lnTo>
                  <a:pt x="73020" y="34840"/>
                </a:lnTo>
                <a:lnTo>
                  <a:pt x="72990" y="34830"/>
                </a:lnTo>
                <a:lnTo>
                  <a:pt x="72960" y="34840"/>
                </a:lnTo>
                <a:lnTo>
                  <a:pt x="72950" y="34870"/>
                </a:lnTo>
                <a:lnTo>
                  <a:pt x="72950" y="34900"/>
                </a:lnTo>
                <a:lnTo>
                  <a:pt x="72950" y="34910"/>
                </a:lnTo>
                <a:lnTo>
                  <a:pt x="72940" y="34920"/>
                </a:lnTo>
                <a:lnTo>
                  <a:pt x="72930" y="34910"/>
                </a:lnTo>
                <a:lnTo>
                  <a:pt x="72920" y="34900"/>
                </a:lnTo>
                <a:lnTo>
                  <a:pt x="72910" y="34880"/>
                </a:lnTo>
                <a:lnTo>
                  <a:pt x="72900" y="34850"/>
                </a:lnTo>
                <a:lnTo>
                  <a:pt x="72890" y="34820"/>
                </a:lnTo>
                <a:lnTo>
                  <a:pt x="72880" y="34820"/>
                </a:lnTo>
                <a:lnTo>
                  <a:pt x="72870" y="34820"/>
                </a:lnTo>
                <a:lnTo>
                  <a:pt x="72870" y="34810"/>
                </a:lnTo>
                <a:lnTo>
                  <a:pt x="72860" y="34790"/>
                </a:lnTo>
                <a:lnTo>
                  <a:pt x="72850" y="34760"/>
                </a:lnTo>
                <a:lnTo>
                  <a:pt x="72850" y="34750"/>
                </a:lnTo>
                <a:lnTo>
                  <a:pt x="72840" y="34740"/>
                </a:lnTo>
                <a:lnTo>
                  <a:pt x="72830" y="34710"/>
                </a:lnTo>
                <a:lnTo>
                  <a:pt x="72820" y="34700"/>
                </a:lnTo>
                <a:lnTo>
                  <a:pt x="72780" y="34710"/>
                </a:lnTo>
                <a:lnTo>
                  <a:pt x="72750" y="34710"/>
                </a:lnTo>
                <a:lnTo>
                  <a:pt x="72750" y="34690"/>
                </a:lnTo>
                <a:lnTo>
                  <a:pt x="72730" y="34680"/>
                </a:lnTo>
                <a:lnTo>
                  <a:pt x="72730" y="34670"/>
                </a:lnTo>
                <a:lnTo>
                  <a:pt x="72730" y="34650"/>
                </a:lnTo>
                <a:lnTo>
                  <a:pt x="72720" y="34660"/>
                </a:lnTo>
                <a:lnTo>
                  <a:pt x="72710" y="34660"/>
                </a:lnTo>
                <a:lnTo>
                  <a:pt x="72690" y="34660"/>
                </a:lnTo>
                <a:lnTo>
                  <a:pt x="72680" y="34660"/>
                </a:lnTo>
                <a:lnTo>
                  <a:pt x="72670" y="34660"/>
                </a:lnTo>
                <a:lnTo>
                  <a:pt x="72660" y="34660"/>
                </a:lnTo>
                <a:lnTo>
                  <a:pt x="72650" y="34660"/>
                </a:lnTo>
                <a:lnTo>
                  <a:pt x="72630" y="34660"/>
                </a:lnTo>
                <a:lnTo>
                  <a:pt x="72640" y="34620"/>
                </a:lnTo>
                <a:lnTo>
                  <a:pt x="72630" y="34610"/>
                </a:lnTo>
                <a:lnTo>
                  <a:pt x="72620" y="34600"/>
                </a:lnTo>
                <a:lnTo>
                  <a:pt x="72630" y="34590"/>
                </a:lnTo>
                <a:lnTo>
                  <a:pt x="72620" y="34580"/>
                </a:lnTo>
                <a:lnTo>
                  <a:pt x="72610" y="34580"/>
                </a:lnTo>
                <a:lnTo>
                  <a:pt x="72620" y="34580"/>
                </a:lnTo>
                <a:lnTo>
                  <a:pt x="72620" y="34570"/>
                </a:lnTo>
                <a:lnTo>
                  <a:pt x="72610" y="34550"/>
                </a:lnTo>
                <a:lnTo>
                  <a:pt x="72580" y="34530"/>
                </a:lnTo>
                <a:lnTo>
                  <a:pt x="72580" y="34540"/>
                </a:lnTo>
                <a:lnTo>
                  <a:pt x="72580" y="34550"/>
                </a:lnTo>
                <a:lnTo>
                  <a:pt x="72580" y="34560"/>
                </a:lnTo>
                <a:lnTo>
                  <a:pt x="72590" y="34570"/>
                </a:lnTo>
                <a:lnTo>
                  <a:pt x="72580" y="34560"/>
                </a:lnTo>
                <a:lnTo>
                  <a:pt x="72560" y="34550"/>
                </a:lnTo>
                <a:lnTo>
                  <a:pt x="72560" y="34540"/>
                </a:lnTo>
                <a:lnTo>
                  <a:pt x="72550" y="34540"/>
                </a:lnTo>
                <a:lnTo>
                  <a:pt x="72550" y="34530"/>
                </a:lnTo>
                <a:lnTo>
                  <a:pt x="72540" y="34530"/>
                </a:lnTo>
                <a:lnTo>
                  <a:pt x="72520" y="34530"/>
                </a:lnTo>
                <a:lnTo>
                  <a:pt x="72510" y="34530"/>
                </a:lnTo>
                <a:lnTo>
                  <a:pt x="72510" y="34520"/>
                </a:lnTo>
                <a:lnTo>
                  <a:pt x="72520" y="34510"/>
                </a:lnTo>
                <a:lnTo>
                  <a:pt x="72510" y="34490"/>
                </a:lnTo>
                <a:lnTo>
                  <a:pt x="72500" y="34490"/>
                </a:lnTo>
                <a:lnTo>
                  <a:pt x="72490" y="34490"/>
                </a:lnTo>
                <a:lnTo>
                  <a:pt x="72480" y="34490"/>
                </a:lnTo>
                <a:lnTo>
                  <a:pt x="72470" y="34480"/>
                </a:lnTo>
                <a:lnTo>
                  <a:pt x="72450" y="34480"/>
                </a:lnTo>
                <a:lnTo>
                  <a:pt x="72430" y="34490"/>
                </a:lnTo>
                <a:lnTo>
                  <a:pt x="72420" y="34490"/>
                </a:lnTo>
                <a:lnTo>
                  <a:pt x="72420" y="34470"/>
                </a:lnTo>
                <a:lnTo>
                  <a:pt x="72410" y="34470"/>
                </a:lnTo>
                <a:lnTo>
                  <a:pt x="72400" y="34470"/>
                </a:lnTo>
                <a:lnTo>
                  <a:pt x="72390" y="34460"/>
                </a:lnTo>
                <a:lnTo>
                  <a:pt x="72390" y="34450"/>
                </a:lnTo>
                <a:lnTo>
                  <a:pt x="72380" y="34450"/>
                </a:lnTo>
                <a:lnTo>
                  <a:pt x="72380" y="34460"/>
                </a:lnTo>
                <a:lnTo>
                  <a:pt x="72380" y="34450"/>
                </a:lnTo>
                <a:lnTo>
                  <a:pt x="72370" y="34450"/>
                </a:lnTo>
                <a:lnTo>
                  <a:pt x="72370" y="34440"/>
                </a:lnTo>
                <a:lnTo>
                  <a:pt x="72360" y="34430"/>
                </a:lnTo>
                <a:lnTo>
                  <a:pt x="72370" y="34420"/>
                </a:lnTo>
                <a:lnTo>
                  <a:pt x="72380" y="34400"/>
                </a:lnTo>
                <a:lnTo>
                  <a:pt x="72370" y="34380"/>
                </a:lnTo>
                <a:lnTo>
                  <a:pt x="72360" y="34340"/>
                </a:lnTo>
                <a:lnTo>
                  <a:pt x="72340" y="34290"/>
                </a:lnTo>
                <a:lnTo>
                  <a:pt x="72330" y="34290"/>
                </a:lnTo>
                <a:lnTo>
                  <a:pt x="72320" y="34280"/>
                </a:lnTo>
                <a:lnTo>
                  <a:pt x="72310" y="34280"/>
                </a:lnTo>
                <a:lnTo>
                  <a:pt x="72300" y="34290"/>
                </a:lnTo>
                <a:lnTo>
                  <a:pt x="72290" y="34270"/>
                </a:lnTo>
                <a:lnTo>
                  <a:pt x="72270" y="34250"/>
                </a:lnTo>
                <a:lnTo>
                  <a:pt x="72260" y="34250"/>
                </a:lnTo>
                <a:lnTo>
                  <a:pt x="72250" y="34260"/>
                </a:lnTo>
                <a:lnTo>
                  <a:pt x="72240" y="34250"/>
                </a:lnTo>
                <a:lnTo>
                  <a:pt x="72240" y="34240"/>
                </a:lnTo>
                <a:lnTo>
                  <a:pt x="72240" y="34220"/>
                </a:lnTo>
                <a:lnTo>
                  <a:pt x="72230" y="34220"/>
                </a:lnTo>
                <a:lnTo>
                  <a:pt x="72220" y="34230"/>
                </a:lnTo>
                <a:lnTo>
                  <a:pt x="72210" y="34220"/>
                </a:lnTo>
                <a:lnTo>
                  <a:pt x="72200" y="34220"/>
                </a:lnTo>
                <a:lnTo>
                  <a:pt x="72190" y="34200"/>
                </a:lnTo>
                <a:lnTo>
                  <a:pt x="72170" y="34200"/>
                </a:lnTo>
                <a:lnTo>
                  <a:pt x="72150" y="34210"/>
                </a:lnTo>
                <a:lnTo>
                  <a:pt x="72150" y="34200"/>
                </a:lnTo>
                <a:lnTo>
                  <a:pt x="72150" y="34190"/>
                </a:lnTo>
                <a:lnTo>
                  <a:pt x="72130" y="34170"/>
                </a:lnTo>
                <a:lnTo>
                  <a:pt x="72110" y="34170"/>
                </a:lnTo>
                <a:lnTo>
                  <a:pt x="72110" y="34160"/>
                </a:lnTo>
                <a:lnTo>
                  <a:pt x="72100" y="34160"/>
                </a:lnTo>
                <a:lnTo>
                  <a:pt x="72100" y="34150"/>
                </a:lnTo>
                <a:lnTo>
                  <a:pt x="72090" y="34150"/>
                </a:lnTo>
                <a:lnTo>
                  <a:pt x="72080" y="34150"/>
                </a:lnTo>
                <a:lnTo>
                  <a:pt x="72080" y="34160"/>
                </a:lnTo>
                <a:lnTo>
                  <a:pt x="72070" y="34160"/>
                </a:lnTo>
                <a:lnTo>
                  <a:pt x="72060" y="34160"/>
                </a:lnTo>
                <a:lnTo>
                  <a:pt x="72040" y="34150"/>
                </a:lnTo>
                <a:lnTo>
                  <a:pt x="72020" y="34150"/>
                </a:lnTo>
                <a:lnTo>
                  <a:pt x="72010" y="34150"/>
                </a:lnTo>
                <a:lnTo>
                  <a:pt x="72000" y="34150"/>
                </a:lnTo>
                <a:lnTo>
                  <a:pt x="71990" y="34150"/>
                </a:lnTo>
                <a:lnTo>
                  <a:pt x="71980" y="34160"/>
                </a:lnTo>
                <a:lnTo>
                  <a:pt x="71980" y="34170"/>
                </a:lnTo>
                <a:lnTo>
                  <a:pt x="71960" y="34180"/>
                </a:lnTo>
                <a:lnTo>
                  <a:pt x="71950" y="34170"/>
                </a:lnTo>
                <a:lnTo>
                  <a:pt x="71940" y="34160"/>
                </a:lnTo>
                <a:lnTo>
                  <a:pt x="71930" y="34170"/>
                </a:lnTo>
                <a:lnTo>
                  <a:pt x="71910" y="34180"/>
                </a:lnTo>
                <a:lnTo>
                  <a:pt x="71900" y="34180"/>
                </a:lnTo>
                <a:lnTo>
                  <a:pt x="71890" y="34190"/>
                </a:lnTo>
                <a:lnTo>
                  <a:pt x="71890" y="34200"/>
                </a:lnTo>
                <a:lnTo>
                  <a:pt x="71880" y="34200"/>
                </a:lnTo>
                <a:lnTo>
                  <a:pt x="71880" y="34190"/>
                </a:lnTo>
                <a:lnTo>
                  <a:pt x="71870" y="34190"/>
                </a:lnTo>
                <a:lnTo>
                  <a:pt x="71860" y="34170"/>
                </a:lnTo>
                <a:lnTo>
                  <a:pt x="71860" y="34150"/>
                </a:lnTo>
                <a:lnTo>
                  <a:pt x="71850" y="34150"/>
                </a:lnTo>
                <a:lnTo>
                  <a:pt x="71840" y="34150"/>
                </a:lnTo>
                <a:lnTo>
                  <a:pt x="71830" y="34160"/>
                </a:lnTo>
                <a:lnTo>
                  <a:pt x="71820" y="34160"/>
                </a:lnTo>
                <a:lnTo>
                  <a:pt x="71810" y="34160"/>
                </a:lnTo>
                <a:lnTo>
                  <a:pt x="71810" y="34150"/>
                </a:lnTo>
                <a:lnTo>
                  <a:pt x="71810" y="34140"/>
                </a:lnTo>
                <a:lnTo>
                  <a:pt x="71810" y="34130"/>
                </a:lnTo>
                <a:lnTo>
                  <a:pt x="71810" y="34120"/>
                </a:lnTo>
                <a:lnTo>
                  <a:pt x="71800" y="34120"/>
                </a:lnTo>
                <a:lnTo>
                  <a:pt x="71790" y="34120"/>
                </a:lnTo>
                <a:lnTo>
                  <a:pt x="71780" y="34120"/>
                </a:lnTo>
                <a:lnTo>
                  <a:pt x="71780" y="34110"/>
                </a:lnTo>
                <a:lnTo>
                  <a:pt x="71780" y="34100"/>
                </a:lnTo>
                <a:lnTo>
                  <a:pt x="71780" y="34090"/>
                </a:lnTo>
                <a:lnTo>
                  <a:pt x="71770" y="34090"/>
                </a:lnTo>
                <a:lnTo>
                  <a:pt x="71770" y="34080"/>
                </a:lnTo>
                <a:lnTo>
                  <a:pt x="71770" y="34070"/>
                </a:lnTo>
                <a:lnTo>
                  <a:pt x="71770" y="34060"/>
                </a:lnTo>
                <a:lnTo>
                  <a:pt x="71770" y="34050"/>
                </a:lnTo>
                <a:lnTo>
                  <a:pt x="71760" y="34040"/>
                </a:lnTo>
                <a:lnTo>
                  <a:pt x="71750" y="34040"/>
                </a:lnTo>
                <a:lnTo>
                  <a:pt x="71740" y="34030"/>
                </a:lnTo>
                <a:lnTo>
                  <a:pt x="71730" y="34040"/>
                </a:lnTo>
                <a:lnTo>
                  <a:pt x="71720" y="34040"/>
                </a:lnTo>
                <a:lnTo>
                  <a:pt x="71710" y="34040"/>
                </a:lnTo>
                <a:lnTo>
                  <a:pt x="71700" y="34040"/>
                </a:lnTo>
                <a:lnTo>
                  <a:pt x="71700" y="34030"/>
                </a:lnTo>
                <a:lnTo>
                  <a:pt x="71690" y="34040"/>
                </a:lnTo>
                <a:lnTo>
                  <a:pt x="71680" y="34040"/>
                </a:lnTo>
                <a:lnTo>
                  <a:pt x="71670" y="34040"/>
                </a:lnTo>
                <a:lnTo>
                  <a:pt x="71660" y="34030"/>
                </a:lnTo>
                <a:lnTo>
                  <a:pt x="71660" y="34020"/>
                </a:lnTo>
                <a:lnTo>
                  <a:pt x="71650" y="34010"/>
                </a:lnTo>
                <a:lnTo>
                  <a:pt x="71650" y="34000"/>
                </a:lnTo>
                <a:lnTo>
                  <a:pt x="71660" y="33990"/>
                </a:lnTo>
                <a:lnTo>
                  <a:pt x="71650" y="33980"/>
                </a:lnTo>
                <a:lnTo>
                  <a:pt x="71650" y="33970"/>
                </a:lnTo>
                <a:lnTo>
                  <a:pt x="71630" y="33970"/>
                </a:lnTo>
                <a:lnTo>
                  <a:pt x="71620" y="33970"/>
                </a:lnTo>
                <a:lnTo>
                  <a:pt x="71610" y="33970"/>
                </a:lnTo>
                <a:lnTo>
                  <a:pt x="71600" y="33970"/>
                </a:lnTo>
                <a:lnTo>
                  <a:pt x="71600" y="33980"/>
                </a:lnTo>
                <a:lnTo>
                  <a:pt x="71590" y="33980"/>
                </a:lnTo>
                <a:lnTo>
                  <a:pt x="71580" y="33970"/>
                </a:lnTo>
                <a:lnTo>
                  <a:pt x="71570" y="33970"/>
                </a:lnTo>
                <a:lnTo>
                  <a:pt x="71560" y="33970"/>
                </a:lnTo>
                <a:lnTo>
                  <a:pt x="71560" y="33960"/>
                </a:lnTo>
                <a:lnTo>
                  <a:pt x="71560" y="33950"/>
                </a:lnTo>
                <a:lnTo>
                  <a:pt x="71560" y="33940"/>
                </a:lnTo>
                <a:lnTo>
                  <a:pt x="71550" y="33940"/>
                </a:lnTo>
                <a:lnTo>
                  <a:pt x="71550" y="33930"/>
                </a:lnTo>
                <a:lnTo>
                  <a:pt x="71540" y="33930"/>
                </a:lnTo>
                <a:lnTo>
                  <a:pt x="71530" y="33920"/>
                </a:lnTo>
                <a:lnTo>
                  <a:pt x="71520" y="33920"/>
                </a:lnTo>
                <a:lnTo>
                  <a:pt x="71510" y="33920"/>
                </a:lnTo>
                <a:lnTo>
                  <a:pt x="71510" y="33910"/>
                </a:lnTo>
                <a:lnTo>
                  <a:pt x="71510" y="33900"/>
                </a:lnTo>
                <a:lnTo>
                  <a:pt x="71500" y="33900"/>
                </a:lnTo>
                <a:lnTo>
                  <a:pt x="71500" y="33890"/>
                </a:lnTo>
                <a:lnTo>
                  <a:pt x="71490" y="33890"/>
                </a:lnTo>
                <a:lnTo>
                  <a:pt x="71480" y="33890"/>
                </a:lnTo>
                <a:lnTo>
                  <a:pt x="71480" y="33880"/>
                </a:lnTo>
                <a:lnTo>
                  <a:pt x="71480" y="33870"/>
                </a:lnTo>
                <a:lnTo>
                  <a:pt x="71490" y="33870"/>
                </a:lnTo>
                <a:lnTo>
                  <a:pt x="71490" y="33860"/>
                </a:lnTo>
                <a:lnTo>
                  <a:pt x="71500" y="33850"/>
                </a:lnTo>
                <a:lnTo>
                  <a:pt x="71490" y="33850"/>
                </a:lnTo>
                <a:lnTo>
                  <a:pt x="71480" y="33850"/>
                </a:lnTo>
                <a:lnTo>
                  <a:pt x="71470" y="33850"/>
                </a:lnTo>
                <a:lnTo>
                  <a:pt x="71460" y="33850"/>
                </a:lnTo>
                <a:lnTo>
                  <a:pt x="71450" y="33840"/>
                </a:lnTo>
                <a:lnTo>
                  <a:pt x="71440" y="33830"/>
                </a:lnTo>
                <a:lnTo>
                  <a:pt x="71430" y="33820"/>
                </a:lnTo>
                <a:lnTo>
                  <a:pt x="71420" y="33820"/>
                </a:lnTo>
                <a:lnTo>
                  <a:pt x="71400" y="33820"/>
                </a:lnTo>
                <a:lnTo>
                  <a:pt x="71390" y="33810"/>
                </a:lnTo>
                <a:lnTo>
                  <a:pt x="71380" y="33810"/>
                </a:lnTo>
                <a:lnTo>
                  <a:pt x="71380" y="33800"/>
                </a:lnTo>
                <a:lnTo>
                  <a:pt x="71390" y="33790"/>
                </a:lnTo>
                <a:lnTo>
                  <a:pt x="71380" y="33790"/>
                </a:lnTo>
                <a:lnTo>
                  <a:pt x="71380" y="33780"/>
                </a:lnTo>
                <a:lnTo>
                  <a:pt x="71380" y="33770"/>
                </a:lnTo>
                <a:lnTo>
                  <a:pt x="71380" y="33760"/>
                </a:lnTo>
                <a:lnTo>
                  <a:pt x="71370" y="33760"/>
                </a:lnTo>
                <a:lnTo>
                  <a:pt x="71360" y="33750"/>
                </a:lnTo>
                <a:lnTo>
                  <a:pt x="71350" y="33750"/>
                </a:lnTo>
                <a:lnTo>
                  <a:pt x="71340" y="33750"/>
                </a:lnTo>
                <a:lnTo>
                  <a:pt x="71330" y="33750"/>
                </a:lnTo>
                <a:lnTo>
                  <a:pt x="71320" y="33750"/>
                </a:lnTo>
                <a:lnTo>
                  <a:pt x="71320" y="33760"/>
                </a:lnTo>
                <a:lnTo>
                  <a:pt x="71310" y="33760"/>
                </a:lnTo>
                <a:lnTo>
                  <a:pt x="71300" y="33760"/>
                </a:lnTo>
                <a:lnTo>
                  <a:pt x="71290" y="33750"/>
                </a:lnTo>
                <a:lnTo>
                  <a:pt x="71280" y="33750"/>
                </a:lnTo>
                <a:lnTo>
                  <a:pt x="71270" y="33750"/>
                </a:lnTo>
                <a:lnTo>
                  <a:pt x="71260" y="33750"/>
                </a:lnTo>
                <a:lnTo>
                  <a:pt x="71250" y="33740"/>
                </a:lnTo>
                <a:lnTo>
                  <a:pt x="71250" y="33750"/>
                </a:lnTo>
                <a:lnTo>
                  <a:pt x="71240" y="33750"/>
                </a:lnTo>
                <a:lnTo>
                  <a:pt x="71230" y="33750"/>
                </a:lnTo>
                <a:lnTo>
                  <a:pt x="71230" y="33740"/>
                </a:lnTo>
                <a:lnTo>
                  <a:pt x="71230" y="33730"/>
                </a:lnTo>
                <a:lnTo>
                  <a:pt x="71230" y="33720"/>
                </a:lnTo>
                <a:lnTo>
                  <a:pt x="71220" y="33720"/>
                </a:lnTo>
                <a:lnTo>
                  <a:pt x="71210" y="33720"/>
                </a:lnTo>
                <a:lnTo>
                  <a:pt x="71210" y="33710"/>
                </a:lnTo>
                <a:lnTo>
                  <a:pt x="71200" y="33710"/>
                </a:lnTo>
                <a:lnTo>
                  <a:pt x="71200" y="33720"/>
                </a:lnTo>
                <a:lnTo>
                  <a:pt x="71190" y="33710"/>
                </a:lnTo>
                <a:lnTo>
                  <a:pt x="71190" y="33700"/>
                </a:lnTo>
                <a:lnTo>
                  <a:pt x="71200" y="33700"/>
                </a:lnTo>
                <a:lnTo>
                  <a:pt x="71200" y="33690"/>
                </a:lnTo>
                <a:lnTo>
                  <a:pt x="71190" y="33680"/>
                </a:lnTo>
                <a:lnTo>
                  <a:pt x="71180" y="33670"/>
                </a:lnTo>
                <a:lnTo>
                  <a:pt x="71170" y="33650"/>
                </a:lnTo>
                <a:lnTo>
                  <a:pt x="71160" y="33650"/>
                </a:lnTo>
                <a:lnTo>
                  <a:pt x="71160" y="33640"/>
                </a:lnTo>
                <a:lnTo>
                  <a:pt x="71150" y="33630"/>
                </a:lnTo>
                <a:lnTo>
                  <a:pt x="71150" y="33620"/>
                </a:lnTo>
                <a:lnTo>
                  <a:pt x="71140" y="33620"/>
                </a:lnTo>
                <a:lnTo>
                  <a:pt x="71140" y="33630"/>
                </a:lnTo>
                <a:lnTo>
                  <a:pt x="71130" y="33630"/>
                </a:lnTo>
                <a:lnTo>
                  <a:pt x="71130" y="33640"/>
                </a:lnTo>
                <a:lnTo>
                  <a:pt x="71120" y="33640"/>
                </a:lnTo>
                <a:lnTo>
                  <a:pt x="71130" y="33640"/>
                </a:lnTo>
                <a:lnTo>
                  <a:pt x="71120" y="33630"/>
                </a:lnTo>
                <a:lnTo>
                  <a:pt x="71110" y="33630"/>
                </a:lnTo>
                <a:lnTo>
                  <a:pt x="71110" y="33620"/>
                </a:lnTo>
                <a:lnTo>
                  <a:pt x="71110" y="33610"/>
                </a:lnTo>
                <a:lnTo>
                  <a:pt x="71100" y="33610"/>
                </a:lnTo>
                <a:lnTo>
                  <a:pt x="71090" y="33610"/>
                </a:lnTo>
                <a:lnTo>
                  <a:pt x="71080" y="33600"/>
                </a:lnTo>
                <a:lnTo>
                  <a:pt x="71090" y="33600"/>
                </a:lnTo>
                <a:lnTo>
                  <a:pt x="71090" y="33590"/>
                </a:lnTo>
                <a:lnTo>
                  <a:pt x="71090" y="33580"/>
                </a:lnTo>
                <a:lnTo>
                  <a:pt x="71080" y="33580"/>
                </a:lnTo>
                <a:lnTo>
                  <a:pt x="71070" y="33580"/>
                </a:lnTo>
                <a:lnTo>
                  <a:pt x="71070" y="33570"/>
                </a:lnTo>
                <a:lnTo>
                  <a:pt x="71060" y="33570"/>
                </a:lnTo>
                <a:lnTo>
                  <a:pt x="71050" y="33560"/>
                </a:lnTo>
                <a:lnTo>
                  <a:pt x="71050" y="33550"/>
                </a:lnTo>
                <a:lnTo>
                  <a:pt x="71040" y="33550"/>
                </a:lnTo>
                <a:lnTo>
                  <a:pt x="71030" y="33540"/>
                </a:lnTo>
                <a:lnTo>
                  <a:pt x="71040" y="33530"/>
                </a:lnTo>
                <a:lnTo>
                  <a:pt x="71030" y="33520"/>
                </a:lnTo>
                <a:lnTo>
                  <a:pt x="71020" y="33520"/>
                </a:lnTo>
                <a:lnTo>
                  <a:pt x="71010" y="33520"/>
                </a:lnTo>
                <a:lnTo>
                  <a:pt x="71010" y="33530"/>
                </a:lnTo>
                <a:lnTo>
                  <a:pt x="71000" y="33530"/>
                </a:lnTo>
                <a:lnTo>
                  <a:pt x="71000" y="33520"/>
                </a:lnTo>
                <a:lnTo>
                  <a:pt x="70990" y="33520"/>
                </a:lnTo>
                <a:lnTo>
                  <a:pt x="70990" y="33510"/>
                </a:lnTo>
                <a:lnTo>
                  <a:pt x="70990" y="33500"/>
                </a:lnTo>
                <a:lnTo>
                  <a:pt x="71000" y="33500"/>
                </a:lnTo>
                <a:lnTo>
                  <a:pt x="71000" y="33490"/>
                </a:lnTo>
                <a:lnTo>
                  <a:pt x="71010" y="33490"/>
                </a:lnTo>
                <a:lnTo>
                  <a:pt x="71010" y="33480"/>
                </a:lnTo>
                <a:lnTo>
                  <a:pt x="71000" y="33480"/>
                </a:lnTo>
                <a:lnTo>
                  <a:pt x="71000" y="33470"/>
                </a:lnTo>
                <a:lnTo>
                  <a:pt x="70990" y="33470"/>
                </a:lnTo>
                <a:lnTo>
                  <a:pt x="70980" y="33470"/>
                </a:lnTo>
                <a:lnTo>
                  <a:pt x="70980" y="33460"/>
                </a:lnTo>
                <a:lnTo>
                  <a:pt x="70970" y="33460"/>
                </a:lnTo>
                <a:lnTo>
                  <a:pt x="70970" y="33450"/>
                </a:lnTo>
                <a:lnTo>
                  <a:pt x="70970" y="33440"/>
                </a:lnTo>
                <a:lnTo>
                  <a:pt x="70970" y="33430"/>
                </a:lnTo>
                <a:lnTo>
                  <a:pt x="70960" y="33430"/>
                </a:lnTo>
                <a:lnTo>
                  <a:pt x="70960" y="33420"/>
                </a:lnTo>
                <a:lnTo>
                  <a:pt x="70950" y="33420"/>
                </a:lnTo>
                <a:lnTo>
                  <a:pt x="70950" y="33410"/>
                </a:lnTo>
                <a:lnTo>
                  <a:pt x="70940" y="33410"/>
                </a:lnTo>
                <a:lnTo>
                  <a:pt x="70930" y="33410"/>
                </a:lnTo>
                <a:lnTo>
                  <a:pt x="70920" y="33400"/>
                </a:lnTo>
                <a:lnTo>
                  <a:pt x="70910" y="33400"/>
                </a:lnTo>
                <a:lnTo>
                  <a:pt x="70910" y="33390"/>
                </a:lnTo>
                <a:lnTo>
                  <a:pt x="70910" y="33380"/>
                </a:lnTo>
                <a:lnTo>
                  <a:pt x="70900" y="33380"/>
                </a:lnTo>
                <a:lnTo>
                  <a:pt x="70900" y="33370"/>
                </a:lnTo>
                <a:lnTo>
                  <a:pt x="70900" y="33360"/>
                </a:lnTo>
                <a:lnTo>
                  <a:pt x="70900" y="33350"/>
                </a:lnTo>
                <a:lnTo>
                  <a:pt x="70890" y="33340"/>
                </a:lnTo>
                <a:lnTo>
                  <a:pt x="70880" y="33330"/>
                </a:lnTo>
                <a:lnTo>
                  <a:pt x="70880" y="33320"/>
                </a:lnTo>
                <a:lnTo>
                  <a:pt x="70880" y="33310"/>
                </a:lnTo>
                <a:lnTo>
                  <a:pt x="70870" y="33310"/>
                </a:lnTo>
                <a:lnTo>
                  <a:pt x="70870" y="33300"/>
                </a:lnTo>
                <a:lnTo>
                  <a:pt x="70860" y="33300"/>
                </a:lnTo>
                <a:lnTo>
                  <a:pt x="70860" y="33290"/>
                </a:lnTo>
                <a:lnTo>
                  <a:pt x="70870" y="33290"/>
                </a:lnTo>
                <a:lnTo>
                  <a:pt x="70870" y="33280"/>
                </a:lnTo>
                <a:lnTo>
                  <a:pt x="70860" y="33270"/>
                </a:lnTo>
                <a:lnTo>
                  <a:pt x="70850" y="33270"/>
                </a:lnTo>
                <a:lnTo>
                  <a:pt x="70840" y="33260"/>
                </a:lnTo>
                <a:lnTo>
                  <a:pt x="70840" y="33250"/>
                </a:lnTo>
                <a:lnTo>
                  <a:pt x="70840" y="33240"/>
                </a:lnTo>
                <a:lnTo>
                  <a:pt x="70840" y="33230"/>
                </a:lnTo>
                <a:lnTo>
                  <a:pt x="70850" y="33220"/>
                </a:lnTo>
                <a:lnTo>
                  <a:pt x="70850" y="33210"/>
                </a:lnTo>
                <a:lnTo>
                  <a:pt x="70840" y="33210"/>
                </a:lnTo>
                <a:lnTo>
                  <a:pt x="70830" y="33210"/>
                </a:lnTo>
                <a:lnTo>
                  <a:pt x="70830" y="33200"/>
                </a:lnTo>
                <a:lnTo>
                  <a:pt x="70820" y="33200"/>
                </a:lnTo>
                <a:lnTo>
                  <a:pt x="70810" y="33200"/>
                </a:lnTo>
                <a:lnTo>
                  <a:pt x="70800" y="33200"/>
                </a:lnTo>
                <a:lnTo>
                  <a:pt x="70800" y="33190"/>
                </a:lnTo>
                <a:lnTo>
                  <a:pt x="70790" y="33190"/>
                </a:lnTo>
                <a:lnTo>
                  <a:pt x="70790" y="33180"/>
                </a:lnTo>
                <a:lnTo>
                  <a:pt x="70780" y="33180"/>
                </a:lnTo>
                <a:lnTo>
                  <a:pt x="70780" y="33170"/>
                </a:lnTo>
                <a:lnTo>
                  <a:pt x="70790" y="33170"/>
                </a:lnTo>
                <a:lnTo>
                  <a:pt x="70800" y="33170"/>
                </a:lnTo>
                <a:lnTo>
                  <a:pt x="70800" y="33160"/>
                </a:lnTo>
                <a:lnTo>
                  <a:pt x="70800" y="33150"/>
                </a:lnTo>
                <a:lnTo>
                  <a:pt x="70790" y="33150"/>
                </a:lnTo>
                <a:lnTo>
                  <a:pt x="70790" y="33140"/>
                </a:lnTo>
                <a:lnTo>
                  <a:pt x="70790" y="33130"/>
                </a:lnTo>
                <a:lnTo>
                  <a:pt x="70780" y="33120"/>
                </a:lnTo>
                <a:lnTo>
                  <a:pt x="70780" y="33110"/>
                </a:lnTo>
                <a:lnTo>
                  <a:pt x="70780" y="33100"/>
                </a:lnTo>
                <a:lnTo>
                  <a:pt x="70780" y="33090"/>
                </a:lnTo>
                <a:lnTo>
                  <a:pt x="70770" y="33090"/>
                </a:lnTo>
                <a:lnTo>
                  <a:pt x="70770" y="33100"/>
                </a:lnTo>
                <a:lnTo>
                  <a:pt x="70760" y="33100"/>
                </a:lnTo>
                <a:lnTo>
                  <a:pt x="70760" y="33090"/>
                </a:lnTo>
                <a:lnTo>
                  <a:pt x="70760" y="33080"/>
                </a:lnTo>
                <a:lnTo>
                  <a:pt x="70750" y="33080"/>
                </a:lnTo>
                <a:lnTo>
                  <a:pt x="70750" y="33070"/>
                </a:lnTo>
                <a:lnTo>
                  <a:pt x="70760" y="33070"/>
                </a:lnTo>
                <a:lnTo>
                  <a:pt x="70760" y="33060"/>
                </a:lnTo>
                <a:lnTo>
                  <a:pt x="70750" y="33060"/>
                </a:lnTo>
                <a:lnTo>
                  <a:pt x="70750" y="33050"/>
                </a:lnTo>
                <a:lnTo>
                  <a:pt x="70750" y="33040"/>
                </a:lnTo>
                <a:lnTo>
                  <a:pt x="70740" y="33040"/>
                </a:lnTo>
                <a:lnTo>
                  <a:pt x="70740" y="33030"/>
                </a:lnTo>
                <a:lnTo>
                  <a:pt x="70730" y="33030"/>
                </a:lnTo>
                <a:lnTo>
                  <a:pt x="70730" y="33020"/>
                </a:lnTo>
                <a:lnTo>
                  <a:pt x="70730" y="33010"/>
                </a:lnTo>
                <a:lnTo>
                  <a:pt x="70720" y="33010"/>
                </a:lnTo>
                <a:lnTo>
                  <a:pt x="70720" y="33000"/>
                </a:lnTo>
                <a:lnTo>
                  <a:pt x="70730" y="33000"/>
                </a:lnTo>
                <a:lnTo>
                  <a:pt x="70730" y="32990"/>
                </a:lnTo>
                <a:lnTo>
                  <a:pt x="70730" y="32980"/>
                </a:lnTo>
                <a:lnTo>
                  <a:pt x="70730" y="32970"/>
                </a:lnTo>
                <a:lnTo>
                  <a:pt x="70740" y="32970"/>
                </a:lnTo>
                <a:lnTo>
                  <a:pt x="70740" y="32960"/>
                </a:lnTo>
                <a:lnTo>
                  <a:pt x="70730" y="32960"/>
                </a:lnTo>
                <a:lnTo>
                  <a:pt x="70730" y="32950"/>
                </a:lnTo>
                <a:lnTo>
                  <a:pt x="70740" y="32950"/>
                </a:lnTo>
                <a:lnTo>
                  <a:pt x="70750" y="32950"/>
                </a:lnTo>
                <a:lnTo>
                  <a:pt x="70760" y="32950"/>
                </a:lnTo>
                <a:lnTo>
                  <a:pt x="70760" y="32940"/>
                </a:lnTo>
                <a:lnTo>
                  <a:pt x="70760" y="32930"/>
                </a:lnTo>
                <a:lnTo>
                  <a:pt x="70760" y="32920"/>
                </a:lnTo>
                <a:lnTo>
                  <a:pt x="70760" y="32910"/>
                </a:lnTo>
                <a:lnTo>
                  <a:pt x="70750" y="32910"/>
                </a:lnTo>
                <a:lnTo>
                  <a:pt x="70750" y="32900"/>
                </a:lnTo>
                <a:lnTo>
                  <a:pt x="70740" y="32900"/>
                </a:lnTo>
                <a:lnTo>
                  <a:pt x="70730" y="32900"/>
                </a:lnTo>
                <a:lnTo>
                  <a:pt x="70730" y="32890"/>
                </a:lnTo>
                <a:lnTo>
                  <a:pt x="70730" y="32880"/>
                </a:lnTo>
                <a:lnTo>
                  <a:pt x="70730" y="32870"/>
                </a:lnTo>
                <a:lnTo>
                  <a:pt x="70730" y="32860"/>
                </a:lnTo>
                <a:lnTo>
                  <a:pt x="70730" y="32850"/>
                </a:lnTo>
                <a:lnTo>
                  <a:pt x="70730" y="32840"/>
                </a:lnTo>
                <a:lnTo>
                  <a:pt x="70730" y="32830"/>
                </a:lnTo>
                <a:lnTo>
                  <a:pt x="70730" y="32820"/>
                </a:lnTo>
                <a:lnTo>
                  <a:pt x="70730" y="32810"/>
                </a:lnTo>
                <a:lnTo>
                  <a:pt x="70730" y="32800"/>
                </a:lnTo>
                <a:lnTo>
                  <a:pt x="70720" y="32800"/>
                </a:lnTo>
                <a:lnTo>
                  <a:pt x="70720" y="32790"/>
                </a:lnTo>
                <a:lnTo>
                  <a:pt x="70720" y="32780"/>
                </a:lnTo>
                <a:lnTo>
                  <a:pt x="70720" y="32770"/>
                </a:lnTo>
                <a:lnTo>
                  <a:pt x="70730" y="32770"/>
                </a:lnTo>
                <a:lnTo>
                  <a:pt x="70730" y="32760"/>
                </a:lnTo>
                <a:lnTo>
                  <a:pt x="70730" y="32750"/>
                </a:lnTo>
                <a:lnTo>
                  <a:pt x="70740" y="32750"/>
                </a:lnTo>
                <a:lnTo>
                  <a:pt x="70750" y="32750"/>
                </a:lnTo>
                <a:lnTo>
                  <a:pt x="70760" y="32750"/>
                </a:lnTo>
                <a:lnTo>
                  <a:pt x="70770" y="32760"/>
                </a:lnTo>
                <a:lnTo>
                  <a:pt x="70780" y="32760"/>
                </a:lnTo>
                <a:lnTo>
                  <a:pt x="70780" y="32750"/>
                </a:lnTo>
                <a:lnTo>
                  <a:pt x="70780" y="32740"/>
                </a:lnTo>
                <a:lnTo>
                  <a:pt x="70780" y="32730"/>
                </a:lnTo>
                <a:lnTo>
                  <a:pt x="70790" y="32730"/>
                </a:lnTo>
                <a:lnTo>
                  <a:pt x="70790" y="32720"/>
                </a:lnTo>
                <a:lnTo>
                  <a:pt x="70800" y="32720"/>
                </a:lnTo>
                <a:lnTo>
                  <a:pt x="70800" y="32710"/>
                </a:lnTo>
                <a:lnTo>
                  <a:pt x="70800" y="32700"/>
                </a:lnTo>
                <a:lnTo>
                  <a:pt x="70810" y="32700"/>
                </a:lnTo>
                <a:lnTo>
                  <a:pt x="70820" y="32690"/>
                </a:lnTo>
                <a:lnTo>
                  <a:pt x="70820" y="32680"/>
                </a:lnTo>
                <a:lnTo>
                  <a:pt x="70840" y="32680"/>
                </a:lnTo>
                <a:lnTo>
                  <a:pt x="70840" y="32670"/>
                </a:lnTo>
                <a:lnTo>
                  <a:pt x="70850" y="32670"/>
                </a:lnTo>
                <a:lnTo>
                  <a:pt x="70850" y="32660"/>
                </a:lnTo>
                <a:lnTo>
                  <a:pt x="70850" y="32650"/>
                </a:lnTo>
                <a:lnTo>
                  <a:pt x="70840" y="32650"/>
                </a:lnTo>
                <a:lnTo>
                  <a:pt x="70830" y="32650"/>
                </a:lnTo>
                <a:lnTo>
                  <a:pt x="70830" y="32640"/>
                </a:lnTo>
                <a:lnTo>
                  <a:pt x="70830" y="32630"/>
                </a:lnTo>
                <a:lnTo>
                  <a:pt x="70830" y="32620"/>
                </a:lnTo>
                <a:lnTo>
                  <a:pt x="70830" y="32600"/>
                </a:lnTo>
                <a:lnTo>
                  <a:pt x="70830" y="32590"/>
                </a:lnTo>
                <a:lnTo>
                  <a:pt x="70820" y="32590"/>
                </a:lnTo>
                <a:lnTo>
                  <a:pt x="70810" y="32580"/>
                </a:lnTo>
                <a:lnTo>
                  <a:pt x="70800" y="32580"/>
                </a:lnTo>
                <a:lnTo>
                  <a:pt x="70800" y="32570"/>
                </a:lnTo>
                <a:lnTo>
                  <a:pt x="70790" y="32540"/>
                </a:lnTo>
                <a:lnTo>
                  <a:pt x="70790" y="32530"/>
                </a:lnTo>
                <a:lnTo>
                  <a:pt x="70780" y="32520"/>
                </a:lnTo>
                <a:lnTo>
                  <a:pt x="70770" y="32520"/>
                </a:lnTo>
                <a:lnTo>
                  <a:pt x="70770" y="32510"/>
                </a:lnTo>
                <a:lnTo>
                  <a:pt x="70760" y="32510"/>
                </a:lnTo>
                <a:lnTo>
                  <a:pt x="70760" y="32500"/>
                </a:lnTo>
                <a:lnTo>
                  <a:pt x="70760" y="32490"/>
                </a:lnTo>
                <a:lnTo>
                  <a:pt x="70760" y="32480"/>
                </a:lnTo>
                <a:lnTo>
                  <a:pt x="70760" y="32470"/>
                </a:lnTo>
                <a:lnTo>
                  <a:pt x="70750" y="32470"/>
                </a:lnTo>
                <a:lnTo>
                  <a:pt x="70750" y="32460"/>
                </a:lnTo>
                <a:lnTo>
                  <a:pt x="70740" y="32450"/>
                </a:lnTo>
                <a:lnTo>
                  <a:pt x="70740" y="32440"/>
                </a:lnTo>
                <a:lnTo>
                  <a:pt x="70740" y="32420"/>
                </a:lnTo>
                <a:lnTo>
                  <a:pt x="70740" y="32410"/>
                </a:lnTo>
                <a:lnTo>
                  <a:pt x="70740" y="32400"/>
                </a:lnTo>
                <a:lnTo>
                  <a:pt x="70750" y="32390"/>
                </a:lnTo>
                <a:lnTo>
                  <a:pt x="70760" y="32390"/>
                </a:lnTo>
                <a:lnTo>
                  <a:pt x="70770" y="32390"/>
                </a:lnTo>
                <a:lnTo>
                  <a:pt x="70780" y="32390"/>
                </a:lnTo>
                <a:lnTo>
                  <a:pt x="70790" y="32390"/>
                </a:lnTo>
                <a:lnTo>
                  <a:pt x="70800" y="32390"/>
                </a:lnTo>
                <a:lnTo>
                  <a:pt x="70800" y="32380"/>
                </a:lnTo>
                <a:lnTo>
                  <a:pt x="70810" y="32370"/>
                </a:lnTo>
                <a:lnTo>
                  <a:pt x="70820" y="32360"/>
                </a:lnTo>
                <a:lnTo>
                  <a:pt x="70820" y="32350"/>
                </a:lnTo>
                <a:lnTo>
                  <a:pt x="70820" y="32340"/>
                </a:lnTo>
                <a:lnTo>
                  <a:pt x="70840" y="32340"/>
                </a:lnTo>
                <a:lnTo>
                  <a:pt x="70850" y="32330"/>
                </a:lnTo>
                <a:lnTo>
                  <a:pt x="70860" y="32320"/>
                </a:lnTo>
                <a:lnTo>
                  <a:pt x="70850" y="32310"/>
                </a:lnTo>
                <a:lnTo>
                  <a:pt x="70850" y="32300"/>
                </a:lnTo>
                <a:lnTo>
                  <a:pt x="70840" y="32280"/>
                </a:lnTo>
                <a:lnTo>
                  <a:pt x="70850" y="32260"/>
                </a:lnTo>
                <a:lnTo>
                  <a:pt x="70850" y="32250"/>
                </a:lnTo>
                <a:lnTo>
                  <a:pt x="70860" y="32250"/>
                </a:lnTo>
                <a:lnTo>
                  <a:pt x="70870" y="32240"/>
                </a:lnTo>
                <a:lnTo>
                  <a:pt x="70870" y="32230"/>
                </a:lnTo>
                <a:lnTo>
                  <a:pt x="70870" y="32220"/>
                </a:lnTo>
                <a:lnTo>
                  <a:pt x="70860" y="32210"/>
                </a:lnTo>
                <a:lnTo>
                  <a:pt x="70860" y="32200"/>
                </a:lnTo>
                <a:lnTo>
                  <a:pt x="70870" y="32200"/>
                </a:lnTo>
                <a:lnTo>
                  <a:pt x="70890" y="32190"/>
                </a:lnTo>
                <a:lnTo>
                  <a:pt x="70900" y="32180"/>
                </a:lnTo>
                <a:lnTo>
                  <a:pt x="70900" y="32160"/>
                </a:lnTo>
                <a:lnTo>
                  <a:pt x="70900" y="32150"/>
                </a:lnTo>
                <a:lnTo>
                  <a:pt x="70890" y="32150"/>
                </a:lnTo>
                <a:lnTo>
                  <a:pt x="70890" y="32140"/>
                </a:lnTo>
                <a:lnTo>
                  <a:pt x="70890" y="32130"/>
                </a:lnTo>
                <a:lnTo>
                  <a:pt x="70890" y="32120"/>
                </a:lnTo>
                <a:lnTo>
                  <a:pt x="70880" y="32120"/>
                </a:lnTo>
                <a:lnTo>
                  <a:pt x="70870" y="32130"/>
                </a:lnTo>
                <a:lnTo>
                  <a:pt x="70870" y="32120"/>
                </a:lnTo>
                <a:lnTo>
                  <a:pt x="70880" y="32110"/>
                </a:lnTo>
                <a:lnTo>
                  <a:pt x="70880" y="32100"/>
                </a:lnTo>
                <a:lnTo>
                  <a:pt x="70880" y="32090"/>
                </a:lnTo>
                <a:lnTo>
                  <a:pt x="70870" y="32090"/>
                </a:lnTo>
                <a:lnTo>
                  <a:pt x="70870" y="32080"/>
                </a:lnTo>
                <a:lnTo>
                  <a:pt x="70840" y="32060"/>
                </a:lnTo>
                <a:lnTo>
                  <a:pt x="70830" y="32050"/>
                </a:lnTo>
                <a:lnTo>
                  <a:pt x="70830" y="32040"/>
                </a:lnTo>
                <a:lnTo>
                  <a:pt x="70830" y="32020"/>
                </a:lnTo>
                <a:lnTo>
                  <a:pt x="70820" y="32010"/>
                </a:lnTo>
                <a:lnTo>
                  <a:pt x="70810" y="32000"/>
                </a:lnTo>
                <a:lnTo>
                  <a:pt x="70800" y="31970"/>
                </a:lnTo>
                <a:lnTo>
                  <a:pt x="70810" y="31940"/>
                </a:lnTo>
                <a:lnTo>
                  <a:pt x="70810" y="31930"/>
                </a:lnTo>
                <a:lnTo>
                  <a:pt x="70810" y="31920"/>
                </a:lnTo>
                <a:lnTo>
                  <a:pt x="70810" y="31910"/>
                </a:lnTo>
                <a:lnTo>
                  <a:pt x="70820" y="31900"/>
                </a:lnTo>
                <a:lnTo>
                  <a:pt x="70810" y="31900"/>
                </a:lnTo>
                <a:lnTo>
                  <a:pt x="70820" y="31880"/>
                </a:lnTo>
                <a:lnTo>
                  <a:pt x="70820" y="31860"/>
                </a:lnTo>
                <a:lnTo>
                  <a:pt x="70820" y="31830"/>
                </a:lnTo>
                <a:lnTo>
                  <a:pt x="70800" y="31820"/>
                </a:lnTo>
                <a:lnTo>
                  <a:pt x="70790" y="31810"/>
                </a:lnTo>
                <a:lnTo>
                  <a:pt x="70780" y="31790"/>
                </a:lnTo>
                <a:lnTo>
                  <a:pt x="70780" y="31770"/>
                </a:lnTo>
                <a:lnTo>
                  <a:pt x="70760" y="31750"/>
                </a:lnTo>
                <a:lnTo>
                  <a:pt x="70750" y="31730"/>
                </a:lnTo>
                <a:lnTo>
                  <a:pt x="70750" y="31720"/>
                </a:lnTo>
                <a:lnTo>
                  <a:pt x="70750" y="31710"/>
                </a:lnTo>
                <a:lnTo>
                  <a:pt x="70740" y="31690"/>
                </a:lnTo>
                <a:lnTo>
                  <a:pt x="70750" y="31670"/>
                </a:lnTo>
                <a:lnTo>
                  <a:pt x="70750" y="31650"/>
                </a:lnTo>
                <a:lnTo>
                  <a:pt x="70750" y="31630"/>
                </a:lnTo>
                <a:lnTo>
                  <a:pt x="70760" y="31620"/>
                </a:lnTo>
                <a:lnTo>
                  <a:pt x="70760" y="31610"/>
                </a:lnTo>
                <a:lnTo>
                  <a:pt x="70780" y="31590"/>
                </a:lnTo>
                <a:lnTo>
                  <a:pt x="70770" y="31560"/>
                </a:lnTo>
                <a:lnTo>
                  <a:pt x="70770" y="31530"/>
                </a:lnTo>
                <a:lnTo>
                  <a:pt x="70780" y="31510"/>
                </a:lnTo>
                <a:lnTo>
                  <a:pt x="70770" y="31490"/>
                </a:lnTo>
                <a:lnTo>
                  <a:pt x="70760" y="31470"/>
                </a:lnTo>
                <a:lnTo>
                  <a:pt x="70760" y="31460"/>
                </a:lnTo>
                <a:lnTo>
                  <a:pt x="70760" y="31450"/>
                </a:lnTo>
                <a:lnTo>
                  <a:pt x="70780" y="31430"/>
                </a:lnTo>
                <a:lnTo>
                  <a:pt x="70790" y="31410"/>
                </a:lnTo>
                <a:lnTo>
                  <a:pt x="70790" y="31400"/>
                </a:lnTo>
                <a:lnTo>
                  <a:pt x="70780" y="31390"/>
                </a:lnTo>
                <a:lnTo>
                  <a:pt x="70790" y="31390"/>
                </a:lnTo>
                <a:lnTo>
                  <a:pt x="70790" y="31380"/>
                </a:lnTo>
                <a:lnTo>
                  <a:pt x="70790" y="31360"/>
                </a:lnTo>
                <a:lnTo>
                  <a:pt x="70810" y="31350"/>
                </a:lnTo>
                <a:lnTo>
                  <a:pt x="70810" y="31320"/>
                </a:lnTo>
                <a:lnTo>
                  <a:pt x="70810" y="31290"/>
                </a:lnTo>
                <a:lnTo>
                  <a:pt x="70790" y="31290"/>
                </a:lnTo>
                <a:lnTo>
                  <a:pt x="70760" y="31280"/>
                </a:lnTo>
                <a:lnTo>
                  <a:pt x="70760" y="31250"/>
                </a:lnTo>
                <a:lnTo>
                  <a:pt x="70770" y="31240"/>
                </a:lnTo>
                <a:lnTo>
                  <a:pt x="70780" y="31220"/>
                </a:lnTo>
                <a:lnTo>
                  <a:pt x="70790" y="31200"/>
                </a:lnTo>
                <a:lnTo>
                  <a:pt x="70800" y="31190"/>
                </a:lnTo>
                <a:lnTo>
                  <a:pt x="70810" y="31170"/>
                </a:lnTo>
                <a:lnTo>
                  <a:pt x="70830" y="31160"/>
                </a:lnTo>
                <a:lnTo>
                  <a:pt x="70840" y="31150"/>
                </a:lnTo>
                <a:lnTo>
                  <a:pt x="70850" y="31140"/>
                </a:lnTo>
                <a:lnTo>
                  <a:pt x="70840" y="31110"/>
                </a:lnTo>
                <a:lnTo>
                  <a:pt x="70850" y="31100"/>
                </a:lnTo>
                <a:lnTo>
                  <a:pt x="70870" y="31090"/>
                </a:lnTo>
                <a:lnTo>
                  <a:pt x="70850" y="31070"/>
                </a:lnTo>
                <a:lnTo>
                  <a:pt x="70860" y="31050"/>
                </a:lnTo>
                <a:lnTo>
                  <a:pt x="70850" y="31030"/>
                </a:lnTo>
                <a:lnTo>
                  <a:pt x="70880" y="31010"/>
                </a:lnTo>
                <a:lnTo>
                  <a:pt x="70900" y="30990"/>
                </a:lnTo>
                <a:lnTo>
                  <a:pt x="70900" y="30960"/>
                </a:lnTo>
                <a:lnTo>
                  <a:pt x="70920" y="30940"/>
                </a:lnTo>
                <a:lnTo>
                  <a:pt x="70920" y="30930"/>
                </a:lnTo>
                <a:lnTo>
                  <a:pt x="70900" y="30880"/>
                </a:lnTo>
                <a:lnTo>
                  <a:pt x="70900" y="30850"/>
                </a:lnTo>
                <a:lnTo>
                  <a:pt x="70890" y="30830"/>
                </a:lnTo>
                <a:lnTo>
                  <a:pt x="70900" y="30790"/>
                </a:lnTo>
                <a:lnTo>
                  <a:pt x="70890" y="30760"/>
                </a:lnTo>
                <a:lnTo>
                  <a:pt x="70900" y="30730"/>
                </a:lnTo>
                <a:lnTo>
                  <a:pt x="70900" y="30710"/>
                </a:lnTo>
                <a:lnTo>
                  <a:pt x="70900" y="30690"/>
                </a:lnTo>
                <a:lnTo>
                  <a:pt x="70880" y="30690"/>
                </a:lnTo>
                <a:lnTo>
                  <a:pt x="70880" y="30660"/>
                </a:lnTo>
                <a:lnTo>
                  <a:pt x="70860" y="30650"/>
                </a:lnTo>
                <a:lnTo>
                  <a:pt x="70850" y="30640"/>
                </a:lnTo>
                <a:lnTo>
                  <a:pt x="70860" y="30620"/>
                </a:lnTo>
                <a:lnTo>
                  <a:pt x="70850" y="30600"/>
                </a:lnTo>
                <a:lnTo>
                  <a:pt x="70860" y="30570"/>
                </a:lnTo>
                <a:lnTo>
                  <a:pt x="70850" y="30560"/>
                </a:lnTo>
                <a:lnTo>
                  <a:pt x="70840" y="30530"/>
                </a:lnTo>
                <a:lnTo>
                  <a:pt x="70850" y="30510"/>
                </a:lnTo>
                <a:lnTo>
                  <a:pt x="70870" y="30520"/>
                </a:lnTo>
                <a:lnTo>
                  <a:pt x="70880" y="30520"/>
                </a:lnTo>
                <a:lnTo>
                  <a:pt x="70890" y="30500"/>
                </a:lnTo>
                <a:lnTo>
                  <a:pt x="70870" y="30500"/>
                </a:lnTo>
                <a:lnTo>
                  <a:pt x="70860" y="30490"/>
                </a:lnTo>
                <a:lnTo>
                  <a:pt x="70840" y="30470"/>
                </a:lnTo>
                <a:lnTo>
                  <a:pt x="70830" y="30440"/>
                </a:lnTo>
                <a:lnTo>
                  <a:pt x="70820" y="30430"/>
                </a:lnTo>
                <a:lnTo>
                  <a:pt x="70810" y="30420"/>
                </a:lnTo>
                <a:lnTo>
                  <a:pt x="70820" y="30400"/>
                </a:lnTo>
                <a:lnTo>
                  <a:pt x="70810" y="30380"/>
                </a:lnTo>
                <a:lnTo>
                  <a:pt x="70810" y="30360"/>
                </a:lnTo>
                <a:lnTo>
                  <a:pt x="70810" y="30340"/>
                </a:lnTo>
                <a:lnTo>
                  <a:pt x="70790" y="30330"/>
                </a:lnTo>
                <a:lnTo>
                  <a:pt x="70770" y="30340"/>
                </a:lnTo>
                <a:lnTo>
                  <a:pt x="70760" y="30320"/>
                </a:lnTo>
                <a:lnTo>
                  <a:pt x="70770" y="30310"/>
                </a:lnTo>
                <a:lnTo>
                  <a:pt x="70750" y="30300"/>
                </a:lnTo>
                <a:lnTo>
                  <a:pt x="70740" y="30290"/>
                </a:lnTo>
                <a:lnTo>
                  <a:pt x="70730" y="30280"/>
                </a:lnTo>
                <a:lnTo>
                  <a:pt x="70730" y="30260"/>
                </a:lnTo>
                <a:lnTo>
                  <a:pt x="70720" y="30260"/>
                </a:lnTo>
                <a:lnTo>
                  <a:pt x="70710" y="30250"/>
                </a:lnTo>
                <a:lnTo>
                  <a:pt x="70710" y="30230"/>
                </a:lnTo>
                <a:lnTo>
                  <a:pt x="70710" y="30220"/>
                </a:lnTo>
                <a:lnTo>
                  <a:pt x="70710" y="30190"/>
                </a:lnTo>
                <a:lnTo>
                  <a:pt x="70720" y="30190"/>
                </a:lnTo>
                <a:lnTo>
                  <a:pt x="70730" y="30180"/>
                </a:lnTo>
                <a:lnTo>
                  <a:pt x="70740" y="30170"/>
                </a:lnTo>
                <a:lnTo>
                  <a:pt x="70750" y="30160"/>
                </a:lnTo>
                <a:lnTo>
                  <a:pt x="70740" y="30140"/>
                </a:lnTo>
                <a:lnTo>
                  <a:pt x="70730" y="30120"/>
                </a:lnTo>
                <a:lnTo>
                  <a:pt x="70720" y="30110"/>
                </a:lnTo>
                <a:lnTo>
                  <a:pt x="70720" y="30100"/>
                </a:lnTo>
                <a:lnTo>
                  <a:pt x="70730" y="30070"/>
                </a:lnTo>
                <a:lnTo>
                  <a:pt x="70720" y="30060"/>
                </a:lnTo>
                <a:lnTo>
                  <a:pt x="70710" y="30040"/>
                </a:lnTo>
                <a:lnTo>
                  <a:pt x="70720" y="30030"/>
                </a:lnTo>
                <a:lnTo>
                  <a:pt x="70710" y="30020"/>
                </a:lnTo>
                <a:lnTo>
                  <a:pt x="70690" y="30030"/>
                </a:lnTo>
                <a:lnTo>
                  <a:pt x="70690" y="30020"/>
                </a:lnTo>
                <a:lnTo>
                  <a:pt x="70690" y="30010"/>
                </a:lnTo>
                <a:lnTo>
                  <a:pt x="70690" y="30000"/>
                </a:lnTo>
                <a:lnTo>
                  <a:pt x="70700" y="30000"/>
                </a:lnTo>
                <a:lnTo>
                  <a:pt x="70700" y="29980"/>
                </a:lnTo>
                <a:lnTo>
                  <a:pt x="70670" y="29990"/>
                </a:lnTo>
                <a:lnTo>
                  <a:pt x="70670" y="29970"/>
                </a:lnTo>
                <a:lnTo>
                  <a:pt x="70650" y="29960"/>
                </a:lnTo>
                <a:lnTo>
                  <a:pt x="70640" y="29970"/>
                </a:lnTo>
                <a:lnTo>
                  <a:pt x="70630" y="29970"/>
                </a:lnTo>
                <a:lnTo>
                  <a:pt x="70630" y="29980"/>
                </a:lnTo>
                <a:lnTo>
                  <a:pt x="70620" y="29980"/>
                </a:lnTo>
                <a:lnTo>
                  <a:pt x="70610" y="29960"/>
                </a:lnTo>
                <a:lnTo>
                  <a:pt x="70590" y="29950"/>
                </a:lnTo>
                <a:lnTo>
                  <a:pt x="70580" y="29920"/>
                </a:lnTo>
                <a:lnTo>
                  <a:pt x="70570" y="29920"/>
                </a:lnTo>
                <a:lnTo>
                  <a:pt x="70560" y="29910"/>
                </a:lnTo>
                <a:lnTo>
                  <a:pt x="70550" y="29910"/>
                </a:lnTo>
                <a:lnTo>
                  <a:pt x="70540" y="29910"/>
                </a:lnTo>
                <a:lnTo>
                  <a:pt x="70540" y="29900"/>
                </a:lnTo>
                <a:lnTo>
                  <a:pt x="70550" y="29890"/>
                </a:lnTo>
                <a:lnTo>
                  <a:pt x="70550" y="29870"/>
                </a:lnTo>
                <a:lnTo>
                  <a:pt x="70560" y="29860"/>
                </a:lnTo>
                <a:lnTo>
                  <a:pt x="70550" y="29850"/>
                </a:lnTo>
                <a:lnTo>
                  <a:pt x="70550" y="29840"/>
                </a:lnTo>
                <a:lnTo>
                  <a:pt x="70550" y="29830"/>
                </a:lnTo>
                <a:lnTo>
                  <a:pt x="70560" y="29820"/>
                </a:lnTo>
                <a:lnTo>
                  <a:pt x="70550" y="29810"/>
                </a:lnTo>
                <a:lnTo>
                  <a:pt x="70540" y="29810"/>
                </a:lnTo>
                <a:lnTo>
                  <a:pt x="70540" y="29800"/>
                </a:lnTo>
                <a:lnTo>
                  <a:pt x="70540" y="29790"/>
                </a:lnTo>
                <a:lnTo>
                  <a:pt x="70540" y="29770"/>
                </a:lnTo>
                <a:lnTo>
                  <a:pt x="70550" y="29760"/>
                </a:lnTo>
                <a:lnTo>
                  <a:pt x="70550" y="29750"/>
                </a:lnTo>
                <a:lnTo>
                  <a:pt x="70540" y="29760"/>
                </a:lnTo>
                <a:lnTo>
                  <a:pt x="70530" y="29760"/>
                </a:lnTo>
                <a:lnTo>
                  <a:pt x="70530" y="29750"/>
                </a:lnTo>
                <a:lnTo>
                  <a:pt x="70530" y="29740"/>
                </a:lnTo>
                <a:lnTo>
                  <a:pt x="70520" y="29720"/>
                </a:lnTo>
                <a:lnTo>
                  <a:pt x="70520" y="29700"/>
                </a:lnTo>
                <a:lnTo>
                  <a:pt x="70510" y="29690"/>
                </a:lnTo>
                <a:lnTo>
                  <a:pt x="70510" y="29680"/>
                </a:lnTo>
                <a:lnTo>
                  <a:pt x="70500" y="29670"/>
                </a:lnTo>
                <a:lnTo>
                  <a:pt x="70490" y="29660"/>
                </a:lnTo>
                <a:lnTo>
                  <a:pt x="70480" y="29650"/>
                </a:lnTo>
                <a:lnTo>
                  <a:pt x="70480" y="29640"/>
                </a:lnTo>
                <a:lnTo>
                  <a:pt x="70480" y="29630"/>
                </a:lnTo>
                <a:lnTo>
                  <a:pt x="70490" y="29620"/>
                </a:lnTo>
                <a:lnTo>
                  <a:pt x="70500" y="29610"/>
                </a:lnTo>
                <a:lnTo>
                  <a:pt x="70510" y="29610"/>
                </a:lnTo>
                <a:lnTo>
                  <a:pt x="70500" y="29600"/>
                </a:lnTo>
                <a:lnTo>
                  <a:pt x="70490" y="29600"/>
                </a:lnTo>
                <a:lnTo>
                  <a:pt x="70490" y="29590"/>
                </a:lnTo>
                <a:lnTo>
                  <a:pt x="70490" y="29570"/>
                </a:lnTo>
                <a:lnTo>
                  <a:pt x="70500" y="29550"/>
                </a:lnTo>
                <a:lnTo>
                  <a:pt x="70480" y="29520"/>
                </a:lnTo>
                <a:lnTo>
                  <a:pt x="70470" y="29520"/>
                </a:lnTo>
                <a:lnTo>
                  <a:pt x="70460" y="29490"/>
                </a:lnTo>
                <a:lnTo>
                  <a:pt x="70450" y="29450"/>
                </a:lnTo>
                <a:lnTo>
                  <a:pt x="70470" y="29440"/>
                </a:lnTo>
                <a:lnTo>
                  <a:pt x="70480" y="29420"/>
                </a:lnTo>
                <a:lnTo>
                  <a:pt x="70480" y="29400"/>
                </a:lnTo>
                <a:lnTo>
                  <a:pt x="70470" y="29380"/>
                </a:lnTo>
                <a:lnTo>
                  <a:pt x="70510" y="29350"/>
                </a:lnTo>
                <a:lnTo>
                  <a:pt x="70500" y="29320"/>
                </a:lnTo>
                <a:lnTo>
                  <a:pt x="70500" y="29290"/>
                </a:lnTo>
                <a:lnTo>
                  <a:pt x="70490" y="29280"/>
                </a:lnTo>
                <a:lnTo>
                  <a:pt x="70480" y="29270"/>
                </a:lnTo>
                <a:lnTo>
                  <a:pt x="70480" y="29260"/>
                </a:lnTo>
                <a:lnTo>
                  <a:pt x="70470" y="29260"/>
                </a:lnTo>
                <a:lnTo>
                  <a:pt x="70470" y="29250"/>
                </a:lnTo>
                <a:lnTo>
                  <a:pt x="70460" y="29250"/>
                </a:lnTo>
                <a:lnTo>
                  <a:pt x="70450" y="29240"/>
                </a:lnTo>
                <a:lnTo>
                  <a:pt x="70440" y="29240"/>
                </a:lnTo>
                <a:lnTo>
                  <a:pt x="70440" y="29230"/>
                </a:lnTo>
                <a:lnTo>
                  <a:pt x="70440" y="29220"/>
                </a:lnTo>
                <a:lnTo>
                  <a:pt x="70450" y="29210"/>
                </a:lnTo>
                <a:lnTo>
                  <a:pt x="70460" y="29210"/>
                </a:lnTo>
                <a:lnTo>
                  <a:pt x="70470" y="29210"/>
                </a:lnTo>
                <a:lnTo>
                  <a:pt x="70480" y="29200"/>
                </a:lnTo>
                <a:lnTo>
                  <a:pt x="70500" y="29190"/>
                </a:lnTo>
                <a:lnTo>
                  <a:pt x="70500" y="29180"/>
                </a:lnTo>
                <a:lnTo>
                  <a:pt x="70500" y="29170"/>
                </a:lnTo>
                <a:lnTo>
                  <a:pt x="70510" y="29160"/>
                </a:lnTo>
                <a:lnTo>
                  <a:pt x="70510" y="29150"/>
                </a:lnTo>
                <a:lnTo>
                  <a:pt x="70500" y="29140"/>
                </a:lnTo>
                <a:lnTo>
                  <a:pt x="70500" y="29130"/>
                </a:lnTo>
                <a:lnTo>
                  <a:pt x="70510" y="29130"/>
                </a:lnTo>
                <a:lnTo>
                  <a:pt x="70520" y="29110"/>
                </a:lnTo>
                <a:lnTo>
                  <a:pt x="70520" y="29100"/>
                </a:lnTo>
                <a:lnTo>
                  <a:pt x="70510" y="29090"/>
                </a:lnTo>
                <a:lnTo>
                  <a:pt x="70510" y="29080"/>
                </a:lnTo>
                <a:lnTo>
                  <a:pt x="70500" y="29040"/>
                </a:lnTo>
                <a:lnTo>
                  <a:pt x="70490" y="29030"/>
                </a:lnTo>
                <a:lnTo>
                  <a:pt x="70470" y="29030"/>
                </a:lnTo>
                <a:lnTo>
                  <a:pt x="70470" y="29020"/>
                </a:lnTo>
                <a:lnTo>
                  <a:pt x="70460" y="29010"/>
                </a:lnTo>
                <a:lnTo>
                  <a:pt x="70470" y="29000"/>
                </a:lnTo>
                <a:lnTo>
                  <a:pt x="70470" y="28990"/>
                </a:lnTo>
                <a:lnTo>
                  <a:pt x="70470" y="28980"/>
                </a:lnTo>
                <a:lnTo>
                  <a:pt x="70460" y="28980"/>
                </a:lnTo>
                <a:lnTo>
                  <a:pt x="70450" y="28970"/>
                </a:lnTo>
                <a:lnTo>
                  <a:pt x="70450" y="28960"/>
                </a:lnTo>
                <a:lnTo>
                  <a:pt x="70460" y="28960"/>
                </a:lnTo>
                <a:lnTo>
                  <a:pt x="70470" y="28960"/>
                </a:lnTo>
                <a:lnTo>
                  <a:pt x="70480" y="28960"/>
                </a:lnTo>
                <a:lnTo>
                  <a:pt x="70480" y="28950"/>
                </a:lnTo>
                <a:lnTo>
                  <a:pt x="70490" y="28940"/>
                </a:lnTo>
                <a:lnTo>
                  <a:pt x="70480" y="28930"/>
                </a:lnTo>
                <a:lnTo>
                  <a:pt x="70480" y="28920"/>
                </a:lnTo>
                <a:lnTo>
                  <a:pt x="70480" y="28910"/>
                </a:lnTo>
                <a:lnTo>
                  <a:pt x="70490" y="28900"/>
                </a:lnTo>
                <a:lnTo>
                  <a:pt x="70490" y="28890"/>
                </a:lnTo>
                <a:lnTo>
                  <a:pt x="70480" y="28880"/>
                </a:lnTo>
                <a:lnTo>
                  <a:pt x="70470" y="28870"/>
                </a:lnTo>
                <a:lnTo>
                  <a:pt x="70460" y="28870"/>
                </a:lnTo>
                <a:lnTo>
                  <a:pt x="70450" y="28870"/>
                </a:lnTo>
                <a:lnTo>
                  <a:pt x="70450" y="28860"/>
                </a:lnTo>
                <a:lnTo>
                  <a:pt x="70440" y="28850"/>
                </a:lnTo>
                <a:lnTo>
                  <a:pt x="70430" y="28850"/>
                </a:lnTo>
                <a:lnTo>
                  <a:pt x="70420" y="28860"/>
                </a:lnTo>
                <a:lnTo>
                  <a:pt x="70410" y="28860"/>
                </a:lnTo>
                <a:lnTo>
                  <a:pt x="70410" y="28870"/>
                </a:lnTo>
                <a:lnTo>
                  <a:pt x="70400" y="28870"/>
                </a:lnTo>
                <a:lnTo>
                  <a:pt x="70390" y="28870"/>
                </a:lnTo>
                <a:lnTo>
                  <a:pt x="70390" y="28860"/>
                </a:lnTo>
                <a:lnTo>
                  <a:pt x="70380" y="28860"/>
                </a:lnTo>
                <a:lnTo>
                  <a:pt x="70370" y="28850"/>
                </a:lnTo>
                <a:lnTo>
                  <a:pt x="70370" y="28840"/>
                </a:lnTo>
                <a:lnTo>
                  <a:pt x="70380" y="28830"/>
                </a:lnTo>
                <a:lnTo>
                  <a:pt x="70380" y="28820"/>
                </a:lnTo>
                <a:lnTo>
                  <a:pt x="70380" y="28810"/>
                </a:lnTo>
                <a:lnTo>
                  <a:pt x="70380" y="28800"/>
                </a:lnTo>
                <a:lnTo>
                  <a:pt x="70380" y="28790"/>
                </a:lnTo>
                <a:lnTo>
                  <a:pt x="70380" y="28780"/>
                </a:lnTo>
                <a:lnTo>
                  <a:pt x="70390" y="28780"/>
                </a:lnTo>
                <a:lnTo>
                  <a:pt x="70390" y="28770"/>
                </a:lnTo>
                <a:lnTo>
                  <a:pt x="70400" y="28770"/>
                </a:lnTo>
                <a:lnTo>
                  <a:pt x="70410" y="28770"/>
                </a:lnTo>
                <a:lnTo>
                  <a:pt x="70410" y="28760"/>
                </a:lnTo>
                <a:lnTo>
                  <a:pt x="70410" y="28750"/>
                </a:lnTo>
                <a:lnTo>
                  <a:pt x="70400" y="28750"/>
                </a:lnTo>
                <a:lnTo>
                  <a:pt x="70390" y="28740"/>
                </a:lnTo>
                <a:lnTo>
                  <a:pt x="70390" y="28730"/>
                </a:lnTo>
                <a:lnTo>
                  <a:pt x="70390" y="28720"/>
                </a:lnTo>
                <a:lnTo>
                  <a:pt x="70400" y="28720"/>
                </a:lnTo>
                <a:lnTo>
                  <a:pt x="70410" y="28730"/>
                </a:lnTo>
                <a:lnTo>
                  <a:pt x="70420" y="28730"/>
                </a:lnTo>
                <a:lnTo>
                  <a:pt x="70430" y="28720"/>
                </a:lnTo>
                <a:lnTo>
                  <a:pt x="70420" y="28710"/>
                </a:lnTo>
                <a:lnTo>
                  <a:pt x="70410" y="28710"/>
                </a:lnTo>
                <a:lnTo>
                  <a:pt x="70390" y="28710"/>
                </a:lnTo>
                <a:lnTo>
                  <a:pt x="70380" y="28700"/>
                </a:lnTo>
                <a:lnTo>
                  <a:pt x="70370" y="28690"/>
                </a:lnTo>
                <a:lnTo>
                  <a:pt x="70370" y="28680"/>
                </a:lnTo>
                <a:lnTo>
                  <a:pt x="70380" y="28670"/>
                </a:lnTo>
                <a:lnTo>
                  <a:pt x="70380" y="28660"/>
                </a:lnTo>
                <a:lnTo>
                  <a:pt x="70370" y="28660"/>
                </a:lnTo>
                <a:lnTo>
                  <a:pt x="70380" y="28660"/>
                </a:lnTo>
                <a:lnTo>
                  <a:pt x="70380" y="28650"/>
                </a:lnTo>
                <a:lnTo>
                  <a:pt x="70390" y="28650"/>
                </a:lnTo>
                <a:lnTo>
                  <a:pt x="70390" y="28640"/>
                </a:lnTo>
                <a:lnTo>
                  <a:pt x="70400" y="28640"/>
                </a:lnTo>
                <a:lnTo>
                  <a:pt x="70410" y="28640"/>
                </a:lnTo>
                <a:lnTo>
                  <a:pt x="70410" y="28650"/>
                </a:lnTo>
                <a:lnTo>
                  <a:pt x="70410" y="28660"/>
                </a:lnTo>
                <a:lnTo>
                  <a:pt x="70420" y="28660"/>
                </a:lnTo>
                <a:lnTo>
                  <a:pt x="70430" y="28660"/>
                </a:lnTo>
                <a:lnTo>
                  <a:pt x="70430" y="28650"/>
                </a:lnTo>
                <a:lnTo>
                  <a:pt x="70430" y="28640"/>
                </a:lnTo>
                <a:lnTo>
                  <a:pt x="70430" y="28630"/>
                </a:lnTo>
                <a:lnTo>
                  <a:pt x="70440" y="28620"/>
                </a:lnTo>
                <a:lnTo>
                  <a:pt x="70450" y="28620"/>
                </a:lnTo>
                <a:lnTo>
                  <a:pt x="70450" y="28610"/>
                </a:lnTo>
                <a:lnTo>
                  <a:pt x="70440" y="28600"/>
                </a:lnTo>
                <a:lnTo>
                  <a:pt x="70430" y="28590"/>
                </a:lnTo>
                <a:lnTo>
                  <a:pt x="70430" y="28580"/>
                </a:lnTo>
                <a:lnTo>
                  <a:pt x="70440" y="28580"/>
                </a:lnTo>
                <a:lnTo>
                  <a:pt x="70450" y="28570"/>
                </a:lnTo>
                <a:lnTo>
                  <a:pt x="70450" y="28550"/>
                </a:lnTo>
                <a:lnTo>
                  <a:pt x="70450" y="28520"/>
                </a:lnTo>
                <a:lnTo>
                  <a:pt x="70450" y="28510"/>
                </a:lnTo>
                <a:lnTo>
                  <a:pt x="70450" y="28500"/>
                </a:lnTo>
                <a:lnTo>
                  <a:pt x="70440" y="28490"/>
                </a:lnTo>
                <a:lnTo>
                  <a:pt x="70440" y="28480"/>
                </a:lnTo>
                <a:lnTo>
                  <a:pt x="70440" y="28470"/>
                </a:lnTo>
                <a:lnTo>
                  <a:pt x="70450" y="28460"/>
                </a:lnTo>
                <a:lnTo>
                  <a:pt x="70450" y="28450"/>
                </a:lnTo>
                <a:lnTo>
                  <a:pt x="70450" y="28440"/>
                </a:lnTo>
                <a:lnTo>
                  <a:pt x="70450" y="28430"/>
                </a:lnTo>
                <a:lnTo>
                  <a:pt x="70460" y="28420"/>
                </a:lnTo>
                <a:lnTo>
                  <a:pt x="70460" y="28410"/>
                </a:lnTo>
                <a:lnTo>
                  <a:pt x="70470" y="28410"/>
                </a:lnTo>
                <a:lnTo>
                  <a:pt x="70470" y="28400"/>
                </a:lnTo>
                <a:lnTo>
                  <a:pt x="70470" y="28390"/>
                </a:lnTo>
                <a:lnTo>
                  <a:pt x="70480" y="28390"/>
                </a:lnTo>
                <a:lnTo>
                  <a:pt x="70490" y="28390"/>
                </a:lnTo>
                <a:lnTo>
                  <a:pt x="70490" y="28400"/>
                </a:lnTo>
                <a:lnTo>
                  <a:pt x="70500" y="28400"/>
                </a:lnTo>
                <a:lnTo>
                  <a:pt x="70510" y="28390"/>
                </a:lnTo>
                <a:lnTo>
                  <a:pt x="70510" y="28380"/>
                </a:lnTo>
                <a:lnTo>
                  <a:pt x="70520" y="28370"/>
                </a:lnTo>
                <a:lnTo>
                  <a:pt x="70520" y="28360"/>
                </a:lnTo>
                <a:lnTo>
                  <a:pt x="70530" y="28360"/>
                </a:lnTo>
                <a:lnTo>
                  <a:pt x="70530" y="28350"/>
                </a:lnTo>
                <a:lnTo>
                  <a:pt x="70530" y="28340"/>
                </a:lnTo>
                <a:lnTo>
                  <a:pt x="70520" y="28320"/>
                </a:lnTo>
                <a:lnTo>
                  <a:pt x="70520" y="28290"/>
                </a:lnTo>
                <a:lnTo>
                  <a:pt x="70510" y="28270"/>
                </a:lnTo>
                <a:lnTo>
                  <a:pt x="70490" y="28200"/>
                </a:lnTo>
                <a:lnTo>
                  <a:pt x="70490" y="28190"/>
                </a:lnTo>
                <a:lnTo>
                  <a:pt x="70480" y="28160"/>
                </a:lnTo>
                <a:lnTo>
                  <a:pt x="70460" y="28130"/>
                </a:lnTo>
                <a:lnTo>
                  <a:pt x="70450" y="28120"/>
                </a:lnTo>
                <a:lnTo>
                  <a:pt x="70440" y="28110"/>
                </a:lnTo>
                <a:lnTo>
                  <a:pt x="70430" y="28090"/>
                </a:lnTo>
                <a:lnTo>
                  <a:pt x="70400" y="28060"/>
                </a:lnTo>
                <a:lnTo>
                  <a:pt x="70390" y="28050"/>
                </a:lnTo>
                <a:lnTo>
                  <a:pt x="70390" y="28040"/>
                </a:lnTo>
                <a:lnTo>
                  <a:pt x="70370" y="28030"/>
                </a:lnTo>
                <a:lnTo>
                  <a:pt x="70330" y="27980"/>
                </a:lnTo>
                <a:lnTo>
                  <a:pt x="70320" y="27960"/>
                </a:lnTo>
                <a:lnTo>
                  <a:pt x="70290" y="27910"/>
                </a:lnTo>
                <a:lnTo>
                  <a:pt x="70260" y="27840"/>
                </a:lnTo>
                <a:lnTo>
                  <a:pt x="70230" y="27790"/>
                </a:lnTo>
                <a:lnTo>
                  <a:pt x="70220" y="27780"/>
                </a:lnTo>
                <a:lnTo>
                  <a:pt x="70200" y="27740"/>
                </a:lnTo>
                <a:lnTo>
                  <a:pt x="70190" y="27710"/>
                </a:lnTo>
                <a:lnTo>
                  <a:pt x="70190" y="27700"/>
                </a:lnTo>
                <a:lnTo>
                  <a:pt x="70190" y="27690"/>
                </a:lnTo>
                <a:lnTo>
                  <a:pt x="70200" y="27690"/>
                </a:lnTo>
                <a:lnTo>
                  <a:pt x="70200" y="27680"/>
                </a:lnTo>
                <a:lnTo>
                  <a:pt x="70200" y="27660"/>
                </a:lnTo>
                <a:lnTo>
                  <a:pt x="70200" y="27650"/>
                </a:lnTo>
                <a:lnTo>
                  <a:pt x="70190" y="27640"/>
                </a:lnTo>
                <a:lnTo>
                  <a:pt x="70180" y="27640"/>
                </a:lnTo>
                <a:lnTo>
                  <a:pt x="70170" y="27610"/>
                </a:lnTo>
                <a:lnTo>
                  <a:pt x="70160" y="27580"/>
                </a:lnTo>
                <a:lnTo>
                  <a:pt x="70150" y="27560"/>
                </a:lnTo>
                <a:lnTo>
                  <a:pt x="70140" y="27540"/>
                </a:lnTo>
                <a:lnTo>
                  <a:pt x="70130" y="27510"/>
                </a:lnTo>
                <a:lnTo>
                  <a:pt x="70120" y="27490"/>
                </a:lnTo>
                <a:lnTo>
                  <a:pt x="70110" y="27470"/>
                </a:lnTo>
                <a:lnTo>
                  <a:pt x="70110" y="27430"/>
                </a:lnTo>
                <a:lnTo>
                  <a:pt x="70100" y="27400"/>
                </a:lnTo>
                <a:lnTo>
                  <a:pt x="70090" y="27400"/>
                </a:lnTo>
                <a:lnTo>
                  <a:pt x="70080" y="27370"/>
                </a:lnTo>
                <a:lnTo>
                  <a:pt x="70060" y="27340"/>
                </a:lnTo>
                <a:lnTo>
                  <a:pt x="70050" y="27310"/>
                </a:lnTo>
                <a:lnTo>
                  <a:pt x="70050" y="27290"/>
                </a:lnTo>
                <a:lnTo>
                  <a:pt x="70050" y="27270"/>
                </a:lnTo>
                <a:lnTo>
                  <a:pt x="70040" y="27260"/>
                </a:lnTo>
                <a:lnTo>
                  <a:pt x="70040" y="27250"/>
                </a:lnTo>
                <a:lnTo>
                  <a:pt x="70040" y="27240"/>
                </a:lnTo>
                <a:lnTo>
                  <a:pt x="70040" y="27230"/>
                </a:lnTo>
                <a:lnTo>
                  <a:pt x="70040" y="27220"/>
                </a:lnTo>
                <a:lnTo>
                  <a:pt x="70040" y="27210"/>
                </a:lnTo>
                <a:lnTo>
                  <a:pt x="70050" y="27200"/>
                </a:lnTo>
                <a:lnTo>
                  <a:pt x="70060" y="27180"/>
                </a:lnTo>
                <a:lnTo>
                  <a:pt x="70060" y="27160"/>
                </a:lnTo>
                <a:lnTo>
                  <a:pt x="70060" y="27150"/>
                </a:lnTo>
                <a:lnTo>
                  <a:pt x="70050" y="27130"/>
                </a:lnTo>
                <a:lnTo>
                  <a:pt x="70060" y="27100"/>
                </a:lnTo>
                <a:lnTo>
                  <a:pt x="70070" y="27060"/>
                </a:lnTo>
                <a:lnTo>
                  <a:pt x="70070" y="27040"/>
                </a:lnTo>
                <a:lnTo>
                  <a:pt x="70070" y="27030"/>
                </a:lnTo>
                <a:lnTo>
                  <a:pt x="70090" y="27010"/>
                </a:lnTo>
                <a:lnTo>
                  <a:pt x="70100" y="26990"/>
                </a:lnTo>
                <a:lnTo>
                  <a:pt x="70090" y="26980"/>
                </a:lnTo>
                <a:lnTo>
                  <a:pt x="70090" y="26950"/>
                </a:lnTo>
                <a:lnTo>
                  <a:pt x="70110" y="26920"/>
                </a:lnTo>
                <a:lnTo>
                  <a:pt x="70120" y="26940"/>
                </a:lnTo>
                <a:lnTo>
                  <a:pt x="70130" y="26930"/>
                </a:lnTo>
                <a:lnTo>
                  <a:pt x="70130" y="26900"/>
                </a:lnTo>
                <a:lnTo>
                  <a:pt x="70130" y="26880"/>
                </a:lnTo>
                <a:lnTo>
                  <a:pt x="70150" y="26870"/>
                </a:lnTo>
                <a:lnTo>
                  <a:pt x="70160" y="26860"/>
                </a:lnTo>
                <a:lnTo>
                  <a:pt x="70160" y="26840"/>
                </a:lnTo>
                <a:lnTo>
                  <a:pt x="70170" y="26820"/>
                </a:lnTo>
                <a:lnTo>
                  <a:pt x="70180" y="26820"/>
                </a:lnTo>
                <a:lnTo>
                  <a:pt x="70190" y="26810"/>
                </a:lnTo>
                <a:lnTo>
                  <a:pt x="70190" y="26770"/>
                </a:lnTo>
                <a:lnTo>
                  <a:pt x="70230" y="26730"/>
                </a:lnTo>
                <a:lnTo>
                  <a:pt x="70250" y="26680"/>
                </a:lnTo>
                <a:lnTo>
                  <a:pt x="70290" y="26670"/>
                </a:lnTo>
                <a:lnTo>
                  <a:pt x="70290" y="26650"/>
                </a:lnTo>
                <a:lnTo>
                  <a:pt x="70310" y="26640"/>
                </a:lnTo>
                <a:lnTo>
                  <a:pt x="70330" y="26620"/>
                </a:lnTo>
                <a:lnTo>
                  <a:pt x="70340" y="26610"/>
                </a:lnTo>
                <a:lnTo>
                  <a:pt x="70350" y="26590"/>
                </a:lnTo>
                <a:lnTo>
                  <a:pt x="70370" y="26570"/>
                </a:lnTo>
                <a:lnTo>
                  <a:pt x="70370" y="26550"/>
                </a:lnTo>
                <a:lnTo>
                  <a:pt x="70360" y="26560"/>
                </a:lnTo>
                <a:lnTo>
                  <a:pt x="70370" y="26550"/>
                </a:lnTo>
                <a:lnTo>
                  <a:pt x="70370" y="26540"/>
                </a:lnTo>
                <a:lnTo>
                  <a:pt x="70380" y="26530"/>
                </a:lnTo>
                <a:lnTo>
                  <a:pt x="70390" y="26530"/>
                </a:lnTo>
                <a:lnTo>
                  <a:pt x="70400" y="26510"/>
                </a:lnTo>
                <a:lnTo>
                  <a:pt x="70410" y="26490"/>
                </a:lnTo>
                <a:lnTo>
                  <a:pt x="70430" y="26480"/>
                </a:lnTo>
                <a:lnTo>
                  <a:pt x="70440" y="26470"/>
                </a:lnTo>
                <a:lnTo>
                  <a:pt x="70440" y="26460"/>
                </a:lnTo>
                <a:lnTo>
                  <a:pt x="70450" y="26450"/>
                </a:lnTo>
                <a:lnTo>
                  <a:pt x="70450" y="26430"/>
                </a:lnTo>
                <a:lnTo>
                  <a:pt x="70450" y="26420"/>
                </a:lnTo>
                <a:lnTo>
                  <a:pt x="70450" y="26410"/>
                </a:lnTo>
                <a:lnTo>
                  <a:pt x="70460" y="26400"/>
                </a:lnTo>
                <a:lnTo>
                  <a:pt x="70460" y="26380"/>
                </a:lnTo>
                <a:lnTo>
                  <a:pt x="70460" y="26360"/>
                </a:lnTo>
                <a:lnTo>
                  <a:pt x="70480" y="26350"/>
                </a:lnTo>
                <a:lnTo>
                  <a:pt x="70500" y="26350"/>
                </a:lnTo>
                <a:lnTo>
                  <a:pt x="70510" y="26350"/>
                </a:lnTo>
                <a:lnTo>
                  <a:pt x="70500" y="26350"/>
                </a:lnTo>
                <a:lnTo>
                  <a:pt x="70490" y="26350"/>
                </a:lnTo>
                <a:lnTo>
                  <a:pt x="70490" y="26340"/>
                </a:lnTo>
                <a:lnTo>
                  <a:pt x="70480" y="26340"/>
                </a:lnTo>
                <a:lnTo>
                  <a:pt x="70470" y="26340"/>
                </a:lnTo>
                <a:lnTo>
                  <a:pt x="70460" y="26340"/>
                </a:lnTo>
                <a:lnTo>
                  <a:pt x="70450" y="26340"/>
                </a:lnTo>
                <a:lnTo>
                  <a:pt x="70450" y="26350"/>
                </a:lnTo>
                <a:lnTo>
                  <a:pt x="70450" y="26360"/>
                </a:lnTo>
                <a:lnTo>
                  <a:pt x="70440" y="26360"/>
                </a:lnTo>
                <a:lnTo>
                  <a:pt x="70430" y="26360"/>
                </a:lnTo>
                <a:lnTo>
                  <a:pt x="70420" y="26360"/>
                </a:lnTo>
                <a:lnTo>
                  <a:pt x="70410" y="26370"/>
                </a:lnTo>
                <a:lnTo>
                  <a:pt x="70410" y="26380"/>
                </a:lnTo>
                <a:lnTo>
                  <a:pt x="70400" y="26390"/>
                </a:lnTo>
                <a:lnTo>
                  <a:pt x="70400" y="26400"/>
                </a:lnTo>
                <a:lnTo>
                  <a:pt x="70390" y="26400"/>
                </a:lnTo>
                <a:lnTo>
                  <a:pt x="70380" y="26400"/>
                </a:lnTo>
                <a:lnTo>
                  <a:pt x="70380" y="26410"/>
                </a:lnTo>
                <a:lnTo>
                  <a:pt x="70380" y="26420"/>
                </a:lnTo>
                <a:lnTo>
                  <a:pt x="70390" y="26420"/>
                </a:lnTo>
                <a:lnTo>
                  <a:pt x="70380" y="26420"/>
                </a:lnTo>
                <a:lnTo>
                  <a:pt x="70380" y="26430"/>
                </a:lnTo>
                <a:lnTo>
                  <a:pt x="70370" y="26430"/>
                </a:lnTo>
                <a:lnTo>
                  <a:pt x="70360" y="26440"/>
                </a:lnTo>
                <a:lnTo>
                  <a:pt x="70350" y="26440"/>
                </a:lnTo>
                <a:lnTo>
                  <a:pt x="70340" y="26440"/>
                </a:lnTo>
                <a:lnTo>
                  <a:pt x="70330" y="26440"/>
                </a:lnTo>
                <a:lnTo>
                  <a:pt x="70320" y="26440"/>
                </a:lnTo>
                <a:lnTo>
                  <a:pt x="70310" y="26440"/>
                </a:lnTo>
                <a:lnTo>
                  <a:pt x="70300" y="26440"/>
                </a:lnTo>
                <a:lnTo>
                  <a:pt x="70300" y="26430"/>
                </a:lnTo>
                <a:lnTo>
                  <a:pt x="70300" y="26420"/>
                </a:lnTo>
                <a:lnTo>
                  <a:pt x="70290" y="26420"/>
                </a:lnTo>
                <a:lnTo>
                  <a:pt x="70290" y="26410"/>
                </a:lnTo>
                <a:lnTo>
                  <a:pt x="70280" y="26400"/>
                </a:lnTo>
                <a:lnTo>
                  <a:pt x="70270" y="26400"/>
                </a:lnTo>
                <a:lnTo>
                  <a:pt x="70260" y="26400"/>
                </a:lnTo>
                <a:lnTo>
                  <a:pt x="70250" y="26400"/>
                </a:lnTo>
                <a:lnTo>
                  <a:pt x="70250" y="26410"/>
                </a:lnTo>
                <a:lnTo>
                  <a:pt x="70260" y="26410"/>
                </a:lnTo>
                <a:lnTo>
                  <a:pt x="70250" y="26410"/>
                </a:lnTo>
                <a:lnTo>
                  <a:pt x="70250" y="26400"/>
                </a:lnTo>
                <a:lnTo>
                  <a:pt x="70240" y="26400"/>
                </a:lnTo>
                <a:lnTo>
                  <a:pt x="70240" y="26410"/>
                </a:lnTo>
                <a:lnTo>
                  <a:pt x="70250" y="26410"/>
                </a:lnTo>
                <a:lnTo>
                  <a:pt x="70250" y="26420"/>
                </a:lnTo>
                <a:lnTo>
                  <a:pt x="70260" y="26420"/>
                </a:lnTo>
                <a:lnTo>
                  <a:pt x="70260" y="26430"/>
                </a:lnTo>
                <a:lnTo>
                  <a:pt x="70270" y="26440"/>
                </a:lnTo>
                <a:lnTo>
                  <a:pt x="70270" y="26450"/>
                </a:lnTo>
                <a:lnTo>
                  <a:pt x="70280" y="26460"/>
                </a:lnTo>
                <a:lnTo>
                  <a:pt x="70290" y="26460"/>
                </a:lnTo>
                <a:lnTo>
                  <a:pt x="70290" y="26470"/>
                </a:lnTo>
                <a:lnTo>
                  <a:pt x="70280" y="26460"/>
                </a:lnTo>
                <a:lnTo>
                  <a:pt x="70270" y="26450"/>
                </a:lnTo>
                <a:lnTo>
                  <a:pt x="70260" y="26450"/>
                </a:lnTo>
                <a:lnTo>
                  <a:pt x="70250" y="26450"/>
                </a:lnTo>
                <a:lnTo>
                  <a:pt x="70240" y="26450"/>
                </a:lnTo>
                <a:lnTo>
                  <a:pt x="70230" y="26450"/>
                </a:lnTo>
                <a:lnTo>
                  <a:pt x="70220" y="26450"/>
                </a:lnTo>
                <a:lnTo>
                  <a:pt x="70220" y="26460"/>
                </a:lnTo>
                <a:lnTo>
                  <a:pt x="70220" y="26470"/>
                </a:lnTo>
                <a:lnTo>
                  <a:pt x="70210" y="26470"/>
                </a:lnTo>
                <a:lnTo>
                  <a:pt x="70210" y="26460"/>
                </a:lnTo>
                <a:lnTo>
                  <a:pt x="70200" y="26460"/>
                </a:lnTo>
                <a:lnTo>
                  <a:pt x="70200" y="26470"/>
                </a:lnTo>
                <a:lnTo>
                  <a:pt x="70200" y="26480"/>
                </a:lnTo>
                <a:lnTo>
                  <a:pt x="70200" y="26490"/>
                </a:lnTo>
                <a:lnTo>
                  <a:pt x="70200" y="26480"/>
                </a:lnTo>
                <a:lnTo>
                  <a:pt x="70190" y="26480"/>
                </a:lnTo>
                <a:lnTo>
                  <a:pt x="70190" y="26470"/>
                </a:lnTo>
                <a:lnTo>
                  <a:pt x="70180" y="26470"/>
                </a:lnTo>
                <a:lnTo>
                  <a:pt x="70180" y="26460"/>
                </a:lnTo>
                <a:lnTo>
                  <a:pt x="70180" y="26470"/>
                </a:lnTo>
                <a:lnTo>
                  <a:pt x="70180" y="26480"/>
                </a:lnTo>
                <a:lnTo>
                  <a:pt x="70180" y="26490"/>
                </a:lnTo>
                <a:lnTo>
                  <a:pt x="70180" y="26500"/>
                </a:lnTo>
                <a:lnTo>
                  <a:pt x="70170" y="26500"/>
                </a:lnTo>
                <a:lnTo>
                  <a:pt x="70160" y="26500"/>
                </a:lnTo>
                <a:lnTo>
                  <a:pt x="70150" y="26500"/>
                </a:lnTo>
                <a:lnTo>
                  <a:pt x="70140" y="26500"/>
                </a:lnTo>
                <a:lnTo>
                  <a:pt x="70140" y="26510"/>
                </a:lnTo>
                <a:lnTo>
                  <a:pt x="70130" y="26520"/>
                </a:lnTo>
                <a:lnTo>
                  <a:pt x="70130" y="26530"/>
                </a:lnTo>
                <a:lnTo>
                  <a:pt x="70120" y="26540"/>
                </a:lnTo>
                <a:lnTo>
                  <a:pt x="70110" y="26540"/>
                </a:lnTo>
                <a:lnTo>
                  <a:pt x="70110" y="26550"/>
                </a:lnTo>
                <a:lnTo>
                  <a:pt x="70090" y="26550"/>
                </a:lnTo>
                <a:lnTo>
                  <a:pt x="70080" y="26550"/>
                </a:lnTo>
                <a:lnTo>
                  <a:pt x="70070" y="26550"/>
                </a:lnTo>
                <a:lnTo>
                  <a:pt x="70060" y="26550"/>
                </a:lnTo>
                <a:lnTo>
                  <a:pt x="70050" y="26540"/>
                </a:lnTo>
                <a:lnTo>
                  <a:pt x="70040" y="26540"/>
                </a:lnTo>
                <a:lnTo>
                  <a:pt x="70040" y="26530"/>
                </a:lnTo>
                <a:lnTo>
                  <a:pt x="70040" y="26540"/>
                </a:lnTo>
                <a:lnTo>
                  <a:pt x="70040" y="26550"/>
                </a:lnTo>
                <a:lnTo>
                  <a:pt x="70030" y="26550"/>
                </a:lnTo>
                <a:lnTo>
                  <a:pt x="70030" y="26540"/>
                </a:lnTo>
                <a:lnTo>
                  <a:pt x="70020" y="26540"/>
                </a:lnTo>
                <a:lnTo>
                  <a:pt x="70030" y="26540"/>
                </a:lnTo>
                <a:lnTo>
                  <a:pt x="70020" y="26540"/>
                </a:lnTo>
                <a:lnTo>
                  <a:pt x="70020" y="26530"/>
                </a:lnTo>
                <a:lnTo>
                  <a:pt x="70020" y="26520"/>
                </a:lnTo>
                <a:lnTo>
                  <a:pt x="70010" y="26520"/>
                </a:lnTo>
                <a:lnTo>
                  <a:pt x="70010" y="26530"/>
                </a:lnTo>
                <a:lnTo>
                  <a:pt x="70010" y="26520"/>
                </a:lnTo>
                <a:lnTo>
                  <a:pt x="70000" y="26520"/>
                </a:lnTo>
                <a:lnTo>
                  <a:pt x="69990" y="26520"/>
                </a:lnTo>
                <a:lnTo>
                  <a:pt x="69990" y="26530"/>
                </a:lnTo>
                <a:lnTo>
                  <a:pt x="69980" y="26530"/>
                </a:lnTo>
                <a:lnTo>
                  <a:pt x="69980" y="26540"/>
                </a:lnTo>
                <a:lnTo>
                  <a:pt x="69980" y="26550"/>
                </a:lnTo>
                <a:lnTo>
                  <a:pt x="69980" y="26560"/>
                </a:lnTo>
                <a:lnTo>
                  <a:pt x="69980" y="26570"/>
                </a:lnTo>
                <a:lnTo>
                  <a:pt x="69980" y="26580"/>
                </a:lnTo>
                <a:lnTo>
                  <a:pt x="69990" y="26580"/>
                </a:lnTo>
                <a:lnTo>
                  <a:pt x="69980" y="26580"/>
                </a:lnTo>
                <a:lnTo>
                  <a:pt x="69980" y="26590"/>
                </a:lnTo>
                <a:lnTo>
                  <a:pt x="69990" y="26590"/>
                </a:lnTo>
                <a:lnTo>
                  <a:pt x="69980" y="26600"/>
                </a:lnTo>
                <a:lnTo>
                  <a:pt x="69970" y="26600"/>
                </a:lnTo>
                <a:lnTo>
                  <a:pt x="69960" y="26600"/>
                </a:lnTo>
                <a:lnTo>
                  <a:pt x="69960" y="26610"/>
                </a:lnTo>
                <a:lnTo>
                  <a:pt x="69970" y="26610"/>
                </a:lnTo>
                <a:lnTo>
                  <a:pt x="69980" y="26610"/>
                </a:lnTo>
                <a:lnTo>
                  <a:pt x="69990" y="26610"/>
                </a:lnTo>
                <a:lnTo>
                  <a:pt x="70000" y="26600"/>
                </a:lnTo>
                <a:lnTo>
                  <a:pt x="70010" y="26600"/>
                </a:lnTo>
                <a:lnTo>
                  <a:pt x="70020" y="26610"/>
                </a:lnTo>
                <a:lnTo>
                  <a:pt x="70020" y="26620"/>
                </a:lnTo>
                <a:lnTo>
                  <a:pt x="70030" y="26630"/>
                </a:lnTo>
                <a:lnTo>
                  <a:pt x="70020" y="26630"/>
                </a:lnTo>
                <a:lnTo>
                  <a:pt x="70030" y="26640"/>
                </a:lnTo>
                <a:lnTo>
                  <a:pt x="70020" y="26640"/>
                </a:lnTo>
                <a:lnTo>
                  <a:pt x="70020" y="26650"/>
                </a:lnTo>
                <a:lnTo>
                  <a:pt x="70010" y="26650"/>
                </a:lnTo>
                <a:lnTo>
                  <a:pt x="70020" y="26650"/>
                </a:lnTo>
                <a:lnTo>
                  <a:pt x="70010" y="26650"/>
                </a:lnTo>
                <a:lnTo>
                  <a:pt x="70010" y="26660"/>
                </a:lnTo>
                <a:lnTo>
                  <a:pt x="70000" y="26660"/>
                </a:lnTo>
                <a:lnTo>
                  <a:pt x="70010" y="26660"/>
                </a:lnTo>
                <a:lnTo>
                  <a:pt x="70020" y="26660"/>
                </a:lnTo>
                <a:lnTo>
                  <a:pt x="70020" y="26670"/>
                </a:lnTo>
                <a:lnTo>
                  <a:pt x="70020" y="26680"/>
                </a:lnTo>
                <a:lnTo>
                  <a:pt x="70010" y="26680"/>
                </a:lnTo>
                <a:lnTo>
                  <a:pt x="70010" y="26670"/>
                </a:lnTo>
                <a:lnTo>
                  <a:pt x="70000" y="26670"/>
                </a:lnTo>
                <a:lnTo>
                  <a:pt x="69990" y="26670"/>
                </a:lnTo>
                <a:lnTo>
                  <a:pt x="69980" y="26670"/>
                </a:lnTo>
                <a:lnTo>
                  <a:pt x="69970" y="26670"/>
                </a:lnTo>
                <a:lnTo>
                  <a:pt x="69960" y="26670"/>
                </a:lnTo>
                <a:lnTo>
                  <a:pt x="69950" y="26670"/>
                </a:lnTo>
                <a:lnTo>
                  <a:pt x="69950" y="26680"/>
                </a:lnTo>
                <a:lnTo>
                  <a:pt x="69950" y="26690"/>
                </a:lnTo>
                <a:lnTo>
                  <a:pt x="69940" y="26690"/>
                </a:lnTo>
                <a:lnTo>
                  <a:pt x="69940" y="26700"/>
                </a:lnTo>
                <a:lnTo>
                  <a:pt x="69940" y="26710"/>
                </a:lnTo>
                <a:lnTo>
                  <a:pt x="69950" y="26710"/>
                </a:lnTo>
                <a:lnTo>
                  <a:pt x="69950" y="26720"/>
                </a:lnTo>
                <a:lnTo>
                  <a:pt x="69950" y="26730"/>
                </a:lnTo>
                <a:lnTo>
                  <a:pt x="69950" y="26740"/>
                </a:lnTo>
                <a:lnTo>
                  <a:pt x="69950" y="26750"/>
                </a:lnTo>
                <a:lnTo>
                  <a:pt x="69950" y="26760"/>
                </a:lnTo>
                <a:lnTo>
                  <a:pt x="69950" y="26770"/>
                </a:lnTo>
                <a:lnTo>
                  <a:pt x="69950" y="26780"/>
                </a:lnTo>
                <a:lnTo>
                  <a:pt x="69940" y="26780"/>
                </a:lnTo>
                <a:lnTo>
                  <a:pt x="69940" y="26790"/>
                </a:lnTo>
                <a:lnTo>
                  <a:pt x="69950" y="26790"/>
                </a:lnTo>
                <a:lnTo>
                  <a:pt x="69950" y="26800"/>
                </a:lnTo>
                <a:lnTo>
                  <a:pt x="69960" y="26800"/>
                </a:lnTo>
                <a:lnTo>
                  <a:pt x="69960" y="26810"/>
                </a:lnTo>
                <a:lnTo>
                  <a:pt x="69950" y="26810"/>
                </a:lnTo>
                <a:lnTo>
                  <a:pt x="69950" y="26820"/>
                </a:lnTo>
                <a:lnTo>
                  <a:pt x="69960" y="26830"/>
                </a:lnTo>
                <a:lnTo>
                  <a:pt x="69960" y="26840"/>
                </a:lnTo>
                <a:lnTo>
                  <a:pt x="69950" y="26840"/>
                </a:lnTo>
                <a:lnTo>
                  <a:pt x="69940" y="26840"/>
                </a:lnTo>
                <a:lnTo>
                  <a:pt x="69940" y="26830"/>
                </a:lnTo>
                <a:lnTo>
                  <a:pt x="69930" y="26830"/>
                </a:lnTo>
                <a:lnTo>
                  <a:pt x="69920" y="26830"/>
                </a:lnTo>
                <a:lnTo>
                  <a:pt x="69910" y="26830"/>
                </a:lnTo>
                <a:lnTo>
                  <a:pt x="69910" y="26820"/>
                </a:lnTo>
                <a:lnTo>
                  <a:pt x="69900" y="26820"/>
                </a:lnTo>
                <a:lnTo>
                  <a:pt x="69890" y="26820"/>
                </a:lnTo>
                <a:lnTo>
                  <a:pt x="69880" y="26820"/>
                </a:lnTo>
                <a:lnTo>
                  <a:pt x="69870" y="26820"/>
                </a:lnTo>
                <a:lnTo>
                  <a:pt x="69870" y="26830"/>
                </a:lnTo>
                <a:lnTo>
                  <a:pt x="69860" y="26830"/>
                </a:lnTo>
                <a:lnTo>
                  <a:pt x="69860" y="26820"/>
                </a:lnTo>
                <a:lnTo>
                  <a:pt x="69860" y="26830"/>
                </a:lnTo>
                <a:lnTo>
                  <a:pt x="69850" y="26830"/>
                </a:lnTo>
                <a:lnTo>
                  <a:pt x="69840" y="26830"/>
                </a:lnTo>
                <a:lnTo>
                  <a:pt x="69830" y="26830"/>
                </a:lnTo>
                <a:lnTo>
                  <a:pt x="69820" y="26830"/>
                </a:lnTo>
                <a:lnTo>
                  <a:pt x="69810" y="26830"/>
                </a:lnTo>
                <a:lnTo>
                  <a:pt x="69810" y="26840"/>
                </a:lnTo>
                <a:lnTo>
                  <a:pt x="69800" y="26840"/>
                </a:lnTo>
                <a:lnTo>
                  <a:pt x="69800" y="26830"/>
                </a:lnTo>
                <a:lnTo>
                  <a:pt x="69790" y="26830"/>
                </a:lnTo>
                <a:lnTo>
                  <a:pt x="69780" y="26830"/>
                </a:lnTo>
                <a:lnTo>
                  <a:pt x="69770" y="26830"/>
                </a:lnTo>
                <a:lnTo>
                  <a:pt x="69760" y="26830"/>
                </a:lnTo>
                <a:lnTo>
                  <a:pt x="69760" y="26820"/>
                </a:lnTo>
                <a:lnTo>
                  <a:pt x="69770" y="26820"/>
                </a:lnTo>
                <a:lnTo>
                  <a:pt x="69780" y="26820"/>
                </a:lnTo>
                <a:lnTo>
                  <a:pt x="69790" y="26820"/>
                </a:lnTo>
                <a:lnTo>
                  <a:pt x="69800" y="26820"/>
                </a:lnTo>
                <a:lnTo>
                  <a:pt x="69810" y="26820"/>
                </a:lnTo>
                <a:lnTo>
                  <a:pt x="69820" y="26810"/>
                </a:lnTo>
                <a:lnTo>
                  <a:pt x="69830" y="26810"/>
                </a:lnTo>
                <a:lnTo>
                  <a:pt x="69830" y="26800"/>
                </a:lnTo>
                <a:lnTo>
                  <a:pt x="69820" y="26800"/>
                </a:lnTo>
                <a:lnTo>
                  <a:pt x="69810" y="26800"/>
                </a:lnTo>
                <a:lnTo>
                  <a:pt x="69800" y="26800"/>
                </a:lnTo>
                <a:lnTo>
                  <a:pt x="69790" y="26800"/>
                </a:lnTo>
                <a:lnTo>
                  <a:pt x="69780" y="26800"/>
                </a:lnTo>
                <a:lnTo>
                  <a:pt x="69780" y="26810"/>
                </a:lnTo>
                <a:lnTo>
                  <a:pt x="69770" y="26810"/>
                </a:lnTo>
                <a:lnTo>
                  <a:pt x="69760" y="26810"/>
                </a:lnTo>
                <a:lnTo>
                  <a:pt x="69750" y="26810"/>
                </a:lnTo>
                <a:lnTo>
                  <a:pt x="69740" y="26810"/>
                </a:lnTo>
                <a:lnTo>
                  <a:pt x="69740" y="26820"/>
                </a:lnTo>
                <a:lnTo>
                  <a:pt x="69740" y="26830"/>
                </a:lnTo>
                <a:lnTo>
                  <a:pt x="69740" y="26840"/>
                </a:lnTo>
                <a:lnTo>
                  <a:pt x="69730" y="26840"/>
                </a:lnTo>
                <a:lnTo>
                  <a:pt x="69730" y="26850"/>
                </a:lnTo>
                <a:lnTo>
                  <a:pt x="69720" y="26860"/>
                </a:lnTo>
                <a:lnTo>
                  <a:pt x="69720" y="26870"/>
                </a:lnTo>
                <a:lnTo>
                  <a:pt x="69710" y="26870"/>
                </a:lnTo>
                <a:lnTo>
                  <a:pt x="69710" y="26860"/>
                </a:lnTo>
                <a:lnTo>
                  <a:pt x="69710" y="26850"/>
                </a:lnTo>
                <a:lnTo>
                  <a:pt x="69710" y="26840"/>
                </a:lnTo>
                <a:lnTo>
                  <a:pt x="69700" y="26840"/>
                </a:lnTo>
                <a:lnTo>
                  <a:pt x="69690" y="26840"/>
                </a:lnTo>
                <a:lnTo>
                  <a:pt x="69680" y="26840"/>
                </a:lnTo>
                <a:lnTo>
                  <a:pt x="69680" y="26850"/>
                </a:lnTo>
                <a:lnTo>
                  <a:pt x="69680" y="26860"/>
                </a:lnTo>
                <a:lnTo>
                  <a:pt x="69690" y="26860"/>
                </a:lnTo>
                <a:lnTo>
                  <a:pt x="69680" y="26860"/>
                </a:lnTo>
                <a:lnTo>
                  <a:pt x="69670" y="26860"/>
                </a:lnTo>
                <a:lnTo>
                  <a:pt x="69670" y="26850"/>
                </a:lnTo>
                <a:lnTo>
                  <a:pt x="69660" y="26850"/>
                </a:lnTo>
                <a:lnTo>
                  <a:pt x="69660" y="26840"/>
                </a:lnTo>
                <a:lnTo>
                  <a:pt x="69650" y="26840"/>
                </a:lnTo>
                <a:lnTo>
                  <a:pt x="69650" y="26830"/>
                </a:lnTo>
                <a:lnTo>
                  <a:pt x="69640" y="26830"/>
                </a:lnTo>
                <a:lnTo>
                  <a:pt x="69630" y="26830"/>
                </a:lnTo>
                <a:lnTo>
                  <a:pt x="69620" y="26830"/>
                </a:lnTo>
                <a:lnTo>
                  <a:pt x="69620" y="26820"/>
                </a:lnTo>
                <a:lnTo>
                  <a:pt x="69610" y="26820"/>
                </a:lnTo>
                <a:lnTo>
                  <a:pt x="69590" y="26810"/>
                </a:lnTo>
                <a:lnTo>
                  <a:pt x="69580" y="26810"/>
                </a:lnTo>
                <a:lnTo>
                  <a:pt x="69570" y="26810"/>
                </a:lnTo>
                <a:lnTo>
                  <a:pt x="69560" y="26800"/>
                </a:lnTo>
                <a:lnTo>
                  <a:pt x="69560" y="26790"/>
                </a:lnTo>
                <a:lnTo>
                  <a:pt x="69550" y="26790"/>
                </a:lnTo>
                <a:lnTo>
                  <a:pt x="69550" y="26780"/>
                </a:lnTo>
                <a:lnTo>
                  <a:pt x="69540" y="26780"/>
                </a:lnTo>
                <a:lnTo>
                  <a:pt x="69530" y="26770"/>
                </a:lnTo>
                <a:lnTo>
                  <a:pt x="69510" y="26760"/>
                </a:lnTo>
                <a:lnTo>
                  <a:pt x="69510" y="26750"/>
                </a:lnTo>
                <a:lnTo>
                  <a:pt x="69500" y="26750"/>
                </a:lnTo>
                <a:lnTo>
                  <a:pt x="69470" y="26710"/>
                </a:lnTo>
                <a:lnTo>
                  <a:pt x="69460" y="26710"/>
                </a:lnTo>
                <a:lnTo>
                  <a:pt x="69460" y="26700"/>
                </a:lnTo>
                <a:lnTo>
                  <a:pt x="69460" y="26690"/>
                </a:lnTo>
                <a:lnTo>
                  <a:pt x="69460" y="26680"/>
                </a:lnTo>
                <a:lnTo>
                  <a:pt x="69450" y="26670"/>
                </a:lnTo>
                <a:lnTo>
                  <a:pt x="69440" y="26650"/>
                </a:lnTo>
                <a:lnTo>
                  <a:pt x="69440" y="26630"/>
                </a:lnTo>
                <a:lnTo>
                  <a:pt x="69430" y="26620"/>
                </a:lnTo>
                <a:lnTo>
                  <a:pt x="69430" y="26610"/>
                </a:lnTo>
                <a:lnTo>
                  <a:pt x="69420" y="26590"/>
                </a:lnTo>
                <a:lnTo>
                  <a:pt x="69420" y="26580"/>
                </a:lnTo>
                <a:lnTo>
                  <a:pt x="69420" y="26570"/>
                </a:lnTo>
                <a:lnTo>
                  <a:pt x="69420" y="26560"/>
                </a:lnTo>
                <a:lnTo>
                  <a:pt x="69420" y="26550"/>
                </a:lnTo>
                <a:lnTo>
                  <a:pt x="69420" y="26540"/>
                </a:lnTo>
                <a:lnTo>
                  <a:pt x="69410" y="26530"/>
                </a:lnTo>
                <a:lnTo>
                  <a:pt x="69410" y="26520"/>
                </a:lnTo>
                <a:lnTo>
                  <a:pt x="69410" y="26510"/>
                </a:lnTo>
                <a:lnTo>
                  <a:pt x="69400" y="26510"/>
                </a:lnTo>
                <a:lnTo>
                  <a:pt x="69400" y="26500"/>
                </a:lnTo>
                <a:lnTo>
                  <a:pt x="69400" y="26490"/>
                </a:lnTo>
                <a:lnTo>
                  <a:pt x="69400" y="26480"/>
                </a:lnTo>
                <a:lnTo>
                  <a:pt x="69390" y="26480"/>
                </a:lnTo>
                <a:lnTo>
                  <a:pt x="69390" y="26470"/>
                </a:lnTo>
                <a:lnTo>
                  <a:pt x="69380" y="26470"/>
                </a:lnTo>
                <a:lnTo>
                  <a:pt x="69370" y="26470"/>
                </a:lnTo>
                <a:lnTo>
                  <a:pt x="69370" y="26460"/>
                </a:lnTo>
                <a:lnTo>
                  <a:pt x="69380" y="26460"/>
                </a:lnTo>
                <a:lnTo>
                  <a:pt x="69380" y="26450"/>
                </a:lnTo>
                <a:lnTo>
                  <a:pt x="69370" y="26440"/>
                </a:lnTo>
                <a:lnTo>
                  <a:pt x="69360" y="26430"/>
                </a:lnTo>
                <a:lnTo>
                  <a:pt x="69370" y="26420"/>
                </a:lnTo>
                <a:lnTo>
                  <a:pt x="69370" y="26410"/>
                </a:lnTo>
                <a:lnTo>
                  <a:pt x="69370" y="26400"/>
                </a:lnTo>
                <a:lnTo>
                  <a:pt x="69370" y="26390"/>
                </a:lnTo>
                <a:lnTo>
                  <a:pt x="69370" y="26400"/>
                </a:lnTo>
                <a:lnTo>
                  <a:pt x="69360" y="26400"/>
                </a:lnTo>
                <a:lnTo>
                  <a:pt x="69350" y="26390"/>
                </a:lnTo>
                <a:lnTo>
                  <a:pt x="69360" y="26380"/>
                </a:lnTo>
                <a:lnTo>
                  <a:pt x="69350" y="26370"/>
                </a:lnTo>
                <a:lnTo>
                  <a:pt x="69340" y="26370"/>
                </a:lnTo>
                <a:lnTo>
                  <a:pt x="69340" y="26360"/>
                </a:lnTo>
                <a:lnTo>
                  <a:pt x="69330" y="26350"/>
                </a:lnTo>
                <a:lnTo>
                  <a:pt x="69320" y="26340"/>
                </a:lnTo>
                <a:lnTo>
                  <a:pt x="69320" y="26350"/>
                </a:lnTo>
                <a:lnTo>
                  <a:pt x="69310" y="26350"/>
                </a:lnTo>
                <a:lnTo>
                  <a:pt x="69300" y="26350"/>
                </a:lnTo>
                <a:lnTo>
                  <a:pt x="69300" y="26340"/>
                </a:lnTo>
                <a:lnTo>
                  <a:pt x="69290" y="26340"/>
                </a:lnTo>
                <a:lnTo>
                  <a:pt x="69290" y="26330"/>
                </a:lnTo>
                <a:lnTo>
                  <a:pt x="69300" y="26330"/>
                </a:lnTo>
                <a:lnTo>
                  <a:pt x="69300" y="26320"/>
                </a:lnTo>
                <a:lnTo>
                  <a:pt x="69290" y="26320"/>
                </a:lnTo>
                <a:lnTo>
                  <a:pt x="69290" y="26310"/>
                </a:lnTo>
                <a:lnTo>
                  <a:pt x="69280" y="26300"/>
                </a:lnTo>
                <a:lnTo>
                  <a:pt x="69270" y="26300"/>
                </a:lnTo>
                <a:lnTo>
                  <a:pt x="69270" y="26290"/>
                </a:lnTo>
                <a:lnTo>
                  <a:pt x="69260" y="26280"/>
                </a:lnTo>
                <a:lnTo>
                  <a:pt x="69250" y="26280"/>
                </a:lnTo>
                <a:lnTo>
                  <a:pt x="69250" y="26270"/>
                </a:lnTo>
                <a:lnTo>
                  <a:pt x="69240" y="26270"/>
                </a:lnTo>
                <a:lnTo>
                  <a:pt x="69230" y="26270"/>
                </a:lnTo>
                <a:lnTo>
                  <a:pt x="69230" y="26260"/>
                </a:lnTo>
                <a:lnTo>
                  <a:pt x="69240" y="26260"/>
                </a:lnTo>
                <a:lnTo>
                  <a:pt x="69240" y="26250"/>
                </a:lnTo>
                <a:lnTo>
                  <a:pt x="69230" y="26250"/>
                </a:lnTo>
                <a:lnTo>
                  <a:pt x="69220" y="26250"/>
                </a:lnTo>
                <a:lnTo>
                  <a:pt x="69220" y="26240"/>
                </a:lnTo>
                <a:lnTo>
                  <a:pt x="69220" y="26230"/>
                </a:lnTo>
                <a:lnTo>
                  <a:pt x="69210" y="26230"/>
                </a:lnTo>
                <a:lnTo>
                  <a:pt x="69220" y="26230"/>
                </a:lnTo>
                <a:lnTo>
                  <a:pt x="69220" y="26220"/>
                </a:lnTo>
                <a:lnTo>
                  <a:pt x="69220" y="26210"/>
                </a:lnTo>
                <a:lnTo>
                  <a:pt x="69220" y="26200"/>
                </a:lnTo>
                <a:lnTo>
                  <a:pt x="69210" y="26190"/>
                </a:lnTo>
                <a:lnTo>
                  <a:pt x="69200" y="26190"/>
                </a:lnTo>
                <a:lnTo>
                  <a:pt x="69200" y="26180"/>
                </a:lnTo>
                <a:lnTo>
                  <a:pt x="69210" y="26180"/>
                </a:lnTo>
                <a:lnTo>
                  <a:pt x="69210" y="26170"/>
                </a:lnTo>
                <a:lnTo>
                  <a:pt x="69210" y="26160"/>
                </a:lnTo>
                <a:lnTo>
                  <a:pt x="69200" y="26160"/>
                </a:lnTo>
                <a:lnTo>
                  <a:pt x="69180" y="26160"/>
                </a:lnTo>
                <a:lnTo>
                  <a:pt x="69180" y="26150"/>
                </a:lnTo>
                <a:lnTo>
                  <a:pt x="69170" y="26150"/>
                </a:lnTo>
                <a:lnTo>
                  <a:pt x="69170" y="26140"/>
                </a:lnTo>
                <a:lnTo>
                  <a:pt x="69160" y="26130"/>
                </a:lnTo>
                <a:lnTo>
                  <a:pt x="69170" y="26130"/>
                </a:lnTo>
                <a:lnTo>
                  <a:pt x="69180" y="26120"/>
                </a:lnTo>
                <a:lnTo>
                  <a:pt x="69170" y="26110"/>
                </a:lnTo>
                <a:lnTo>
                  <a:pt x="69180" y="26110"/>
                </a:lnTo>
                <a:lnTo>
                  <a:pt x="69180" y="26100"/>
                </a:lnTo>
                <a:lnTo>
                  <a:pt x="69190" y="26100"/>
                </a:lnTo>
                <a:lnTo>
                  <a:pt x="69180" y="26090"/>
                </a:lnTo>
                <a:lnTo>
                  <a:pt x="69180" y="26080"/>
                </a:lnTo>
                <a:lnTo>
                  <a:pt x="69190" y="26080"/>
                </a:lnTo>
                <a:lnTo>
                  <a:pt x="69190" y="26070"/>
                </a:lnTo>
                <a:lnTo>
                  <a:pt x="69190" y="26060"/>
                </a:lnTo>
                <a:lnTo>
                  <a:pt x="69190" y="26050"/>
                </a:lnTo>
                <a:lnTo>
                  <a:pt x="69180" y="26060"/>
                </a:lnTo>
                <a:lnTo>
                  <a:pt x="69180" y="26050"/>
                </a:lnTo>
                <a:lnTo>
                  <a:pt x="69170" y="26050"/>
                </a:lnTo>
                <a:lnTo>
                  <a:pt x="69160" y="26050"/>
                </a:lnTo>
                <a:lnTo>
                  <a:pt x="69160" y="26040"/>
                </a:lnTo>
                <a:lnTo>
                  <a:pt x="69170" y="26040"/>
                </a:lnTo>
                <a:lnTo>
                  <a:pt x="69180" y="26040"/>
                </a:lnTo>
                <a:lnTo>
                  <a:pt x="69180" y="26030"/>
                </a:lnTo>
                <a:lnTo>
                  <a:pt x="69170" y="26030"/>
                </a:lnTo>
                <a:lnTo>
                  <a:pt x="69160" y="26030"/>
                </a:lnTo>
                <a:lnTo>
                  <a:pt x="69160" y="26020"/>
                </a:lnTo>
                <a:lnTo>
                  <a:pt x="69160" y="26010"/>
                </a:lnTo>
                <a:lnTo>
                  <a:pt x="69160" y="26000"/>
                </a:lnTo>
                <a:lnTo>
                  <a:pt x="69150" y="26000"/>
                </a:lnTo>
                <a:lnTo>
                  <a:pt x="69150" y="26010"/>
                </a:lnTo>
                <a:lnTo>
                  <a:pt x="69150" y="26020"/>
                </a:lnTo>
                <a:lnTo>
                  <a:pt x="69150" y="26030"/>
                </a:lnTo>
                <a:lnTo>
                  <a:pt x="69140" y="26020"/>
                </a:lnTo>
                <a:lnTo>
                  <a:pt x="69130" y="26020"/>
                </a:lnTo>
                <a:lnTo>
                  <a:pt x="69130" y="26010"/>
                </a:lnTo>
                <a:lnTo>
                  <a:pt x="69130" y="25990"/>
                </a:lnTo>
                <a:lnTo>
                  <a:pt x="69130" y="25980"/>
                </a:lnTo>
                <a:lnTo>
                  <a:pt x="69130" y="25970"/>
                </a:lnTo>
                <a:lnTo>
                  <a:pt x="69130" y="25960"/>
                </a:lnTo>
                <a:lnTo>
                  <a:pt x="69130" y="25940"/>
                </a:lnTo>
                <a:lnTo>
                  <a:pt x="69120" y="25930"/>
                </a:lnTo>
                <a:lnTo>
                  <a:pt x="69110" y="25930"/>
                </a:lnTo>
                <a:lnTo>
                  <a:pt x="69100" y="25930"/>
                </a:lnTo>
                <a:lnTo>
                  <a:pt x="69110" y="25920"/>
                </a:lnTo>
                <a:lnTo>
                  <a:pt x="69110" y="25910"/>
                </a:lnTo>
                <a:lnTo>
                  <a:pt x="69100" y="25910"/>
                </a:lnTo>
                <a:lnTo>
                  <a:pt x="69100" y="25900"/>
                </a:lnTo>
                <a:lnTo>
                  <a:pt x="69090" y="25900"/>
                </a:lnTo>
                <a:lnTo>
                  <a:pt x="69100" y="25900"/>
                </a:lnTo>
                <a:lnTo>
                  <a:pt x="69110" y="25900"/>
                </a:lnTo>
                <a:lnTo>
                  <a:pt x="69110" y="25890"/>
                </a:lnTo>
                <a:lnTo>
                  <a:pt x="69100" y="25890"/>
                </a:lnTo>
                <a:lnTo>
                  <a:pt x="69090" y="25880"/>
                </a:lnTo>
                <a:lnTo>
                  <a:pt x="69090" y="25870"/>
                </a:lnTo>
                <a:lnTo>
                  <a:pt x="69100" y="25860"/>
                </a:lnTo>
                <a:lnTo>
                  <a:pt x="69100" y="25850"/>
                </a:lnTo>
                <a:lnTo>
                  <a:pt x="69100" y="25840"/>
                </a:lnTo>
                <a:lnTo>
                  <a:pt x="69100" y="25830"/>
                </a:lnTo>
                <a:lnTo>
                  <a:pt x="69110" y="25830"/>
                </a:lnTo>
                <a:lnTo>
                  <a:pt x="69120" y="25830"/>
                </a:lnTo>
                <a:lnTo>
                  <a:pt x="69120" y="25820"/>
                </a:lnTo>
                <a:lnTo>
                  <a:pt x="69130" y="25810"/>
                </a:lnTo>
                <a:lnTo>
                  <a:pt x="69130" y="25800"/>
                </a:lnTo>
                <a:lnTo>
                  <a:pt x="69130" y="25790"/>
                </a:lnTo>
                <a:lnTo>
                  <a:pt x="69130" y="25780"/>
                </a:lnTo>
                <a:lnTo>
                  <a:pt x="69140" y="25770"/>
                </a:lnTo>
                <a:lnTo>
                  <a:pt x="69140" y="25760"/>
                </a:lnTo>
                <a:lnTo>
                  <a:pt x="69140" y="25750"/>
                </a:lnTo>
                <a:lnTo>
                  <a:pt x="69160" y="25750"/>
                </a:lnTo>
                <a:lnTo>
                  <a:pt x="69170" y="25740"/>
                </a:lnTo>
                <a:lnTo>
                  <a:pt x="69170" y="25730"/>
                </a:lnTo>
                <a:lnTo>
                  <a:pt x="69160" y="25720"/>
                </a:lnTo>
                <a:lnTo>
                  <a:pt x="69160" y="25710"/>
                </a:lnTo>
                <a:lnTo>
                  <a:pt x="69150" y="25680"/>
                </a:lnTo>
                <a:lnTo>
                  <a:pt x="69140" y="25680"/>
                </a:lnTo>
                <a:lnTo>
                  <a:pt x="69140" y="25670"/>
                </a:lnTo>
                <a:lnTo>
                  <a:pt x="69130" y="25660"/>
                </a:lnTo>
                <a:lnTo>
                  <a:pt x="69130" y="25650"/>
                </a:lnTo>
                <a:lnTo>
                  <a:pt x="69120" y="25640"/>
                </a:lnTo>
                <a:lnTo>
                  <a:pt x="69120" y="25630"/>
                </a:lnTo>
                <a:lnTo>
                  <a:pt x="69110" y="25620"/>
                </a:lnTo>
                <a:lnTo>
                  <a:pt x="69100" y="25620"/>
                </a:lnTo>
                <a:lnTo>
                  <a:pt x="69100" y="25610"/>
                </a:lnTo>
                <a:lnTo>
                  <a:pt x="69090" y="25610"/>
                </a:lnTo>
                <a:lnTo>
                  <a:pt x="69090" y="25600"/>
                </a:lnTo>
                <a:lnTo>
                  <a:pt x="69080" y="25600"/>
                </a:lnTo>
                <a:lnTo>
                  <a:pt x="69070" y="25600"/>
                </a:lnTo>
                <a:lnTo>
                  <a:pt x="69070" y="25590"/>
                </a:lnTo>
                <a:lnTo>
                  <a:pt x="69060" y="25590"/>
                </a:lnTo>
                <a:lnTo>
                  <a:pt x="69050" y="25590"/>
                </a:lnTo>
                <a:lnTo>
                  <a:pt x="69040" y="25590"/>
                </a:lnTo>
                <a:lnTo>
                  <a:pt x="69030" y="25590"/>
                </a:lnTo>
                <a:lnTo>
                  <a:pt x="69020" y="25590"/>
                </a:lnTo>
                <a:lnTo>
                  <a:pt x="69020" y="25600"/>
                </a:lnTo>
                <a:lnTo>
                  <a:pt x="69010" y="25600"/>
                </a:lnTo>
                <a:lnTo>
                  <a:pt x="69000" y="25600"/>
                </a:lnTo>
                <a:lnTo>
                  <a:pt x="68990" y="25590"/>
                </a:lnTo>
                <a:lnTo>
                  <a:pt x="68980" y="25590"/>
                </a:lnTo>
                <a:lnTo>
                  <a:pt x="68970" y="25590"/>
                </a:lnTo>
                <a:lnTo>
                  <a:pt x="68960" y="25580"/>
                </a:lnTo>
                <a:lnTo>
                  <a:pt x="68950" y="25570"/>
                </a:lnTo>
                <a:lnTo>
                  <a:pt x="68940" y="25560"/>
                </a:lnTo>
                <a:lnTo>
                  <a:pt x="68930" y="25560"/>
                </a:lnTo>
                <a:lnTo>
                  <a:pt x="68920" y="25550"/>
                </a:lnTo>
                <a:lnTo>
                  <a:pt x="68910" y="25550"/>
                </a:lnTo>
                <a:lnTo>
                  <a:pt x="68900" y="25550"/>
                </a:lnTo>
                <a:lnTo>
                  <a:pt x="68890" y="25560"/>
                </a:lnTo>
                <a:lnTo>
                  <a:pt x="68880" y="25560"/>
                </a:lnTo>
                <a:lnTo>
                  <a:pt x="68870" y="25560"/>
                </a:lnTo>
                <a:lnTo>
                  <a:pt x="68860" y="25560"/>
                </a:lnTo>
                <a:lnTo>
                  <a:pt x="68850" y="25560"/>
                </a:lnTo>
                <a:lnTo>
                  <a:pt x="68850" y="25570"/>
                </a:lnTo>
                <a:lnTo>
                  <a:pt x="68840" y="25570"/>
                </a:lnTo>
                <a:lnTo>
                  <a:pt x="68830" y="25580"/>
                </a:lnTo>
                <a:lnTo>
                  <a:pt x="68820" y="25580"/>
                </a:lnTo>
                <a:lnTo>
                  <a:pt x="68810" y="25580"/>
                </a:lnTo>
                <a:lnTo>
                  <a:pt x="68800" y="25590"/>
                </a:lnTo>
                <a:lnTo>
                  <a:pt x="68790" y="25590"/>
                </a:lnTo>
                <a:lnTo>
                  <a:pt x="68780" y="25590"/>
                </a:lnTo>
                <a:lnTo>
                  <a:pt x="68770" y="25590"/>
                </a:lnTo>
                <a:lnTo>
                  <a:pt x="68760" y="25590"/>
                </a:lnTo>
                <a:lnTo>
                  <a:pt x="68750" y="25590"/>
                </a:lnTo>
                <a:lnTo>
                  <a:pt x="68740" y="25590"/>
                </a:lnTo>
                <a:lnTo>
                  <a:pt x="68740" y="25580"/>
                </a:lnTo>
                <a:lnTo>
                  <a:pt x="68730" y="25580"/>
                </a:lnTo>
                <a:lnTo>
                  <a:pt x="68730" y="25570"/>
                </a:lnTo>
                <a:lnTo>
                  <a:pt x="68720" y="25570"/>
                </a:lnTo>
                <a:lnTo>
                  <a:pt x="68710" y="25570"/>
                </a:lnTo>
                <a:lnTo>
                  <a:pt x="68700" y="25560"/>
                </a:lnTo>
                <a:lnTo>
                  <a:pt x="68690" y="25560"/>
                </a:lnTo>
                <a:lnTo>
                  <a:pt x="68680" y="25560"/>
                </a:lnTo>
                <a:lnTo>
                  <a:pt x="68680" y="25570"/>
                </a:lnTo>
                <a:lnTo>
                  <a:pt x="68670" y="25570"/>
                </a:lnTo>
                <a:lnTo>
                  <a:pt x="68660" y="25570"/>
                </a:lnTo>
                <a:lnTo>
                  <a:pt x="68650" y="25570"/>
                </a:lnTo>
                <a:lnTo>
                  <a:pt x="68640" y="25560"/>
                </a:lnTo>
                <a:lnTo>
                  <a:pt x="68640" y="25550"/>
                </a:lnTo>
                <a:lnTo>
                  <a:pt x="68630" y="25540"/>
                </a:lnTo>
                <a:lnTo>
                  <a:pt x="68620" y="25530"/>
                </a:lnTo>
                <a:lnTo>
                  <a:pt x="68610" y="25530"/>
                </a:lnTo>
                <a:lnTo>
                  <a:pt x="68600" y="25520"/>
                </a:lnTo>
                <a:lnTo>
                  <a:pt x="68590" y="25520"/>
                </a:lnTo>
                <a:lnTo>
                  <a:pt x="68580" y="25520"/>
                </a:lnTo>
                <a:lnTo>
                  <a:pt x="68570" y="25520"/>
                </a:lnTo>
                <a:lnTo>
                  <a:pt x="68550" y="25520"/>
                </a:lnTo>
                <a:lnTo>
                  <a:pt x="68540" y="25520"/>
                </a:lnTo>
                <a:lnTo>
                  <a:pt x="68530" y="25520"/>
                </a:lnTo>
                <a:lnTo>
                  <a:pt x="68520" y="25520"/>
                </a:lnTo>
                <a:lnTo>
                  <a:pt x="68510" y="25510"/>
                </a:lnTo>
                <a:lnTo>
                  <a:pt x="68510" y="25500"/>
                </a:lnTo>
                <a:lnTo>
                  <a:pt x="68510" y="25490"/>
                </a:lnTo>
                <a:lnTo>
                  <a:pt x="68510" y="25480"/>
                </a:lnTo>
                <a:lnTo>
                  <a:pt x="68520" y="25480"/>
                </a:lnTo>
                <a:lnTo>
                  <a:pt x="68520" y="25470"/>
                </a:lnTo>
                <a:lnTo>
                  <a:pt x="68520" y="25460"/>
                </a:lnTo>
                <a:lnTo>
                  <a:pt x="68510" y="25460"/>
                </a:lnTo>
                <a:lnTo>
                  <a:pt x="68500" y="25460"/>
                </a:lnTo>
                <a:lnTo>
                  <a:pt x="68490" y="25460"/>
                </a:lnTo>
                <a:lnTo>
                  <a:pt x="68480" y="25460"/>
                </a:lnTo>
                <a:lnTo>
                  <a:pt x="68480" y="25470"/>
                </a:lnTo>
                <a:lnTo>
                  <a:pt x="68470" y="25470"/>
                </a:lnTo>
                <a:lnTo>
                  <a:pt x="68470" y="25460"/>
                </a:lnTo>
                <a:lnTo>
                  <a:pt x="68470" y="25450"/>
                </a:lnTo>
                <a:lnTo>
                  <a:pt x="68470" y="25440"/>
                </a:lnTo>
                <a:lnTo>
                  <a:pt x="68470" y="25430"/>
                </a:lnTo>
                <a:lnTo>
                  <a:pt x="68470" y="25420"/>
                </a:lnTo>
                <a:lnTo>
                  <a:pt x="68470" y="25410"/>
                </a:lnTo>
                <a:lnTo>
                  <a:pt x="68470" y="25400"/>
                </a:lnTo>
                <a:lnTo>
                  <a:pt x="68470" y="25390"/>
                </a:lnTo>
                <a:lnTo>
                  <a:pt x="68470" y="25380"/>
                </a:lnTo>
                <a:lnTo>
                  <a:pt x="68470" y="25370"/>
                </a:lnTo>
                <a:lnTo>
                  <a:pt x="68460" y="25370"/>
                </a:lnTo>
                <a:lnTo>
                  <a:pt x="68460" y="25360"/>
                </a:lnTo>
                <a:lnTo>
                  <a:pt x="68450" y="25360"/>
                </a:lnTo>
                <a:lnTo>
                  <a:pt x="68450" y="25350"/>
                </a:lnTo>
                <a:lnTo>
                  <a:pt x="68450" y="25340"/>
                </a:lnTo>
                <a:lnTo>
                  <a:pt x="68440" y="25340"/>
                </a:lnTo>
                <a:lnTo>
                  <a:pt x="68430" y="25340"/>
                </a:lnTo>
                <a:lnTo>
                  <a:pt x="68420" y="25340"/>
                </a:lnTo>
                <a:lnTo>
                  <a:pt x="68410" y="25340"/>
                </a:lnTo>
                <a:lnTo>
                  <a:pt x="68400" y="25340"/>
                </a:lnTo>
                <a:lnTo>
                  <a:pt x="68400" y="25330"/>
                </a:lnTo>
                <a:lnTo>
                  <a:pt x="68400" y="25320"/>
                </a:lnTo>
                <a:lnTo>
                  <a:pt x="68410" y="25320"/>
                </a:lnTo>
                <a:lnTo>
                  <a:pt x="68410" y="25310"/>
                </a:lnTo>
                <a:lnTo>
                  <a:pt x="68420" y="25310"/>
                </a:lnTo>
                <a:lnTo>
                  <a:pt x="68420" y="25300"/>
                </a:lnTo>
                <a:lnTo>
                  <a:pt x="68410" y="25300"/>
                </a:lnTo>
                <a:lnTo>
                  <a:pt x="68410" y="25290"/>
                </a:lnTo>
                <a:lnTo>
                  <a:pt x="68410" y="25280"/>
                </a:lnTo>
                <a:lnTo>
                  <a:pt x="68410" y="25270"/>
                </a:lnTo>
                <a:lnTo>
                  <a:pt x="68410" y="25260"/>
                </a:lnTo>
                <a:lnTo>
                  <a:pt x="68410" y="25250"/>
                </a:lnTo>
                <a:lnTo>
                  <a:pt x="68400" y="25250"/>
                </a:lnTo>
                <a:lnTo>
                  <a:pt x="68400" y="25240"/>
                </a:lnTo>
                <a:lnTo>
                  <a:pt x="68390" y="25240"/>
                </a:lnTo>
                <a:lnTo>
                  <a:pt x="68390" y="25230"/>
                </a:lnTo>
                <a:lnTo>
                  <a:pt x="68380" y="25230"/>
                </a:lnTo>
                <a:lnTo>
                  <a:pt x="68370" y="25230"/>
                </a:lnTo>
                <a:lnTo>
                  <a:pt x="68360" y="25220"/>
                </a:lnTo>
                <a:lnTo>
                  <a:pt x="68350" y="25220"/>
                </a:lnTo>
                <a:lnTo>
                  <a:pt x="68340" y="25220"/>
                </a:lnTo>
                <a:lnTo>
                  <a:pt x="68330" y="25220"/>
                </a:lnTo>
                <a:lnTo>
                  <a:pt x="68330" y="25230"/>
                </a:lnTo>
                <a:lnTo>
                  <a:pt x="68320" y="25230"/>
                </a:lnTo>
                <a:lnTo>
                  <a:pt x="68310" y="25230"/>
                </a:lnTo>
                <a:lnTo>
                  <a:pt x="68300" y="25230"/>
                </a:lnTo>
                <a:lnTo>
                  <a:pt x="68290" y="25230"/>
                </a:lnTo>
                <a:lnTo>
                  <a:pt x="68280" y="25220"/>
                </a:lnTo>
                <a:lnTo>
                  <a:pt x="68270" y="25220"/>
                </a:lnTo>
                <a:lnTo>
                  <a:pt x="68260" y="25210"/>
                </a:lnTo>
                <a:lnTo>
                  <a:pt x="68250" y="25210"/>
                </a:lnTo>
                <a:lnTo>
                  <a:pt x="68240" y="25200"/>
                </a:lnTo>
                <a:lnTo>
                  <a:pt x="68230" y="25200"/>
                </a:lnTo>
                <a:lnTo>
                  <a:pt x="68220" y="25200"/>
                </a:lnTo>
                <a:lnTo>
                  <a:pt x="68210" y="25210"/>
                </a:lnTo>
                <a:lnTo>
                  <a:pt x="68200" y="25210"/>
                </a:lnTo>
                <a:lnTo>
                  <a:pt x="68190" y="25220"/>
                </a:lnTo>
                <a:lnTo>
                  <a:pt x="68180" y="25230"/>
                </a:lnTo>
                <a:lnTo>
                  <a:pt x="68170" y="25240"/>
                </a:lnTo>
                <a:lnTo>
                  <a:pt x="68160" y="25250"/>
                </a:lnTo>
                <a:lnTo>
                  <a:pt x="68160" y="25260"/>
                </a:lnTo>
                <a:lnTo>
                  <a:pt x="68150" y="25270"/>
                </a:lnTo>
                <a:lnTo>
                  <a:pt x="68140" y="25280"/>
                </a:lnTo>
                <a:lnTo>
                  <a:pt x="68130" y="25280"/>
                </a:lnTo>
                <a:lnTo>
                  <a:pt x="68120" y="25270"/>
                </a:lnTo>
                <a:lnTo>
                  <a:pt x="68110" y="25260"/>
                </a:lnTo>
                <a:lnTo>
                  <a:pt x="68100" y="25260"/>
                </a:lnTo>
                <a:lnTo>
                  <a:pt x="68090" y="25260"/>
                </a:lnTo>
                <a:lnTo>
                  <a:pt x="68080" y="25250"/>
                </a:lnTo>
                <a:lnTo>
                  <a:pt x="68080" y="25240"/>
                </a:lnTo>
                <a:lnTo>
                  <a:pt x="68070" y="25240"/>
                </a:lnTo>
                <a:lnTo>
                  <a:pt x="68070" y="25230"/>
                </a:lnTo>
                <a:lnTo>
                  <a:pt x="68070" y="25220"/>
                </a:lnTo>
                <a:lnTo>
                  <a:pt x="68060" y="25220"/>
                </a:lnTo>
                <a:lnTo>
                  <a:pt x="68050" y="25220"/>
                </a:lnTo>
                <a:lnTo>
                  <a:pt x="68040" y="25220"/>
                </a:lnTo>
                <a:lnTo>
                  <a:pt x="68030" y="25220"/>
                </a:lnTo>
                <a:lnTo>
                  <a:pt x="68020" y="25220"/>
                </a:lnTo>
                <a:lnTo>
                  <a:pt x="68010" y="25220"/>
                </a:lnTo>
                <a:lnTo>
                  <a:pt x="68000" y="25230"/>
                </a:lnTo>
                <a:lnTo>
                  <a:pt x="67990" y="25230"/>
                </a:lnTo>
                <a:lnTo>
                  <a:pt x="67980" y="25230"/>
                </a:lnTo>
                <a:lnTo>
                  <a:pt x="67970" y="25240"/>
                </a:lnTo>
                <a:lnTo>
                  <a:pt x="67970" y="25250"/>
                </a:lnTo>
                <a:lnTo>
                  <a:pt x="67960" y="25260"/>
                </a:lnTo>
                <a:lnTo>
                  <a:pt x="67960" y="25270"/>
                </a:lnTo>
                <a:lnTo>
                  <a:pt x="67960" y="25280"/>
                </a:lnTo>
                <a:lnTo>
                  <a:pt x="67950" y="25290"/>
                </a:lnTo>
                <a:lnTo>
                  <a:pt x="67940" y="25300"/>
                </a:lnTo>
                <a:lnTo>
                  <a:pt x="67910" y="25310"/>
                </a:lnTo>
                <a:lnTo>
                  <a:pt x="67900" y="25320"/>
                </a:lnTo>
                <a:lnTo>
                  <a:pt x="67890" y="25320"/>
                </a:lnTo>
                <a:lnTo>
                  <a:pt x="67890" y="25330"/>
                </a:lnTo>
                <a:lnTo>
                  <a:pt x="67880" y="25330"/>
                </a:lnTo>
                <a:lnTo>
                  <a:pt x="67870" y="25340"/>
                </a:lnTo>
                <a:lnTo>
                  <a:pt x="67860" y="25340"/>
                </a:lnTo>
                <a:lnTo>
                  <a:pt x="67860" y="25350"/>
                </a:lnTo>
                <a:lnTo>
                  <a:pt x="67850" y="25360"/>
                </a:lnTo>
                <a:lnTo>
                  <a:pt x="67840" y="25370"/>
                </a:lnTo>
                <a:lnTo>
                  <a:pt x="67840" y="25380"/>
                </a:lnTo>
                <a:lnTo>
                  <a:pt x="67840" y="25390"/>
                </a:lnTo>
                <a:lnTo>
                  <a:pt x="67840" y="25400"/>
                </a:lnTo>
                <a:lnTo>
                  <a:pt x="67830" y="25410"/>
                </a:lnTo>
                <a:lnTo>
                  <a:pt x="67830" y="25420"/>
                </a:lnTo>
                <a:lnTo>
                  <a:pt x="67820" y="25430"/>
                </a:lnTo>
                <a:lnTo>
                  <a:pt x="67810" y="25440"/>
                </a:lnTo>
                <a:lnTo>
                  <a:pt x="67810" y="25450"/>
                </a:lnTo>
                <a:lnTo>
                  <a:pt x="67800" y="25450"/>
                </a:lnTo>
                <a:lnTo>
                  <a:pt x="67800" y="25460"/>
                </a:lnTo>
                <a:lnTo>
                  <a:pt x="67790" y="25470"/>
                </a:lnTo>
                <a:lnTo>
                  <a:pt x="67780" y="25480"/>
                </a:lnTo>
                <a:lnTo>
                  <a:pt x="67770" y="25490"/>
                </a:lnTo>
                <a:lnTo>
                  <a:pt x="67770" y="25500"/>
                </a:lnTo>
                <a:lnTo>
                  <a:pt x="67760" y="25500"/>
                </a:lnTo>
                <a:lnTo>
                  <a:pt x="67760" y="25510"/>
                </a:lnTo>
                <a:lnTo>
                  <a:pt x="67750" y="25500"/>
                </a:lnTo>
                <a:lnTo>
                  <a:pt x="67740" y="25500"/>
                </a:lnTo>
                <a:lnTo>
                  <a:pt x="67730" y="25490"/>
                </a:lnTo>
                <a:lnTo>
                  <a:pt x="67720" y="25480"/>
                </a:lnTo>
                <a:lnTo>
                  <a:pt x="67710" y="25480"/>
                </a:lnTo>
                <a:lnTo>
                  <a:pt x="67690" y="25470"/>
                </a:lnTo>
                <a:lnTo>
                  <a:pt x="67680" y="25460"/>
                </a:lnTo>
                <a:lnTo>
                  <a:pt x="67660" y="25460"/>
                </a:lnTo>
                <a:lnTo>
                  <a:pt x="67650" y="25450"/>
                </a:lnTo>
                <a:lnTo>
                  <a:pt x="67640" y="25460"/>
                </a:lnTo>
                <a:lnTo>
                  <a:pt x="67620" y="25460"/>
                </a:lnTo>
                <a:lnTo>
                  <a:pt x="67610" y="25450"/>
                </a:lnTo>
                <a:lnTo>
                  <a:pt x="67600" y="25450"/>
                </a:lnTo>
                <a:lnTo>
                  <a:pt x="67590" y="25460"/>
                </a:lnTo>
                <a:lnTo>
                  <a:pt x="67560" y="25460"/>
                </a:lnTo>
                <a:lnTo>
                  <a:pt x="67550" y="25460"/>
                </a:lnTo>
                <a:lnTo>
                  <a:pt x="67540" y="25460"/>
                </a:lnTo>
                <a:lnTo>
                  <a:pt x="67540" y="25450"/>
                </a:lnTo>
                <a:lnTo>
                  <a:pt x="67540" y="25430"/>
                </a:lnTo>
                <a:lnTo>
                  <a:pt x="67530" y="25420"/>
                </a:lnTo>
                <a:lnTo>
                  <a:pt x="67520" y="25410"/>
                </a:lnTo>
                <a:lnTo>
                  <a:pt x="67520" y="25420"/>
                </a:lnTo>
                <a:lnTo>
                  <a:pt x="67510" y="25430"/>
                </a:lnTo>
                <a:lnTo>
                  <a:pt x="67490" y="25430"/>
                </a:lnTo>
                <a:lnTo>
                  <a:pt x="67480" y="25430"/>
                </a:lnTo>
                <a:lnTo>
                  <a:pt x="67470" y="25430"/>
                </a:lnTo>
                <a:lnTo>
                  <a:pt x="67460" y="25430"/>
                </a:lnTo>
                <a:lnTo>
                  <a:pt x="67450" y="25430"/>
                </a:lnTo>
                <a:lnTo>
                  <a:pt x="67450" y="25440"/>
                </a:lnTo>
                <a:lnTo>
                  <a:pt x="67440" y="25450"/>
                </a:lnTo>
                <a:lnTo>
                  <a:pt x="67440" y="25460"/>
                </a:lnTo>
                <a:lnTo>
                  <a:pt x="67440" y="25470"/>
                </a:lnTo>
                <a:lnTo>
                  <a:pt x="67430" y="25480"/>
                </a:lnTo>
                <a:lnTo>
                  <a:pt x="67420" y="25490"/>
                </a:lnTo>
                <a:lnTo>
                  <a:pt x="67410" y="25500"/>
                </a:lnTo>
                <a:lnTo>
                  <a:pt x="67400" y="25500"/>
                </a:lnTo>
                <a:lnTo>
                  <a:pt x="67390" y="25500"/>
                </a:lnTo>
                <a:lnTo>
                  <a:pt x="67390" y="25510"/>
                </a:lnTo>
                <a:lnTo>
                  <a:pt x="67380" y="25510"/>
                </a:lnTo>
                <a:lnTo>
                  <a:pt x="67370" y="25510"/>
                </a:lnTo>
                <a:lnTo>
                  <a:pt x="67370" y="25520"/>
                </a:lnTo>
                <a:lnTo>
                  <a:pt x="67360" y="25520"/>
                </a:lnTo>
                <a:lnTo>
                  <a:pt x="67350" y="25530"/>
                </a:lnTo>
                <a:lnTo>
                  <a:pt x="67340" y="25530"/>
                </a:lnTo>
                <a:lnTo>
                  <a:pt x="67330" y="25520"/>
                </a:lnTo>
                <a:lnTo>
                  <a:pt x="67320" y="25520"/>
                </a:lnTo>
                <a:lnTo>
                  <a:pt x="67310" y="25510"/>
                </a:lnTo>
                <a:lnTo>
                  <a:pt x="67300" y="25510"/>
                </a:lnTo>
                <a:lnTo>
                  <a:pt x="67280" y="25510"/>
                </a:lnTo>
                <a:lnTo>
                  <a:pt x="67270" y="25510"/>
                </a:lnTo>
                <a:lnTo>
                  <a:pt x="67260" y="25510"/>
                </a:lnTo>
                <a:lnTo>
                  <a:pt x="67230" y="25510"/>
                </a:lnTo>
                <a:lnTo>
                  <a:pt x="67200" y="25510"/>
                </a:lnTo>
                <a:lnTo>
                  <a:pt x="67190" y="25520"/>
                </a:lnTo>
                <a:lnTo>
                  <a:pt x="67170" y="25520"/>
                </a:lnTo>
                <a:lnTo>
                  <a:pt x="67160" y="25520"/>
                </a:lnTo>
                <a:lnTo>
                  <a:pt x="67130" y="25540"/>
                </a:lnTo>
                <a:lnTo>
                  <a:pt x="67110" y="25540"/>
                </a:lnTo>
                <a:lnTo>
                  <a:pt x="67110" y="25550"/>
                </a:lnTo>
                <a:lnTo>
                  <a:pt x="67110" y="25530"/>
                </a:lnTo>
                <a:lnTo>
                  <a:pt x="67120" y="25520"/>
                </a:lnTo>
                <a:lnTo>
                  <a:pt x="67120" y="25500"/>
                </a:lnTo>
                <a:lnTo>
                  <a:pt x="67120" y="25480"/>
                </a:lnTo>
                <a:lnTo>
                  <a:pt x="67120" y="25470"/>
                </a:lnTo>
                <a:lnTo>
                  <a:pt x="67120" y="25460"/>
                </a:lnTo>
                <a:lnTo>
                  <a:pt x="67120" y="25450"/>
                </a:lnTo>
                <a:lnTo>
                  <a:pt x="67120" y="25430"/>
                </a:lnTo>
                <a:lnTo>
                  <a:pt x="67110" y="25420"/>
                </a:lnTo>
                <a:lnTo>
                  <a:pt x="67110" y="25410"/>
                </a:lnTo>
                <a:lnTo>
                  <a:pt x="67100" y="25400"/>
                </a:lnTo>
                <a:lnTo>
                  <a:pt x="67100" y="25380"/>
                </a:lnTo>
                <a:lnTo>
                  <a:pt x="67090" y="25360"/>
                </a:lnTo>
                <a:lnTo>
                  <a:pt x="67090" y="25350"/>
                </a:lnTo>
                <a:lnTo>
                  <a:pt x="67090" y="25330"/>
                </a:lnTo>
                <a:lnTo>
                  <a:pt x="67090" y="25320"/>
                </a:lnTo>
                <a:lnTo>
                  <a:pt x="67090" y="25300"/>
                </a:lnTo>
                <a:lnTo>
                  <a:pt x="67090" y="25290"/>
                </a:lnTo>
                <a:lnTo>
                  <a:pt x="67090" y="25280"/>
                </a:lnTo>
                <a:lnTo>
                  <a:pt x="67090" y="25270"/>
                </a:lnTo>
                <a:lnTo>
                  <a:pt x="67090" y="25250"/>
                </a:lnTo>
                <a:lnTo>
                  <a:pt x="67080" y="25240"/>
                </a:lnTo>
                <a:lnTo>
                  <a:pt x="67080" y="25230"/>
                </a:lnTo>
                <a:lnTo>
                  <a:pt x="67080" y="25220"/>
                </a:lnTo>
                <a:lnTo>
                  <a:pt x="67070" y="25210"/>
                </a:lnTo>
                <a:lnTo>
                  <a:pt x="67070" y="25200"/>
                </a:lnTo>
                <a:lnTo>
                  <a:pt x="67070" y="25170"/>
                </a:lnTo>
                <a:lnTo>
                  <a:pt x="67070" y="25160"/>
                </a:lnTo>
                <a:lnTo>
                  <a:pt x="67070" y="25140"/>
                </a:lnTo>
                <a:lnTo>
                  <a:pt x="67070" y="25120"/>
                </a:lnTo>
                <a:lnTo>
                  <a:pt x="67070" y="25110"/>
                </a:lnTo>
                <a:lnTo>
                  <a:pt x="67070" y="25100"/>
                </a:lnTo>
                <a:lnTo>
                  <a:pt x="67070" y="25080"/>
                </a:lnTo>
                <a:lnTo>
                  <a:pt x="67070" y="25060"/>
                </a:lnTo>
                <a:lnTo>
                  <a:pt x="67070" y="25040"/>
                </a:lnTo>
                <a:lnTo>
                  <a:pt x="67070" y="25030"/>
                </a:lnTo>
                <a:lnTo>
                  <a:pt x="67070" y="25020"/>
                </a:lnTo>
                <a:lnTo>
                  <a:pt x="67070" y="25000"/>
                </a:lnTo>
                <a:lnTo>
                  <a:pt x="67070" y="24980"/>
                </a:lnTo>
                <a:lnTo>
                  <a:pt x="67070" y="24950"/>
                </a:lnTo>
                <a:lnTo>
                  <a:pt x="67070" y="24930"/>
                </a:lnTo>
                <a:lnTo>
                  <a:pt x="67070" y="24890"/>
                </a:lnTo>
                <a:lnTo>
                  <a:pt x="67070" y="24860"/>
                </a:lnTo>
                <a:lnTo>
                  <a:pt x="67070" y="24850"/>
                </a:lnTo>
                <a:lnTo>
                  <a:pt x="67070" y="24810"/>
                </a:lnTo>
                <a:lnTo>
                  <a:pt x="67070" y="24790"/>
                </a:lnTo>
                <a:lnTo>
                  <a:pt x="67070" y="24750"/>
                </a:lnTo>
                <a:lnTo>
                  <a:pt x="67070" y="24740"/>
                </a:lnTo>
                <a:lnTo>
                  <a:pt x="67070" y="24720"/>
                </a:lnTo>
                <a:lnTo>
                  <a:pt x="67070" y="24710"/>
                </a:lnTo>
                <a:lnTo>
                  <a:pt x="67070" y="24700"/>
                </a:lnTo>
                <a:lnTo>
                  <a:pt x="67070" y="24690"/>
                </a:lnTo>
                <a:lnTo>
                  <a:pt x="67070" y="24670"/>
                </a:lnTo>
                <a:lnTo>
                  <a:pt x="67070" y="24660"/>
                </a:lnTo>
                <a:lnTo>
                  <a:pt x="67070" y="24650"/>
                </a:lnTo>
                <a:lnTo>
                  <a:pt x="67070" y="24630"/>
                </a:lnTo>
                <a:lnTo>
                  <a:pt x="67060" y="24620"/>
                </a:lnTo>
                <a:lnTo>
                  <a:pt x="67060" y="24610"/>
                </a:lnTo>
                <a:lnTo>
                  <a:pt x="67060" y="24600"/>
                </a:lnTo>
                <a:lnTo>
                  <a:pt x="67060" y="24590"/>
                </a:lnTo>
                <a:lnTo>
                  <a:pt x="67060" y="24570"/>
                </a:lnTo>
                <a:lnTo>
                  <a:pt x="67060" y="24560"/>
                </a:lnTo>
                <a:lnTo>
                  <a:pt x="67060" y="24550"/>
                </a:lnTo>
                <a:lnTo>
                  <a:pt x="67110" y="24530"/>
                </a:lnTo>
                <a:lnTo>
                  <a:pt x="67120" y="24520"/>
                </a:lnTo>
                <a:lnTo>
                  <a:pt x="67130" y="24520"/>
                </a:lnTo>
                <a:lnTo>
                  <a:pt x="67140" y="24510"/>
                </a:lnTo>
                <a:lnTo>
                  <a:pt x="67140" y="24500"/>
                </a:lnTo>
                <a:lnTo>
                  <a:pt x="67140" y="24490"/>
                </a:lnTo>
                <a:lnTo>
                  <a:pt x="67140" y="24480"/>
                </a:lnTo>
                <a:lnTo>
                  <a:pt x="67140" y="24470"/>
                </a:lnTo>
                <a:lnTo>
                  <a:pt x="67140" y="24460"/>
                </a:lnTo>
                <a:lnTo>
                  <a:pt x="67150" y="24450"/>
                </a:lnTo>
                <a:lnTo>
                  <a:pt x="67150" y="24440"/>
                </a:lnTo>
                <a:lnTo>
                  <a:pt x="67140" y="24440"/>
                </a:lnTo>
                <a:lnTo>
                  <a:pt x="67140" y="24430"/>
                </a:lnTo>
                <a:lnTo>
                  <a:pt x="67140" y="24420"/>
                </a:lnTo>
                <a:lnTo>
                  <a:pt x="67140" y="24410"/>
                </a:lnTo>
                <a:lnTo>
                  <a:pt x="67140" y="24400"/>
                </a:lnTo>
                <a:lnTo>
                  <a:pt x="67140" y="24390"/>
                </a:lnTo>
                <a:lnTo>
                  <a:pt x="67140" y="24380"/>
                </a:lnTo>
                <a:lnTo>
                  <a:pt x="67140" y="24370"/>
                </a:lnTo>
                <a:lnTo>
                  <a:pt x="67140" y="24360"/>
                </a:lnTo>
                <a:lnTo>
                  <a:pt x="67140" y="24350"/>
                </a:lnTo>
                <a:lnTo>
                  <a:pt x="67140" y="24340"/>
                </a:lnTo>
                <a:lnTo>
                  <a:pt x="67130" y="24330"/>
                </a:lnTo>
                <a:lnTo>
                  <a:pt x="67130" y="24320"/>
                </a:lnTo>
                <a:lnTo>
                  <a:pt x="67130" y="24310"/>
                </a:lnTo>
                <a:lnTo>
                  <a:pt x="67120" y="24300"/>
                </a:lnTo>
                <a:lnTo>
                  <a:pt x="67120" y="24290"/>
                </a:lnTo>
                <a:lnTo>
                  <a:pt x="67110" y="24280"/>
                </a:lnTo>
                <a:lnTo>
                  <a:pt x="67110" y="24270"/>
                </a:lnTo>
                <a:lnTo>
                  <a:pt x="67110" y="24260"/>
                </a:lnTo>
                <a:lnTo>
                  <a:pt x="67100" y="24250"/>
                </a:lnTo>
                <a:lnTo>
                  <a:pt x="67100" y="24240"/>
                </a:lnTo>
                <a:lnTo>
                  <a:pt x="67100" y="24230"/>
                </a:lnTo>
                <a:lnTo>
                  <a:pt x="67090" y="24230"/>
                </a:lnTo>
                <a:lnTo>
                  <a:pt x="67090" y="24220"/>
                </a:lnTo>
                <a:lnTo>
                  <a:pt x="67090" y="24210"/>
                </a:lnTo>
                <a:lnTo>
                  <a:pt x="67080" y="24210"/>
                </a:lnTo>
                <a:lnTo>
                  <a:pt x="67080" y="24200"/>
                </a:lnTo>
                <a:lnTo>
                  <a:pt x="67070" y="24200"/>
                </a:lnTo>
                <a:lnTo>
                  <a:pt x="67070" y="24190"/>
                </a:lnTo>
                <a:lnTo>
                  <a:pt x="67060" y="24190"/>
                </a:lnTo>
                <a:lnTo>
                  <a:pt x="67060" y="24180"/>
                </a:lnTo>
                <a:lnTo>
                  <a:pt x="67060" y="24170"/>
                </a:lnTo>
                <a:lnTo>
                  <a:pt x="67050" y="24170"/>
                </a:lnTo>
                <a:lnTo>
                  <a:pt x="67050" y="24160"/>
                </a:lnTo>
                <a:lnTo>
                  <a:pt x="67050" y="24150"/>
                </a:lnTo>
                <a:lnTo>
                  <a:pt x="67050" y="24140"/>
                </a:lnTo>
                <a:lnTo>
                  <a:pt x="67050" y="24130"/>
                </a:lnTo>
                <a:lnTo>
                  <a:pt x="67050" y="24120"/>
                </a:lnTo>
                <a:lnTo>
                  <a:pt x="67040" y="24120"/>
                </a:lnTo>
                <a:lnTo>
                  <a:pt x="67040" y="24110"/>
                </a:lnTo>
                <a:lnTo>
                  <a:pt x="67030" y="24100"/>
                </a:lnTo>
                <a:lnTo>
                  <a:pt x="67030" y="24090"/>
                </a:lnTo>
                <a:lnTo>
                  <a:pt x="67030" y="24080"/>
                </a:lnTo>
                <a:lnTo>
                  <a:pt x="67020" y="24070"/>
                </a:lnTo>
                <a:lnTo>
                  <a:pt x="67020" y="24060"/>
                </a:lnTo>
                <a:lnTo>
                  <a:pt x="67020" y="24050"/>
                </a:lnTo>
                <a:lnTo>
                  <a:pt x="67020" y="24040"/>
                </a:lnTo>
                <a:lnTo>
                  <a:pt x="67020" y="24030"/>
                </a:lnTo>
                <a:lnTo>
                  <a:pt x="67020" y="24020"/>
                </a:lnTo>
                <a:lnTo>
                  <a:pt x="67010" y="24020"/>
                </a:lnTo>
                <a:lnTo>
                  <a:pt x="67010" y="24010"/>
                </a:lnTo>
                <a:lnTo>
                  <a:pt x="67010" y="24000"/>
                </a:lnTo>
                <a:lnTo>
                  <a:pt x="67010" y="23990"/>
                </a:lnTo>
                <a:lnTo>
                  <a:pt x="67010" y="23980"/>
                </a:lnTo>
                <a:lnTo>
                  <a:pt x="67010" y="23970"/>
                </a:lnTo>
                <a:lnTo>
                  <a:pt x="67010" y="23960"/>
                </a:lnTo>
                <a:lnTo>
                  <a:pt x="67000" y="23960"/>
                </a:lnTo>
                <a:lnTo>
                  <a:pt x="67000" y="23950"/>
                </a:lnTo>
                <a:lnTo>
                  <a:pt x="67000" y="23940"/>
                </a:lnTo>
                <a:lnTo>
                  <a:pt x="66990" y="23940"/>
                </a:lnTo>
                <a:lnTo>
                  <a:pt x="66990" y="23930"/>
                </a:lnTo>
                <a:lnTo>
                  <a:pt x="66980" y="23930"/>
                </a:lnTo>
                <a:lnTo>
                  <a:pt x="66980" y="23920"/>
                </a:lnTo>
                <a:lnTo>
                  <a:pt x="66980" y="23910"/>
                </a:lnTo>
                <a:lnTo>
                  <a:pt x="66980" y="23900"/>
                </a:lnTo>
                <a:lnTo>
                  <a:pt x="66980" y="23890"/>
                </a:lnTo>
                <a:lnTo>
                  <a:pt x="66980" y="23880"/>
                </a:lnTo>
                <a:lnTo>
                  <a:pt x="66980" y="23870"/>
                </a:lnTo>
                <a:lnTo>
                  <a:pt x="66980" y="23860"/>
                </a:lnTo>
                <a:lnTo>
                  <a:pt x="66980" y="23850"/>
                </a:lnTo>
                <a:lnTo>
                  <a:pt x="66990" y="23850"/>
                </a:lnTo>
                <a:lnTo>
                  <a:pt x="66990" y="23840"/>
                </a:lnTo>
                <a:lnTo>
                  <a:pt x="66990" y="23830"/>
                </a:lnTo>
                <a:lnTo>
                  <a:pt x="66990" y="23820"/>
                </a:lnTo>
                <a:lnTo>
                  <a:pt x="66990" y="23810"/>
                </a:lnTo>
                <a:lnTo>
                  <a:pt x="66980" y="23810"/>
                </a:lnTo>
                <a:lnTo>
                  <a:pt x="66980" y="23800"/>
                </a:lnTo>
                <a:lnTo>
                  <a:pt x="66980" y="23790"/>
                </a:lnTo>
                <a:lnTo>
                  <a:pt x="66980" y="23780"/>
                </a:lnTo>
                <a:lnTo>
                  <a:pt x="66980" y="23770"/>
                </a:lnTo>
                <a:lnTo>
                  <a:pt x="66980" y="23760"/>
                </a:lnTo>
                <a:lnTo>
                  <a:pt x="66980" y="23750"/>
                </a:lnTo>
                <a:lnTo>
                  <a:pt x="66970" y="23750"/>
                </a:lnTo>
                <a:lnTo>
                  <a:pt x="66960" y="23750"/>
                </a:lnTo>
                <a:lnTo>
                  <a:pt x="66960" y="23740"/>
                </a:lnTo>
                <a:lnTo>
                  <a:pt x="66960" y="23730"/>
                </a:lnTo>
                <a:lnTo>
                  <a:pt x="66950" y="23720"/>
                </a:lnTo>
                <a:lnTo>
                  <a:pt x="66950" y="23710"/>
                </a:lnTo>
                <a:lnTo>
                  <a:pt x="66940" y="23700"/>
                </a:lnTo>
                <a:lnTo>
                  <a:pt x="66930" y="23690"/>
                </a:lnTo>
                <a:lnTo>
                  <a:pt x="66930" y="23680"/>
                </a:lnTo>
                <a:lnTo>
                  <a:pt x="66920" y="23670"/>
                </a:lnTo>
                <a:lnTo>
                  <a:pt x="66910" y="23660"/>
                </a:lnTo>
                <a:lnTo>
                  <a:pt x="66910" y="23650"/>
                </a:lnTo>
                <a:lnTo>
                  <a:pt x="66900" y="23650"/>
                </a:lnTo>
                <a:lnTo>
                  <a:pt x="66900" y="23640"/>
                </a:lnTo>
                <a:lnTo>
                  <a:pt x="66890" y="23630"/>
                </a:lnTo>
                <a:lnTo>
                  <a:pt x="66880" y="23620"/>
                </a:lnTo>
                <a:lnTo>
                  <a:pt x="66880" y="23610"/>
                </a:lnTo>
                <a:lnTo>
                  <a:pt x="66870" y="23610"/>
                </a:lnTo>
                <a:lnTo>
                  <a:pt x="66870" y="23600"/>
                </a:lnTo>
                <a:lnTo>
                  <a:pt x="66860" y="23590"/>
                </a:lnTo>
                <a:lnTo>
                  <a:pt x="66860" y="23580"/>
                </a:lnTo>
                <a:lnTo>
                  <a:pt x="66850" y="23580"/>
                </a:lnTo>
                <a:lnTo>
                  <a:pt x="66850" y="23570"/>
                </a:lnTo>
                <a:lnTo>
                  <a:pt x="66840" y="23570"/>
                </a:lnTo>
                <a:lnTo>
                  <a:pt x="66830" y="23570"/>
                </a:lnTo>
                <a:lnTo>
                  <a:pt x="66820" y="23570"/>
                </a:lnTo>
                <a:lnTo>
                  <a:pt x="66810" y="23570"/>
                </a:lnTo>
                <a:lnTo>
                  <a:pt x="66810" y="23560"/>
                </a:lnTo>
                <a:lnTo>
                  <a:pt x="66800" y="23560"/>
                </a:lnTo>
                <a:lnTo>
                  <a:pt x="66790" y="23560"/>
                </a:lnTo>
                <a:lnTo>
                  <a:pt x="66780" y="23560"/>
                </a:lnTo>
                <a:lnTo>
                  <a:pt x="66770" y="23560"/>
                </a:lnTo>
                <a:lnTo>
                  <a:pt x="66760" y="23560"/>
                </a:lnTo>
                <a:lnTo>
                  <a:pt x="66750" y="23560"/>
                </a:lnTo>
                <a:lnTo>
                  <a:pt x="66740" y="23560"/>
                </a:lnTo>
                <a:lnTo>
                  <a:pt x="66730" y="23560"/>
                </a:lnTo>
                <a:lnTo>
                  <a:pt x="66720" y="23560"/>
                </a:lnTo>
                <a:lnTo>
                  <a:pt x="66720" y="23550"/>
                </a:lnTo>
                <a:lnTo>
                  <a:pt x="66710" y="23560"/>
                </a:lnTo>
                <a:lnTo>
                  <a:pt x="66700" y="23550"/>
                </a:lnTo>
                <a:lnTo>
                  <a:pt x="66690" y="23550"/>
                </a:lnTo>
                <a:lnTo>
                  <a:pt x="66680" y="23550"/>
                </a:lnTo>
                <a:lnTo>
                  <a:pt x="66670" y="23550"/>
                </a:lnTo>
                <a:lnTo>
                  <a:pt x="66660" y="23550"/>
                </a:lnTo>
                <a:lnTo>
                  <a:pt x="66650" y="23550"/>
                </a:lnTo>
                <a:lnTo>
                  <a:pt x="66640" y="23550"/>
                </a:lnTo>
                <a:lnTo>
                  <a:pt x="66640" y="23560"/>
                </a:lnTo>
                <a:lnTo>
                  <a:pt x="66630" y="23560"/>
                </a:lnTo>
                <a:lnTo>
                  <a:pt x="66620" y="23560"/>
                </a:lnTo>
                <a:lnTo>
                  <a:pt x="66610" y="23560"/>
                </a:lnTo>
                <a:lnTo>
                  <a:pt x="66600" y="23560"/>
                </a:lnTo>
                <a:lnTo>
                  <a:pt x="66590" y="23560"/>
                </a:lnTo>
                <a:lnTo>
                  <a:pt x="66590" y="23550"/>
                </a:lnTo>
                <a:lnTo>
                  <a:pt x="66580" y="23550"/>
                </a:lnTo>
                <a:lnTo>
                  <a:pt x="66580" y="23540"/>
                </a:lnTo>
                <a:lnTo>
                  <a:pt x="66580" y="23530"/>
                </a:lnTo>
                <a:lnTo>
                  <a:pt x="66580" y="23520"/>
                </a:lnTo>
                <a:lnTo>
                  <a:pt x="66590" y="23510"/>
                </a:lnTo>
                <a:lnTo>
                  <a:pt x="66590" y="23500"/>
                </a:lnTo>
                <a:lnTo>
                  <a:pt x="66590" y="23490"/>
                </a:lnTo>
                <a:lnTo>
                  <a:pt x="66590" y="23480"/>
                </a:lnTo>
                <a:lnTo>
                  <a:pt x="66580" y="23470"/>
                </a:lnTo>
                <a:lnTo>
                  <a:pt x="66580" y="23460"/>
                </a:lnTo>
                <a:lnTo>
                  <a:pt x="66580" y="23450"/>
                </a:lnTo>
                <a:lnTo>
                  <a:pt x="66580" y="23440"/>
                </a:lnTo>
                <a:lnTo>
                  <a:pt x="66580" y="23430"/>
                </a:lnTo>
                <a:lnTo>
                  <a:pt x="66580" y="23420"/>
                </a:lnTo>
                <a:lnTo>
                  <a:pt x="66580" y="23410"/>
                </a:lnTo>
                <a:lnTo>
                  <a:pt x="66580" y="23400"/>
                </a:lnTo>
                <a:lnTo>
                  <a:pt x="66580" y="23390"/>
                </a:lnTo>
                <a:lnTo>
                  <a:pt x="66580" y="23380"/>
                </a:lnTo>
                <a:lnTo>
                  <a:pt x="66580" y="23370"/>
                </a:lnTo>
                <a:lnTo>
                  <a:pt x="66580" y="23360"/>
                </a:lnTo>
                <a:lnTo>
                  <a:pt x="66570" y="23360"/>
                </a:lnTo>
                <a:lnTo>
                  <a:pt x="66560" y="23360"/>
                </a:lnTo>
                <a:lnTo>
                  <a:pt x="66550" y="23360"/>
                </a:lnTo>
                <a:lnTo>
                  <a:pt x="66540" y="23360"/>
                </a:lnTo>
                <a:lnTo>
                  <a:pt x="66530" y="23360"/>
                </a:lnTo>
                <a:lnTo>
                  <a:pt x="66520" y="23350"/>
                </a:lnTo>
                <a:lnTo>
                  <a:pt x="66510" y="23350"/>
                </a:lnTo>
                <a:lnTo>
                  <a:pt x="66500" y="23350"/>
                </a:lnTo>
                <a:lnTo>
                  <a:pt x="66490" y="23350"/>
                </a:lnTo>
                <a:lnTo>
                  <a:pt x="66480" y="23350"/>
                </a:lnTo>
                <a:lnTo>
                  <a:pt x="66470" y="23350"/>
                </a:lnTo>
                <a:lnTo>
                  <a:pt x="66460" y="23350"/>
                </a:lnTo>
                <a:lnTo>
                  <a:pt x="66450" y="23350"/>
                </a:lnTo>
                <a:lnTo>
                  <a:pt x="66440" y="23350"/>
                </a:lnTo>
                <a:lnTo>
                  <a:pt x="66440" y="23340"/>
                </a:lnTo>
                <a:lnTo>
                  <a:pt x="66440" y="23330"/>
                </a:lnTo>
                <a:lnTo>
                  <a:pt x="66440" y="23320"/>
                </a:lnTo>
                <a:lnTo>
                  <a:pt x="66440" y="23310"/>
                </a:lnTo>
                <a:lnTo>
                  <a:pt x="66440" y="23300"/>
                </a:lnTo>
                <a:lnTo>
                  <a:pt x="66440" y="23290"/>
                </a:lnTo>
                <a:lnTo>
                  <a:pt x="66440" y="23280"/>
                </a:lnTo>
                <a:lnTo>
                  <a:pt x="66440" y="23270"/>
                </a:lnTo>
                <a:lnTo>
                  <a:pt x="66440" y="23260"/>
                </a:lnTo>
                <a:lnTo>
                  <a:pt x="66440" y="23250"/>
                </a:lnTo>
                <a:lnTo>
                  <a:pt x="66440" y="23240"/>
                </a:lnTo>
                <a:lnTo>
                  <a:pt x="66440" y="23230"/>
                </a:lnTo>
                <a:lnTo>
                  <a:pt x="66440" y="23220"/>
                </a:lnTo>
                <a:lnTo>
                  <a:pt x="66440" y="23210"/>
                </a:lnTo>
                <a:lnTo>
                  <a:pt x="66440" y="23200"/>
                </a:lnTo>
                <a:lnTo>
                  <a:pt x="66440" y="23190"/>
                </a:lnTo>
                <a:lnTo>
                  <a:pt x="66440" y="23180"/>
                </a:lnTo>
                <a:lnTo>
                  <a:pt x="66430" y="23170"/>
                </a:lnTo>
                <a:lnTo>
                  <a:pt x="66420" y="23170"/>
                </a:lnTo>
                <a:lnTo>
                  <a:pt x="66410" y="23170"/>
                </a:lnTo>
                <a:lnTo>
                  <a:pt x="66400" y="23170"/>
                </a:lnTo>
                <a:lnTo>
                  <a:pt x="66390" y="23170"/>
                </a:lnTo>
                <a:lnTo>
                  <a:pt x="66380" y="23170"/>
                </a:lnTo>
                <a:lnTo>
                  <a:pt x="66370" y="23170"/>
                </a:lnTo>
                <a:lnTo>
                  <a:pt x="66360" y="23170"/>
                </a:lnTo>
                <a:lnTo>
                  <a:pt x="66350" y="23170"/>
                </a:lnTo>
                <a:lnTo>
                  <a:pt x="66350" y="23160"/>
                </a:lnTo>
                <a:lnTo>
                  <a:pt x="66340" y="23160"/>
                </a:lnTo>
                <a:lnTo>
                  <a:pt x="66340" y="23170"/>
                </a:lnTo>
                <a:lnTo>
                  <a:pt x="66330" y="23170"/>
                </a:lnTo>
                <a:lnTo>
                  <a:pt x="66320" y="23170"/>
                </a:lnTo>
                <a:lnTo>
                  <a:pt x="66310" y="23170"/>
                </a:lnTo>
                <a:lnTo>
                  <a:pt x="66310" y="23160"/>
                </a:lnTo>
                <a:lnTo>
                  <a:pt x="66300" y="23160"/>
                </a:lnTo>
                <a:lnTo>
                  <a:pt x="66290" y="23160"/>
                </a:lnTo>
                <a:lnTo>
                  <a:pt x="66280" y="23160"/>
                </a:lnTo>
                <a:lnTo>
                  <a:pt x="66270" y="23160"/>
                </a:lnTo>
                <a:lnTo>
                  <a:pt x="66260" y="23160"/>
                </a:lnTo>
                <a:lnTo>
                  <a:pt x="66250" y="23160"/>
                </a:lnTo>
                <a:lnTo>
                  <a:pt x="66240" y="23160"/>
                </a:lnTo>
                <a:lnTo>
                  <a:pt x="66230" y="23160"/>
                </a:lnTo>
                <a:lnTo>
                  <a:pt x="66220" y="23160"/>
                </a:lnTo>
                <a:lnTo>
                  <a:pt x="66210" y="23160"/>
                </a:lnTo>
                <a:lnTo>
                  <a:pt x="66200" y="23160"/>
                </a:lnTo>
                <a:lnTo>
                  <a:pt x="66190" y="23160"/>
                </a:lnTo>
                <a:lnTo>
                  <a:pt x="66180" y="23160"/>
                </a:lnTo>
                <a:lnTo>
                  <a:pt x="66170" y="23160"/>
                </a:lnTo>
                <a:lnTo>
                  <a:pt x="66160" y="23160"/>
                </a:lnTo>
                <a:lnTo>
                  <a:pt x="66150" y="23160"/>
                </a:lnTo>
                <a:lnTo>
                  <a:pt x="66140" y="23160"/>
                </a:lnTo>
                <a:lnTo>
                  <a:pt x="66130" y="23160"/>
                </a:lnTo>
                <a:lnTo>
                  <a:pt x="66120" y="23160"/>
                </a:lnTo>
                <a:lnTo>
                  <a:pt x="66110" y="23160"/>
                </a:lnTo>
                <a:lnTo>
                  <a:pt x="66100" y="23160"/>
                </a:lnTo>
                <a:lnTo>
                  <a:pt x="66100" y="23150"/>
                </a:lnTo>
                <a:lnTo>
                  <a:pt x="66100" y="23140"/>
                </a:lnTo>
                <a:lnTo>
                  <a:pt x="66100" y="23130"/>
                </a:lnTo>
                <a:lnTo>
                  <a:pt x="66100" y="23120"/>
                </a:lnTo>
                <a:lnTo>
                  <a:pt x="66100" y="23110"/>
                </a:lnTo>
                <a:lnTo>
                  <a:pt x="66100" y="23100"/>
                </a:lnTo>
                <a:lnTo>
                  <a:pt x="66100" y="23090"/>
                </a:lnTo>
                <a:lnTo>
                  <a:pt x="66100" y="23080"/>
                </a:lnTo>
                <a:lnTo>
                  <a:pt x="66100" y="23070"/>
                </a:lnTo>
                <a:lnTo>
                  <a:pt x="66100" y="23060"/>
                </a:lnTo>
                <a:lnTo>
                  <a:pt x="66090" y="23050"/>
                </a:lnTo>
                <a:lnTo>
                  <a:pt x="66090" y="23040"/>
                </a:lnTo>
                <a:lnTo>
                  <a:pt x="66090" y="23030"/>
                </a:lnTo>
                <a:lnTo>
                  <a:pt x="66080" y="23020"/>
                </a:lnTo>
                <a:lnTo>
                  <a:pt x="66080" y="23010"/>
                </a:lnTo>
                <a:lnTo>
                  <a:pt x="66080" y="23000"/>
                </a:lnTo>
                <a:lnTo>
                  <a:pt x="66070" y="22990"/>
                </a:lnTo>
                <a:lnTo>
                  <a:pt x="66070" y="22980"/>
                </a:lnTo>
                <a:lnTo>
                  <a:pt x="66070" y="22970"/>
                </a:lnTo>
                <a:lnTo>
                  <a:pt x="66070" y="22960"/>
                </a:lnTo>
                <a:lnTo>
                  <a:pt x="66060" y="22960"/>
                </a:lnTo>
                <a:lnTo>
                  <a:pt x="66050" y="22960"/>
                </a:lnTo>
                <a:lnTo>
                  <a:pt x="66050" y="22970"/>
                </a:lnTo>
                <a:lnTo>
                  <a:pt x="66040" y="22970"/>
                </a:lnTo>
                <a:lnTo>
                  <a:pt x="66030" y="22980"/>
                </a:lnTo>
                <a:lnTo>
                  <a:pt x="66020" y="22980"/>
                </a:lnTo>
                <a:lnTo>
                  <a:pt x="66010" y="22990"/>
                </a:lnTo>
                <a:lnTo>
                  <a:pt x="66000" y="22990"/>
                </a:lnTo>
                <a:lnTo>
                  <a:pt x="65990" y="23000"/>
                </a:lnTo>
                <a:lnTo>
                  <a:pt x="65980" y="23000"/>
                </a:lnTo>
                <a:lnTo>
                  <a:pt x="65970" y="22990"/>
                </a:lnTo>
                <a:lnTo>
                  <a:pt x="65960" y="22990"/>
                </a:lnTo>
                <a:lnTo>
                  <a:pt x="65950" y="22990"/>
                </a:lnTo>
                <a:lnTo>
                  <a:pt x="65940" y="22990"/>
                </a:lnTo>
                <a:lnTo>
                  <a:pt x="65930" y="22990"/>
                </a:lnTo>
                <a:lnTo>
                  <a:pt x="65920" y="22980"/>
                </a:lnTo>
                <a:lnTo>
                  <a:pt x="65910" y="22980"/>
                </a:lnTo>
                <a:lnTo>
                  <a:pt x="65900" y="22980"/>
                </a:lnTo>
                <a:lnTo>
                  <a:pt x="65890" y="22980"/>
                </a:lnTo>
                <a:lnTo>
                  <a:pt x="65880" y="22980"/>
                </a:lnTo>
                <a:lnTo>
                  <a:pt x="65870" y="22980"/>
                </a:lnTo>
                <a:lnTo>
                  <a:pt x="65860" y="22990"/>
                </a:lnTo>
                <a:lnTo>
                  <a:pt x="65850" y="22990"/>
                </a:lnTo>
                <a:lnTo>
                  <a:pt x="65840" y="22990"/>
                </a:lnTo>
                <a:lnTo>
                  <a:pt x="65840" y="22980"/>
                </a:lnTo>
                <a:lnTo>
                  <a:pt x="65840" y="22970"/>
                </a:lnTo>
                <a:lnTo>
                  <a:pt x="65840" y="22960"/>
                </a:lnTo>
                <a:lnTo>
                  <a:pt x="65840" y="22950"/>
                </a:lnTo>
                <a:lnTo>
                  <a:pt x="65840" y="22940"/>
                </a:lnTo>
                <a:lnTo>
                  <a:pt x="65840" y="22930"/>
                </a:lnTo>
                <a:lnTo>
                  <a:pt x="65840" y="22920"/>
                </a:lnTo>
                <a:lnTo>
                  <a:pt x="65840" y="22910"/>
                </a:lnTo>
                <a:lnTo>
                  <a:pt x="65840" y="22900"/>
                </a:lnTo>
                <a:lnTo>
                  <a:pt x="65840" y="22890"/>
                </a:lnTo>
                <a:lnTo>
                  <a:pt x="65840" y="22880"/>
                </a:lnTo>
                <a:lnTo>
                  <a:pt x="65840" y="22870"/>
                </a:lnTo>
                <a:lnTo>
                  <a:pt x="65840" y="22860"/>
                </a:lnTo>
                <a:lnTo>
                  <a:pt x="65840" y="22850"/>
                </a:lnTo>
                <a:lnTo>
                  <a:pt x="65840" y="22840"/>
                </a:lnTo>
                <a:lnTo>
                  <a:pt x="65840" y="22830"/>
                </a:lnTo>
                <a:lnTo>
                  <a:pt x="65840" y="22820"/>
                </a:lnTo>
                <a:lnTo>
                  <a:pt x="65840" y="22810"/>
                </a:lnTo>
                <a:lnTo>
                  <a:pt x="65830" y="22810"/>
                </a:lnTo>
                <a:lnTo>
                  <a:pt x="65830" y="22800"/>
                </a:lnTo>
                <a:lnTo>
                  <a:pt x="65820" y="22790"/>
                </a:lnTo>
                <a:lnTo>
                  <a:pt x="65820" y="22780"/>
                </a:lnTo>
                <a:lnTo>
                  <a:pt x="65810" y="22780"/>
                </a:lnTo>
                <a:lnTo>
                  <a:pt x="65810" y="22770"/>
                </a:lnTo>
                <a:lnTo>
                  <a:pt x="65800" y="22760"/>
                </a:lnTo>
                <a:lnTo>
                  <a:pt x="65800" y="22750"/>
                </a:lnTo>
                <a:lnTo>
                  <a:pt x="65800" y="22740"/>
                </a:lnTo>
                <a:lnTo>
                  <a:pt x="65790" y="22740"/>
                </a:lnTo>
                <a:lnTo>
                  <a:pt x="65790" y="22730"/>
                </a:lnTo>
                <a:lnTo>
                  <a:pt x="65780" y="22720"/>
                </a:lnTo>
                <a:lnTo>
                  <a:pt x="65770" y="22710"/>
                </a:lnTo>
                <a:lnTo>
                  <a:pt x="65770" y="22700"/>
                </a:lnTo>
                <a:lnTo>
                  <a:pt x="65760" y="22690"/>
                </a:lnTo>
                <a:lnTo>
                  <a:pt x="65750" y="22680"/>
                </a:lnTo>
                <a:lnTo>
                  <a:pt x="65750" y="22670"/>
                </a:lnTo>
                <a:lnTo>
                  <a:pt x="65740" y="22660"/>
                </a:lnTo>
                <a:lnTo>
                  <a:pt x="65740" y="22650"/>
                </a:lnTo>
                <a:lnTo>
                  <a:pt x="65730" y="22640"/>
                </a:lnTo>
                <a:lnTo>
                  <a:pt x="65730" y="22630"/>
                </a:lnTo>
                <a:lnTo>
                  <a:pt x="65730" y="22620"/>
                </a:lnTo>
                <a:lnTo>
                  <a:pt x="65720" y="22620"/>
                </a:lnTo>
                <a:lnTo>
                  <a:pt x="65720" y="22610"/>
                </a:lnTo>
                <a:lnTo>
                  <a:pt x="65710" y="22600"/>
                </a:lnTo>
                <a:lnTo>
                  <a:pt x="65710" y="22590"/>
                </a:lnTo>
                <a:lnTo>
                  <a:pt x="65700" y="22580"/>
                </a:lnTo>
                <a:lnTo>
                  <a:pt x="65700" y="22570"/>
                </a:lnTo>
                <a:lnTo>
                  <a:pt x="65690" y="22570"/>
                </a:lnTo>
                <a:lnTo>
                  <a:pt x="65690" y="22560"/>
                </a:lnTo>
                <a:lnTo>
                  <a:pt x="65680" y="22560"/>
                </a:lnTo>
                <a:lnTo>
                  <a:pt x="65680" y="22550"/>
                </a:lnTo>
                <a:lnTo>
                  <a:pt x="65690" y="22540"/>
                </a:lnTo>
                <a:lnTo>
                  <a:pt x="65690" y="22530"/>
                </a:lnTo>
                <a:lnTo>
                  <a:pt x="65700" y="22520"/>
                </a:lnTo>
                <a:lnTo>
                  <a:pt x="65710" y="22520"/>
                </a:lnTo>
                <a:lnTo>
                  <a:pt x="65720" y="22510"/>
                </a:lnTo>
                <a:lnTo>
                  <a:pt x="65720" y="22500"/>
                </a:lnTo>
                <a:lnTo>
                  <a:pt x="65730" y="22500"/>
                </a:lnTo>
                <a:lnTo>
                  <a:pt x="65740" y="22490"/>
                </a:lnTo>
                <a:lnTo>
                  <a:pt x="65750" y="22480"/>
                </a:lnTo>
                <a:lnTo>
                  <a:pt x="65760" y="22470"/>
                </a:lnTo>
                <a:lnTo>
                  <a:pt x="65770" y="22470"/>
                </a:lnTo>
                <a:lnTo>
                  <a:pt x="65770" y="22460"/>
                </a:lnTo>
                <a:lnTo>
                  <a:pt x="65780" y="22460"/>
                </a:lnTo>
                <a:lnTo>
                  <a:pt x="65780" y="22450"/>
                </a:lnTo>
                <a:lnTo>
                  <a:pt x="65790" y="22450"/>
                </a:lnTo>
                <a:lnTo>
                  <a:pt x="65790" y="22440"/>
                </a:lnTo>
                <a:lnTo>
                  <a:pt x="65790" y="22430"/>
                </a:lnTo>
                <a:lnTo>
                  <a:pt x="65800" y="22430"/>
                </a:lnTo>
                <a:lnTo>
                  <a:pt x="65800" y="22420"/>
                </a:lnTo>
                <a:lnTo>
                  <a:pt x="65800" y="22410"/>
                </a:lnTo>
                <a:lnTo>
                  <a:pt x="65810" y="22410"/>
                </a:lnTo>
                <a:lnTo>
                  <a:pt x="65810" y="22400"/>
                </a:lnTo>
                <a:lnTo>
                  <a:pt x="65820" y="22390"/>
                </a:lnTo>
                <a:lnTo>
                  <a:pt x="65820" y="22380"/>
                </a:lnTo>
                <a:lnTo>
                  <a:pt x="65820" y="22370"/>
                </a:lnTo>
                <a:lnTo>
                  <a:pt x="65830" y="22360"/>
                </a:lnTo>
                <a:lnTo>
                  <a:pt x="65830" y="22350"/>
                </a:lnTo>
                <a:lnTo>
                  <a:pt x="65840" y="22340"/>
                </a:lnTo>
                <a:lnTo>
                  <a:pt x="65840" y="22330"/>
                </a:lnTo>
                <a:lnTo>
                  <a:pt x="65840" y="22320"/>
                </a:lnTo>
                <a:lnTo>
                  <a:pt x="65840" y="22310"/>
                </a:lnTo>
                <a:lnTo>
                  <a:pt x="65850" y="22310"/>
                </a:lnTo>
                <a:lnTo>
                  <a:pt x="65850" y="22300"/>
                </a:lnTo>
                <a:lnTo>
                  <a:pt x="65850" y="22290"/>
                </a:lnTo>
                <a:lnTo>
                  <a:pt x="65850" y="22280"/>
                </a:lnTo>
                <a:lnTo>
                  <a:pt x="65850" y="22270"/>
                </a:lnTo>
                <a:lnTo>
                  <a:pt x="65850" y="22260"/>
                </a:lnTo>
                <a:lnTo>
                  <a:pt x="65850" y="22250"/>
                </a:lnTo>
                <a:lnTo>
                  <a:pt x="65860" y="22250"/>
                </a:lnTo>
                <a:lnTo>
                  <a:pt x="65860" y="22240"/>
                </a:lnTo>
                <a:lnTo>
                  <a:pt x="65860" y="22230"/>
                </a:lnTo>
                <a:lnTo>
                  <a:pt x="65860" y="22220"/>
                </a:lnTo>
                <a:lnTo>
                  <a:pt x="65860" y="22210"/>
                </a:lnTo>
                <a:lnTo>
                  <a:pt x="65860" y="22200"/>
                </a:lnTo>
                <a:lnTo>
                  <a:pt x="65860" y="22190"/>
                </a:lnTo>
                <a:lnTo>
                  <a:pt x="65870" y="22190"/>
                </a:lnTo>
                <a:lnTo>
                  <a:pt x="65870" y="22180"/>
                </a:lnTo>
                <a:lnTo>
                  <a:pt x="65870" y="22170"/>
                </a:lnTo>
                <a:lnTo>
                  <a:pt x="65870" y="22160"/>
                </a:lnTo>
                <a:lnTo>
                  <a:pt x="65880" y="22150"/>
                </a:lnTo>
                <a:lnTo>
                  <a:pt x="65880" y="22140"/>
                </a:lnTo>
                <a:lnTo>
                  <a:pt x="65880" y="22130"/>
                </a:lnTo>
                <a:lnTo>
                  <a:pt x="65890" y="22120"/>
                </a:lnTo>
                <a:lnTo>
                  <a:pt x="65890" y="22110"/>
                </a:lnTo>
                <a:lnTo>
                  <a:pt x="65890" y="22100"/>
                </a:lnTo>
                <a:lnTo>
                  <a:pt x="65890" y="22090"/>
                </a:lnTo>
                <a:lnTo>
                  <a:pt x="65900" y="22090"/>
                </a:lnTo>
                <a:lnTo>
                  <a:pt x="65900" y="22080"/>
                </a:lnTo>
                <a:lnTo>
                  <a:pt x="65900" y="22070"/>
                </a:lnTo>
                <a:lnTo>
                  <a:pt x="65900" y="22060"/>
                </a:lnTo>
                <a:lnTo>
                  <a:pt x="65910" y="22060"/>
                </a:lnTo>
                <a:lnTo>
                  <a:pt x="65910" y="22050"/>
                </a:lnTo>
                <a:lnTo>
                  <a:pt x="65920" y="22040"/>
                </a:lnTo>
                <a:lnTo>
                  <a:pt x="65920" y="22030"/>
                </a:lnTo>
                <a:lnTo>
                  <a:pt x="65930" y="22030"/>
                </a:lnTo>
                <a:lnTo>
                  <a:pt x="65930" y="22020"/>
                </a:lnTo>
                <a:lnTo>
                  <a:pt x="65930" y="22010"/>
                </a:lnTo>
                <a:lnTo>
                  <a:pt x="65940" y="22010"/>
                </a:lnTo>
                <a:lnTo>
                  <a:pt x="65940" y="22000"/>
                </a:lnTo>
                <a:lnTo>
                  <a:pt x="65940" y="21990"/>
                </a:lnTo>
                <a:lnTo>
                  <a:pt x="65950" y="21990"/>
                </a:lnTo>
                <a:lnTo>
                  <a:pt x="65950" y="21980"/>
                </a:lnTo>
                <a:lnTo>
                  <a:pt x="65960" y="21970"/>
                </a:lnTo>
                <a:lnTo>
                  <a:pt x="65960" y="21960"/>
                </a:lnTo>
                <a:lnTo>
                  <a:pt x="65970" y="21950"/>
                </a:lnTo>
                <a:lnTo>
                  <a:pt x="65970" y="21940"/>
                </a:lnTo>
                <a:lnTo>
                  <a:pt x="65980" y="21930"/>
                </a:lnTo>
                <a:lnTo>
                  <a:pt x="65990" y="21920"/>
                </a:lnTo>
                <a:lnTo>
                  <a:pt x="65990" y="21910"/>
                </a:lnTo>
                <a:lnTo>
                  <a:pt x="65990" y="21900"/>
                </a:lnTo>
                <a:lnTo>
                  <a:pt x="66000" y="21900"/>
                </a:lnTo>
                <a:lnTo>
                  <a:pt x="66000" y="21890"/>
                </a:lnTo>
                <a:lnTo>
                  <a:pt x="66000" y="21880"/>
                </a:lnTo>
                <a:lnTo>
                  <a:pt x="66010" y="21880"/>
                </a:lnTo>
                <a:lnTo>
                  <a:pt x="66010" y="21870"/>
                </a:lnTo>
                <a:lnTo>
                  <a:pt x="66010" y="21860"/>
                </a:lnTo>
                <a:lnTo>
                  <a:pt x="66020" y="21860"/>
                </a:lnTo>
                <a:lnTo>
                  <a:pt x="66020" y="21850"/>
                </a:lnTo>
                <a:lnTo>
                  <a:pt x="66020" y="21840"/>
                </a:lnTo>
                <a:lnTo>
                  <a:pt x="66030" y="21840"/>
                </a:lnTo>
                <a:lnTo>
                  <a:pt x="66030" y="21830"/>
                </a:lnTo>
                <a:lnTo>
                  <a:pt x="66030" y="21820"/>
                </a:lnTo>
                <a:lnTo>
                  <a:pt x="66040" y="21820"/>
                </a:lnTo>
                <a:lnTo>
                  <a:pt x="66040" y="21810"/>
                </a:lnTo>
                <a:lnTo>
                  <a:pt x="66040" y="21800"/>
                </a:lnTo>
                <a:lnTo>
                  <a:pt x="66050" y="21790"/>
                </a:lnTo>
                <a:lnTo>
                  <a:pt x="66050" y="21780"/>
                </a:lnTo>
                <a:lnTo>
                  <a:pt x="66060" y="21780"/>
                </a:lnTo>
                <a:lnTo>
                  <a:pt x="66060" y="21770"/>
                </a:lnTo>
                <a:lnTo>
                  <a:pt x="66060" y="21760"/>
                </a:lnTo>
                <a:lnTo>
                  <a:pt x="66060" y="21750"/>
                </a:lnTo>
                <a:lnTo>
                  <a:pt x="66060" y="21740"/>
                </a:lnTo>
                <a:lnTo>
                  <a:pt x="66060" y="21730"/>
                </a:lnTo>
                <a:lnTo>
                  <a:pt x="66060" y="21720"/>
                </a:lnTo>
                <a:lnTo>
                  <a:pt x="66060" y="21710"/>
                </a:lnTo>
                <a:lnTo>
                  <a:pt x="66060" y="21700"/>
                </a:lnTo>
                <a:lnTo>
                  <a:pt x="66070" y="21690"/>
                </a:lnTo>
                <a:lnTo>
                  <a:pt x="66070" y="21680"/>
                </a:lnTo>
                <a:lnTo>
                  <a:pt x="66070" y="21670"/>
                </a:lnTo>
                <a:lnTo>
                  <a:pt x="66070" y="21660"/>
                </a:lnTo>
                <a:lnTo>
                  <a:pt x="66070" y="21650"/>
                </a:lnTo>
                <a:lnTo>
                  <a:pt x="66070" y="21640"/>
                </a:lnTo>
                <a:lnTo>
                  <a:pt x="66070" y="21630"/>
                </a:lnTo>
                <a:lnTo>
                  <a:pt x="66070" y="21620"/>
                </a:lnTo>
                <a:lnTo>
                  <a:pt x="66070" y="21610"/>
                </a:lnTo>
                <a:lnTo>
                  <a:pt x="66070" y="21600"/>
                </a:lnTo>
                <a:lnTo>
                  <a:pt x="66070" y="21590"/>
                </a:lnTo>
                <a:lnTo>
                  <a:pt x="66070" y="21580"/>
                </a:lnTo>
                <a:lnTo>
                  <a:pt x="66070" y="21570"/>
                </a:lnTo>
                <a:lnTo>
                  <a:pt x="66070" y="21560"/>
                </a:lnTo>
                <a:lnTo>
                  <a:pt x="66060" y="21550"/>
                </a:lnTo>
                <a:lnTo>
                  <a:pt x="66060" y="21540"/>
                </a:lnTo>
                <a:lnTo>
                  <a:pt x="66060" y="21530"/>
                </a:lnTo>
                <a:lnTo>
                  <a:pt x="66060" y="21520"/>
                </a:lnTo>
                <a:lnTo>
                  <a:pt x="66060" y="21510"/>
                </a:lnTo>
                <a:lnTo>
                  <a:pt x="66050" y="21500"/>
                </a:lnTo>
                <a:lnTo>
                  <a:pt x="66050" y="21490"/>
                </a:lnTo>
                <a:lnTo>
                  <a:pt x="66050" y="21480"/>
                </a:lnTo>
                <a:lnTo>
                  <a:pt x="66050" y="21470"/>
                </a:lnTo>
                <a:lnTo>
                  <a:pt x="66050" y="21460"/>
                </a:lnTo>
                <a:lnTo>
                  <a:pt x="66050" y="21450"/>
                </a:lnTo>
                <a:lnTo>
                  <a:pt x="66040" y="21450"/>
                </a:lnTo>
                <a:lnTo>
                  <a:pt x="66040" y="21440"/>
                </a:lnTo>
                <a:lnTo>
                  <a:pt x="66040" y="21430"/>
                </a:lnTo>
                <a:lnTo>
                  <a:pt x="66040" y="21420"/>
                </a:lnTo>
                <a:lnTo>
                  <a:pt x="66040" y="21410"/>
                </a:lnTo>
                <a:lnTo>
                  <a:pt x="66030" y="21400"/>
                </a:lnTo>
                <a:lnTo>
                  <a:pt x="66030" y="21390"/>
                </a:lnTo>
                <a:lnTo>
                  <a:pt x="66030" y="21380"/>
                </a:lnTo>
                <a:lnTo>
                  <a:pt x="66030" y="21370"/>
                </a:lnTo>
                <a:lnTo>
                  <a:pt x="66030" y="21360"/>
                </a:lnTo>
                <a:lnTo>
                  <a:pt x="66040" y="21350"/>
                </a:lnTo>
                <a:lnTo>
                  <a:pt x="66040" y="21340"/>
                </a:lnTo>
                <a:lnTo>
                  <a:pt x="66040" y="21330"/>
                </a:lnTo>
                <a:lnTo>
                  <a:pt x="66040" y="21320"/>
                </a:lnTo>
                <a:lnTo>
                  <a:pt x="66050" y="21310"/>
                </a:lnTo>
                <a:lnTo>
                  <a:pt x="66050" y="21300"/>
                </a:lnTo>
                <a:lnTo>
                  <a:pt x="66050" y="21290"/>
                </a:lnTo>
                <a:lnTo>
                  <a:pt x="66060" y="21290"/>
                </a:lnTo>
                <a:lnTo>
                  <a:pt x="66060" y="21280"/>
                </a:lnTo>
                <a:lnTo>
                  <a:pt x="66070" y="21280"/>
                </a:lnTo>
                <a:lnTo>
                  <a:pt x="66070" y="21270"/>
                </a:lnTo>
                <a:lnTo>
                  <a:pt x="66080" y="21270"/>
                </a:lnTo>
                <a:lnTo>
                  <a:pt x="66090" y="21270"/>
                </a:lnTo>
                <a:lnTo>
                  <a:pt x="66100" y="21260"/>
                </a:lnTo>
                <a:lnTo>
                  <a:pt x="66110" y="21260"/>
                </a:lnTo>
                <a:lnTo>
                  <a:pt x="66120" y="21260"/>
                </a:lnTo>
                <a:lnTo>
                  <a:pt x="66130" y="21250"/>
                </a:lnTo>
                <a:lnTo>
                  <a:pt x="66140" y="21250"/>
                </a:lnTo>
                <a:lnTo>
                  <a:pt x="66150" y="21250"/>
                </a:lnTo>
                <a:lnTo>
                  <a:pt x="66160" y="21250"/>
                </a:lnTo>
                <a:lnTo>
                  <a:pt x="66160" y="21240"/>
                </a:lnTo>
                <a:lnTo>
                  <a:pt x="66170" y="21240"/>
                </a:lnTo>
                <a:lnTo>
                  <a:pt x="66180" y="21240"/>
                </a:lnTo>
                <a:lnTo>
                  <a:pt x="66190" y="21240"/>
                </a:lnTo>
                <a:lnTo>
                  <a:pt x="66200" y="21240"/>
                </a:lnTo>
                <a:lnTo>
                  <a:pt x="66210" y="21240"/>
                </a:lnTo>
                <a:lnTo>
                  <a:pt x="66220" y="21240"/>
                </a:lnTo>
                <a:lnTo>
                  <a:pt x="66230" y="21240"/>
                </a:lnTo>
                <a:lnTo>
                  <a:pt x="66240" y="21240"/>
                </a:lnTo>
                <a:lnTo>
                  <a:pt x="66250" y="21240"/>
                </a:lnTo>
                <a:lnTo>
                  <a:pt x="66260" y="21230"/>
                </a:lnTo>
                <a:lnTo>
                  <a:pt x="66270" y="21230"/>
                </a:lnTo>
                <a:lnTo>
                  <a:pt x="66280" y="21230"/>
                </a:lnTo>
                <a:lnTo>
                  <a:pt x="66290" y="21230"/>
                </a:lnTo>
                <a:lnTo>
                  <a:pt x="66300" y="21230"/>
                </a:lnTo>
                <a:lnTo>
                  <a:pt x="66310" y="21230"/>
                </a:lnTo>
                <a:lnTo>
                  <a:pt x="66320" y="21230"/>
                </a:lnTo>
                <a:lnTo>
                  <a:pt x="66330" y="21230"/>
                </a:lnTo>
                <a:lnTo>
                  <a:pt x="66340" y="21230"/>
                </a:lnTo>
                <a:lnTo>
                  <a:pt x="66340" y="21220"/>
                </a:lnTo>
                <a:lnTo>
                  <a:pt x="66350" y="21220"/>
                </a:lnTo>
                <a:lnTo>
                  <a:pt x="66360" y="21220"/>
                </a:lnTo>
                <a:lnTo>
                  <a:pt x="66370" y="21220"/>
                </a:lnTo>
                <a:lnTo>
                  <a:pt x="66370" y="21210"/>
                </a:lnTo>
                <a:lnTo>
                  <a:pt x="66380" y="21210"/>
                </a:lnTo>
                <a:lnTo>
                  <a:pt x="66390" y="21210"/>
                </a:lnTo>
                <a:lnTo>
                  <a:pt x="66400" y="21210"/>
                </a:lnTo>
                <a:lnTo>
                  <a:pt x="66410" y="21210"/>
                </a:lnTo>
                <a:lnTo>
                  <a:pt x="66420" y="21210"/>
                </a:lnTo>
                <a:lnTo>
                  <a:pt x="66430" y="21200"/>
                </a:lnTo>
                <a:lnTo>
                  <a:pt x="66440" y="21210"/>
                </a:lnTo>
                <a:lnTo>
                  <a:pt x="66450" y="21210"/>
                </a:lnTo>
                <a:lnTo>
                  <a:pt x="66460" y="21210"/>
                </a:lnTo>
                <a:lnTo>
                  <a:pt x="66470" y="21210"/>
                </a:lnTo>
                <a:lnTo>
                  <a:pt x="66480" y="21220"/>
                </a:lnTo>
                <a:lnTo>
                  <a:pt x="66490" y="21220"/>
                </a:lnTo>
                <a:lnTo>
                  <a:pt x="66490" y="21230"/>
                </a:lnTo>
                <a:lnTo>
                  <a:pt x="66500" y="21230"/>
                </a:lnTo>
                <a:lnTo>
                  <a:pt x="66510" y="21240"/>
                </a:lnTo>
                <a:lnTo>
                  <a:pt x="66520" y="21240"/>
                </a:lnTo>
                <a:lnTo>
                  <a:pt x="66530" y="21250"/>
                </a:lnTo>
                <a:lnTo>
                  <a:pt x="66540" y="21250"/>
                </a:lnTo>
                <a:lnTo>
                  <a:pt x="66550" y="21250"/>
                </a:lnTo>
                <a:lnTo>
                  <a:pt x="66560" y="21240"/>
                </a:lnTo>
                <a:lnTo>
                  <a:pt x="66570" y="21240"/>
                </a:lnTo>
                <a:lnTo>
                  <a:pt x="66580" y="21240"/>
                </a:lnTo>
                <a:lnTo>
                  <a:pt x="66590" y="21230"/>
                </a:lnTo>
                <a:lnTo>
                  <a:pt x="66600" y="21230"/>
                </a:lnTo>
                <a:lnTo>
                  <a:pt x="66600" y="21220"/>
                </a:lnTo>
                <a:lnTo>
                  <a:pt x="66610" y="21220"/>
                </a:lnTo>
                <a:lnTo>
                  <a:pt x="66620" y="21210"/>
                </a:lnTo>
                <a:lnTo>
                  <a:pt x="66630" y="21210"/>
                </a:lnTo>
                <a:lnTo>
                  <a:pt x="66640" y="21210"/>
                </a:lnTo>
                <a:lnTo>
                  <a:pt x="66640" y="21200"/>
                </a:lnTo>
                <a:lnTo>
                  <a:pt x="66650" y="21200"/>
                </a:lnTo>
                <a:lnTo>
                  <a:pt x="66660" y="21200"/>
                </a:lnTo>
                <a:lnTo>
                  <a:pt x="66670" y="21200"/>
                </a:lnTo>
                <a:lnTo>
                  <a:pt x="66670" y="21190"/>
                </a:lnTo>
                <a:lnTo>
                  <a:pt x="66680" y="21190"/>
                </a:lnTo>
                <a:lnTo>
                  <a:pt x="66690" y="21190"/>
                </a:lnTo>
                <a:lnTo>
                  <a:pt x="66700" y="21180"/>
                </a:lnTo>
                <a:lnTo>
                  <a:pt x="66710" y="21180"/>
                </a:lnTo>
                <a:lnTo>
                  <a:pt x="66720" y="21170"/>
                </a:lnTo>
                <a:lnTo>
                  <a:pt x="66730" y="21170"/>
                </a:lnTo>
                <a:lnTo>
                  <a:pt x="66740" y="21160"/>
                </a:lnTo>
                <a:lnTo>
                  <a:pt x="66750" y="21160"/>
                </a:lnTo>
                <a:lnTo>
                  <a:pt x="66750" y="21150"/>
                </a:lnTo>
                <a:lnTo>
                  <a:pt x="66760" y="21150"/>
                </a:lnTo>
                <a:lnTo>
                  <a:pt x="66770" y="21150"/>
                </a:lnTo>
                <a:lnTo>
                  <a:pt x="66770" y="21140"/>
                </a:lnTo>
                <a:lnTo>
                  <a:pt x="66780" y="21140"/>
                </a:lnTo>
                <a:lnTo>
                  <a:pt x="66790" y="21130"/>
                </a:lnTo>
                <a:lnTo>
                  <a:pt x="66800" y="21130"/>
                </a:lnTo>
                <a:lnTo>
                  <a:pt x="66810" y="21120"/>
                </a:lnTo>
                <a:lnTo>
                  <a:pt x="66820" y="21120"/>
                </a:lnTo>
                <a:lnTo>
                  <a:pt x="66830" y="21120"/>
                </a:lnTo>
                <a:lnTo>
                  <a:pt x="66840" y="21120"/>
                </a:lnTo>
                <a:lnTo>
                  <a:pt x="66850" y="21120"/>
                </a:lnTo>
                <a:lnTo>
                  <a:pt x="66860" y="21120"/>
                </a:lnTo>
                <a:lnTo>
                  <a:pt x="66870" y="21110"/>
                </a:lnTo>
                <a:lnTo>
                  <a:pt x="66880" y="21110"/>
                </a:lnTo>
                <a:lnTo>
                  <a:pt x="66890" y="21110"/>
                </a:lnTo>
                <a:lnTo>
                  <a:pt x="66900" y="21110"/>
                </a:lnTo>
                <a:lnTo>
                  <a:pt x="66900" y="21100"/>
                </a:lnTo>
                <a:lnTo>
                  <a:pt x="66900" y="21090"/>
                </a:lnTo>
                <a:lnTo>
                  <a:pt x="66900" y="21080"/>
                </a:lnTo>
                <a:lnTo>
                  <a:pt x="66900" y="21070"/>
                </a:lnTo>
                <a:lnTo>
                  <a:pt x="66900" y="21060"/>
                </a:lnTo>
                <a:lnTo>
                  <a:pt x="66900" y="21050"/>
                </a:lnTo>
                <a:lnTo>
                  <a:pt x="66900" y="21040"/>
                </a:lnTo>
                <a:lnTo>
                  <a:pt x="66900" y="21030"/>
                </a:lnTo>
                <a:lnTo>
                  <a:pt x="66900" y="21020"/>
                </a:lnTo>
                <a:lnTo>
                  <a:pt x="66910" y="21020"/>
                </a:lnTo>
                <a:lnTo>
                  <a:pt x="66910" y="21010"/>
                </a:lnTo>
                <a:lnTo>
                  <a:pt x="66910" y="21000"/>
                </a:lnTo>
                <a:lnTo>
                  <a:pt x="66920" y="21000"/>
                </a:lnTo>
                <a:lnTo>
                  <a:pt x="66920" y="20990"/>
                </a:lnTo>
                <a:lnTo>
                  <a:pt x="66930" y="20990"/>
                </a:lnTo>
                <a:lnTo>
                  <a:pt x="66940" y="20990"/>
                </a:lnTo>
                <a:lnTo>
                  <a:pt x="66940" y="20980"/>
                </a:lnTo>
                <a:lnTo>
                  <a:pt x="66950" y="20980"/>
                </a:lnTo>
                <a:lnTo>
                  <a:pt x="66960" y="20980"/>
                </a:lnTo>
                <a:lnTo>
                  <a:pt x="66960" y="20970"/>
                </a:lnTo>
                <a:lnTo>
                  <a:pt x="66970" y="20970"/>
                </a:lnTo>
                <a:lnTo>
                  <a:pt x="66980" y="20970"/>
                </a:lnTo>
                <a:lnTo>
                  <a:pt x="66980" y="20960"/>
                </a:lnTo>
                <a:lnTo>
                  <a:pt x="66990" y="20960"/>
                </a:lnTo>
                <a:lnTo>
                  <a:pt x="67000" y="20950"/>
                </a:lnTo>
                <a:lnTo>
                  <a:pt x="67010" y="20950"/>
                </a:lnTo>
                <a:lnTo>
                  <a:pt x="67020" y="20950"/>
                </a:lnTo>
                <a:lnTo>
                  <a:pt x="67020" y="20940"/>
                </a:lnTo>
                <a:lnTo>
                  <a:pt x="67030" y="20940"/>
                </a:lnTo>
                <a:lnTo>
                  <a:pt x="67040" y="20940"/>
                </a:lnTo>
                <a:lnTo>
                  <a:pt x="67040" y="20930"/>
                </a:lnTo>
                <a:lnTo>
                  <a:pt x="67050" y="20930"/>
                </a:lnTo>
                <a:lnTo>
                  <a:pt x="67060" y="20930"/>
                </a:lnTo>
                <a:lnTo>
                  <a:pt x="67060" y="20920"/>
                </a:lnTo>
                <a:lnTo>
                  <a:pt x="67070" y="20920"/>
                </a:lnTo>
                <a:lnTo>
                  <a:pt x="67080" y="20920"/>
                </a:lnTo>
                <a:lnTo>
                  <a:pt x="67090" y="20920"/>
                </a:lnTo>
                <a:lnTo>
                  <a:pt x="67090" y="20910"/>
                </a:lnTo>
                <a:lnTo>
                  <a:pt x="67100" y="20910"/>
                </a:lnTo>
                <a:lnTo>
                  <a:pt x="67110" y="20910"/>
                </a:lnTo>
                <a:lnTo>
                  <a:pt x="67120" y="20910"/>
                </a:lnTo>
                <a:lnTo>
                  <a:pt x="67120" y="20900"/>
                </a:lnTo>
                <a:lnTo>
                  <a:pt x="67130" y="20900"/>
                </a:lnTo>
                <a:lnTo>
                  <a:pt x="67130" y="20890"/>
                </a:lnTo>
                <a:lnTo>
                  <a:pt x="67140" y="20890"/>
                </a:lnTo>
                <a:lnTo>
                  <a:pt x="67140" y="20880"/>
                </a:lnTo>
                <a:lnTo>
                  <a:pt x="67140" y="20870"/>
                </a:lnTo>
                <a:lnTo>
                  <a:pt x="67140" y="20860"/>
                </a:lnTo>
                <a:lnTo>
                  <a:pt x="67140" y="20850"/>
                </a:lnTo>
                <a:lnTo>
                  <a:pt x="67140" y="20840"/>
                </a:lnTo>
                <a:lnTo>
                  <a:pt x="67150" y="20840"/>
                </a:lnTo>
                <a:lnTo>
                  <a:pt x="67150" y="20830"/>
                </a:lnTo>
                <a:lnTo>
                  <a:pt x="67150" y="20820"/>
                </a:lnTo>
                <a:lnTo>
                  <a:pt x="67160" y="20810"/>
                </a:lnTo>
                <a:lnTo>
                  <a:pt x="67160" y="20800"/>
                </a:lnTo>
                <a:lnTo>
                  <a:pt x="67170" y="20790"/>
                </a:lnTo>
                <a:lnTo>
                  <a:pt x="67170" y="20780"/>
                </a:lnTo>
                <a:lnTo>
                  <a:pt x="67180" y="20770"/>
                </a:lnTo>
                <a:lnTo>
                  <a:pt x="67180" y="20760"/>
                </a:lnTo>
                <a:lnTo>
                  <a:pt x="67190" y="20750"/>
                </a:lnTo>
                <a:lnTo>
                  <a:pt x="67200" y="20740"/>
                </a:lnTo>
                <a:lnTo>
                  <a:pt x="67210" y="20740"/>
                </a:lnTo>
                <a:lnTo>
                  <a:pt x="67210" y="20730"/>
                </a:lnTo>
                <a:lnTo>
                  <a:pt x="67220" y="20730"/>
                </a:lnTo>
                <a:lnTo>
                  <a:pt x="67220" y="20720"/>
                </a:lnTo>
                <a:lnTo>
                  <a:pt x="67230" y="20720"/>
                </a:lnTo>
                <a:lnTo>
                  <a:pt x="67230" y="20710"/>
                </a:lnTo>
                <a:lnTo>
                  <a:pt x="67240" y="20710"/>
                </a:lnTo>
                <a:lnTo>
                  <a:pt x="67240" y="20700"/>
                </a:lnTo>
                <a:lnTo>
                  <a:pt x="67250" y="20700"/>
                </a:lnTo>
                <a:lnTo>
                  <a:pt x="67250" y="20690"/>
                </a:lnTo>
                <a:lnTo>
                  <a:pt x="67260" y="20690"/>
                </a:lnTo>
                <a:lnTo>
                  <a:pt x="67260" y="20680"/>
                </a:lnTo>
                <a:lnTo>
                  <a:pt x="67270" y="20680"/>
                </a:lnTo>
                <a:lnTo>
                  <a:pt x="67270" y="20670"/>
                </a:lnTo>
                <a:lnTo>
                  <a:pt x="67280" y="20670"/>
                </a:lnTo>
                <a:lnTo>
                  <a:pt x="67280" y="20660"/>
                </a:lnTo>
                <a:lnTo>
                  <a:pt x="67280" y="20650"/>
                </a:lnTo>
                <a:lnTo>
                  <a:pt x="67290" y="20650"/>
                </a:lnTo>
                <a:lnTo>
                  <a:pt x="67290" y="20640"/>
                </a:lnTo>
                <a:lnTo>
                  <a:pt x="67290" y="20630"/>
                </a:lnTo>
                <a:lnTo>
                  <a:pt x="67300" y="20630"/>
                </a:lnTo>
                <a:lnTo>
                  <a:pt x="67300" y="20620"/>
                </a:lnTo>
                <a:lnTo>
                  <a:pt x="67310" y="20620"/>
                </a:lnTo>
                <a:lnTo>
                  <a:pt x="67310" y="20610"/>
                </a:lnTo>
                <a:lnTo>
                  <a:pt x="67310" y="20600"/>
                </a:lnTo>
                <a:lnTo>
                  <a:pt x="67310" y="20590"/>
                </a:lnTo>
                <a:lnTo>
                  <a:pt x="67320" y="20590"/>
                </a:lnTo>
                <a:lnTo>
                  <a:pt x="67320" y="20580"/>
                </a:lnTo>
                <a:lnTo>
                  <a:pt x="67330" y="20580"/>
                </a:lnTo>
                <a:lnTo>
                  <a:pt x="67330" y="20570"/>
                </a:lnTo>
                <a:lnTo>
                  <a:pt x="67340" y="20570"/>
                </a:lnTo>
                <a:lnTo>
                  <a:pt x="67340" y="20560"/>
                </a:lnTo>
                <a:lnTo>
                  <a:pt x="67340" y="20550"/>
                </a:lnTo>
                <a:lnTo>
                  <a:pt x="67350" y="20550"/>
                </a:lnTo>
                <a:lnTo>
                  <a:pt x="67350" y="20540"/>
                </a:lnTo>
                <a:lnTo>
                  <a:pt x="67360" y="20540"/>
                </a:lnTo>
                <a:lnTo>
                  <a:pt x="67360" y="20530"/>
                </a:lnTo>
                <a:lnTo>
                  <a:pt x="67370" y="20520"/>
                </a:lnTo>
                <a:lnTo>
                  <a:pt x="67370" y="20510"/>
                </a:lnTo>
                <a:lnTo>
                  <a:pt x="67380" y="20510"/>
                </a:lnTo>
                <a:lnTo>
                  <a:pt x="67380" y="20500"/>
                </a:lnTo>
                <a:lnTo>
                  <a:pt x="67380" y="20490"/>
                </a:lnTo>
                <a:lnTo>
                  <a:pt x="67390" y="20490"/>
                </a:lnTo>
                <a:lnTo>
                  <a:pt x="67390" y="20480"/>
                </a:lnTo>
                <a:lnTo>
                  <a:pt x="67400" y="20480"/>
                </a:lnTo>
                <a:lnTo>
                  <a:pt x="67400" y="20470"/>
                </a:lnTo>
                <a:lnTo>
                  <a:pt x="67410" y="20470"/>
                </a:lnTo>
                <a:lnTo>
                  <a:pt x="67410" y="20460"/>
                </a:lnTo>
                <a:lnTo>
                  <a:pt x="67420" y="20450"/>
                </a:lnTo>
                <a:lnTo>
                  <a:pt x="67420" y="20440"/>
                </a:lnTo>
                <a:lnTo>
                  <a:pt x="67430" y="20440"/>
                </a:lnTo>
                <a:lnTo>
                  <a:pt x="67440" y="20430"/>
                </a:lnTo>
                <a:lnTo>
                  <a:pt x="67450" y="20420"/>
                </a:lnTo>
                <a:lnTo>
                  <a:pt x="67450" y="20410"/>
                </a:lnTo>
                <a:lnTo>
                  <a:pt x="67460" y="20410"/>
                </a:lnTo>
                <a:lnTo>
                  <a:pt x="67460" y="20400"/>
                </a:lnTo>
                <a:lnTo>
                  <a:pt x="67470" y="20390"/>
                </a:lnTo>
                <a:lnTo>
                  <a:pt x="67470" y="20380"/>
                </a:lnTo>
                <a:lnTo>
                  <a:pt x="67480" y="20380"/>
                </a:lnTo>
                <a:lnTo>
                  <a:pt x="67480" y="20370"/>
                </a:lnTo>
                <a:lnTo>
                  <a:pt x="67490" y="20370"/>
                </a:lnTo>
                <a:lnTo>
                  <a:pt x="67490" y="20360"/>
                </a:lnTo>
                <a:lnTo>
                  <a:pt x="67500" y="20360"/>
                </a:lnTo>
                <a:lnTo>
                  <a:pt x="67500" y="20350"/>
                </a:lnTo>
                <a:lnTo>
                  <a:pt x="67510" y="20350"/>
                </a:lnTo>
                <a:lnTo>
                  <a:pt x="67510" y="20340"/>
                </a:lnTo>
                <a:lnTo>
                  <a:pt x="67520" y="20340"/>
                </a:lnTo>
                <a:lnTo>
                  <a:pt x="67520" y="20330"/>
                </a:lnTo>
                <a:lnTo>
                  <a:pt x="67530" y="20330"/>
                </a:lnTo>
                <a:lnTo>
                  <a:pt x="67530" y="20320"/>
                </a:lnTo>
                <a:lnTo>
                  <a:pt x="67540" y="20320"/>
                </a:lnTo>
                <a:lnTo>
                  <a:pt x="67540" y="20310"/>
                </a:lnTo>
                <a:lnTo>
                  <a:pt x="67550" y="20310"/>
                </a:lnTo>
                <a:lnTo>
                  <a:pt x="67560" y="20310"/>
                </a:lnTo>
                <a:lnTo>
                  <a:pt x="67570" y="20310"/>
                </a:lnTo>
                <a:lnTo>
                  <a:pt x="67580" y="20310"/>
                </a:lnTo>
                <a:lnTo>
                  <a:pt x="67580" y="20300"/>
                </a:lnTo>
                <a:lnTo>
                  <a:pt x="67590" y="20300"/>
                </a:lnTo>
                <a:lnTo>
                  <a:pt x="67600" y="20300"/>
                </a:lnTo>
                <a:lnTo>
                  <a:pt x="67600" y="20290"/>
                </a:lnTo>
                <a:lnTo>
                  <a:pt x="67610" y="20290"/>
                </a:lnTo>
                <a:lnTo>
                  <a:pt x="67620" y="20290"/>
                </a:lnTo>
                <a:lnTo>
                  <a:pt x="67630" y="20290"/>
                </a:lnTo>
                <a:lnTo>
                  <a:pt x="67630" y="20280"/>
                </a:lnTo>
                <a:lnTo>
                  <a:pt x="67640" y="20280"/>
                </a:lnTo>
                <a:lnTo>
                  <a:pt x="67650" y="20270"/>
                </a:lnTo>
                <a:lnTo>
                  <a:pt x="67650" y="20260"/>
                </a:lnTo>
                <a:lnTo>
                  <a:pt x="67660" y="20260"/>
                </a:lnTo>
                <a:lnTo>
                  <a:pt x="67660" y="20250"/>
                </a:lnTo>
                <a:lnTo>
                  <a:pt x="67660" y="20240"/>
                </a:lnTo>
                <a:lnTo>
                  <a:pt x="67670" y="20240"/>
                </a:lnTo>
                <a:lnTo>
                  <a:pt x="67680" y="20240"/>
                </a:lnTo>
                <a:lnTo>
                  <a:pt x="67690" y="20240"/>
                </a:lnTo>
                <a:lnTo>
                  <a:pt x="67700" y="20240"/>
                </a:lnTo>
                <a:lnTo>
                  <a:pt x="67710" y="20240"/>
                </a:lnTo>
                <a:lnTo>
                  <a:pt x="67720" y="20240"/>
                </a:lnTo>
                <a:lnTo>
                  <a:pt x="67730" y="20240"/>
                </a:lnTo>
                <a:lnTo>
                  <a:pt x="67740" y="20240"/>
                </a:lnTo>
                <a:lnTo>
                  <a:pt x="67750" y="20240"/>
                </a:lnTo>
                <a:lnTo>
                  <a:pt x="67760" y="20240"/>
                </a:lnTo>
                <a:lnTo>
                  <a:pt x="67770" y="20240"/>
                </a:lnTo>
                <a:lnTo>
                  <a:pt x="67780" y="20240"/>
                </a:lnTo>
                <a:lnTo>
                  <a:pt x="67780" y="20230"/>
                </a:lnTo>
                <a:lnTo>
                  <a:pt x="67790" y="20230"/>
                </a:lnTo>
                <a:lnTo>
                  <a:pt x="67800" y="20230"/>
                </a:lnTo>
                <a:lnTo>
                  <a:pt x="67810" y="20230"/>
                </a:lnTo>
                <a:lnTo>
                  <a:pt x="67820" y="20230"/>
                </a:lnTo>
                <a:lnTo>
                  <a:pt x="67830" y="20230"/>
                </a:lnTo>
                <a:lnTo>
                  <a:pt x="67840" y="20230"/>
                </a:lnTo>
                <a:lnTo>
                  <a:pt x="67850" y="20230"/>
                </a:lnTo>
                <a:lnTo>
                  <a:pt x="67860" y="20230"/>
                </a:lnTo>
                <a:lnTo>
                  <a:pt x="67870" y="20230"/>
                </a:lnTo>
                <a:lnTo>
                  <a:pt x="67880" y="20230"/>
                </a:lnTo>
                <a:lnTo>
                  <a:pt x="67890" y="20230"/>
                </a:lnTo>
                <a:lnTo>
                  <a:pt x="67900" y="20230"/>
                </a:lnTo>
                <a:lnTo>
                  <a:pt x="67910" y="20230"/>
                </a:lnTo>
                <a:lnTo>
                  <a:pt x="67920" y="20230"/>
                </a:lnTo>
                <a:lnTo>
                  <a:pt x="67930" y="20230"/>
                </a:lnTo>
                <a:lnTo>
                  <a:pt x="67940" y="20230"/>
                </a:lnTo>
                <a:lnTo>
                  <a:pt x="67950" y="20230"/>
                </a:lnTo>
                <a:lnTo>
                  <a:pt x="67960" y="20230"/>
                </a:lnTo>
                <a:lnTo>
                  <a:pt x="67960" y="20220"/>
                </a:lnTo>
                <a:lnTo>
                  <a:pt x="67970" y="20220"/>
                </a:lnTo>
                <a:lnTo>
                  <a:pt x="67980" y="20220"/>
                </a:lnTo>
                <a:lnTo>
                  <a:pt x="67990" y="20220"/>
                </a:lnTo>
                <a:lnTo>
                  <a:pt x="68000" y="20220"/>
                </a:lnTo>
                <a:lnTo>
                  <a:pt x="68010" y="20220"/>
                </a:lnTo>
                <a:lnTo>
                  <a:pt x="68020" y="20220"/>
                </a:lnTo>
                <a:lnTo>
                  <a:pt x="68030" y="20220"/>
                </a:lnTo>
                <a:lnTo>
                  <a:pt x="68040" y="20220"/>
                </a:lnTo>
                <a:lnTo>
                  <a:pt x="68050" y="20220"/>
                </a:lnTo>
                <a:lnTo>
                  <a:pt x="68060" y="20220"/>
                </a:lnTo>
                <a:lnTo>
                  <a:pt x="68070" y="20220"/>
                </a:lnTo>
                <a:lnTo>
                  <a:pt x="68080" y="20220"/>
                </a:lnTo>
                <a:lnTo>
                  <a:pt x="68090" y="20220"/>
                </a:lnTo>
                <a:lnTo>
                  <a:pt x="68100" y="20220"/>
                </a:lnTo>
                <a:lnTo>
                  <a:pt x="68110" y="20220"/>
                </a:lnTo>
                <a:lnTo>
                  <a:pt x="68120" y="20220"/>
                </a:lnTo>
                <a:lnTo>
                  <a:pt x="68130" y="20220"/>
                </a:lnTo>
                <a:lnTo>
                  <a:pt x="68140" y="20220"/>
                </a:lnTo>
                <a:lnTo>
                  <a:pt x="68140" y="20210"/>
                </a:lnTo>
                <a:lnTo>
                  <a:pt x="68150" y="20210"/>
                </a:lnTo>
                <a:lnTo>
                  <a:pt x="68160" y="20210"/>
                </a:lnTo>
                <a:lnTo>
                  <a:pt x="68170" y="20210"/>
                </a:lnTo>
                <a:lnTo>
                  <a:pt x="68180" y="20210"/>
                </a:lnTo>
                <a:lnTo>
                  <a:pt x="68190" y="20210"/>
                </a:lnTo>
                <a:lnTo>
                  <a:pt x="68200" y="20210"/>
                </a:lnTo>
                <a:lnTo>
                  <a:pt x="68210" y="20210"/>
                </a:lnTo>
                <a:lnTo>
                  <a:pt x="68220" y="20210"/>
                </a:lnTo>
                <a:lnTo>
                  <a:pt x="68230" y="20210"/>
                </a:lnTo>
                <a:lnTo>
                  <a:pt x="68240" y="20210"/>
                </a:lnTo>
                <a:lnTo>
                  <a:pt x="68250" y="20210"/>
                </a:lnTo>
                <a:lnTo>
                  <a:pt x="68260" y="20210"/>
                </a:lnTo>
                <a:lnTo>
                  <a:pt x="68270" y="20210"/>
                </a:lnTo>
                <a:lnTo>
                  <a:pt x="68280" y="20210"/>
                </a:lnTo>
                <a:lnTo>
                  <a:pt x="68290" y="20210"/>
                </a:lnTo>
                <a:lnTo>
                  <a:pt x="68300" y="20210"/>
                </a:lnTo>
                <a:lnTo>
                  <a:pt x="68310" y="20200"/>
                </a:lnTo>
                <a:lnTo>
                  <a:pt x="68320" y="20200"/>
                </a:lnTo>
                <a:lnTo>
                  <a:pt x="68330" y="20200"/>
                </a:lnTo>
                <a:lnTo>
                  <a:pt x="68340" y="20200"/>
                </a:lnTo>
                <a:lnTo>
                  <a:pt x="68350" y="20200"/>
                </a:lnTo>
                <a:lnTo>
                  <a:pt x="68360" y="20200"/>
                </a:lnTo>
                <a:lnTo>
                  <a:pt x="68370" y="20200"/>
                </a:lnTo>
                <a:lnTo>
                  <a:pt x="68380" y="20200"/>
                </a:lnTo>
                <a:lnTo>
                  <a:pt x="68390" y="20200"/>
                </a:lnTo>
                <a:lnTo>
                  <a:pt x="68400" y="20200"/>
                </a:lnTo>
                <a:lnTo>
                  <a:pt x="68410" y="20200"/>
                </a:lnTo>
                <a:lnTo>
                  <a:pt x="68420" y="20200"/>
                </a:lnTo>
                <a:lnTo>
                  <a:pt x="68430" y="20200"/>
                </a:lnTo>
                <a:lnTo>
                  <a:pt x="68430" y="20190"/>
                </a:lnTo>
                <a:lnTo>
                  <a:pt x="68440" y="20190"/>
                </a:lnTo>
                <a:lnTo>
                  <a:pt x="68450" y="20190"/>
                </a:lnTo>
                <a:lnTo>
                  <a:pt x="68460" y="20190"/>
                </a:lnTo>
                <a:lnTo>
                  <a:pt x="68470" y="20190"/>
                </a:lnTo>
                <a:lnTo>
                  <a:pt x="68480" y="20190"/>
                </a:lnTo>
                <a:lnTo>
                  <a:pt x="68490" y="20190"/>
                </a:lnTo>
                <a:lnTo>
                  <a:pt x="68500" y="20190"/>
                </a:lnTo>
                <a:lnTo>
                  <a:pt x="68510" y="20190"/>
                </a:lnTo>
                <a:lnTo>
                  <a:pt x="68520" y="20190"/>
                </a:lnTo>
                <a:lnTo>
                  <a:pt x="68530" y="20190"/>
                </a:lnTo>
                <a:lnTo>
                  <a:pt x="68540" y="20190"/>
                </a:lnTo>
                <a:lnTo>
                  <a:pt x="68550" y="20180"/>
                </a:lnTo>
                <a:lnTo>
                  <a:pt x="68560" y="20180"/>
                </a:lnTo>
                <a:lnTo>
                  <a:pt x="68570" y="20180"/>
                </a:lnTo>
                <a:lnTo>
                  <a:pt x="68580" y="20180"/>
                </a:lnTo>
                <a:lnTo>
                  <a:pt x="68590" y="20180"/>
                </a:lnTo>
                <a:lnTo>
                  <a:pt x="68600" y="20180"/>
                </a:lnTo>
                <a:lnTo>
                  <a:pt x="68610" y="20180"/>
                </a:lnTo>
                <a:lnTo>
                  <a:pt x="68620" y="20180"/>
                </a:lnTo>
                <a:lnTo>
                  <a:pt x="68630" y="20180"/>
                </a:lnTo>
                <a:lnTo>
                  <a:pt x="68640" y="20180"/>
                </a:lnTo>
                <a:lnTo>
                  <a:pt x="68650" y="20180"/>
                </a:lnTo>
                <a:lnTo>
                  <a:pt x="68660" y="20180"/>
                </a:lnTo>
                <a:lnTo>
                  <a:pt x="68670" y="20180"/>
                </a:lnTo>
                <a:lnTo>
                  <a:pt x="68680" y="20180"/>
                </a:lnTo>
                <a:lnTo>
                  <a:pt x="68690" y="20180"/>
                </a:lnTo>
                <a:lnTo>
                  <a:pt x="68700" y="20170"/>
                </a:lnTo>
                <a:lnTo>
                  <a:pt x="68710" y="20170"/>
                </a:lnTo>
                <a:lnTo>
                  <a:pt x="68710" y="20180"/>
                </a:lnTo>
                <a:lnTo>
                  <a:pt x="68720" y="20180"/>
                </a:lnTo>
                <a:lnTo>
                  <a:pt x="68910" y="20220"/>
                </a:lnTo>
                <a:lnTo>
                  <a:pt x="69030" y="20250"/>
                </a:lnTo>
                <a:lnTo>
                  <a:pt x="69230" y="20300"/>
                </a:lnTo>
                <a:lnTo>
                  <a:pt x="69240" y="20310"/>
                </a:lnTo>
                <a:lnTo>
                  <a:pt x="69320" y="20330"/>
                </a:lnTo>
                <a:lnTo>
                  <a:pt x="69380" y="20350"/>
                </a:lnTo>
                <a:lnTo>
                  <a:pt x="69490" y="20380"/>
                </a:lnTo>
                <a:lnTo>
                  <a:pt x="69530" y="20400"/>
                </a:lnTo>
                <a:lnTo>
                  <a:pt x="69540" y="20400"/>
                </a:lnTo>
                <a:lnTo>
                  <a:pt x="69570" y="20400"/>
                </a:lnTo>
                <a:lnTo>
                  <a:pt x="69580" y="20400"/>
                </a:lnTo>
                <a:lnTo>
                  <a:pt x="69590" y="20400"/>
                </a:lnTo>
                <a:lnTo>
                  <a:pt x="69610" y="20410"/>
                </a:lnTo>
                <a:lnTo>
                  <a:pt x="69740" y="20430"/>
                </a:lnTo>
                <a:lnTo>
                  <a:pt x="69780" y="20440"/>
                </a:lnTo>
                <a:lnTo>
                  <a:pt x="69810" y="20450"/>
                </a:lnTo>
                <a:lnTo>
                  <a:pt x="69830" y="20470"/>
                </a:lnTo>
                <a:lnTo>
                  <a:pt x="69870" y="20500"/>
                </a:lnTo>
                <a:lnTo>
                  <a:pt x="69910" y="20540"/>
                </a:lnTo>
                <a:lnTo>
                  <a:pt x="69930" y="20550"/>
                </a:lnTo>
                <a:lnTo>
                  <a:pt x="69960" y="20570"/>
                </a:lnTo>
                <a:lnTo>
                  <a:pt x="70000" y="20600"/>
                </a:lnTo>
                <a:lnTo>
                  <a:pt x="70000" y="20610"/>
                </a:lnTo>
                <a:lnTo>
                  <a:pt x="70030" y="20620"/>
                </a:lnTo>
                <a:lnTo>
                  <a:pt x="70080" y="20630"/>
                </a:lnTo>
                <a:lnTo>
                  <a:pt x="70160" y="20640"/>
                </a:lnTo>
                <a:lnTo>
                  <a:pt x="70190" y="20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