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Kigoma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igom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0190" y="33670"/>
                </a:moveTo>
                <a:lnTo>
                  <a:pt x="20210" y="33670"/>
                </a:lnTo>
                <a:lnTo>
                  <a:pt x="20220" y="33690"/>
                </a:lnTo>
                <a:lnTo>
                  <a:pt x="20190" y="33670"/>
                </a:lnTo>
                <a:close/>
                <a:moveTo>
                  <a:pt x="15100" y="21250"/>
                </a:moveTo>
                <a:lnTo>
                  <a:pt x="15110" y="21240"/>
                </a:lnTo>
                <a:lnTo>
                  <a:pt x="15110" y="21230"/>
                </a:lnTo>
                <a:lnTo>
                  <a:pt x="15110" y="21220"/>
                </a:lnTo>
                <a:lnTo>
                  <a:pt x="15110" y="21200"/>
                </a:lnTo>
                <a:lnTo>
                  <a:pt x="15110" y="21190"/>
                </a:lnTo>
                <a:lnTo>
                  <a:pt x="15110" y="21170"/>
                </a:lnTo>
                <a:lnTo>
                  <a:pt x="15120" y="21140"/>
                </a:lnTo>
                <a:lnTo>
                  <a:pt x="15140" y="21130"/>
                </a:lnTo>
                <a:lnTo>
                  <a:pt x="15150" y="21110"/>
                </a:lnTo>
                <a:lnTo>
                  <a:pt x="15150" y="21090"/>
                </a:lnTo>
                <a:lnTo>
                  <a:pt x="15180" y="21060"/>
                </a:lnTo>
                <a:lnTo>
                  <a:pt x="15190" y="21050"/>
                </a:lnTo>
                <a:lnTo>
                  <a:pt x="15210" y="21040"/>
                </a:lnTo>
                <a:lnTo>
                  <a:pt x="15210" y="21020"/>
                </a:lnTo>
                <a:lnTo>
                  <a:pt x="15210" y="21010"/>
                </a:lnTo>
                <a:lnTo>
                  <a:pt x="15210" y="21000"/>
                </a:lnTo>
                <a:lnTo>
                  <a:pt x="15230" y="20990"/>
                </a:lnTo>
                <a:lnTo>
                  <a:pt x="15240" y="20980"/>
                </a:lnTo>
                <a:lnTo>
                  <a:pt x="15250" y="20970"/>
                </a:lnTo>
                <a:lnTo>
                  <a:pt x="15270" y="20960"/>
                </a:lnTo>
                <a:lnTo>
                  <a:pt x="15270" y="20950"/>
                </a:lnTo>
                <a:lnTo>
                  <a:pt x="15280" y="20930"/>
                </a:lnTo>
                <a:lnTo>
                  <a:pt x="15300" y="20910"/>
                </a:lnTo>
                <a:lnTo>
                  <a:pt x="15320" y="20890"/>
                </a:lnTo>
                <a:lnTo>
                  <a:pt x="15330" y="20860"/>
                </a:lnTo>
                <a:lnTo>
                  <a:pt x="15330" y="20840"/>
                </a:lnTo>
                <a:lnTo>
                  <a:pt x="15360" y="20820"/>
                </a:lnTo>
                <a:lnTo>
                  <a:pt x="15370" y="20820"/>
                </a:lnTo>
                <a:lnTo>
                  <a:pt x="15400" y="20810"/>
                </a:lnTo>
                <a:lnTo>
                  <a:pt x="15420" y="20800"/>
                </a:lnTo>
                <a:lnTo>
                  <a:pt x="15430" y="20790"/>
                </a:lnTo>
                <a:lnTo>
                  <a:pt x="15440" y="20790"/>
                </a:lnTo>
                <a:lnTo>
                  <a:pt x="15460" y="20770"/>
                </a:lnTo>
                <a:lnTo>
                  <a:pt x="15470" y="20770"/>
                </a:lnTo>
                <a:lnTo>
                  <a:pt x="15470" y="20760"/>
                </a:lnTo>
                <a:lnTo>
                  <a:pt x="15480" y="20730"/>
                </a:lnTo>
                <a:lnTo>
                  <a:pt x="15490" y="20730"/>
                </a:lnTo>
                <a:lnTo>
                  <a:pt x="15500" y="20720"/>
                </a:lnTo>
                <a:lnTo>
                  <a:pt x="15510" y="20710"/>
                </a:lnTo>
                <a:lnTo>
                  <a:pt x="15530" y="20690"/>
                </a:lnTo>
                <a:lnTo>
                  <a:pt x="15540" y="20680"/>
                </a:lnTo>
                <a:lnTo>
                  <a:pt x="15540" y="20670"/>
                </a:lnTo>
                <a:lnTo>
                  <a:pt x="15550" y="20660"/>
                </a:lnTo>
                <a:lnTo>
                  <a:pt x="15560" y="20650"/>
                </a:lnTo>
                <a:lnTo>
                  <a:pt x="15560" y="20640"/>
                </a:lnTo>
                <a:lnTo>
                  <a:pt x="15560" y="20650"/>
                </a:lnTo>
                <a:lnTo>
                  <a:pt x="15570" y="20640"/>
                </a:lnTo>
                <a:lnTo>
                  <a:pt x="15570" y="20630"/>
                </a:lnTo>
                <a:lnTo>
                  <a:pt x="15580" y="20630"/>
                </a:lnTo>
                <a:lnTo>
                  <a:pt x="15590" y="20620"/>
                </a:lnTo>
                <a:lnTo>
                  <a:pt x="15600" y="20610"/>
                </a:lnTo>
                <a:lnTo>
                  <a:pt x="15610" y="20600"/>
                </a:lnTo>
                <a:lnTo>
                  <a:pt x="15610" y="20590"/>
                </a:lnTo>
                <a:lnTo>
                  <a:pt x="15620" y="20580"/>
                </a:lnTo>
                <a:lnTo>
                  <a:pt x="15620" y="20570"/>
                </a:lnTo>
                <a:lnTo>
                  <a:pt x="15630" y="20560"/>
                </a:lnTo>
                <a:lnTo>
                  <a:pt x="15630" y="20550"/>
                </a:lnTo>
                <a:lnTo>
                  <a:pt x="15640" y="20540"/>
                </a:lnTo>
                <a:lnTo>
                  <a:pt x="15650" y="20530"/>
                </a:lnTo>
                <a:lnTo>
                  <a:pt x="15660" y="20520"/>
                </a:lnTo>
                <a:lnTo>
                  <a:pt x="15660" y="20510"/>
                </a:lnTo>
                <a:lnTo>
                  <a:pt x="15670" y="20500"/>
                </a:lnTo>
                <a:lnTo>
                  <a:pt x="15680" y="20500"/>
                </a:lnTo>
                <a:lnTo>
                  <a:pt x="15690" y="20490"/>
                </a:lnTo>
                <a:lnTo>
                  <a:pt x="15690" y="20480"/>
                </a:lnTo>
                <a:lnTo>
                  <a:pt x="15690" y="20490"/>
                </a:lnTo>
                <a:lnTo>
                  <a:pt x="15710" y="20480"/>
                </a:lnTo>
                <a:lnTo>
                  <a:pt x="15720" y="20480"/>
                </a:lnTo>
                <a:lnTo>
                  <a:pt x="15730" y="20470"/>
                </a:lnTo>
                <a:lnTo>
                  <a:pt x="15740" y="20470"/>
                </a:lnTo>
                <a:lnTo>
                  <a:pt x="15750" y="20460"/>
                </a:lnTo>
                <a:lnTo>
                  <a:pt x="15760" y="20450"/>
                </a:lnTo>
                <a:lnTo>
                  <a:pt x="15770" y="20440"/>
                </a:lnTo>
                <a:lnTo>
                  <a:pt x="15780" y="20440"/>
                </a:lnTo>
                <a:lnTo>
                  <a:pt x="15800" y="20430"/>
                </a:lnTo>
                <a:lnTo>
                  <a:pt x="15810" y="20420"/>
                </a:lnTo>
                <a:lnTo>
                  <a:pt x="15810" y="20410"/>
                </a:lnTo>
                <a:lnTo>
                  <a:pt x="15820" y="20400"/>
                </a:lnTo>
                <a:lnTo>
                  <a:pt x="15830" y="20400"/>
                </a:lnTo>
                <a:lnTo>
                  <a:pt x="15840" y="20390"/>
                </a:lnTo>
                <a:lnTo>
                  <a:pt x="15850" y="20380"/>
                </a:lnTo>
                <a:lnTo>
                  <a:pt x="15850" y="20390"/>
                </a:lnTo>
                <a:lnTo>
                  <a:pt x="15860" y="20390"/>
                </a:lnTo>
                <a:lnTo>
                  <a:pt x="15870" y="20390"/>
                </a:lnTo>
                <a:lnTo>
                  <a:pt x="15870" y="20370"/>
                </a:lnTo>
                <a:lnTo>
                  <a:pt x="15880" y="20370"/>
                </a:lnTo>
                <a:lnTo>
                  <a:pt x="15890" y="20360"/>
                </a:lnTo>
                <a:lnTo>
                  <a:pt x="15890" y="20350"/>
                </a:lnTo>
                <a:lnTo>
                  <a:pt x="15910" y="20340"/>
                </a:lnTo>
                <a:lnTo>
                  <a:pt x="15910" y="20330"/>
                </a:lnTo>
                <a:lnTo>
                  <a:pt x="15920" y="20330"/>
                </a:lnTo>
                <a:lnTo>
                  <a:pt x="15920" y="20320"/>
                </a:lnTo>
                <a:lnTo>
                  <a:pt x="15930" y="20300"/>
                </a:lnTo>
                <a:lnTo>
                  <a:pt x="15940" y="20290"/>
                </a:lnTo>
                <a:lnTo>
                  <a:pt x="15950" y="20280"/>
                </a:lnTo>
                <a:lnTo>
                  <a:pt x="15960" y="20270"/>
                </a:lnTo>
                <a:lnTo>
                  <a:pt x="15970" y="20250"/>
                </a:lnTo>
                <a:lnTo>
                  <a:pt x="16000" y="20230"/>
                </a:lnTo>
                <a:lnTo>
                  <a:pt x="16020" y="20210"/>
                </a:lnTo>
                <a:lnTo>
                  <a:pt x="16030" y="20210"/>
                </a:lnTo>
                <a:lnTo>
                  <a:pt x="16040" y="20200"/>
                </a:lnTo>
                <a:lnTo>
                  <a:pt x="16060" y="20200"/>
                </a:lnTo>
                <a:lnTo>
                  <a:pt x="16070" y="20200"/>
                </a:lnTo>
                <a:lnTo>
                  <a:pt x="16080" y="20200"/>
                </a:lnTo>
                <a:lnTo>
                  <a:pt x="16090" y="20200"/>
                </a:lnTo>
                <a:lnTo>
                  <a:pt x="16110" y="20180"/>
                </a:lnTo>
                <a:lnTo>
                  <a:pt x="16120" y="20170"/>
                </a:lnTo>
                <a:lnTo>
                  <a:pt x="16130" y="20160"/>
                </a:lnTo>
                <a:lnTo>
                  <a:pt x="16140" y="20160"/>
                </a:lnTo>
                <a:lnTo>
                  <a:pt x="16150" y="20150"/>
                </a:lnTo>
                <a:lnTo>
                  <a:pt x="16160" y="20150"/>
                </a:lnTo>
                <a:lnTo>
                  <a:pt x="16190" y="20120"/>
                </a:lnTo>
                <a:lnTo>
                  <a:pt x="16200" y="20110"/>
                </a:lnTo>
                <a:lnTo>
                  <a:pt x="16220" y="20080"/>
                </a:lnTo>
                <a:lnTo>
                  <a:pt x="16230" y="20060"/>
                </a:lnTo>
                <a:lnTo>
                  <a:pt x="16240" y="20060"/>
                </a:lnTo>
                <a:lnTo>
                  <a:pt x="16240" y="20050"/>
                </a:lnTo>
                <a:lnTo>
                  <a:pt x="16250" y="20050"/>
                </a:lnTo>
                <a:lnTo>
                  <a:pt x="16260" y="20040"/>
                </a:lnTo>
                <a:lnTo>
                  <a:pt x="16260" y="20030"/>
                </a:lnTo>
                <a:lnTo>
                  <a:pt x="16270" y="20020"/>
                </a:lnTo>
                <a:lnTo>
                  <a:pt x="16300" y="20020"/>
                </a:lnTo>
                <a:lnTo>
                  <a:pt x="16330" y="20020"/>
                </a:lnTo>
                <a:lnTo>
                  <a:pt x="16340" y="20020"/>
                </a:lnTo>
                <a:lnTo>
                  <a:pt x="16360" y="20010"/>
                </a:lnTo>
                <a:lnTo>
                  <a:pt x="16390" y="20000"/>
                </a:lnTo>
                <a:lnTo>
                  <a:pt x="16410" y="19990"/>
                </a:lnTo>
                <a:lnTo>
                  <a:pt x="16430" y="19990"/>
                </a:lnTo>
                <a:lnTo>
                  <a:pt x="16440" y="20010"/>
                </a:lnTo>
                <a:lnTo>
                  <a:pt x="16460" y="20020"/>
                </a:lnTo>
                <a:lnTo>
                  <a:pt x="16450" y="20040"/>
                </a:lnTo>
                <a:lnTo>
                  <a:pt x="16470" y="20070"/>
                </a:lnTo>
                <a:lnTo>
                  <a:pt x="16480" y="20080"/>
                </a:lnTo>
                <a:lnTo>
                  <a:pt x="16500" y="20090"/>
                </a:lnTo>
                <a:lnTo>
                  <a:pt x="16510" y="20110"/>
                </a:lnTo>
                <a:lnTo>
                  <a:pt x="16510" y="20130"/>
                </a:lnTo>
                <a:lnTo>
                  <a:pt x="16520" y="20130"/>
                </a:lnTo>
                <a:lnTo>
                  <a:pt x="16520" y="20150"/>
                </a:lnTo>
                <a:lnTo>
                  <a:pt x="16550" y="20160"/>
                </a:lnTo>
                <a:lnTo>
                  <a:pt x="16560" y="20170"/>
                </a:lnTo>
                <a:lnTo>
                  <a:pt x="16580" y="20180"/>
                </a:lnTo>
                <a:lnTo>
                  <a:pt x="16580" y="20210"/>
                </a:lnTo>
                <a:lnTo>
                  <a:pt x="16590" y="20230"/>
                </a:lnTo>
                <a:lnTo>
                  <a:pt x="16590" y="20260"/>
                </a:lnTo>
                <a:lnTo>
                  <a:pt x="16590" y="20290"/>
                </a:lnTo>
                <a:lnTo>
                  <a:pt x="16590" y="20320"/>
                </a:lnTo>
                <a:lnTo>
                  <a:pt x="16600" y="20350"/>
                </a:lnTo>
                <a:lnTo>
                  <a:pt x="16630" y="20380"/>
                </a:lnTo>
                <a:lnTo>
                  <a:pt x="16650" y="20400"/>
                </a:lnTo>
                <a:lnTo>
                  <a:pt x="16670" y="20410"/>
                </a:lnTo>
                <a:lnTo>
                  <a:pt x="16680" y="20440"/>
                </a:lnTo>
                <a:lnTo>
                  <a:pt x="16700" y="20450"/>
                </a:lnTo>
                <a:lnTo>
                  <a:pt x="16700" y="20490"/>
                </a:lnTo>
                <a:lnTo>
                  <a:pt x="16710" y="20500"/>
                </a:lnTo>
                <a:lnTo>
                  <a:pt x="16720" y="20510"/>
                </a:lnTo>
                <a:lnTo>
                  <a:pt x="16750" y="20530"/>
                </a:lnTo>
                <a:lnTo>
                  <a:pt x="16770" y="20540"/>
                </a:lnTo>
                <a:lnTo>
                  <a:pt x="16770" y="20560"/>
                </a:lnTo>
                <a:lnTo>
                  <a:pt x="16760" y="20590"/>
                </a:lnTo>
                <a:lnTo>
                  <a:pt x="16760" y="20600"/>
                </a:lnTo>
                <a:lnTo>
                  <a:pt x="16760" y="20630"/>
                </a:lnTo>
                <a:lnTo>
                  <a:pt x="16760" y="20640"/>
                </a:lnTo>
                <a:lnTo>
                  <a:pt x="16750" y="20660"/>
                </a:lnTo>
                <a:lnTo>
                  <a:pt x="16750" y="20680"/>
                </a:lnTo>
                <a:lnTo>
                  <a:pt x="16760" y="20700"/>
                </a:lnTo>
                <a:lnTo>
                  <a:pt x="16780" y="20730"/>
                </a:lnTo>
                <a:lnTo>
                  <a:pt x="16770" y="20760"/>
                </a:lnTo>
                <a:lnTo>
                  <a:pt x="16770" y="20780"/>
                </a:lnTo>
                <a:lnTo>
                  <a:pt x="16780" y="20790"/>
                </a:lnTo>
                <a:lnTo>
                  <a:pt x="16790" y="20800"/>
                </a:lnTo>
                <a:lnTo>
                  <a:pt x="16820" y="20820"/>
                </a:lnTo>
                <a:lnTo>
                  <a:pt x="16840" y="20820"/>
                </a:lnTo>
                <a:lnTo>
                  <a:pt x="16860" y="20820"/>
                </a:lnTo>
                <a:lnTo>
                  <a:pt x="16870" y="20810"/>
                </a:lnTo>
                <a:lnTo>
                  <a:pt x="16880" y="20810"/>
                </a:lnTo>
                <a:lnTo>
                  <a:pt x="16880" y="20800"/>
                </a:lnTo>
                <a:lnTo>
                  <a:pt x="16890" y="20800"/>
                </a:lnTo>
                <a:lnTo>
                  <a:pt x="16910" y="20800"/>
                </a:lnTo>
                <a:lnTo>
                  <a:pt x="16910" y="20810"/>
                </a:lnTo>
                <a:lnTo>
                  <a:pt x="16910" y="20830"/>
                </a:lnTo>
                <a:lnTo>
                  <a:pt x="16910" y="20840"/>
                </a:lnTo>
                <a:lnTo>
                  <a:pt x="16910" y="20860"/>
                </a:lnTo>
                <a:lnTo>
                  <a:pt x="16910" y="20870"/>
                </a:lnTo>
                <a:lnTo>
                  <a:pt x="16920" y="20890"/>
                </a:lnTo>
                <a:lnTo>
                  <a:pt x="16930" y="20900"/>
                </a:lnTo>
                <a:lnTo>
                  <a:pt x="16940" y="20910"/>
                </a:lnTo>
                <a:lnTo>
                  <a:pt x="16950" y="20920"/>
                </a:lnTo>
                <a:lnTo>
                  <a:pt x="16950" y="20940"/>
                </a:lnTo>
                <a:lnTo>
                  <a:pt x="16940" y="20950"/>
                </a:lnTo>
                <a:lnTo>
                  <a:pt x="16940" y="20960"/>
                </a:lnTo>
                <a:lnTo>
                  <a:pt x="16950" y="20970"/>
                </a:lnTo>
                <a:lnTo>
                  <a:pt x="16950" y="21000"/>
                </a:lnTo>
                <a:lnTo>
                  <a:pt x="16970" y="21010"/>
                </a:lnTo>
                <a:lnTo>
                  <a:pt x="16960" y="21030"/>
                </a:lnTo>
                <a:lnTo>
                  <a:pt x="16970" y="21050"/>
                </a:lnTo>
                <a:lnTo>
                  <a:pt x="16980" y="21080"/>
                </a:lnTo>
                <a:lnTo>
                  <a:pt x="17010" y="21110"/>
                </a:lnTo>
                <a:lnTo>
                  <a:pt x="17030" y="21140"/>
                </a:lnTo>
                <a:lnTo>
                  <a:pt x="17030" y="21150"/>
                </a:lnTo>
                <a:lnTo>
                  <a:pt x="17040" y="21170"/>
                </a:lnTo>
                <a:lnTo>
                  <a:pt x="17020" y="21190"/>
                </a:lnTo>
                <a:lnTo>
                  <a:pt x="17020" y="21210"/>
                </a:lnTo>
                <a:lnTo>
                  <a:pt x="17010" y="21230"/>
                </a:lnTo>
                <a:lnTo>
                  <a:pt x="17010" y="21250"/>
                </a:lnTo>
                <a:lnTo>
                  <a:pt x="17010" y="21280"/>
                </a:lnTo>
                <a:lnTo>
                  <a:pt x="17010" y="21290"/>
                </a:lnTo>
                <a:lnTo>
                  <a:pt x="17010" y="21310"/>
                </a:lnTo>
                <a:lnTo>
                  <a:pt x="16990" y="21320"/>
                </a:lnTo>
                <a:lnTo>
                  <a:pt x="16990" y="21330"/>
                </a:lnTo>
                <a:lnTo>
                  <a:pt x="17000" y="21360"/>
                </a:lnTo>
                <a:lnTo>
                  <a:pt x="16990" y="21380"/>
                </a:lnTo>
                <a:lnTo>
                  <a:pt x="16990" y="21410"/>
                </a:lnTo>
                <a:lnTo>
                  <a:pt x="16980" y="21430"/>
                </a:lnTo>
                <a:lnTo>
                  <a:pt x="16960" y="21440"/>
                </a:lnTo>
                <a:lnTo>
                  <a:pt x="16950" y="21440"/>
                </a:lnTo>
                <a:lnTo>
                  <a:pt x="16940" y="21460"/>
                </a:lnTo>
                <a:lnTo>
                  <a:pt x="16940" y="21470"/>
                </a:lnTo>
                <a:lnTo>
                  <a:pt x="16920" y="21470"/>
                </a:lnTo>
                <a:lnTo>
                  <a:pt x="16920" y="21480"/>
                </a:lnTo>
                <a:lnTo>
                  <a:pt x="16910" y="21500"/>
                </a:lnTo>
                <a:lnTo>
                  <a:pt x="16920" y="21510"/>
                </a:lnTo>
                <a:lnTo>
                  <a:pt x="16920" y="21530"/>
                </a:lnTo>
                <a:lnTo>
                  <a:pt x="16930" y="21540"/>
                </a:lnTo>
                <a:lnTo>
                  <a:pt x="16930" y="21560"/>
                </a:lnTo>
                <a:lnTo>
                  <a:pt x="16950" y="21580"/>
                </a:lnTo>
                <a:lnTo>
                  <a:pt x="16950" y="21600"/>
                </a:lnTo>
                <a:lnTo>
                  <a:pt x="16940" y="21620"/>
                </a:lnTo>
                <a:lnTo>
                  <a:pt x="16950" y="21640"/>
                </a:lnTo>
                <a:lnTo>
                  <a:pt x="16960" y="21650"/>
                </a:lnTo>
                <a:lnTo>
                  <a:pt x="16960" y="21670"/>
                </a:lnTo>
                <a:lnTo>
                  <a:pt x="16960" y="21690"/>
                </a:lnTo>
                <a:lnTo>
                  <a:pt x="16960" y="21710"/>
                </a:lnTo>
                <a:lnTo>
                  <a:pt x="16950" y="21710"/>
                </a:lnTo>
                <a:lnTo>
                  <a:pt x="16940" y="21710"/>
                </a:lnTo>
                <a:lnTo>
                  <a:pt x="16930" y="21720"/>
                </a:lnTo>
                <a:lnTo>
                  <a:pt x="16900" y="21740"/>
                </a:lnTo>
                <a:lnTo>
                  <a:pt x="16890" y="21760"/>
                </a:lnTo>
                <a:lnTo>
                  <a:pt x="16880" y="21770"/>
                </a:lnTo>
                <a:lnTo>
                  <a:pt x="16880" y="21780"/>
                </a:lnTo>
                <a:lnTo>
                  <a:pt x="16870" y="21790"/>
                </a:lnTo>
                <a:lnTo>
                  <a:pt x="16870" y="21800"/>
                </a:lnTo>
                <a:lnTo>
                  <a:pt x="16870" y="21810"/>
                </a:lnTo>
                <a:lnTo>
                  <a:pt x="16880" y="21830"/>
                </a:lnTo>
                <a:lnTo>
                  <a:pt x="16860" y="21850"/>
                </a:lnTo>
                <a:lnTo>
                  <a:pt x="16860" y="21880"/>
                </a:lnTo>
                <a:lnTo>
                  <a:pt x="16840" y="21880"/>
                </a:lnTo>
                <a:lnTo>
                  <a:pt x="16830" y="21900"/>
                </a:lnTo>
                <a:lnTo>
                  <a:pt x="16810" y="21920"/>
                </a:lnTo>
                <a:lnTo>
                  <a:pt x="16820" y="21930"/>
                </a:lnTo>
                <a:lnTo>
                  <a:pt x="16820" y="21940"/>
                </a:lnTo>
                <a:lnTo>
                  <a:pt x="16810" y="21950"/>
                </a:lnTo>
                <a:lnTo>
                  <a:pt x="16800" y="21950"/>
                </a:lnTo>
                <a:lnTo>
                  <a:pt x="16790" y="21970"/>
                </a:lnTo>
                <a:lnTo>
                  <a:pt x="16780" y="21980"/>
                </a:lnTo>
                <a:lnTo>
                  <a:pt x="16770" y="21980"/>
                </a:lnTo>
                <a:lnTo>
                  <a:pt x="16770" y="21990"/>
                </a:lnTo>
                <a:lnTo>
                  <a:pt x="16770" y="22000"/>
                </a:lnTo>
                <a:lnTo>
                  <a:pt x="16780" y="22010"/>
                </a:lnTo>
                <a:lnTo>
                  <a:pt x="16790" y="22020"/>
                </a:lnTo>
                <a:lnTo>
                  <a:pt x="16780" y="22040"/>
                </a:lnTo>
                <a:lnTo>
                  <a:pt x="16780" y="22050"/>
                </a:lnTo>
                <a:lnTo>
                  <a:pt x="16770" y="22060"/>
                </a:lnTo>
                <a:lnTo>
                  <a:pt x="16760" y="22060"/>
                </a:lnTo>
                <a:lnTo>
                  <a:pt x="16760" y="22070"/>
                </a:lnTo>
                <a:lnTo>
                  <a:pt x="16750" y="22070"/>
                </a:lnTo>
                <a:lnTo>
                  <a:pt x="16740" y="22070"/>
                </a:lnTo>
                <a:lnTo>
                  <a:pt x="16730" y="22080"/>
                </a:lnTo>
                <a:lnTo>
                  <a:pt x="16710" y="22100"/>
                </a:lnTo>
                <a:lnTo>
                  <a:pt x="16700" y="22100"/>
                </a:lnTo>
                <a:lnTo>
                  <a:pt x="16690" y="22110"/>
                </a:lnTo>
                <a:lnTo>
                  <a:pt x="16690" y="22120"/>
                </a:lnTo>
                <a:lnTo>
                  <a:pt x="16690" y="22130"/>
                </a:lnTo>
                <a:lnTo>
                  <a:pt x="16700" y="22130"/>
                </a:lnTo>
                <a:lnTo>
                  <a:pt x="16700" y="22150"/>
                </a:lnTo>
                <a:lnTo>
                  <a:pt x="16700" y="22160"/>
                </a:lnTo>
                <a:lnTo>
                  <a:pt x="16690" y="22170"/>
                </a:lnTo>
                <a:lnTo>
                  <a:pt x="16680" y="22190"/>
                </a:lnTo>
                <a:lnTo>
                  <a:pt x="16670" y="22190"/>
                </a:lnTo>
                <a:lnTo>
                  <a:pt x="16660" y="22180"/>
                </a:lnTo>
                <a:lnTo>
                  <a:pt x="16660" y="22190"/>
                </a:lnTo>
                <a:lnTo>
                  <a:pt x="16650" y="22220"/>
                </a:lnTo>
                <a:lnTo>
                  <a:pt x="16660" y="22230"/>
                </a:lnTo>
                <a:lnTo>
                  <a:pt x="16670" y="22250"/>
                </a:lnTo>
                <a:lnTo>
                  <a:pt x="16660" y="22260"/>
                </a:lnTo>
                <a:lnTo>
                  <a:pt x="16650" y="22260"/>
                </a:lnTo>
                <a:lnTo>
                  <a:pt x="16650" y="22270"/>
                </a:lnTo>
                <a:lnTo>
                  <a:pt x="16650" y="22280"/>
                </a:lnTo>
                <a:lnTo>
                  <a:pt x="16650" y="22290"/>
                </a:lnTo>
                <a:lnTo>
                  <a:pt x="16640" y="22290"/>
                </a:lnTo>
                <a:lnTo>
                  <a:pt x="16630" y="22290"/>
                </a:lnTo>
                <a:lnTo>
                  <a:pt x="16620" y="22290"/>
                </a:lnTo>
                <a:lnTo>
                  <a:pt x="16600" y="22310"/>
                </a:lnTo>
                <a:lnTo>
                  <a:pt x="16610" y="22320"/>
                </a:lnTo>
                <a:lnTo>
                  <a:pt x="16600" y="22330"/>
                </a:lnTo>
                <a:lnTo>
                  <a:pt x="16600" y="22350"/>
                </a:lnTo>
                <a:lnTo>
                  <a:pt x="16590" y="22370"/>
                </a:lnTo>
                <a:lnTo>
                  <a:pt x="16580" y="22380"/>
                </a:lnTo>
                <a:lnTo>
                  <a:pt x="16580" y="22410"/>
                </a:lnTo>
                <a:lnTo>
                  <a:pt x="16550" y="22440"/>
                </a:lnTo>
                <a:lnTo>
                  <a:pt x="16530" y="22460"/>
                </a:lnTo>
                <a:lnTo>
                  <a:pt x="16510" y="22480"/>
                </a:lnTo>
                <a:lnTo>
                  <a:pt x="16510" y="22490"/>
                </a:lnTo>
                <a:lnTo>
                  <a:pt x="16490" y="22510"/>
                </a:lnTo>
                <a:lnTo>
                  <a:pt x="16480" y="22520"/>
                </a:lnTo>
                <a:lnTo>
                  <a:pt x="16480" y="22540"/>
                </a:lnTo>
                <a:lnTo>
                  <a:pt x="16470" y="22560"/>
                </a:lnTo>
                <a:lnTo>
                  <a:pt x="16470" y="22570"/>
                </a:lnTo>
                <a:lnTo>
                  <a:pt x="16460" y="22580"/>
                </a:lnTo>
                <a:lnTo>
                  <a:pt x="16460" y="22590"/>
                </a:lnTo>
                <a:lnTo>
                  <a:pt x="16460" y="22620"/>
                </a:lnTo>
                <a:lnTo>
                  <a:pt x="16460" y="22630"/>
                </a:lnTo>
                <a:lnTo>
                  <a:pt x="16460" y="22650"/>
                </a:lnTo>
                <a:lnTo>
                  <a:pt x="16460" y="22670"/>
                </a:lnTo>
                <a:lnTo>
                  <a:pt x="16450" y="22680"/>
                </a:lnTo>
                <a:lnTo>
                  <a:pt x="16450" y="22700"/>
                </a:lnTo>
                <a:lnTo>
                  <a:pt x="16450" y="22710"/>
                </a:lnTo>
                <a:lnTo>
                  <a:pt x="16440" y="22720"/>
                </a:lnTo>
                <a:lnTo>
                  <a:pt x="16430" y="22750"/>
                </a:lnTo>
                <a:lnTo>
                  <a:pt x="16420" y="22770"/>
                </a:lnTo>
                <a:lnTo>
                  <a:pt x="16420" y="22780"/>
                </a:lnTo>
                <a:lnTo>
                  <a:pt x="16410" y="22790"/>
                </a:lnTo>
                <a:lnTo>
                  <a:pt x="16390" y="22810"/>
                </a:lnTo>
                <a:lnTo>
                  <a:pt x="16370" y="22820"/>
                </a:lnTo>
                <a:lnTo>
                  <a:pt x="16340" y="22830"/>
                </a:lnTo>
                <a:lnTo>
                  <a:pt x="16330" y="22850"/>
                </a:lnTo>
                <a:lnTo>
                  <a:pt x="16320" y="22880"/>
                </a:lnTo>
                <a:lnTo>
                  <a:pt x="16330" y="22890"/>
                </a:lnTo>
                <a:lnTo>
                  <a:pt x="16330" y="22900"/>
                </a:lnTo>
                <a:lnTo>
                  <a:pt x="16320" y="22900"/>
                </a:lnTo>
                <a:lnTo>
                  <a:pt x="16320" y="22910"/>
                </a:lnTo>
                <a:lnTo>
                  <a:pt x="16300" y="22920"/>
                </a:lnTo>
                <a:lnTo>
                  <a:pt x="16290" y="22920"/>
                </a:lnTo>
                <a:lnTo>
                  <a:pt x="16280" y="22930"/>
                </a:lnTo>
                <a:lnTo>
                  <a:pt x="16270" y="22930"/>
                </a:lnTo>
                <a:lnTo>
                  <a:pt x="16260" y="22940"/>
                </a:lnTo>
                <a:lnTo>
                  <a:pt x="16250" y="22960"/>
                </a:lnTo>
                <a:lnTo>
                  <a:pt x="16260" y="22960"/>
                </a:lnTo>
                <a:lnTo>
                  <a:pt x="16250" y="22980"/>
                </a:lnTo>
                <a:lnTo>
                  <a:pt x="16260" y="23000"/>
                </a:lnTo>
                <a:lnTo>
                  <a:pt x="16270" y="23030"/>
                </a:lnTo>
                <a:lnTo>
                  <a:pt x="16280" y="23040"/>
                </a:lnTo>
                <a:lnTo>
                  <a:pt x="16280" y="23050"/>
                </a:lnTo>
                <a:lnTo>
                  <a:pt x="16300" y="23060"/>
                </a:lnTo>
                <a:lnTo>
                  <a:pt x="16320" y="23070"/>
                </a:lnTo>
                <a:lnTo>
                  <a:pt x="16320" y="23050"/>
                </a:lnTo>
                <a:lnTo>
                  <a:pt x="16340" y="23050"/>
                </a:lnTo>
                <a:lnTo>
                  <a:pt x="16350" y="23050"/>
                </a:lnTo>
                <a:lnTo>
                  <a:pt x="16360" y="23050"/>
                </a:lnTo>
                <a:lnTo>
                  <a:pt x="16380" y="23060"/>
                </a:lnTo>
                <a:lnTo>
                  <a:pt x="16390" y="23080"/>
                </a:lnTo>
                <a:lnTo>
                  <a:pt x="16390" y="23090"/>
                </a:lnTo>
                <a:lnTo>
                  <a:pt x="16400" y="23100"/>
                </a:lnTo>
                <a:lnTo>
                  <a:pt x="16410" y="23100"/>
                </a:lnTo>
                <a:lnTo>
                  <a:pt x="16420" y="23100"/>
                </a:lnTo>
                <a:lnTo>
                  <a:pt x="16430" y="23100"/>
                </a:lnTo>
                <a:lnTo>
                  <a:pt x="16450" y="23090"/>
                </a:lnTo>
                <a:lnTo>
                  <a:pt x="16470" y="23090"/>
                </a:lnTo>
                <a:lnTo>
                  <a:pt x="16470" y="23110"/>
                </a:lnTo>
                <a:lnTo>
                  <a:pt x="16460" y="23120"/>
                </a:lnTo>
                <a:lnTo>
                  <a:pt x="16440" y="23130"/>
                </a:lnTo>
                <a:lnTo>
                  <a:pt x="16430" y="23150"/>
                </a:lnTo>
                <a:lnTo>
                  <a:pt x="16420" y="23160"/>
                </a:lnTo>
                <a:lnTo>
                  <a:pt x="16420" y="23190"/>
                </a:lnTo>
                <a:lnTo>
                  <a:pt x="16430" y="23200"/>
                </a:lnTo>
                <a:lnTo>
                  <a:pt x="16440" y="23210"/>
                </a:lnTo>
                <a:lnTo>
                  <a:pt x="16460" y="23210"/>
                </a:lnTo>
                <a:lnTo>
                  <a:pt x="16460" y="23220"/>
                </a:lnTo>
                <a:lnTo>
                  <a:pt x="16470" y="23220"/>
                </a:lnTo>
                <a:lnTo>
                  <a:pt x="16480" y="23230"/>
                </a:lnTo>
                <a:lnTo>
                  <a:pt x="16490" y="23230"/>
                </a:lnTo>
                <a:lnTo>
                  <a:pt x="16510" y="23220"/>
                </a:lnTo>
                <a:lnTo>
                  <a:pt x="16530" y="23210"/>
                </a:lnTo>
                <a:lnTo>
                  <a:pt x="16540" y="23210"/>
                </a:lnTo>
                <a:lnTo>
                  <a:pt x="16550" y="23210"/>
                </a:lnTo>
                <a:lnTo>
                  <a:pt x="16560" y="23200"/>
                </a:lnTo>
                <a:lnTo>
                  <a:pt x="16570" y="23190"/>
                </a:lnTo>
                <a:lnTo>
                  <a:pt x="16600" y="23180"/>
                </a:lnTo>
                <a:lnTo>
                  <a:pt x="16610" y="23150"/>
                </a:lnTo>
                <a:lnTo>
                  <a:pt x="16610" y="23130"/>
                </a:lnTo>
                <a:lnTo>
                  <a:pt x="16610" y="23120"/>
                </a:lnTo>
                <a:lnTo>
                  <a:pt x="16600" y="23110"/>
                </a:lnTo>
                <a:lnTo>
                  <a:pt x="16600" y="23090"/>
                </a:lnTo>
                <a:lnTo>
                  <a:pt x="16600" y="23080"/>
                </a:lnTo>
                <a:lnTo>
                  <a:pt x="16620" y="23060"/>
                </a:lnTo>
                <a:lnTo>
                  <a:pt x="16630" y="23040"/>
                </a:lnTo>
                <a:lnTo>
                  <a:pt x="16640" y="23030"/>
                </a:lnTo>
                <a:lnTo>
                  <a:pt x="16640" y="23010"/>
                </a:lnTo>
                <a:lnTo>
                  <a:pt x="16650" y="23010"/>
                </a:lnTo>
                <a:lnTo>
                  <a:pt x="16650" y="23000"/>
                </a:lnTo>
                <a:lnTo>
                  <a:pt x="16650" y="22990"/>
                </a:lnTo>
                <a:lnTo>
                  <a:pt x="16660" y="22990"/>
                </a:lnTo>
                <a:lnTo>
                  <a:pt x="16670" y="22980"/>
                </a:lnTo>
                <a:lnTo>
                  <a:pt x="16690" y="22990"/>
                </a:lnTo>
                <a:lnTo>
                  <a:pt x="16700" y="22990"/>
                </a:lnTo>
                <a:lnTo>
                  <a:pt x="16720" y="22990"/>
                </a:lnTo>
                <a:lnTo>
                  <a:pt x="16720" y="23000"/>
                </a:lnTo>
                <a:lnTo>
                  <a:pt x="16730" y="23000"/>
                </a:lnTo>
                <a:lnTo>
                  <a:pt x="16740" y="22990"/>
                </a:lnTo>
                <a:lnTo>
                  <a:pt x="16740" y="22980"/>
                </a:lnTo>
                <a:lnTo>
                  <a:pt x="16750" y="22970"/>
                </a:lnTo>
                <a:lnTo>
                  <a:pt x="16770" y="22970"/>
                </a:lnTo>
                <a:lnTo>
                  <a:pt x="16790" y="22960"/>
                </a:lnTo>
                <a:lnTo>
                  <a:pt x="16800" y="22960"/>
                </a:lnTo>
                <a:lnTo>
                  <a:pt x="16810" y="22960"/>
                </a:lnTo>
                <a:lnTo>
                  <a:pt x="16820" y="22970"/>
                </a:lnTo>
                <a:lnTo>
                  <a:pt x="16840" y="22960"/>
                </a:lnTo>
                <a:lnTo>
                  <a:pt x="16850" y="22960"/>
                </a:lnTo>
                <a:lnTo>
                  <a:pt x="16870" y="22960"/>
                </a:lnTo>
                <a:lnTo>
                  <a:pt x="16880" y="22950"/>
                </a:lnTo>
                <a:lnTo>
                  <a:pt x="16910" y="22950"/>
                </a:lnTo>
                <a:lnTo>
                  <a:pt x="16930" y="22950"/>
                </a:lnTo>
                <a:lnTo>
                  <a:pt x="16940" y="22960"/>
                </a:lnTo>
                <a:lnTo>
                  <a:pt x="16960" y="22970"/>
                </a:lnTo>
                <a:lnTo>
                  <a:pt x="16990" y="22970"/>
                </a:lnTo>
                <a:lnTo>
                  <a:pt x="17000" y="22960"/>
                </a:lnTo>
                <a:lnTo>
                  <a:pt x="17010" y="22960"/>
                </a:lnTo>
                <a:lnTo>
                  <a:pt x="17030" y="22970"/>
                </a:lnTo>
                <a:lnTo>
                  <a:pt x="17040" y="22970"/>
                </a:lnTo>
                <a:lnTo>
                  <a:pt x="17060" y="22980"/>
                </a:lnTo>
                <a:lnTo>
                  <a:pt x="17080" y="23000"/>
                </a:lnTo>
                <a:lnTo>
                  <a:pt x="17100" y="23020"/>
                </a:lnTo>
                <a:lnTo>
                  <a:pt x="17120" y="23050"/>
                </a:lnTo>
                <a:lnTo>
                  <a:pt x="17130" y="23050"/>
                </a:lnTo>
                <a:lnTo>
                  <a:pt x="17150" y="23080"/>
                </a:lnTo>
                <a:lnTo>
                  <a:pt x="17170" y="23100"/>
                </a:lnTo>
                <a:lnTo>
                  <a:pt x="17180" y="23110"/>
                </a:lnTo>
                <a:lnTo>
                  <a:pt x="17190" y="23140"/>
                </a:lnTo>
                <a:lnTo>
                  <a:pt x="17200" y="23160"/>
                </a:lnTo>
                <a:lnTo>
                  <a:pt x="17240" y="23170"/>
                </a:lnTo>
                <a:lnTo>
                  <a:pt x="17250" y="23180"/>
                </a:lnTo>
                <a:lnTo>
                  <a:pt x="17270" y="23210"/>
                </a:lnTo>
                <a:lnTo>
                  <a:pt x="17280" y="23220"/>
                </a:lnTo>
                <a:lnTo>
                  <a:pt x="17290" y="23230"/>
                </a:lnTo>
                <a:lnTo>
                  <a:pt x="17300" y="23250"/>
                </a:lnTo>
                <a:lnTo>
                  <a:pt x="17310" y="23270"/>
                </a:lnTo>
                <a:lnTo>
                  <a:pt x="17310" y="23280"/>
                </a:lnTo>
                <a:lnTo>
                  <a:pt x="17310" y="23300"/>
                </a:lnTo>
                <a:lnTo>
                  <a:pt x="17330" y="23330"/>
                </a:lnTo>
                <a:lnTo>
                  <a:pt x="17350" y="23350"/>
                </a:lnTo>
                <a:lnTo>
                  <a:pt x="17360" y="23360"/>
                </a:lnTo>
                <a:lnTo>
                  <a:pt x="17370" y="23380"/>
                </a:lnTo>
                <a:lnTo>
                  <a:pt x="17350" y="23380"/>
                </a:lnTo>
                <a:lnTo>
                  <a:pt x="17360" y="23400"/>
                </a:lnTo>
                <a:lnTo>
                  <a:pt x="17350" y="23430"/>
                </a:lnTo>
                <a:lnTo>
                  <a:pt x="17350" y="23460"/>
                </a:lnTo>
                <a:lnTo>
                  <a:pt x="17340" y="23490"/>
                </a:lnTo>
                <a:lnTo>
                  <a:pt x="17340" y="23520"/>
                </a:lnTo>
                <a:lnTo>
                  <a:pt x="17320" y="23540"/>
                </a:lnTo>
                <a:lnTo>
                  <a:pt x="17330" y="23590"/>
                </a:lnTo>
                <a:lnTo>
                  <a:pt x="17330" y="23620"/>
                </a:lnTo>
                <a:lnTo>
                  <a:pt x="17330" y="23630"/>
                </a:lnTo>
                <a:lnTo>
                  <a:pt x="17330" y="23660"/>
                </a:lnTo>
                <a:lnTo>
                  <a:pt x="17330" y="23700"/>
                </a:lnTo>
                <a:lnTo>
                  <a:pt x="17340" y="23730"/>
                </a:lnTo>
                <a:lnTo>
                  <a:pt x="17340" y="23750"/>
                </a:lnTo>
                <a:lnTo>
                  <a:pt x="17340" y="23770"/>
                </a:lnTo>
                <a:lnTo>
                  <a:pt x="17350" y="23820"/>
                </a:lnTo>
                <a:lnTo>
                  <a:pt x="17360" y="23860"/>
                </a:lnTo>
                <a:lnTo>
                  <a:pt x="17360" y="23880"/>
                </a:lnTo>
                <a:lnTo>
                  <a:pt x="17370" y="23900"/>
                </a:lnTo>
                <a:lnTo>
                  <a:pt x="17380" y="23930"/>
                </a:lnTo>
                <a:lnTo>
                  <a:pt x="17390" y="23950"/>
                </a:lnTo>
                <a:lnTo>
                  <a:pt x="17390" y="23960"/>
                </a:lnTo>
                <a:lnTo>
                  <a:pt x="17400" y="23970"/>
                </a:lnTo>
                <a:lnTo>
                  <a:pt x="17410" y="24000"/>
                </a:lnTo>
                <a:lnTo>
                  <a:pt x="17420" y="24010"/>
                </a:lnTo>
                <a:lnTo>
                  <a:pt x="17420" y="24020"/>
                </a:lnTo>
                <a:lnTo>
                  <a:pt x="17430" y="24030"/>
                </a:lnTo>
                <a:lnTo>
                  <a:pt x="17440" y="24060"/>
                </a:lnTo>
                <a:lnTo>
                  <a:pt x="17440" y="24070"/>
                </a:lnTo>
                <a:lnTo>
                  <a:pt x="17460" y="24110"/>
                </a:lnTo>
                <a:lnTo>
                  <a:pt x="17460" y="24130"/>
                </a:lnTo>
                <a:lnTo>
                  <a:pt x="17460" y="24140"/>
                </a:lnTo>
                <a:lnTo>
                  <a:pt x="17460" y="24150"/>
                </a:lnTo>
                <a:lnTo>
                  <a:pt x="17460" y="24170"/>
                </a:lnTo>
                <a:lnTo>
                  <a:pt x="17470" y="24190"/>
                </a:lnTo>
                <a:lnTo>
                  <a:pt x="17480" y="24200"/>
                </a:lnTo>
                <a:lnTo>
                  <a:pt x="17480" y="24210"/>
                </a:lnTo>
                <a:lnTo>
                  <a:pt x="17480" y="24220"/>
                </a:lnTo>
                <a:lnTo>
                  <a:pt x="17480" y="24230"/>
                </a:lnTo>
                <a:lnTo>
                  <a:pt x="17480" y="24240"/>
                </a:lnTo>
                <a:lnTo>
                  <a:pt x="17500" y="24280"/>
                </a:lnTo>
                <a:lnTo>
                  <a:pt x="17510" y="24310"/>
                </a:lnTo>
                <a:lnTo>
                  <a:pt x="17540" y="24340"/>
                </a:lnTo>
                <a:lnTo>
                  <a:pt x="17550" y="24350"/>
                </a:lnTo>
                <a:lnTo>
                  <a:pt x="17560" y="24360"/>
                </a:lnTo>
                <a:lnTo>
                  <a:pt x="17570" y="24370"/>
                </a:lnTo>
                <a:lnTo>
                  <a:pt x="17580" y="24390"/>
                </a:lnTo>
                <a:lnTo>
                  <a:pt x="17600" y="24410"/>
                </a:lnTo>
                <a:lnTo>
                  <a:pt x="17610" y="24420"/>
                </a:lnTo>
                <a:lnTo>
                  <a:pt x="17620" y="24430"/>
                </a:lnTo>
                <a:lnTo>
                  <a:pt x="17630" y="24450"/>
                </a:lnTo>
                <a:lnTo>
                  <a:pt x="17640" y="24450"/>
                </a:lnTo>
                <a:lnTo>
                  <a:pt x="17640" y="24460"/>
                </a:lnTo>
                <a:lnTo>
                  <a:pt x="17640" y="24470"/>
                </a:lnTo>
                <a:lnTo>
                  <a:pt x="17630" y="24480"/>
                </a:lnTo>
                <a:lnTo>
                  <a:pt x="17630" y="24490"/>
                </a:lnTo>
                <a:lnTo>
                  <a:pt x="17620" y="24500"/>
                </a:lnTo>
                <a:lnTo>
                  <a:pt x="17620" y="24510"/>
                </a:lnTo>
                <a:lnTo>
                  <a:pt x="17610" y="24550"/>
                </a:lnTo>
                <a:lnTo>
                  <a:pt x="17610" y="24560"/>
                </a:lnTo>
                <a:lnTo>
                  <a:pt x="17620" y="24560"/>
                </a:lnTo>
                <a:lnTo>
                  <a:pt x="17630" y="24570"/>
                </a:lnTo>
                <a:lnTo>
                  <a:pt x="17630" y="24580"/>
                </a:lnTo>
                <a:lnTo>
                  <a:pt x="17620" y="24590"/>
                </a:lnTo>
                <a:lnTo>
                  <a:pt x="17620" y="24600"/>
                </a:lnTo>
                <a:lnTo>
                  <a:pt x="17630" y="24610"/>
                </a:lnTo>
                <a:lnTo>
                  <a:pt x="17640" y="24610"/>
                </a:lnTo>
                <a:lnTo>
                  <a:pt x="17640" y="24620"/>
                </a:lnTo>
                <a:lnTo>
                  <a:pt x="17640" y="24630"/>
                </a:lnTo>
                <a:lnTo>
                  <a:pt x="17650" y="24630"/>
                </a:lnTo>
                <a:lnTo>
                  <a:pt x="17660" y="24650"/>
                </a:lnTo>
                <a:lnTo>
                  <a:pt x="17670" y="24650"/>
                </a:lnTo>
                <a:lnTo>
                  <a:pt x="17660" y="24660"/>
                </a:lnTo>
                <a:lnTo>
                  <a:pt x="17660" y="24670"/>
                </a:lnTo>
                <a:lnTo>
                  <a:pt x="17670" y="24680"/>
                </a:lnTo>
                <a:lnTo>
                  <a:pt x="17680" y="24690"/>
                </a:lnTo>
                <a:lnTo>
                  <a:pt x="17680" y="24700"/>
                </a:lnTo>
                <a:lnTo>
                  <a:pt x="17690" y="24710"/>
                </a:lnTo>
                <a:lnTo>
                  <a:pt x="17700" y="24710"/>
                </a:lnTo>
                <a:lnTo>
                  <a:pt x="17710" y="24710"/>
                </a:lnTo>
                <a:lnTo>
                  <a:pt x="17710" y="24720"/>
                </a:lnTo>
                <a:lnTo>
                  <a:pt x="17700" y="24720"/>
                </a:lnTo>
                <a:lnTo>
                  <a:pt x="17690" y="24730"/>
                </a:lnTo>
                <a:lnTo>
                  <a:pt x="17700" y="24730"/>
                </a:lnTo>
                <a:lnTo>
                  <a:pt x="17700" y="24740"/>
                </a:lnTo>
                <a:lnTo>
                  <a:pt x="17710" y="24740"/>
                </a:lnTo>
                <a:lnTo>
                  <a:pt x="17720" y="24740"/>
                </a:lnTo>
                <a:lnTo>
                  <a:pt x="17730" y="24750"/>
                </a:lnTo>
                <a:lnTo>
                  <a:pt x="17740" y="24760"/>
                </a:lnTo>
                <a:lnTo>
                  <a:pt x="17750" y="24770"/>
                </a:lnTo>
                <a:lnTo>
                  <a:pt x="17760" y="24770"/>
                </a:lnTo>
                <a:lnTo>
                  <a:pt x="17780" y="24790"/>
                </a:lnTo>
                <a:lnTo>
                  <a:pt x="17770" y="24800"/>
                </a:lnTo>
                <a:lnTo>
                  <a:pt x="17760" y="24810"/>
                </a:lnTo>
                <a:lnTo>
                  <a:pt x="17750" y="24810"/>
                </a:lnTo>
                <a:lnTo>
                  <a:pt x="17740" y="24810"/>
                </a:lnTo>
                <a:lnTo>
                  <a:pt x="17740" y="24820"/>
                </a:lnTo>
                <a:lnTo>
                  <a:pt x="17740" y="24830"/>
                </a:lnTo>
                <a:lnTo>
                  <a:pt x="17740" y="24840"/>
                </a:lnTo>
                <a:lnTo>
                  <a:pt x="17750" y="24860"/>
                </a:lnTo>
                <a:lnTo>
                  <a:pt x="17770" y="24880"/>
                </a:lnTo>
                <a:lnTo>
                  <a:pt x="17780" y="24890"/>
                </a:lnTo>
                <a:lnTo>
                  <a:pt x="17790" y="24900"/>
                </a:lnTo>
                <a:lnTo>
                  <a:pt x="17790" y="24910"/>
                </a:lnTo>
                <a:lnTo>
                  <a:pt x="17800" y="24920"/>
                </a:lnTo>
                <a:lnTo>
                  <a:pt x="17810" y="24920"/>
                </a:lnTo>
                <a:lnTo>
                  <a:pt x="17820" y="24930"/>
                </a:lnTo>
                <a:lnTo>
                  <a:pt x="17830" y="24930"/>
                </a:lnTo>
                <a:lnTo>
                  <a:pt x="17840" y="24930"/>
                </a:lnTo>
                <a:lnTo>
                  <a:pt x="17850" y="24930"/>
                </a:lnTo>
                <a:lnTo>
                  <a:pt x="17860" y="24930"/>
                </a:lnTo>
                <a:lnTo>
                  <a:pt x="17870" y="24930"/>
                </a:lnTo>
                <a:lnTo>
                  <a:pt x="17880" y="24930"/>
                </a:lnTo>
                <a:lnTo>
                  <a:pt x="17880" y="24940"/>
                </a:lnTo>
                <a:lnTo>
                  <a:pt x="17890" y="24940"/>
                </a:lnTo>
                <a:lnTo>
                  <a:pt x="17900" y="24940"/>
                </a:lnTo>
                <a:lnTo>
                  <a:pt x="17910" y="24940"/>
                </a:lnTo>
                <a:lnTo>
                  <a:pt x="17930" y="24950"/>
                </a:lnTo>
                <a:lnTo>
                  <a:pt x="17930" y="24960"/>
                </a:lnTo>
                <a:lnTo>
                  <a:pt x="17940" y="24960"/>
                </a:lnTo>
                <a:lnTo>
                  <a:pt x="17940" y="24970"/>
                </a:lnTo>
                <a:lnTo>
                  <a:pt x="17950" y="24970"/>
                </a:lnTo>
                <a:lnTo>
                  <a:pt x="17960" y="24980"/>
                </a:lnTo>
                <a:lnTo>
                  <a:pt x="17970" y="24990"/>
                </a:lnTo>
                <a:lnTo>
                  <a:pt x="17970" y="25000"/>
                </a:lnTo>
                <a:lnTo>
                  <a:pt x="17980" y="25010"/>
                </a:lnTo>
                <a:lnTo>
                  <a:pt x="17980" y="25020"/>
                </a:lnTo>
                <a:lnTo>
                  <a:pt x="17980" y="25030"/>
                </a:lnTo>
                <a:lnTo>
                  <a:pt x="17980" y="25040"/>
                </a:lnTo>
                <a:lnTo>
                  <a:pt x="17980" y="25050"/>
                </a:lnTo>
                <a:lnTo>
                  <a:pt x="17990" y="25050"/>
                </a:lnTo>
                <a:lnTo>
                  <a:pt x="17990" y="25060"/>
                </a:lnTo>
                <a:lnTo>
                  <a:pt x="17990" y="25070"/>
                </a:lnTo>
                <a:lnTo>
                  <a:pt x="17990" y="25080"/>
                </a:lnTo>
                <a:lnTo>
                  <a:pt x="17990" y="25090"/>
                </a:lnTo>
                <a:lnTo>
                  <a:pt x="18000" y="25100"/>
                </a:lnTo>
                <a:lnTo>
                  <a:pt x="18000" y="25110"/>
                </a:lnTo>
                <a:lnTo>
                  <a:pt x="18000" y="25120"/>
                </a:lnTo>
                <a:lnTo>
                  <a:pt x="18000" y="25130"/>
                </a:lnTo>
                <a:lnTo>
                  <a:pt x="18000" y="25140"/>
                </a:lnTo>
                <a:lnTo>
                  <a:pt x="18000" y="25150"/>
                </a:lnTo>
                <a:lnTo>
                  <a:pt x="18000" y="25160"/>
                </a:lnTo>
                <a:lnTo>
                  <a:pt x="17990" y="25170"/>
                </a:lnTo>
                <a:lnTo>
                  <a:pt x="17980" y="25210"/>
                </a:lnTo>
                <a:lnTo>
                  <a:pt x="18000" y="25240"/>
                </a:lnTo>
                <a:lnTo>
                  <a:pt x="18010" y="25240"/>
                </a:lnTo>
                <a:lnTo>
                  <a:pt x="18040" y="25260"/>
                </a:lnTo>
                <a:lnTo>
                  <a:pt x="18080" y="25300"/>
                </a:lnTo>
                <a:lnTo>
                  <a:pt x="18100" y="25310"/>
                </a:lnTo>
                <a:lnTo>
                  <a:pt x="18110" y="25320"/>
                </a:lnTo>
                <a:lnTo>
                  <a:pt x="18120" y="25350"/>
                </a:lnTo>
                <a:lnTo>
                  <a:pt x="18130" y="25380"/>
                </a:lnTo>
                <a:lnTo>
                  <a:pt x="18130" y="25390"/>
                </a:lnTo>
                <a:lnTo>
                  <a:pt x="18140" y="25410"/>
                </a:lnTo>
                <a:lnTo>
                  <a:pt x="18140" y="25450"/>
                </a:lnTo>
                <a:lnTo>
                  <a:pt x="18130" y="25510"/>
                </a:lnTo>
                <a:lnTo>
                  <a:pt x="18140" y="25530"/>
                </a:lnTo>
                <a:lnTo>
                  <a:pt x="18140" y="25540"/>
                </a:lnTo>
                <a:lnTo>
                  <a:pt x="18120" y="25570"/>
                </a:lnTo>
                <a:lnTo>
                  <a:pt x="18090" y="25580"/>
                </a:lnTo>
                <a:lnTo>
                  <a:pt x="18050" y="25590"/>
                </a:lnTo>
                <a:lnTo>
                  <a:pt x="18030" y="25610"/>
                </a:lnTo>
                <a:lnTo>
                  <a:pt x="18020" y="25610"/>
                </a:lnTo>
                <a:lnTo>
                  <a:pt x="18010" y="25650"/>
                </a:lnTo>
                <a:lnTo>
                  <a:pt x="18000" y="25670"/>
                </a:lnTo>
                <a:lnTo>
                  <a:pt x="18000" y="25690"/>
                </a:lnTo>
                <a:lnTo>
                  <a:pt x="18020" y="25720"/>
                </a:lnTo>
                <a:lnTo>
                  <a:pt x="18030" y="25730"/>
                </a:lnTo>
                <a:lnTo>
                  <a:pt x="18030" y="25750"/>
                </a:lnTo>
                <a:lnTo>
                  <a:pt x="18030" y="25760"/>
                </a:lnTo>
                <a:lnTo>
                  <a:pt x="18030" y="25770"/>
                </a:lnTo>
                <a:lnTo>
                  <a:pt x="18040" y="25800"/>
                </a:lnTo>
                <a:lnTo>
                  <a:pt x="18040" y="25810"/>
                </a:lnTo>
                <a:lnTo>
                  <a:pt x="18050" y="25810"/>
                </a:lnTo>
                <a:lnTo>
                  <a:pt x="18060" y="25810"/>
                </a:lnTo>
                <a:lnTo>
                  <a:pt x="18070" y="25800"/>
                </a:lnTo>
                <a:lnTo>
                  <a:pt x="18090" y="25810"/>
                </a:lnTo>
                <a:lnTo>
                  <a:pt x="18100" y="25820"/>
                </a:lnTo>
                <a:lnTo>
                  <a:pt x="18120" y="25840"/>
                </a:lnTo>
                <a:lnTo>
                  <a:pt x="18130" y="25860"/>
                </a:lnTo>
                <a:lnTo>
                  <a:pt x="18140" y="25860"/>
                </a:lnTo>
                <a:lnTo>
                  <a:pt x="18150" y="25870"/>
                </a:lnTo>
                <a:lnTo>
                  <a:pt x="18140" y="25880"/>
                </a:lnTo>
                <a:lnTo>
                  <a:pt x="18130" y="25890"/>
                </a:lnTo>
                <a:lnTo>
                  <a:pt x="18140" y="25900"/>
                </a:lnTo>
                <a:lnTo>
                  <a:pt x="18150" y="25910"/>
                </a:lnTo>
                <a:lnTo>
                  <a:pt x="18150" y="25920"/>
                </a:lnTo>
                <a:lnTo>
                  <a:pt x="18150" y="25940"/>
                </a:lnTo>
                <a:lnTo>
                  <a:pt x="18150" y="25950"/>
                </a:lnTo>
                <a:lnTo>
                  <a:pt x="18140" y="25960"/>
                </a:lnTo>
                <a:lnTo>
                  <a:pt x="18130" y="25970"/>
                </a:lnTo>
                <a:lnTo>
                  <a:pt x="18130" y="25990"/>
                </a:lnTo>
                <a:lnTo>
                  <a:pt x="18130" y="26010"/>
                </a:lnTo>
                <a:lnTo>
                  <a:pt x="18130" y="26030"/>
                </a:lnTo>
                <a:lnTo>
                  <a:pt x="18130" y="26040"/>
                </a:lnTo>
                <a:lnTo>
                  <a:pt x="18120" y="26050"/>
                </a:lnTo>
                <a:lnTo>
                  <a:pt x="18120" y="26060"/>
                </a:lnTo>
                <a:lnTo>
                  <a:pt x="18120" y="26080"/>
                </a:lnTo>
                <a:lnTo>
                  <a:pt x="18120" y="26090"/>
                </a:lnTo>
                <a:lnTo>
                  <a:pt x="18120" y="26110"/>
                </a:lnTo>
                <a:lnTo>
                  <a:pt x="18120" y="26120"/>
                </a:lnTo>
                <a:lnTo>
                  <a:pt x="18110" y="26130"/>
                </a:lnTo>
                <a:lnTo>
                  <a:pt x="18120" y="26140"/>
                </a:lnTo>
                <a:lnTo>
                  <a:pt x="18130" y="26160"/>
                </a:lnTo>
                <a:lnTo>
                  <a:pt x="18140" y="26180"/>
                </a:lnTo>
                <a:lnTo>
                  <a:pt x="18140" y="26200"/>
                </a:lnTo>
                <a:lnTo>
                  <a:pt x="18130" y="26210"/>
                </a:lnTo>
                <a:lnTo>
                  <a:pt x="18140" y="26220"/>
                </a:lnTo>
                <a:lnTo>
                  <a:pt x="18150" y="26230"/>
                </a:lnTo>
                <a:lnTo>
                  <a:pt x="18160" y="26240"/>
                </a:lnTo>
                <a:lnTo>
                  <a:pt x="18160" y="26250"/>
                </a:lnTo>
                <a:lnTo>
                  <a:pt x="18170" y="26260"/>
                </a:lnTo>
                <a:lnTo>
                  <a:pt x="18180" y="26270"/>
                </a:lnTo>
                <a:lnTo>
                  <a:pt x="18190" y="26290"/>
                </a:lnTo>
                <a:lnTo>
                  <a:pt x="18180" y="26300"/>
                </a:lnTo>
                <a:lnTo>
                  <a:pt x="18170" y="26310"/>
                </a:lnTo>
                <a:lnTo>
                  <a:pt x="18160" y="26310"/>
                </a:lnTo>
                <a:lnTo>
                  <a:pt x="18140" y="26300"/>
                </a:lnTo>
                <a:lnTo>
                  <a:pt x="18130" y="26300"/>
                </a:lnTo>
                <a:lnTo>
                  <a:pt x="18130" y="26320"/>
                </a:lnTo>
                <a:lnTo>
                  <a:pt x="18140" y="26320"/>
                </a:lnTo>
                <a:lnTo>
                  <a:pt x="18150" y="26330"/>
                </a:lnTo>
                <a:lnTo>
                  <a:pt x="18150" y="26340"/>
                </a:lnTo>
                <a:lnTo>
                  <a:pt x="18150" y="26350"/>
                </a:lnTo>
                <a:lnTo>
                  <a:pt x="18150" y="26360"/>
                </a:lnTo>
                <a:lnTo>
                  <a:pt x="18140" y="26370"/>
                </a:lnTo>
                <a:lnTo>
                  <a:pt x="18130" y="26380"/>
                </a:lnTo>
                <a:lnTo>
                  <a:pt x="18130" y="26400"/>
                </a:lnTo>
                <a:lnTo>
                  <a:pt x="18150" y="26440"/>
                </a:lnTo>
                <a:lnTo>
                  <a:pt x="18150" y="26460"/>
                </a:lnTo>
                <a:lnTo>
                  <a:pt x="18140" y="26480"/>
                </a:lnTo>
                <a:lnTo>
                  <a:pt x="18140" y="26490"/>
                </a:lnTo>
                <a:lnTo>
                  <a:pt x="18150" y="26500"/>
                </a:lnTo>
                <a:lnTo>
                  <a:pt x="18160" y="26510"/>
                </a:lnTo>
                <a:lnTo>
                  <a:pt x="18160" y="26520"/>
                </a:lnTo>
                <a:lnTo>
                  <a:pt x="18160" y="26530"/>
                </a:lnTo>
                <a:lnTo>
                  <a:pt x="18150" y="26530"/>
                </a:lnTo>
                <a:lnTo>
                  <a:pt x="18150" y="26550"/>
                </a:lnTo>
                <a:lnTo>
                  <a:pt x="18150" y="26560"/>
                </a:lnTo>
                <a:lnTo>
                  <a:pt x="18140" y="26580"/>
                </a:lnTo>
                <a:lnTo>
                  <a:pt x="18130" y="26620"/>
                </a:lnTo>
                <a:lnTo>
                  <a:pt x="18130" y="26640"/>
                </a:lnTo>
                <a:lnTo>
                  <a:pt x="18130" y="26650"/>
                </a:lnTo>
                <a:lnTo>
                  <a:pt x="18140" y="26660"/>
                </a:lnTo>
                <a:lnTo>
                  <a:pt x="18130" y="26680"/>
                </a:lnTo>
                <a:lnTo>
                  <a:pt x="18130" y="26700"/>
                </a:lnTo>
                <a:lnTo>
                  <a:pt x="18140" y="26710"/>
                </a:lnTo>
                <a:lnTo>
                  <a:pt x="18150" y="26730"/>
                </a:lnTo>
                <a:lnTo>
                  <a:pt x="18160" y="26760"/>
                </a:lnTo>
                <a:lnTo>
                  <a:pt x="18170" y="26770"/>
                </a:lnTo>
                <a:lnTo>
                  <a:pt x="18180" y="26780"/>
                </a:lnTo>
                <a:lnTo>
                  <a:pt x="18200" y="26800"/>
                </a:lnTo>
                <a:lnTo>
                  <a:pt x="18210" y="26820"/>
                </a:lnTo>
                <a:lnTo>
                  <a:pt x="18220" y="26840"/>
                </a:lnTo>
                <a:lnTo>
                  <a:pt x="18220" y="26850"/>
                </a:lnTo>
                <a:lnTo>
                  <a:pt x="18230" y="26860"/>
                </a:lnTo>
                <a:lnTo>
                  <a:pt x="18220" y="26870"/>
                </a:lnTo>
                <a:lnTo>
                  <a:pt x="18220" y="26880"/>
                </a:lnTo>
                <a:lnTo>
                  <a:pt x="18230" y="26890"/>
                </a:lnTo>
                <a:lnTo>
                  <a:pt x="18240" y="26900"/>
                </a:lnTo>
                <a:lnTo>
                  <a:pt x="18230" y="26920"/>
                </a:lnTo>
                <a:lnTo>
                  <a:pt x="18230" y="26940"/>
                </a:lnTo>
                <a:lnTo>
                  <a:pt x="18230" y="26960"/>
                </a:lnTo>
                <a:lnTo>
                  <a:pt x="18250" y="26970"/>
                </a:lnTo>
                <a:lnTo>
                  <a:pt x="18250" y="26980"/>
                </a:lnTo>
                <a:lnTo>
                  <a:pt x="18240" y="26980"/>
                </a:lnTo>
                <a:lnTo>
                  <a:pt x="18240" y="26990"/>
                </a:lnTo>
                <a:lnTo>
                  <a:pt x="18240" y="27000"/>
                </a:lnTo>
                <a:lnTo>
                  <a:pt x="18240" y="27010"/>
                </a:lnTo>
                <a:lnTo>
                  <a:pt x="18230" y="27010"/>
                </a:lnTo>
                <a:lnTo>
                  <a:pt x="18230" y="27020"/>
                </a:lnTo>
                <a:lnTo>
                  <a:pt x="18230" y="27040"/>
                </a:lnTo>
                <a:lnTo>
                  <a:pt x="18230" y="27050"/>
                </a:lnTo>
                <a:lnTo>
                  <a:pt x="18240" y="27050"/>
                </a:lnTo>
                <a:lnTo>
                  <a:pt x="18250" y="27060"/>
                </a:lnTo>
                <a:lnTo>
                  <a:pt x="18250" y="27080"/>
                </a:lnTo>
                <a:lnTo>
                  <a:pt x="18240" y="27090"/>
                </a:lnTo>
                <a:lnTo>
                  <a:pt x="18230" y="27100"/>
                </a:lnTo>
                <a:lnTo>
                  <a:pt x="18240" y="27110"/>
                </a:lnTo>
                <a:lnTo>
                  <a:pt x="18250" y="27130"/>
                </a:lnTo>
                <a:lnTo>
                  <a:pt x="18260" y="27140"/>
                </a:lnTo>
                <a:lnTo>
                  <a:pt x="18260" y="27160"/>
                </a:lnTo>
                <a:lnTo>
                  <a:pt x="18260" y="27170"/>
                </a:lnTo>
                <a:lnTo>
                  <a:pt x="18270" y="27190"/>
                </a:lnTo>
                <a:lnTo>
                  <a:pt x="18280" y="27190"/>
                </a:lnTo>
                <a:lnTo>
                  <a:pt x="18290" y="27190"/>
                </a:lnTo>
                <a:lnTo>
                  <a:pt x="18300" y="27200"/>
                </a:lnTo>
                <a:lnTo>
                  <a:pt x="18310" y="27210"/>
                </a:lnTo>
                <a:lnTo>
                  <a:pt x="18350" y="27270"/>
                </a:lnTo>
                <a:lnTo>
                  <a:pt x="18350" y="27280"/>
                </a:lnTo>
                <a:lnTo>
                  <a:pt x="18370" y="27290"/>
                </a:lnTo>
                <a:lnTo>
                  <a:pt x="18380" y="27300"/>
                </a:lnTo>
                <a:lnTo>
                  <a:pt x="18390" y="27320"/>
                </a:lnTo>
                <a:lnTo>
                  <a:pt x="18410" y="27340"/>
                </a:lnTo>
                <a:lnTo>
                  <a:pt x="18420" y="27350"/>
                </a:lnTo>
                <a:lnTo>
                  <a:pt x="18430" y="27370"/>
                </a:lnTo>
                <a:lnTo>
                  <a:pt x="18440" y="27380"/>
                </a:lnTo>
                <a:lnTo>
                  <a:pt x="18450" y="27380"/>
                </a:lnTo>
                <a:lnTo>
                  <a:pt x="18460" y="27370"/>
                </a:lnTo>
                <a:lnTo>
                  <a:pt x="18470" y="27380"/>
                </a:lnTo>
                <a:lnTo>
                  <a:pt x="18480" y="27390"/>
                </a:lnTo>
                <a:lnTo>
                  <a:pt x="18490" y="27410"/>
                </a:lnTo>
                <a:lnTo>
                  <a:pt x="18510" y="27420"/>
                </a:lnTo>
                <a:lnTo>
                  <a:pt x="18530" y="27430"/>
                </a:lnTo>
                <a:lnTo>
                  <a:pt x="18530" y="27440"/>
                </a:lnTo>
                <a:lnTo>
                  <a:pt x="18530" y="27450"/>
                </a:lnTo>
                <a:lnTo>
                  <a:pt x="18550" y="27440"/>
                </a:lnTo>
                <a:lnTo>
                  <a:pt x="18560" y="27430"/>
                </a:lnTo>
                <a:lnTo>
                  <a:pt x="18570" y="27440"/>
                </a:lnTo>
                <a:lnTo>
                  <a:pt x="18590" y="27450"/>
                </a:lnTo>
                <a:lnTo>
                  <a:pt x="18600" y="27460"/>
                </a:lnTo>
                <a:lnTo>
                  <a:pt x="18610" y="27470"/>
                </a:lnTo>
                <a:lnTo>
                  <a:pt x="18640" y="27480"/>
                </a:lnTo>
                <a:lnTo>
                  <a:pt x="18640" y="27490"/>
                </a:lnTo>
                <a:lnTo>
                  <a:pt x="18670" y="27510"/>
                </a:lnTo>
                <a:lnTo>
                  <a:pt x="18710" y="27530"/>
                </a:lnTo>
                <a:lnTo>
                  <a:pt x="18740" y="27530"/>
                </a:lnTo>
                <a:lnTo>
                  <a:pt x="18760" y="27540"/>
                </a:lnTo>
                <a:lnTo>
                  <a:pt x="18770" y="27540"/>
                </a:lnTo>
                <a:lnTo>
                  <a:pt x="18790" y="27550"/>
                </a:lnTo>
                <a:lnTo>
                  <a:pt x="18810" y="27560"/>
                </a:lnTo>
                <a:lnTo>
                  <a:pt x="18820" y="27570"/>
                </a:lnTo>
                <a:lnTo>
                  <a:pt x="18830" y="27580"/>
                </a:lnTo>
                <a:lnTo>
                  <a:pt x="18830" y="27600"/>
                </a:lnTo>
                <a:lnTo>
                  <a:pt x="18830" y="27620"/>
                </a:lnTo>
                <a:lnTo>
                  <a:pt x="18850" y="27630"/>
                </a:lnTo>
                <a:lnTo>
                  <a:pt x="18860" y="27640"/>
                </a:lnTo>
                <a:lnTo>
                  <a:pt x="18860" y="27660"/>
                </a:lnTo>
                <a:lnTo>
                  <a:pt x="18860" y="27670"/>
                </a:lnTo>
                <a:lnTo>
                  <a:pt x="18860" y="27680"/>
                </a:lnTo>
                <a:lnTo>
                  <a:pt x="18870" y="27700"/>
                </a:lnTo>
                <a:lnTo>
                  <a:pt x="18870" y="27720"/>
                </a:lnTo>
                <a:lnTo>
                  <a:pt x="18870" y="27730"/>
                </a:lnTo>
                <a:lnTo>
                  <a:pt x="18870" y="27740"/>
                </a:lnTo>
                <a:lnTo>
                  <a:pt x="18870" y="27750"/>
                </a:lnTo>
                <a:lnTo>
                  <a:pt x="18880" y="27750"/>
                </a:lnTo>
                <a:lnTo>
                  <a:pt x="18890" y="27760"/>
                </a:lnTo>
                <a:lnTo>
                  <a:pt x="18890" y="27770"/>
                </a:lnTo>
                <a:lnTo>
                  <a:pt x="18900" y="27780"/>
                </a:lnTo>
                <a:lnTo>
                  <a:pt x="18910" y="27800"/>
                </a:lnTo>
                <a:lnTo>
                  <a:pt x="18920" y="27810"/>
                </a:lnTo>
                <a:lnTo>
                  <a:pt x="18930" y="27820"/>
                </a:lnTo>
                <a:lnTo>
                  <a:pt x="18930" y="27830"/>
                </a:lnTo>
                <a:lnTo>
                  <a:pt x="18950" y="27850"/>
                </a:lnTo>
                <a:lnTo>
                  <a:pt x="18960" y="27860"/>
                </a:lnTo>
                <a:lnTo>
                  <a:pt x="18970" y="27870"/>
                </a:lnTo>
                <a:lnTo>
                  <a:pt x="18990" y="27890"/>
                </a:lnTo>
                <a:lnTo>
                  <a:pt x="19000" y="27900"/>
                </a:lnTo>
                <a:lnTo>
                  <a:pt x="19010" y="27920"/>
                </a:lnTo>
                <a:lnTo>
                  <a:pt x="19000" y="27920"/>
                </a:lnTo>
                <a:lnTo>
                  <a:pt x="19000" y="27930"/>
                </a:lnTo>
                <a:lnTo>
                  <a:pt x="18990" y="27940"/>
                </a:lnTo>
                <a:lnTo>
                  <a:pt x="19000" y="27950"/>
                </a:lnTo>
                <a:lnTo>
                  <a:pt x="19000" y="27970"/>
                </a:lnTo>
                <a:lnTo>
                  <a:pt x="19000" y="27980"/>
                </a:lnTo>
                <a:lnTo>
                  <a:pt x="19000" y="28000"/>
                </a:lnTo>
                <a:lnTo>
                  <a:pt x="19010" y="28010"/>
                </a:lnTo>
                <a:lnTo>
                  <a:pt x="19010" y="28040"/>
                </a:lnTo>
                <a:lnTo>
                  <a:pt x="19010" y="28050"/>
                </a:lnTo>
                <a:lnTo>
                  <a:pt x="19000" y="28060"/>
                </a:lnTo>
                <a:lnTo>
                  <a:pt x="19000" y="28070"/>
                </a:lnTo>
                <a:lnTo>
                  <a:pt x="19010" y="28070"/>
                </a:lnTo>
                <a:lnTo>
                  <a:pt x="19010" y="28090"/>
                </a:lnTo>
                <a:lnTo>
                  <a:pt x="19010" y="28100"/>
                </a:lnTo>
                <a:lnTo>
                  <a:pt x="19010" y="28110"/>
                </a:lnTo>
                <a:lnTo>
                  <a:pt x="19010" y="28120"/>
                </a:lnTo>
                <a:lnTo>
                  <a:pt x="19010" y="28130"/>
                </a:lnTo>
                <a:lnTo>
                  <a:pt x="19020" y="28130"/>
                </a:lnTo>
                <a:lnTo>
                  <a:pt x="19040" y="28140"/>
                </a:lnTo>
                <a:lnTo>
                  <a:pt x="19050" y="28160"/>
                </a:lnTo>
                <a:lnTo>
                  <a:pt x="19060" y="28180"/>
                </a:lnTo>
                <a:lnTo>
                  <a:pt x="19080" y="28190"/>
                </a:lnTo>
                <a:lnTo>
                  <a:pt x="19090" y="28200"/>
                </a:lnTo>
                <a:lnTo>
                  <a:pt x="19090" y="28210"/>
                </a:lnTo>
                <a:lnTo>
                  <a:pt x="19100" y="28230"/>
                </a:lnTo>
                <a:lnTo>
                  <a:pt x="19090" y="28250"/>
                </a:lnTo>
                <a:lnTo>
                  <a:pt x="19090" y="28260"/>
                </a:lnTo>
                <a:lnTo>
                  <a:pt x="19090" y="28270"/>
                </a:lnTo>
                <a:lnTo>
                  <a:pt x="19100" y="28280"/>
                </a:lnTo>
                <a:lnTo>
                  <a:pt x="19110" y="28280"/>
                </a:lnTo>
                <a:lnTo>
                  <a:pt x="19130" y="28290"/>
                </a:lnTo>
                <a:lnTo>
                  <a:pt x="19140" y="28300"/>
                </a:lnTo>
                <a:lnTo>
                  <a:pt x="19150" y="28310"/>
                </a:lnTo>
                <a:lnTo>
                  <a:pt x="19170" y="28320"/>
                </a:lnTo>
                <a:lnTo>
                  <a:pt x="19180" y="28330"/>
                </a:lnTo>
                <a:lnTo>
                  <a:pt x="19180" y="28340"/>
                </a:lnTo>
                <a:lnTo>
                  <a:pt x="19180" y="28360"/>
                </a:lnTo>
                <a:lnTo>
                  <a:pt x="19200" y="28370"/>
                </a:lnTo>
                <a:lnTo>
                  <a:pt x="19210" y="28390"/>
                </a:lnTo>
                <a:lnTo>
                  <a:pt x="19220" y="28410"/>
                </a:lnTo>
                <a:lnTo>
                  <a:pt x="19230" y="28420"/>
                </a:lnTo>
                <a:lnTo>
                  <a:pt x="19240" y="28440"/>
                </a:lnTo>
                <a:lnTo>
                  <a:pt x="19240" y="28450"/>
                </a:lnTo>
                <a:lnTo>
                  <a:pt x="19240" y="28460"/>
                </a:lnTo>
                <a:lnTo>
                  <a:pt x="19250" y="28480"/>
                </a:lnTo>
                <a:lnTo>
                  <a:pt x="19250" y="28490"/>
                </a:lnTo>
                <a:lnTo>
                  <a:pt x="19260" y="28510"/>
                </a:lnTo>
                <a:lnTo>
                  <a:pt x="19260" y="28520"/>
                </a:lnTo>
                <a:lnTo>
                  <a:pt x="19260" y="28540"/>
                </a:lnTo>
                <a:lnTo>
                  <a:pt x="19240" y="28550"/>
                </a:lnTo>
                <a:lnTo>
                  <a:pt x="19240" y="28560"/>
                </a:lnTo>
                <a:lnTo>
                  <a:pt x="19250" y="28580"/>
                </a:lnTo>
                <a:lnTo>
                  <a:pt x="19260" y="28600"/>
                </a:lnTo>
                <a:lnTo>
                  <a:pt x="19260" y="28620"/>
                </a:lnTo>
                <a:lnTo>
                  <a:pt x="19270" y="28640"/>
                </a:lnTo>
                <a:lnTo>
                  <a:pt x="19280" y="28650"/>
                </a:lnTo>
                <a:lnTo>
                  <a:pt x="19300" y="28660"/>
                </a:lnTo>
                <a:lnTo>
                  <a:pt x="19310" y="28660"/>
                </a:lnTo>
                <a:lnTo>
                  <a:pt x="19320" y="28670"/>
                </a:lnTo>
                <a:lnTo>
                  <a:pt x="19320" y="28690"/>
                </a:lnTo>
                <a:lnTo>
                  <a:pt x="19310" y="28700"/>
                </a:lnTo>
                <a:lnTo>
                  <a:pt x="19310" y="28710"/>
                </a:lnTo>
                <a:lnTo>
                  <a:pt x="19320" y="28730"/>
                </a:lnTo>
                <a:lnTo>
                  <a:pt x="19310" y="28740"/>
                </a:lnTo>
                <a:lnTo>
                  <a:pt x="19310" y="28750"/>
                </a:lnTo>
                <a:lnTo>
                  <a:pt x="19310" y="28760"/>
                </a:lnTo>
                <a:lnTo>
                  <a:pt x="19310" y="28770"/>
                </a:lnTo>
                <a:lnTo>
                  <a:pt x="19300" y="28780"/>
                </a:lnTo>
                <a:lnTo>
                  <a:pt x="19310" y="28790"/>
                </a:lnTo>
                <a:lnTo>
                  <a:pt x="19310" y="28800"/>
                </a:lnTo>
                <a:lnTo>
                  <a:pt x="19300" y="28800"/>
                </a:lnTo>
                <a:lnTo>
                  <a:pt x="19300" y="28810"/>
                </a:lnTo>
                <a:lnTo>
                  <a:pt x="19300" y="28830"/>
                </a:lnTo>
                <a:lnTo>
                  <a:pt x="19310" y="28840"/>
                </a:lnTo>
                <a:lnTo>
                  <a:pt x="19310" y="28850"/>
                </a:lnTo>
                <a:lnTo>
                  <a:pt x="19310" y="28870"/>
                </a:lnTo>
                <a:lnTo>
                  <a:pt x="19320" y="28880"/>
                </a:lnTo>
                <a:lnTo>
                  <a:pt x="19330" y="28900"/>
                </a:lnTo>
                <a:lnTo>
                  <a:pt x="19330" y="28910"/>
                </a:lnTo>
                <a:lnTo>
                  <a:pt x="19320" y="28920"/>
                </a:lnTo>
                <a:lnTo>
                  <a:pt x="19320" y="28950"/>
                </a:lnTo>
                <a:lnTo>
                  <a:pt x="19320" y="28960"/>
                </a:lnTo>
                <a:lnTo>
                  <a:pt x="19320" y="28970"/>
                </a:lnTo>
                <a:lnTo>
                  <a:pt x="19330" y="28980"/>
                </a:lnTo>
                <a:lnTo>
                  <a:pt x="19340" y="29010"/>
                </a:lnTo>
                <a:lnTo>
                  <a:pt x="19350" y="29040"/>
                </a:lnTo>
                <a:lnTo>
                  <a:pt x="19370" y="29070"/>
                </a:lnTo>
                <a:lnTo>
                  <a:pt x="19390" y="29090"/>
                </a:lnTo>
                <a:lnTo>
                  <a:pt x="19390" y="29110"/>
                </a:lnTo>
                <a:lnTo>
                  <a:pt x="19390" y="29120"/>
                </a:lnTo>
                <a:lnTo>
                  <a:pt x="19390" y="29130"/>
                </a:lnTo>
                <a:lnTo>
                  <a:pt x="19390" y="29140"/>
                </a:lnTo>
                <a:lnTo>
                  <a:pt x="19390" y="29170"/>
                </a:lnTo>
                <a:lnTo>
                  <a:pt x="19400" y="29200"/>
                </a:lnTo>
                <a:lnTo>
                  <a:pt x="19410" y="29210"/>
                </a:lnTo>
                <a:lnTo>
                  <a:pt x="19410" y="29220"/>
                </a:lnTo>
                <a:lnTo>
                  <a:pt x="19420" y="29230"/>
                </a:lnTo>
                <a:lnTo>
                  <a:pt x="19420" y="29250"/>
                </a:lnTo>
                <a:lnTo>
                  <a:pt x="19430" y="29270"/>
                </a:lnTo>
                <a:lnTo>
                  <a:pt x="19440" y="29300"/>
                </a:lnTo>
                <a:lnTo>
                  <a:pt x="19440" y="29310"/>
                </a:lnTo>
                <a:lnTo>
                  <a:pt x="19440" y="29330"/>
                </a:lnTo>
                <a:lnTo>
                  <a:pt x="19420" y="29350"/>
                </a:lnTo>
                <a:lnTo>
                  <a:pt x="19420" y="29360"/>
                </a:lnTo>
                <a:lnTo>
                  <a:pt x="19420" y="29370"/>
                </a:lnTo>
                <a:lnTo>
                  <a:pt x="19420" y="29380"/>
                </a:lnTo>
                <a:lnTo>
                  <a:pt x="19430" y="29390"/>
                </a:lnTo>
                <a:lnTo>
                  <a:pt x="19440" y="29390"/>
                </a:lnTo>
                <a:lnTo>
                  <a:pt x="19450" y="29400"/>
                </a:lnTo>
                <a:lnTo>
                  <a:pt x="19460" y="29410"/>
                </a:lnTo>
                <a:lnTo>
                  <a:pt x="19470" y="29420"/>
                </a:lnTo>
                <a:lnTo>
                  <a:pt x="19480" y="29430"/>
                </a:lnTo>
                <a:lnTo>
                  <a:pt x="19490" y="29430"/>
                </a:lnTo>
                <a:lnTo>
                  <a:pt x="19490" y="29440"/>
                </a:lnTo>
                <a:lnTo>
                  <a:pt x="19500" y="29460"/>
                </a:lnTo>
                <a:lnTo>
                  <a:pt x="19500" y="29470"/>
                </a:lnTo>
                <a:lnTo>
                  <a:pt x="19500" y="29480"/>
                </a:lnTo>
                <a:lnTo>
                  <a:pt x="19510" y="29490"/>
                </a:lnTo>
                <a:lnTo>
                  <a:pt x="19500" y="29500"/>
                </a:lnTo>
                <a:lnTo>
                  <a:pt x="19490" y="29510"/>
                </a:lnTo>
                <a:lnTo>
                  <a:pt x="19500" y="29520"/>
                </a:lnTo>
                <a:lnTo>
                  <a:pt x="19510" y="29520"/>
                </a:lnTo>
                <a:lnTo>
                  <a:pt x="19520" y="29520"/>
                </a:lnTo>
                <a:lnTo>
                  <a:pt x="19530" y="29530"/>
                </a:lnTo>
                <a:lnTo>
                  <a:pt x="19530" y="29550"/>
                </a:lnTo>
                <a:lnTo>
                  <a:pt x="19530" y="29580"/>
                </a:lnTo>
                <a:lnTo>
                  <a:pt x="19530" y="29610"/>
                </a:lnTo>
                <a:lnTo>
                  <a:pt x="19510" y="29620"/>
                </a:lnTo>
                <a:lnTo>
                  <a:pt x="19500" y="29630"/>
                </a:lnTo>
                <a:lnTo>
                  <a:pt x="19500" y="29640"/>
                </a:lnTo>
                <a:lnTo>
                  <a:pt x="19510" y="29640"/>
                </a:lnTo>
                <a:lnTo>
                  <a:pt x="19510" y="29650"/>
                </a:lnTo>
                <a:lnTo>
                  <a:pt x="19500" y="29660"/>
                </a:lnTo>
                <a:lnTo>
                  <a:pt x="19500" y="29670"/>
                </a:lnTo>
                <a:lnTo>
                  <a:pt x="19500" y="29680"/>
                </a:lnTo>
                <a:lnTo>
                  <a:pt x="19510" y="29690"/>
                </a:lnTo>
                <a:lnTo>
                  <a:pt x="19520" y="29690"/>
                </a:lnTo>
                <a:lnTo>
                  <a:pt x="19520" y="29700"/>
                </a:lnTo>
                <a:lnTo>
                  <a:pt x="19520" y="29710"/>
                </a:lnTo>
                <a:lnTo>
                  <a:pt x="19530" y="29750"/>
                </a:lnTo>
                <a:lnTo>
                  <a:pt x="19520" y="29770"/>
                </a:lnTo>
                <a:lnTo>
                  <a:pt x="19510" y="29790"/>
                </a:lnTo>
                <a:lnTo>
                  <a:pt x="19510" y="29800"/>
                </a:lnTo>
                <a:lnTo>
                  <a:pt x="19500" y="29810"/>
                </a:lnTo>
                <a:lnTo>
                  <a:pt x="19500" y="29820"/>
                </a:lnTo>
                <a:lnTo>
                  <a:pt x="19500" y="29830"/>
                </a:lnTo>
                <a:lnTo>
                  <a:pt x="19500" y="29840"/>
                </a:lnTo>
                <a:lnTo>
                  <a:pt x="19500" y="29870"/>
                </a:lnTo>
                <a:lnTo>
                  <a:pt x="19500" y="29890"/>
                </a:lnTo>
                <a:lnTo>
                  <a:pt x="19490" y="29910"/>
                </a:lnTo>
                <a:lnTo>
                  <a:pt x="19490" y="29930"/>
                </a:lnTo>
                <a:lnTo>
                  <a:pt x="19500" y="29940"/>
                </a:lnTo>
                <a:lnTo>
                  <a:pt x="19520" y="29940"/>
                </a:lnTo>
                <a:lnTo>
                  <a:pt x="19540" y="29950"/>
                </a:lnTo>
                <a:lnTo>
                  <a:pt x="19530" y="29960"/>
                </a:lnTo>
                <a:lnTo>
                  <a:pt x="19530" y="29970"/>
                </a:lnTo>
                <a:lnTo>
                  <a:pt x="19540" y="29980"/>
                </a:lnTo>
                <a:lnTo>
                  <a:pt x="19540" y="29990"/>
                </a:lnTo>
                <a:lnTo>
                  <a:pt x="19540" y="30000"/>
                </a:lnTo>
                <a:lnTo>
                  <a:pt x="19530" y="30010"/>
                </a:lnTo>
                <a:lnTo>
                  <a:pt x="19520" y="30040"/>
                </a:lnTo>
                <a:lnTo>
                  <a:pt x="19490" y="30090"/>
                </a:lnTo>
                <a:lnTo>
                  <a:pt x="19480" y="30110"/>
                </a:lnTo>
                <a:lnTo>
                  <a:pt x="19470" y="30120"/>
                </a:lnTo>
                <a:lnTo>
                  <a:pt x="19460" y="30110"/>
                </a:lnTo>
                <a:lnTo>
                  <a:pt x="19450" y="30120"/>
                </a:lnTo>
                <a:lnTo>
                  <a:pt x="19440" y="30120"/>
                </a:lnTo>
                <a:lnTo>
                  <a:pt x="19430" y="30130"/>
                </a:lnTo>
                <a:lnTo>
                  <a:pt x="19420" y="30140"/>
                </a:lnTo>
                <a:lnTo>
                  <a:pt x="19430" y="30150"/>
                </a:lnTo>
                <a:lnTo>
                  <a:pt x="19430" y="30170"/>
                </a:lnTo>
                <a:lnTo>
                  <a:pt x="19410" y="30170"/>
                </a:lnTo>
                <a:lnTo>
                  <a:pt x="19400" y="30170"/>
                </a:lnTo>
                <a:lnTo>
                  <a:pt x="19390" y="30170"/>
                </a:lnTo>
                <a:lnTo>
                  <a:pt x="19380" y="30160"/>
                </a:lnTo>
                <a:lnTo>
                  <a:pt x="19360" y="30160"/>
                </a:lnTo>
                <a:lnTo>
                  <a:pt x="19350" y="30160"/>
                </a:lnTo>
                <a:lnTo>
                  <a:pt x="19360" y="30170"/>
                </a:lnTo>
                <a:lnTo>
                  <a:pt x="19360" y="30200"/>
                </a:lnTo>
                <a:lnTo>
                  <a:pt x="19360" y="30210"/>
                </a:lnTo>
                <a:lnTo>
                  <a:pt x="19350" y="30210"/>
                </a:lnTo>
                <a:lnTo>
                  <a:pt x="19350" y="30220"/>
                </a:lnTo>
                <a:lnTo>
                  <a:pt x="19350" y="30250"/>
                </a:lnTo>
                <a:lnTo>
                  <a:pt x="19350" y="30260"/>
                </a:lnTo>
                <a:lnTo>
                  <a:pt x="19360" y="30270"/>
                </a:lnTo>
                <a:lnTo>
                  <a:pt x="19350" y="30280"/>
                </a:lnTo>
                <a:lnTo>
                  <a:pt x="19360" y="30290"/>
                </a:lnTo>
                <a:lnTo>
                  <a:pt x="19350" y="30300"/>
                </a:lnTo>
                <a:lnTo>
                  <a:pt x="19360" y="30310"/>
                </a:lnTo>
                <a:lnTo>
                  <a:pt x="19370" y="30320"/>
                </a:lnTo>
                <a:lnTo>
                  <a:pt x="19380" y="30340"/>
                </a:lnTo>
                <a:lnTo>
                  <a:pt x="19370" y="30340"/>
                </a:lnTo>
                <a:lnTo>
                  <a:pt x="19360" y="30340"/>
                </a:lnTo>
                <a:lnTo>
                  <a:pt x="19340" y="30330"/>
                </a:lnTo>
                <a:lnTo>
                  <a:pt x="19330" y="30330"/>
                </a:lnTo>
                <a:lnTo>
                  <a:pt x="19320" y="30320"/>
                </a:lnTo>
                <a:lnTo>
                  <a:pt x="19310" y="30310"/>
                </a:lnTo>
                <a:lnTo>
                  <a:pt x="19300" y="30320"/>
                </a:lnTo>
                <a:lnTo>
                  <a:pt x="19290" y="30330"/>
                </a:lnTo>
                <a:lnTo>
                  <a:pt x="19280" y="30340"/>
                </a:lnTo>
                <a:lnTo>
                  <a:pt x="19270" y="30340"/>
                </a:lnTo>
                <a:lnTo>
                  <a:pt x="19260" y="30340"/>
                </a:lnTo>
                <a:lnTo>
                  <a:pt x="19260" y="30350"/>
                </a:lnTo>
                <a:lnTo>
                  <a:pt x="19260" y="30360"/>
                </a:lnTo>
                <a:lnTo>
                  <a:pt x="19260" y="30370"/>
                </a:lnTo>
                <a:lnTo>
                  <a:pt x="19270" y="30370"/>
                </a:lnTo>
                <a:lnTo>
                  <a:pt x="19270" y="30380"/>
                </a:lnTo>
                <a:lnTo>
                  <a:pt x="19270" y="30390"/>
                </a:lnTo>
                <a:lnTo>
                  <a:pt x="19270" y="30400"/>
                </a:lnTo>
                <a:lnTo>
                  <a:pt x="19260" y="30410"/>
                </a:lnTo>
                <a:lnTo>
                  <a:pt x="19250" y="30420"/>
                </a:lnTo>
                <a:lnTo>
                  <a:pt x="19260" y="30430"/>
                </a:lnTo>
                <a:lnTo>
                  <a:pt x="19270" y="30440"/>
                </a:lnTo>
                <a:lnTo>
                  <a:pt x="19270" y="30450"/>
                </a:lnTo>
                <a:lnTo>
                  <a:pt x="19260" y="30460"/>
                </a:lnTo>
                <a:lnTo>
                  <a:pt x="19250" y="30470"/>
                </a:lnTo>
                <a:lnTo>
                  <a:pt x="19250" y="30480"/>
                </a:lnTo>
                <a:lnTo>
                  <a:pt x="19250" y="30490"/>
                </a:lnTo>
                <a:lnTo>
                  <a:pt x="19250" y="30500"/>
                </a:lnTo>
                <a:lnTo>
                  <a:pt x="19240" y="30530"/>
                </a:lnTo>
                <a:lnTo>
                  <a:pt x="19230" y="30540"/>
                </a:lnTo>
                <a:lnTo>
                  <a:pt x="19240" y="30550"/>
                </a:lnTo>
                <a:lnTo>
                  <a:pt x="19250" y="30600"/>
                </a:lnTo>
                <a:lnTo>
                  <a:pt x="19250" y="30610"/>
                </a:lnTo>
                <a:lnTo>
                  <a:pt x="19250" y="30620"/>
                </a:lnTo>
                <a:lnTo>
                  <a:pt x="19240" y="30630"/>
                </a:lnTo>
                <a:lnTo>
                  <a:pt x="19240" y="30640"/>
                </a:lnTo>
                <a:lnTo>
                  <a:pt x="19230" y="30640"/>
                </a:lnTo>
                <a:lnTo>
                  <a:pt x="19230" y="30650"/>
                </a:lnTo>
                <a:lnTo>
                  <a:pt x="19230" y="30670"/>
                </a:lnTo>
                <a:lnTo>
                  <a:pt x="19240" y="30680"/>
                </a:lnTo>
                <a:lnTo>
                  <a:pt x="19230" y="30690"/>
                </a:lnTo>
                <a:lnTo>
                  <a:pt x="19230" y="30700"/>
                </a:lnTo>
                <a:lnTo>
                  <a:pt x="19220" y="30720"/>
                </a:lnTo>
                <a:lnTo>
                  <a:pt x="19200" y="30750"/>
                </a:lnTo>
                <a:lnTo>
                  <a:pt x="19200" y="30770"/>
                </a:lnTo>
                <a:lnTo>
                  <a:pt x="19190" y="30780"/>
                </a:lnTo>
                <a:lnTo>
                  <a:pt x="19180" y="30790"/>
                </a:lnTo>
                <a:lnTo>
                  <a:pt x="19160" y="30810"/>
                </a:lnTo>
                <a:lnTo>
                  <a:pt x="19150" y="30820"/>
                </a:lnTo>
                <a:lnTo>
                  <a:pt x="19150" y="30830"/>
                </a:lnTo>
                <a:lnTo>
                  <a:pt x="19160" y="30840"/>
                </a:lnTo>
                <a:lnTo>
                  <a:pt x="19170" y="30840"/>
                </a:lnTo>
                <a:lnTo>
                  <a:pt x="19170" y="30850"/>
                </a:lnTo>
                <a:lnTo>
                  <a:pt x="19160" y="30880"/>
                </a:lnTo>
                <a:lnTo>
                  <a:pt x="19150" y="30910"/>
                </a:lnTo>
                <a:lnTo>
                  <a:pt x="19130" y="30910"/>
                </a:lnTo>
                <a:lnTo>
                  <a:pt x="19120" y="30930"/>
                </a:lnTo>
                <a:lnTo>
                  <a:pt x="19110" y="30940"/>
                </a:lnTo>
                <a:lnTo>
                  <a:pt x="19110" y="30950"/>
                </a:lnTo>
                <a:lnTo>
                  <a:pt x="19110" y="30960"/>
                </a:lnTo>
                <a:lnTo>
                  <a:pt x="19120" y="30970"/>
                </a:lnTo>
                <a:lnTo>
                  <a:pt x="19130" y="30970"/>
                </a:lnTo>
                <a:lnTo>
                  <a:pt x="19140" y="30970"/>
                </a:lnTo>
                <a:lnTo>
                  <a:pt x="19140" y="30980"/>
                </a:lnTo>
                <a:lnTo>
                  <a:pt x="19130" y="30990"/>
                </a:lnTo>
                <a:lnTo>
                  <a:pt x="19120" y="31000"/>
                </a:lnTo>
                <a:lnTo>
                  <a:pt x="19120" y="31010"/>
                </a:lnTo>
                <a:lnTo>
                  <a:pt x="19110" y="31010"/>
                </a:lnTo>
                <a:lnTo>
                  <a:pt x="19110" y="31020"/>
                </a:lnTo>
                <a:lnTo>
                  <a:pt x="19110" y="31030"/>
                </a:lnTo>
                <a:lnTo>
                  <a:pt x="19120" y="31080"/>
                </a:lnTo>
                <a:lnTo>
                  <a:pt x="19130" y="31090"/>
                </a:lnTo>
                <a:lnTo>
                  <a:pt x="19150" y="31090"/>
                </a:lnTo>
                <a:lnTo>
                  <a:pt x="19170" y="31100"/>
                </a:lnTo>
                <a:lnTo>
                  <a:pt x="19170" y="31110"/>
                </a:lnTo>
                <a:lnTo>
                  <a:pt x="19190" y="31120"/>
                </a:lnTo>
                <a:lnTo>
                  <a:pt x="19200" y="31130"/>
                </a:lnTo>
                <a:lnTo>
                  <a:pt x="19210" y="31130"/>
                </a:lnTo>
                <a:lnTo>
                  <a:pt x="19210" y="31140"/>
                </a:lnTo>
                <a:lnTo>
                  <a:pt x="19200" y="31150"/>
                </a:lnTo>
                <a:lnTo>
                  <a:pt x="19200" y="31180"/>
                </a:lnTo>
                <a:lnTo>
                  <a:pt x="19190" y="31200"/>
                </a:lnTo>
                <a:lnTo>
                  <a:pt x="19190" y="31220"/>
                </a:lnTo>
                <a:lnTo>
                  <a:pt x="19200" y="31230"/>
                </a:lnTo>
                <a:lnTo>
                  <a:pt x="19200" y="31240"/>
                </a:lnTo>
                <a:lnTo>
                  <a:pt x="19230" y="31260"/>
                </a:lnTo>
                <a:lnTo>
                  <a:pt x="19250" y="31280"/>
                </a:lnTo>
                <a:lnTo>
                  <a:pt x="19260" y="31280"/>
                </a:lnTo>
                <a:lnTo>
                  <a:pt x="19270" y="31280"/>
                </a:lnTo>
                <a:lnTo>
                  <a:pt x="19270" y="31290"/>
                </a:lnTo>
                <a:lnTo>
                  <a:pt x="19260" y="31290"/>
                </a:lnTo>
                <a:lnTo>
                  <a:pt x="19250" y="31300"/>
                </a:lnTo>
                <a:lnTo>
                  <a:pt x="19240" y="31320"/>
                </a:lnTo>
                <a:lnTo>
                  <a:pt x="19240" y="31340"/>
                </a:lnTo>
                <a:lnTo>
                  <a:pt x="19240" y="31370"/>
                </a:lnTo>
                <a:lnTo>
                  <a:pt x="19250" y="31370"/>
                </a:lnTo>
                <a:lnTo>
                  <a:pt x="19250" y="31380"/>
                </a:lnTo>
                <a:lnTo>
                  <a:pt x="19250" y="31390"/>
                </a:lnTo>
                <a:lnTo>
                  <a:pt x="19240" y="31390"/>
                </a:lnTo>
                <a:lnTo>
                  <a:pt x="19230" y="31400"/>
                </a:lnTo>
                <a:lnTo>
                  <a:pt x="19230" y="31410"/>
                </a:lnTo>
                <a:lnTo>
                  <a:pt x="19230" y="31430"/>
                </a:lnTo>
                <a:lnTo>
                  <a:pt x="19240" y="31440"/>
                </a:lnTo>
                <a:lnTo>
                  <a:pt x="19240" y="31450"/>
                </a:lnTo>
                <a:lnTo>
                  <a:pt x="19250" y="31480"/>
                </a:lnTo>
                <a:lnTo>
                  <a:pt x="19260" y="31500"/>
                </a:lnTo>
                <a:lnTo>
                  <a:pt x="19270" y="31510"/>
                </a:lnTo>
                <a:lnTo>
                  <a:pt x="19280" y="31510"/>
                </a:lnTo>
                <a:lnTo>
                  <a:pt x="19280" y="31520"/>
                </a:lnTo>
                <a:lnTo>
                  <a:pt x="19280" y="31540"/>
                </a:lnTo>
                <a:lnTo>
                  <a:pt x="19280" y="31550"/>
                </a:lnTo>
                <a:lnTo>
                  <a:pt x="19270" y="31560"/>
                </a:lnTo>
                <a:lnTo>
                  <a:pt x="19260" y="31570"/>
                </a:lnTo>
                <a:lnTo>
                  <a:pt x="19250" y="31590"/>
                </a:lnTo>
                <a:lnTo>
                  <a:pt x="19260" y="31590"/>
                </a:lnTo>
                <a:lnTo>
                  <a:pt x="19260" y="31600"/>
                </a:lnTo>
                <a:lnTo>
                  <a:pt x="19250" y="31610"/>
                </a:lnTo>
                <a:lnTo>
                  <a:pt x="19240" y="31620"/>
                </a:lnTo>
                <a:lnTo>
                  <a:pt x="19240" y="31640"/>
                </a:lnTo>
                <a:lnTo>
                  <a:pt x="19250" y="31640"/>
                </a:lnTo>
                <a:lnTo>
                  <a:pt x="19270" y="31640"/>
                </a:lnTo>
                <a:lnTo>
                  <a:pt x="19280" y="31640"/>
                </a:lnTo>
                <a:lnTo>
                  <a:pt x="19280" y="31650"/>
                </a:lnTo>
                <a:lnTo>
                  <a:pt x="19270" y="31660"/>
                </a:lnTo>
                <a:lnTo>
                  <a:pt x="19270" y="31680"/>
                </a:lnTo>
                <a:lnTo>
                  <a:pt x="19270" y="31690"/>
                </a:lnTo>
                <a:lnTo>
                  <a:pt x="19280" y="31690"/>
                </a:lnTo>
                <a:lnTo>
                  <a:pt x="19270" y="31700"/>
                </a:lnTo>
                <a:lnTo>
                  <a:pt x="19270" y="31710"/>
                </a:lnTo>
                <a:lnTo>
                  <a:pt x="19270" y="31720"/>
                </a:lnTo>
                <a:lnTo>
                  <a:pt x="19280" y="31720"/>
                </a:lnTo>
                <a:lnTo>
                  <a:pt x="19290" y="31730"/>
                </a:lnTo>
                <a:lnTo>
                  <a:pt x="19290" y="31740"/>
                </a:lnTo>
                <a:lnTo>
                  <a:pt x="19290" y="31760"/>
                </a:lnTo>
                <a:lnTo>
                  <a:pt x="19310" y="31780"/>
                </a:lnTo>
                <a:lnTo>
                  <a:pt x="19330" y="31790"/>
                </a:lnTo>
                <a:lnTo>
                  <a:pt x="19350" y="31790"/>
                </a:lnTo>
                <a:lnTo>
                  <a:pt x="19360" y="31780"/>
                </a:lnTo>
                <a:lnTo>
                  <a:pt x="19370" y="31780"/>
                </a:lnTo>
                <a:lnTo>
                  <a:pt x="19380" y="31770"/>
                </a:lnTo>
                <a:lnTo>
                  <a:pt x="19380" y="31750"/>
                </a:lnTo>
                <a:lnTo>
                  <a:pt x="19390" y="31750"/>
                </a:lnTo>
                <a:lnTo>
                  <a:pt x="19400" y="31760"/>
                </a:lnTo>
                <a:lnTo>
                  <a:pt x="19410" y="31770"/>
                </a:lnTo>
                <a:lnTo>
                  <a:pt x="19410" y="31780"/>
                </a:lnTo>
                <a:lnTo>
                  <a:pt x="19420" y="31800"/>
                </a:lnTo>
                <a:lnTo>
                  <a:pt x="19430" y="31800"/>
                </a:lnTo>
                <a:lnTo>
                  <a:pt x="19440" y="31810"/>
                </a:lnTo>
                <a:lnTo>
                  <a:pt x="19430" y="31820"/>
                </a:lnTo>
                <a:lnTo>
                  <a:pt x="19420" y="31840"/>
                </a:lnTo>
                <a:lnTo>
                  <a:pt x="19410" y="31850"/>
                </a:lnTo>
                <a:lnTo>
                  <a:pt x="19400" y="31860"/>
                </a:lnTo>
                <a:lnTo>
                  <a:pt x="19390" y="31880"/>
                </a:lnTo>
                <a:lnTo>
                  <a:pt x="19400" y="31890"/>
                </a:lnTo>
                <a:lnTo>
                  <a:pt x="19400" y="31900"/>
                </a:lnTo>
                <a:lnTo>
                  <a:pt x="19420" y="31890"/>
                </a:lnTo>
                <a:lnTo>
                  <a:pt x="19430" y="31890"/>
                </a:lnTo>
                <a:lnTo>
                  <a:pt x="19450" y="31900"/>
                </a:lnTo>
                <a:lnTo>
                  <a:pt x="19440" y="31910"/>
                </a:lnTo>
                <a:lnTo>
                  <a:pt x="19430" y="31920"/>
                </a:lnTo>
                <a:lnTo>
                  <a:pt x="19420" y="31930"/>
                </a:lnTo>
                <a:lnTo>
                  <a:pt x="19420" y="31950"/>
                </a:lnTo>
                <a:lnTo>
                  <a:pt x="19430" y="31970"/>
                </a:lnTo>
                <a:lnTo>
                  <a:pt x="19430" y="31990"/>
                </a:lnTo>
                <a:lnTo>
                  <a:pt x="19420" y="32020"/>
                </a:lnTo>
                <a:lnTo>
                  <a:pt x="19420" y="32030"/>
                </a:lnTo>
                <a:lnTo>
                  <a:pt x="19430" y="32050"/>
                </a:lnTo>
                <a:lnTo>
                  <a:pt x="19430" y="32060"/>
                </a:lnTo>
                <a:lnTo>
                  <a:pt x="19420" y="32080"/>
                </a:lnTo>
                <a:lnTo>
                  <a:pt x="19420" y="32100"/>
                </a:lnTo>
                <a:lnTo>
                  <a:pt x="19420" y="32140"/>
                </a:lnTo>
                <a:lnTo>
                  <a:pt x="19430" y="32160"/>
                </a:lnTo>
                <a:lnTo>
                  <a:pt x="19430" y="32170"/>
                </a:lnTo>
                <a:lnTo>
                  <a:pt x="19420" y="32190"/>
                </a:lnTo>
                <a:lnTo>
                  <a:pt x="19410" y="32200"/>
                </a:lnTo>
                <a:lnTo>
                  <a:pt x="19420" y="32230"/>
                </a:lnTo>
                <a:lnTo>
                  <a:pt x="19410" y="32250"/>
                </a:lnTo>
                <a:lnTo>
                  <a:pt x="19410" y="32280"/>
                </a:lnTo>
                <a:lnTo>
                  <a:pt x="19420" y="32300"/>
                </a:lnTo>
                <a:lnTo>
                  <a:pt x="19430" y="32310"/>
                </a:lnTo>
                <a:lnTo>
                  <a:pt x="19440" y="32340"/>
                </a:lnTo>
                <a:lnTo>
                  <a:pt x="19450" y="32370"/>
                </a:lnTo>
                <a:lnTo>
                  <a:pt x="19470" y="32380"/>
                </a:lnTo>
                <a:lnTo>
                  <a:pt x="19510" y="32390"/>
                </a:lnTo>
                <a:lnTo>
                  <a:pt x="19530" y="32400"/>
                </a:lnTo>
                <a:lnTo>
                  <a:pt x="19550" y="32420"/>
                </a:lnTo>
                <a:lnTo>
                  <a:pt x="19590" y="32430"/>
                </a:lnTo>
                <a:lnTo>
                  <a:pt x="19610" y="32440"/>
                </a:lnTo>
                <a:lnTo>
                  <a:pt x="19620" y="32470"/>
                </a:lnTo>
                <a:lnTo>
                  <a:pt x="19650" y="32480"/>
                </a:lnTo>
                <a:lnTo>
                  <a:pt x="19670" y="32490"/>
                </a:lnTo>
                <a:lnTo>
                  <a:pt x="19680" y="32510"/>
                </a:lnTo>
                <a:lnTo>
                  <a:pt x="19670" y="32540"/>
                </a:lnTo>
                <a:lnTo>
                  <a:pt x="19670" y="32550"/>
                </a:lnTo>
                <a:lnTo>
                  <a:pt x="19670" y="32560"/>
                </a:lnTo>
                <a:lnTo>
                  <a:pt x="19670" y="32580"/>
                </a:lnTo>
                <a:lnTo>
                  <a:pt x="19670" y="32590"/>
                </a:lnTo>
                <a:lnTo>
                  <a:pt x="19680" y="32620"/>
                </a:lnTo>
                <a:lnTo>
                  <a:pt x="19690" y="32650"/>
                </a:lnTo>
                <a:lnTo>
                  <a:pt x="19700" y="32690"/>
                </a:lnTo>
                <a:lnTo>
                  <a:pt x="19720" y="32730"/>
                </a:lnTo>
                <a:lnTo>
                  <a:pt x="19770" y="32780"/>
                </a:lnTo>
                <a:lnTo>
                  <a:pt x="19800" y="32820"/>
                </a:lnTo>
                <a:lnTo>
                  <a:pt x="19830" y="32850"/>
                </a:lnTo>
                <a:lnTo>
                  <a:pt x="19840" y="32880"/>
                </a:lnTo>
                <a:lnTo>
                  <a:pt x="19860" y="32910"/>
                </a:lnTo>
                <a:lnTo>
                  <a:pt x="19860" y="32930"/>
                </a:lnTo>
                <a:lnTo>
                  <a:pt x="19850" y="32960"/>
                </a:lnTo>
                <a:lnTo>
                  <a:pt x="19840" y="32980"/>
                </a:lnTo>
                <a:lnTo>
                  <a:pt x="19820" y="33000"/>
                </a:lnTo>
                <a:lnTo>
                  <a:pt x="19810" y="33030"/>
                </a:lnTo>
                <a:lnTo>
                  <a:pt x="19830" y="33040"/>
                </a:lnTo>
                <a:lnTo>
                  <a:pt x="19850" y="33060"/>
                </a:lnTo>
                <a:lnTo>
                  <a:pt x="19870" y="33090"/>
                </a:lnTo>
                <a:lnTo>
                  <a:pt x="19890" y="33120"/>
                </a:lnTo>
                <a:lnTo>
                  <a:pt x="19880" y="33150"/>
                </a:lnTo>
                <a:lnTo>
                  <a:pt x="19870" y="33160"/>
                </a:lnTo>
                <a:lnTo>
                  <a:pt x="19870" y="33180"/>
                </a:lnTo>
                <a:lnTo>
                  <a:pt x="19870" y="33190"/>
                </a:lnTo>
                <a:lnTo>
                  <a:pt x="19850" y="33210"/>
                </a:lnTo>
                <a:lnTo>
                  <a:pt x="19840" y="33220"/>
                </a:lnTo>
                <a:lnTo>
                  <a:pt x="19840" y="33240"/>
                </a:lnTo>
                <a:lnTo>
                  <a:pt x="19850" y="33270"/>
                </a:lnTo>
                <a:lnTo>
                  <a:pt x="19860" y="33290"/>
                </a:lnTo>
                <a:lnTo>
                  <a:pt x="19860" y="33310"/>
                </a:lnTo>
                <a:lnTo>
                  <a:pt x="19870" y="33330"/>
                </a:lnTo>
                <a:lnTo>
                  <a:pt x="19890" y="33350"/>
                </a:lnTo>
                <a:lnTo>
                  <a:pt x="19890" y="33370"/>
                </a:lnTo>
                <a:lnTo>
                  <a:pt x="19880" y="33390"/>
                </a:lnTo>
                <a:lnTo>
                  <a:pt x="19880" y="33420"/>
                </a:lnTo>
                <a:lnTo>
                  <a:pt x="19860" y="33460"/>
                </a:lnTo>
                <a:lnTo>
                  <a:pt x="19860" y="33480"/>
                </a:lnTo>
                <a:lnTo>
                  <a:pt x="19870" y="33490"/>
                </a:lnTo>
                <a:lnTo>
                  <a:pt x="19880" y="33510"/>
                </a:lnTo>
                <a:lnTo>
                  <a:pt x="19890" y="33530"/>
                </a:lnTo>
                <a:lnTo>
                  <a:pt x="19900" y="33540"/>
                </a:lnTo>
                <a:lnTo>
                  <a:pt x="19910" y="33550"/>
                </a:lnTo>
                <a:lnTo>
                  <a:pt x="19910" y="33560"/>
                </a:lnTo>
                <a:lnTo>
                  <a:pt x="19910" y="33570"/>
                </a:lnTo>
                <a:lnTo>
                  <a:pt x="19900" y="33570"/>
                </a:lnTo>
                <a:lnTo>
                  <a:pt x="19890" y="33560"/>
                </a:lnTo>
                <a:lnTo>
                  <a:pt x="19890" y="33570"/>
                </a:lnTo>
                <a:lnTo>
                  <a:pt x="19910" y="33580"/>
                </a:lnTo>
                <a:lnTo>
                  <a:pt x="19910" y="33590"/>
                </a:lnTo>
                <a:lnTo>
                  <a:pt x="19910" y="33610"/>
                </a:lnTo>
                <a:lnTo>
                  <a:pt x="19920" y="33620"/>
                </a:lnTo>
                <a:lnTo>
                  <a:pt x="19930" y="33630"/>
                </a:lnTo>
                <a:lnTo>
                  <a:pt x="19940" y="33640"/>
                </a:lnTo>
                <a:lnTo>
                  <a:pt x="19930" y="33640"/>
                </a:lnTo>
                <a:lnTo>
                  <a:pt x="19920" y="33650"/>
                </a:lnTo>
                <a:lnTo>
                  <a:pt x="19920" y="33660"/>
                </a:lnTo>
                <a:lnTo>
                  <a:pt x="19930" y="33680"/>
                </a:lnTo>
                <a:lnTo>
                  <a:pt x="19940" y="33690"/>
                </a:lnTo>
                <a:lnTo>
                  <a:pt x="19920" y="33700"/>
                </a:lnTo>
                <a:lnTo>
                  <a:pt x="19910" y="33730"/>
                </a:lnTo>
                <a:lnTo>
                  <a:pt x="19920" y="33740"/>
                </a:lnTo>
                <a:lnTo>
                  <a:pt x="19950" y="33760"/>
                </a:lnTo>
                <a:lnTo>
                  <a:pt x="19980" y="33770"/>
                </a:lnTo>
                <a:lnTo>
                  <a:pt x="20020" y="33760"/>
                </a:lnTo>
                <a:lnTo>
                  <a:pt x="20050" y="33730"/>
                </a:lnTo>
                <a:lnTo>
                  <a:pt x="20060" y="33690"/>
                </a:lnTo>
                <a:lnTo>
                  <a:pt x="20090" y="33670"/>
                </a:lnTo>
                <a:lnTo>
                  <a:pt x="20120" y="33660"/>
                </a:lnTo>
                <a:lnTo>
                  <a:pt x="20160" y="33670"/>
                </a:lnTo>
                <a:lnTo>
                  <a:pt x="20180" y="33680"/>
                </a:lnTo>
                <a:lnTo>
                  <a:pt x="20190" y="33670"/>
                </a:lnTo>
                <a:lnTo>
                  <a:pt x="20160" y="33700"/>
                </a:lnTo>
                <a:lnTo>
                  <a:pt x="20170" y="33740"/>
                </a:lnTo>
                <a:lnTo>
                  <a:pt x="20210" y="33750"/>
                </a:lnTo>
                <a:lnTo>
                  <a:pt x="20260" y="33790"/>
                </a:lnTo>
                <a:lnTo>
                  <a:pt x="20270" y="33850"/>
                </a:lnTo>
                <a:lnTo>
                  <a:pt x="20250" y="33900"/>
                </a:lnTo>
                <a:lnTo>
                  <a:pt x="20230" y="33960"/>
                </a:lnTo>
                <a:lnTo>
                  <a:pt x="20260" y="34000"/>
                </a:lnTo>
                <a:lnTo>
                  <a:pt x="20250" y="34030"/>
                </a:lnTo>
                <a:lnTo>
                  <a:pt x="20230" y="34040"/>
                </a:lnTo>
                <a:lnTo>
                  <a:pt x="20200" y="34060"/>
                </a:lnTo>
                <a:lnTo>
                  <a:pt x="20220" y="34090"/>
                </a:lnTo>
                <a:lnTo>
                  <a:pt x="20190" y="34130"/>
                </a:lnTo>
                <a:lnTo>
                  <a:pt x="20200" y="34150"/>
                </a:lnTo>
                <a:lnTo>
                  <a:pt x="20220" y="34180"/>
                </a:lnTo>
                <a:lnTo>
                  <a:pt x="20230" y="34200"/>
                </a:lnTo>
                <a:lnTo>
                  <a:pt x="20260" y="34220"/>
                </a:lnTo>
                <a:lnTo>
                  <a:pt x="20260" y="34240"/>
                </a:lnTo>
                <a:lnTo>
                  <a:pt x="20260" y="34250"/>
                </a:lnTo>
                <a:lnTo>
                  <a:pt x="20290" y="34260"/>
                </a:lnTo>
                <a:lnTo>
                  <a:pt x="20300" y="34270"/>
                </a:lnTo>
                <a:lnTo>
                  <a:pt x="20320" y="34280"/>
                </a:lnTo>
                <a:lnTo>
                  <a:pt x="20310" y="34300"/>
                </a:lnTo>
                <a:lnTo>
                  <a:pt x="20330" y="34320"/>
                </a:lnTo>
                <a:lnTo>
                  <a:pt x="20330" y="34340"/>
                </a:lnTo>
                <a:lnTo>
                  <a:pt x="20330" y="34370"/>
                </a:lnTo>
                <a:lnTo>
                  <a:pt x="20310" y="34390"/>
                </a:lnTo>
                <a:lnTo>
                  <a:pt x="20320" y="34400"/>
                </a:lnTo>
                <a:lnTo>
                  <a:pt x="20340" y="34400"/>
                </a:lnTo>
                <a:lnTo>
                  <a:pt x="20370" y="34400"/>
                </a:lnTo>
                <a:lnTo>
                  <a:pt x="20380" y="34420"/>
                </a:lnTo>
                <a:lnTo>
                  <a:pt x="20380" y="34430"/>
                </a:lnTo>
                <a:lnTo>
                  <a:pt x="20370" y="34450"/>
                </a:lnTo>
                <a:lnTo>
                  <a:pt x="20360" y="34470"/>
                </a:lnTo>
                <a:lnTo>
                  <a:pt x="20350" y="34490"/>
                </a:lnTo>
                <a:lnTo>
                  <a:pt x="20340" y="34520"/>
                </a:lnTo>
                <a:lnTo>
                  <a:pt x="20350" y="34580"/>
                </a:lnTo>
                <a:lnTo>
                  <a:pt x="20360" y="34630"/>
                </a:lnTo>
                <a:lnTo>
                  <a:pt x="20370" y="34640"/>
                </a:lnTo>
                <a:lnTo>
                  <a:pt x="20380" y="34650"/>
                </a:lnTo>
                <a:lnTo>
                  <a:pt x="20390" y="34680"/>
                </a:lnTo>
                <a:lnTo>
                  <a:pt x="20380" y="34700"/>
                </a:lnTo>
                <a:lnTo>
                  <a:pt x="20390" y="34720"/>
                </a:lnTo>
                <a:lnTo>
                  <a:pt x="20410" y="34730"/>
                </a:lnTo>
                <a:lnTo>
                  <a:pt x="20440" y="34740"/>
                </a:lnTo>
                <a:lnTo>
                  <a:pt x="20470" y="34750"/>
                </a:lnTo>
                <a:lnTo>
                  <a:pt x="20470" y="34780"/>
                </a:lnTo>
                <a:lnTo>
                  <a:pt x="20460" y="34810"/>
                </a:lnTo>
                <a:lnTo>
                  <a:pt x="20430" y="34830"/>
                </a:lnTo>
                <a:lnTo>
                  <a:pt x="20420" y="34860"/>
                </a:lnTo>
                <a:lnTo>
                  <a:pt x="20410" y="34890"/>
                </a:lnTo>
                <a:lnTo>
                  <a:pt x="20410" y="34910"/>
                </a:lnTo>
                <a:lnTo>
                  <a:pt x="20430" y="34930"/>
                </a:lnTo>
                <a:lnTo>
                  <a:pt x="20430" y="34940"/>
                </a:lnTo>
                <a:lnTo>
                  <a:pt x="20440" y="34950"/>
                </a:lnTo>
                <a:lnTo>
                  <a:pt x="20450" y="34980"/>
                </a:lnTo>
                <a:lnTo>
                  <a:pt x="20460" y="35020"/>
                </a:lnTo>
                <a:lnTo>
                  <a:pt x="20480" y="35060"/>
                </a:lnTo>
                <a:lnTo>
                  <a:pt x="20480" y="35090"/>
                </a:lnTo>
                <a:lnTo>
                  <a:pt x="20470" y="35110"/>
                </a:lnTo>
                <a:lnTo>
                  <a:pt x="20440" y="35170"/>
                </a:lnTo>
                <a:lnTo>
                  <a:pt x="20410" y="35220"/>
                </a:lnTo>
                <a:lnTo>
                  <a:pt x="20410" y="35250"/>
                </a:lnTo>
                <a:lnTo>
                  <a:pt x="20410" y="35280"/>
                </a:lnTo>
                <a:lnTo>
                  <a:pt x="20400" y="35300"/>
                </a:lnTo>
                <a:lnTo>
                  <a:pt x="20370" y="35310"/>
                </a:lnTo>
                <a:lnTo>
                  <a:pt x="20360" y="35330"/>
                </a:lnTo>
                <a:lnTo>
                  <a:pt x="20360" y="35370"/>
                </a:lnTo>
                <a:lnTo>
                  <a:pt x="20350" y="35390"/>
                </a:lnTo>
                <a:lnTo>
                  <a:pt x="20310" y="35410"/>
                </a:lnTo>
                <a:lnTo>
                  <a:pt x="20300" y="35420"/>
                </a:lnTo>
                <a:lnTo>
                  <a:pt x="20280" y="35450"/>
                </a:lnTo>
                <a:lnTo>
                  <a:pt x="20260" y="35510"/>
                </a:lnTo>
                <a:lnTo>
                  <a:pt x="20270" y="35530"/>
                </a:lnTo>
                <a:lnTo>
                  <a:pt x="20260" y="35550"/>
                </a:lnTo>
                <a:lnTo>
                  <a:pt x="20240" y="35560"/>
                </a:lnTo>
                <a:lnTo>
                  <a:pt x="20210" y="35560"/>
                </a:lnTo>
                <a:lnTo>
                  <a:pt x="20190" y="35570"/>
                </a:lnTo>
                <a:lnTo>
                  <a:pt x="20190" y="35600"/>
                </a:lnTo>
                <a:lnTo>
                  <a:pt x="20190" y="35610"/>
                </a:lnTo>
                <a:lnTo>
                  <a:pt x="20180" y="35630"/>
                </a:lnTo>
                <a:lnTo>
                  <a:pt x="20170" y="35640"/>
                </a:lnTo>
                <a:lnTo>
                  <a:pt x="20140" y="35660"/>
                </a:lnTo>
                <a:lnTo>
                  <a:pt x="20110" y="35680"/>
                </a:lnTo>
                <a:lnTo>
                  <a:pt x="20080" y="35700"/>
                </a:lnTo>
                <a:lnTo>
                  <a:pt x="20050" y="35710"/>
                </a:lnTo>
                <a:lnTo>
                  <a:pt x="20030" y="35710"/>
                </a:lnTo>
                <a:lnTo>
                  <a:pt x="20000" y="35720"/>
                </a:lnTo>
                <a:lnTo>
                  <a:pt x="19980" y="35740"/>
                </a:lnTo>
                <a:lnTo>
                  <a:pt x="19970" y="35750"/>
                </a:lnTo>
                <a:lnTo>
                  <a:pt x="19950" y="35750"/>
                </a:lnTo>
                <a:lnTo>
                  <a:pt x="19940" y="35730"/>
                </a:lnTo>
                <a:lnTo>
                  <a:pt x="19930" y="35710"/>
                </a:lnTo>
                <a:lnTo>
                  <a:pt x="19910" y="35690"/>
                </a:lnTo>
                <a:lnTo>
                  <a:pt x="19870" y="35690"/>
                </a:lnTo>
                <a:lnTo>
                  <a:pt x="19850" y="35690"/>
                </a:lnTo>
                <a:lnTo>
                  <a:pt x="19810" y="35700"/>
                </a:lnTo>
                <a:lnTo>
                  <a:pt x="19780" y="35700"/>
                </a:lnTo>
                <a:lnTo>
                  <a:pt x="19760" y="35710"/>
                </a:lnTo>
                <a:lnTo>
                  <a:pt x="19750" y="35730"/>
                </a:lnTo>
                <a:lnTo>
                  <a:pt x="19740" y="35760"/>
                </a:lnTo>
                <a:lnTo>
                  <a:pt x="19740" y="35790"/>
                </a:lnTo>
                <a:lnTo>
                  <a:pt x="19720" y="35820"/>
                </a:lnTo>
                <a:lnTo>
                  <a:pt x="19710" y="35830"/>
                </a:lnTo>
                <a:lnTo>
                  <a:pt x="19680" y="35840"/>
                </a:lnTo>
                <a:lnTo>
                  <a:pt x="19660" y="35850"/>
                </a:lnTo>
                <a:lnTo>
                  <a:pt x="19650" y="35860"/>
                </a:lnTo>
                <a:lnTo>
                  <a:pt x="19630" y="35890"/>
                </a:lnTo>
                <a:lnTo>
                  <a:pt x="19600" y="35910"/>
                </a:lnTo>
                <a:lnTo>
                  <a:pt x="19590" y="35930"/>
                </a:lnTo>
                <a:lnTo>
                  <a:pt x="19590" y="35950"/>
                </a:lnTo>
                <a:lnTo>
                  <a:pt x="19620" y="35970"/>
                </a:lnTo>
                <a:lnTo>
                  <a:pt x="19640" y="35980"/>
                </a:lnTo>
                <a:lnTo>
                  <a:pt x="19650" y="35990"/>
                </a:lnTo>
                <a:lnTo>
                  <a:pt x="19650" y="36010"/>
                </a:lnTo>
                <a:lnTo>
                  <a:pt x="19640" y="36030"/>
                </a:lnTo>
                <a:lnTo>
                  <a:pt x="19630" y="36050"/>
                </a:lnTo>
                <a:lnTo>
                  <a:pt x="19640" y="36080"/>
                </a:lnTo>
                <a:lnTo>
                  <a:pt x="19660" y="36090"/>
                </a:lnTo>
                <a:lnTo>
                  <a:pt x="19670" y="36110"/>
                </a:lnTo>
                <a:lnTo>
                  <a:pt x="19670" y="36120"/>
                </a:lnTo>
                <a:lnTo>
                  <a:pt x="19650" y="36130"/>
                </a:lnTo>
                <a:lnTo>
                  <a:pt x="19660" y="36170"/>
                </a:lnTo>
                <a:lnTo>
                  <a:pt x="19660" y="36210"/>
                </a:lnTo>
                <a:lnTo>
                  <a:pt x="19640" y="36240"/>
                </a:lnTo>
                <a:lnTo>
                  <a:pt x="19650" y="36260"/>
                </a:lnTo>
                <a:lnTo>
                  <a:pt x="19680" y="36270"/>
                </a:lnTo>
                <a:lnTo>
                  <a:pt x="19700" y="36250"/>
                </a:lnTo>
                <a:lnTo>
                  <a:pt x="19720" y="36260"/>
                </a:lnTo>
                <a:lnTo>
                  <a:pt x="19720" y="36270"/>
                </a:lnTo>
                <a:lnTo>
                  <a:pt x="19710" y="36290"/>
                </a:lnTo>
                <a:lnTo>
                  <a:pt x="19700" y="36310"/>
                </a:lnTo>
                <a:lnTo>
                  <a:pt x="19660" y="36390"/>
                </a:lnTo>
                <a:lnTo>
                  <a:pt x="19660" y="36410"/>
                </a:lnTo>
                <a:lnTo>
                  <a:pt x="19660" y="36450"/>
                </a:lnTo>
                <a:lnTo>
                  <a:pt x="19660" y="36480"/>
                </a:lnTo>
                <a:lnTo>
                  <a:pt x="19680" y="36510"/>
                </a:lnTo>
                <a:lnTo>
                  <a:pt x="19680" y="36530"/>
                </a:lnTo>
                <a:lnTo>
                  <a:pt x="19680" y="36560"/>
                </a:lnTo>
                <a:lnTo>
                  <a:pt x="19690" y="36600"/>
                </a:lnTo>
                <a:lnTo>
                  <a:pt x="19670" y="36620"/>
                </a:lnTo>
                <a:lnTo>
                  <a:pt x="19640" y="36610"/>
                </a:lnTo>
                <a:lnTo>
                  <a:pt x="19610" y="36620"/>
                </a:lnTo>
                <a:lnTo>
                  <a:pt x="19600" y="36630"/>
                </a:lnTo>
                <a:lnTo>
                  <a:pt x="19570" y="36610"/>
                </a:lnTo>
                <a:lnTo>
                  <a:pt x="19530" y="36600"/>
                </a:lnTo>
                <a:lnTo>
                  <a:pt x="19500" y="36620"/>
                </a:lnTo>
                <a:lnTo>
                  <a:pt x="19520" y="36660"/>
                </a:lnTo>
                <a:lnTo>
                  <a:pt x="19520" y="36680"/>
                </a:lnTo>
                <a:lnTo>
                  <a:pt x="19480" y="36700"/>
                </a:lnTo>
                <a:lnTo>
                  <a:pt x="19450" y="36730"/>
                </a:lnTo>
                <a:lnTo>
                  <a:pt x="19400" y="36770"/>
                </a:lnTo>
                <a:lnTo>
                  <a:pt x="19400" y="36830"/>
                </a:lnTo>
                <a:lnTo>
                  <a:pt x="19360" y="36920"/>
                </a:lnTo>
                <a:lnTo>
                  <a:pt x="19320" y="36950"/>
                </a:lnTo>
                <a:lnTo>
                  <a:pt x="19290" y="36970"/>
                </a:lnTo>
                <a:lnTo>
                  <a:pt x="19230" y="37020"/>
                </a:lnTo>
                <a:lnTo>
                  <a:pt x="19200" y="37070"/>
                </a:lnTo>
                <a:lnTo>
                  <a:pt x="19180" y="37130"/>
                </a:lnTo>
                <a:lnTo>
                  <a:pt x="19120" y="37180"/>
                </a:lnTo>
                <a:lnTo>
                  <a:pt x="19050" y="37240"/>
                </a:lnTo>
                <a:lnTo>
                  <a:pt x="19010" y="37310"/>
                </a:lnTo>
                <a:lnTo>
                  <a:pt x="18970" y="37360"/>
                </a:lnTo>
                <a:lnTo>
                  <a:pt x="18940" y="37440"/>
                </a:lnTo>
                <a:lnTo>
                  <a:pt x="18950" y="37480"/>
                </a:lnTo>
                <a:lnTo>
                  <a:pt x="18950" y="37520"/>
                </a:lnTo>
                <a:lnTo>
                  <a:pt x="18930" y="37550"/>
                </a:lnTo>
                <a:lnTo>
                  <a:pt x="18880" y="37560"/>
                </a:lnTo>
                <a:lnTo>
                  <a:pt x="18840" y="37560"/>
                </a:lnTo>
                <a:lnTo>
                  <a:pt x="18770" y="37570"/>
                </a:lnTo>
                <a:lnTo>
                  <a:pt x="18700" y="37580"/>
                </a:lnTo>
                <a:lnTo>
                  <a:pt x="18670" y="37580"/>
                </a:lnTo>
                <a:lnTo>
                  <a:pt x="18610" y="37590"/>
                </a:lnTo>
                <a:lnTo>
                  <a:pt x="18570" y="37610"/>
                </a:lnTo>
                <a:lnTo>
                  <a:pt x="18500" y="37630"/>
                </a:lnTo>
                <a:lnTo>
                  <a:pt x="18450" y="37650"/>
                </a:lnTo>
                <a:lnTo>
                  <a:pt x="18400" y="37680"/>
                </a:lnTo>
                <a:lnTo>
                  <a:pt x="18360" y="37720"/>
                </a:lnTo>
                <a:lnTo>
                  <a:pt x="18320" y="37800"/>
                </a:lnTo>
                <a:lnTo>
                  <a:pt x="18310" y="37870"/>
                </a:lnTo>
                <a:lnTo>
                  <a:pt x="18330" y="37950"/>
                </a:lnTo>
                <a:lnTo>
                  <a:pt x="18340" y="38020"/>
                </a:lnTo>
                <a:lnTo>
                  <a:pt x="18340" y="38080"/>
                </a:lnTo>
                <a:lnTo>
                  <a:pt x="18340" y="38130"/>
                </a:lnTo>
                <a:lnTo>
                  <a:pt x="18360" y="38180"/>
                </a:lnTo>
                <a:lnTo>
                  <a:pt x="18400" y="38190"/>
                </a:lnTo>
                <a:lnTo>
                  <a:pt x="18410" y="38190"/>
                </a:lnTo>
                <a:lnTo>
                  <a:pt x="18440" y="38210"/>
                </a:lnTo>
                <a:lnTo>
                  <a:pt x="18470" y="38230"/>
                </a:lnTo>
                <a:lnTo>
                  <a:pt x="18490" y="38250"/>
                </a:lnTo>
                <a:lnTo>
                  <a:pt x="18500" y="38260"/>
                </a:lnTo>
                <a:lnTo>
                  <a:pt x="18520" y="38280"/>
                </a:lnTo>
                <a:lnTo>
                  <a:pt x="18540" y="38310"/>
                </a:lnTo>
                <a:lnTo>
                  <a:pt x="18540" y="38340"/>
                </a:lnTo>
                <a:lnTo>
                  <a:pt x="18520" y="38390"/>
                </a:lnTo>
                <a:lnTo>
                  <a:pt x="18510" y="38400"/>
                </a:lnTo>
                <a:lnTo>
                  <a:pt x="18500" y="38410"/>
                </a:lnTo>
                <a:lnTo>
                  <a:pt x="18470" y="38440"/>
                </a:lnTo>
                <a:lnTo>
                  <a:pt x="18460" y="38460"/>
                </a:lnTo>
                <a:lnTo>
                  <a:pt x="18450" y="38480"/>
                </a:lnTo>
                <a:lnTo>
                  <a:pt x="18450" y="38490"/>
                </a:lnTo>
                <a:lnTo>
                  <a:pt x="18440" y="38490"/>
                </a:lnTo>
                <a:lnTo>
                  <a:pt x="18430" y="38560"/>
                </a:lnTo>
                <a:lnTo>
                  <a:pt x="18430" y="38630"/>
                </a:lnTo>
                <a:lnTo>
                  <a:pt x="18430" y="38680"/>
                </a:lnTo>
                <a:lnTo>
                  <a:pt x="18430" y="38700"/>
                </a:lnTo>
                <a:lnTo>
                  <a:pt x="18400" y="38730"/>
                </a:lnTo>
                <a:lnTo>
                  <a:pt x="18340" y="38780"/>
                </a:lnTo>
                <a:lnTo>
                  <a:pt x="18330" y="38810"/>
                </a:lnTo>
                <a:lnTo>
                  <a:pt x="18320" y="38820"/>
                </a:lnTo>
                <a:lnTo>
                  <a:pt x="18280" y="38880"/>
                </a:lnTo>
                <a:lnTo>
                  <a:pt x="18240" y="38940"/>
                </a:lnTo>
                <a:lnTo>
                  <a:pt x="18230" y="38980"/>
                </a:lnTo>
                <a:lnTo>
                  <a:pt x="18210" y="39020"/>
                </a:lnTo>
                <a:lnTo>
                  <a:pt x="18180" y="39060"/>
                </a:lnTo>
                <a:lnTo>
                  <a:pt x="18140" y="39100"/>
                </a:lnTo>
                <a:lnTo>
                  <a:pt x="18120" y="39140"/>
                </a:lnTo>
                <a:lnTo>
                  <a:pt x="18120" y="39180"/>
                </a:lnTo>
                <a:lnTo>
                  <a:pt x="18120" y="39230"/>
                </a:lnTo>
                <a:lnTo>
                  <a:pt x="18120" y="39310"/>
                </a:lnTo>
                <a:lnTo>
                  <a:pt x="18100" y="39360"/>
                </a:lnTo>
                <a:lnTo>
                  <a:pt x="18090" y="39400"/>
                </a:lnTo>
                <a:lnTo>
                  <a:pt x="18080" y="39420"/>
                </a:lnTo>
                <a:lnTo>
                  <a:pt x="18070" y="39460"/>
                </a:lnTo>
                <a:lnTo>
                  <a:pt x="18070" y="39470"/>
                </a:lnTo>
                <a:lnTo>
                  <a:pt x="18070" y="39490"/>
                </a:lnTo>
                <a:lnTo>
                  <a:pt x="18100" y="39510"/>
                </a:lnTo>
                <a:lnTo>
                  <a:pt x="18130" y="39540"/>
                </a:lnTo>
                <a:lnTo>
                  <a:pt x="18190" y="39570"/>
                </a:lnTo>
                <a:lnTo>
                  <a:pt x="18200" y="39600"/>
                </a:lnTo>
                <a:lnTo>
                  <a:pt x="18210" y="39620"/>
                </a:lnTo>
                <a:lnTo>
                  <a:pt x="18210" y="39650"/>
                </a:lnTo>
                <a:lnTo>
                  <a:pt x="18200" y="39680"/>
                </a:lnTo>
                <a:lnTo>
                  <a:pt x="18200" y="39700"/>
                </a:lnTo>
                <a:lnTo>
                  <a:pt x="18160" y="39740"/>
                </a:lnTo>
                <a:lnTo>
                  <a:pt x="18150" y="39750"/>
                </a:lnTo>
                <a:lnTo>
                  <a:pt x="18120" y="39760"/>
                </a:lnTo>
                <a:lnTo>
                  <a:pt x="18090" y="39790"/>
                </a:lnTo>
                <a:lnTo>
                  <a:pt x="18080" y="39800"/>
                </a:lnTo>
                <a:lnTo>
                  <a:pt x="18060" y="39830"/>
                </a:lnTo>
                <a:lnTo>
                  <a:pt x="18060" y="39850"/>
                </a:lnTo>
                <a:lnTo>
                  <a:pt x="18060" y="39890"/>
                </a:lnTo>
                <a:lnTo>
                  <a:pt x="18050" y="39940"/>
                </a:lnTo>
                <a:lnTo>
                  <a:pt x="18050" y="39970"/>
                </a:lnTo>
                <a:lnTo>
                  <a:pt x="18050" y="40000"/>
                </a:lnTo>
                <a:lnTo>
                  <a:pt x="18080" y="40050"/>
                </a:lnTo>
                <a:lnTo>
                  <a:pt x="18100" y="40090"/>
                </a:lnTo>
                <a:lnTo>
                  <a:pt x="18130" y="40100"/>
                </a:lnTo>
                <a:lnTo>
                  <a:pt x="18140" y="40100"/>
                </a:lnTo>
                <a:lnTo>
                  <a:pt x="18170" y="40110"/>
                </a:lnTo>
                <a:lnTo>
                  <a:pt x="18190" y="40130"/>
                </a:lnTo>
                <a:lnTo>
                  <a:pt x="18200" y="40140"/>
                </a:lnTo>
                <a:lnTo>
                  <a:pt x="18230" y="40160"/>
                </a:lnTo>
                <a:lnTo>
                  <a:pt x="18250" y="40180"/>
                </a:lnTo>
                <a:lnTo>
                  <a:pt x="18280" y="40190"/>
                </a:lnTo>
                <a:lnTo>
                  <a:pt x="18300" y="40250"/>
                </a:lnTo>
                <a:lnTo>
                  <a:pt x="18250" y="40250"/>
                </a:lnTo>
                <a:lnTo>
                  <a:pt x="18220" y="40260"/>
                </a:lnTo>
                <a:lnTo>
                  <a:pt x="18190" y="40300"/>
                </a:lnTo>
                <a:lnTo>
                  <a:pt x="18160" y="40310"/>
                </a:lnTo>
                <a:lnTo>
                  <a:pt x="18160" y="40330"/>
                </a:lnTo>
                <a:lnTo>
                  <a:pt x="18140" y="40370"/>
                </a:lnTo>
                <a:lnTo>
                  <a:pt x="18110" y="40380"/>
                </a:lnTo>
                <a:lnTo>
                  <a:pt x="18080" y="40380"/>
                </a:lnTo>
                <a:lnTo>
                  <a:pt x="18050" y="40370"/>
                </a:lnTo>
                <a:lnTo>
                  <a:pt x="18030" y="40350"/>
                </a:lnTo>
                <a:lnTo>
                  <a:pt x="17970" y="40340"/>
                </a:lnTo>
                <a:lnTo>
                  <a:pt x="17920" y="40340"/>
                </a:lnTo>
                <a:lnTo>
                  <a:pt x="17870" y="40370"/>
                </a:lnTo>
                <a:lnTo>
                  <a:pt x="17880" y="40500"/>
                </a:lnTo>
                <a:lnTo>
                  <a:pt x="17880" y="40570"/>
                </a:lnTo>
                <a:lnTo>
                  <a:pt x="17840" y="40560"/>
                </a:lnTo>
                <a:lnTo>
                  <a:pt x="17710" y="40540"/>
                </a:lnTo>
                <a:lnTo>
                  <a:pt x="17600" y="40530"/>
                </a:lnTo>
                <a:lnTo>
                  <a:pt x="17490" y="40520"/>
                </a:lnTo>
                <a:lnTo>
                  <a:pt x="17440" y="40490"/>
                </a:lnTo>
                <a:lnTo>
                  <a:pt x="17370" y="40470"/>
                </a:lnTo>
                <a:lnTo>
                  <a:pt x="17290" y="40460"/>
                </a:lnTo>
                <a:lnTo>
                  <a:pt x="17160" y="40440"/>
                </a:lnTo>
                <a:lnTo>
                  <a:pt x="17080" y="40410"/>
                </a:lnTo>
                <a:lnTo>
                  <a:pt x="17030" y="40390"/>
                </a:lnTo>
                <a:lnTo>
                  <a:pt x="16920" y="40350"/>
                </a:lnTo>
                <a:lnTo>
                  <a:pt x="16840" y="40350"/>
                </a:lnTo>
                <a:lnTo>
                  <a:pt x="16790" y="40350"/>
                </a:lnTo>
                <a:lnTo>
                  <a:pt x="16750" y="40350"/>
                </a:lnTo>
                <a:lnTo>
                  <a:pt x="16730" y="40350"/>
                </a:lnTo>
                <a:lnTo>
                  <a:pt x="16730" y="40340"/>
                </a:lnTo>
                <a:lnTo>
                  <a:pt x="16730" y="40310"/>
                </a:lnTo>
                <a:lnTo>
                  <a:pt x="16750" y="40300"/>
                </a:lnTo>
                <a:lnTo>
                  <a:pt x="16750" y="40280"/>
                </a:lnTo>
                <a:lnTo>
                  <a:pt x="16730" y="40260"/>
                </a:lnTo>
                <a:lnTo>
                  <a:pt x="16660" y="40260"/>
                </a:lnTo>
                <a:lnTo>
                  <a:pt x="16610" y="40270"/>
                </a:lnTo>
                <a:lnTo>
                  <a:pt x="16570" y="40280"/>
                </a:lnTo>
                <a:lnTo>
                  <a:pt x="16530" y="40290"/>
                </a:lnTo>
                <a:lnTo>
                  <a:pt x="16510" y="40310"/>
                </a:lnTo>
                <a:lnTo>
                  <a:pt x="16540" y="40330"/>
                </a:lnTo>
                <a:lnTo>
                  <a:pt x="16560" y="40340"/>
                </a:lnTo>
                <a:lnTo>
                  <a:pt x="16600" y="40350"/>
                </a:lnTo>
                <a:lnTo>
                  <a:pt x="16630" y="40350"/>
                </a:lnTo>
                <a:lnTo>
                  <a:pt x="16660" y="40350"/>
                </a:lnTo>
                <a:lnTo>
                  <a:pt x="16670" y="40360"/>
                </a:lnTo>
                <a:lnTo>
                  <a:pt x="16660" y="40380"/>
                </a:lnTo>
                <a:lnTo>
                  <a:pt x="16640" y="40380"/>
                </a:lnTo>
                <a:lnTo>
                  <a:pt x="16600" y="40380"/>
                </a:lnTo>
                <a:lnTo>
                  <a:pt x="16570" y="40370"/>
                </a:lnTo>
                <a:lnTo>
                  <a:pt x="16540" y="40370"/>
                </a:lnTo>
                <a:lnTo>
                  <a:pt x="16510" y="40390"/>
                </a:lnTo>
                <a:lnTo>
                  <a:pt x="16480" y="40410"/>
                </a:lnTo>
                <a:lnTo>
                  <a:pt x="16450" y="40410"/>
                </a:lnTo>
                <a:lnTo>
                  <a:pt x="16360" y="40410"/>
                </a:lnTo>
                <a:lnTo>
                  <a:pt x="16350" y="40440"/>
                </a:lnTo>
                <a:lnTo>
                  <a:pt x="16310" y="40490"/>
                </a:lnTo>
                <a:lnTo>
                  <a:pt x="16280" y="40530"/>
                </a:lnTo>
                <a:lnTo>
                  <a:pt x="16230" y="40550"/>
                </a:lnTo>
                <a:lnTo>
                  <a:pt x="16180" y="40590"/>
                </a:lnTo>
                <a:lnTo>
                  <a:pt x="16150" y="40650"/>
                </a:lnTo>
                <a:lnTo>
                  <a:pt x="15870" y="40690"/>
                </a:lnTo>
                <a:lnTo>
                  <a:pt x="15630" y="40720"/>
                </a:lnTo>
                <a:lnTo>
                  <a:pt x="15610" y="40730"/>
                </a:lnTo>
                <a:lnTo>
                  <a:pt x="15610" y="40740"/>
                </a:lnTo>
                <a:lnTo>
                  <a:pt x="15600" y="40790"/>
                </a:lnTo>
                <a:lnTo>
                  <a:pt x="15600" y="40860"/>
                </a:lnTo>
                <a:lnTo>
                  <a:pt x="15590" y="40860"/>
                </a:lnTo>
                <a:lnTo>
                  <a:pt x="15550" y="40850"/>
                </a:lnTo>
                <a:lnTo>
                  <a:pt x="15520" y="40850"/>
                </a:lnTo>
                <a:lnTo>
                  <a:pt x="15420" y="40840"/>
                </a:lnTo>
                <a:lnTo>
                  <a:pt x="15390" y="40850"/>
                </a:lnTo>
                <a:lnTo>
                  <a:pt x="15360" y="40850"/>
                </a:lnTo>
                <a:lnTo>
                  <a:pt x="15340" y="40840"/>
                </a:lnTo>
                <a:lnTo>
                  <a:pt x="15310" y="40830"/>
                </a:lnTo>
                <a:lnTo>
                  <a:pt x="15290" y="40840"/>
                </a:lnTo>
                <a:lnTo>
                  <a:pt x="15290" y="40850"/>
                </a:lnTo>
                <a:lnTo>
                  <a:pt x="15280" y="40850"/>
                </a:lnTo>
                <a:lnTo>
                  <a:pt x="15240" y="40880"/>
                </a:lnTo>
                <a:lnTo>
                  <a:pt x="15240" y="40910"/>
                </a:lnTo>
                <a:lnTo>
                  <a:pt x="15210" y="40930"/>
                </a:lnTo>
                <a:lnTo>
                  <a:pt x="15170" y="40900"/>
                </a:lnTo>
                <a:lnTo>
                  <a:pt x="15150" y="40920"/>
                </a:lnTo>
                <a:lnTo>
                  <a:pt x="15110" y="40950"/>
                </a:lnTo>
                <a:lnTo>
                  <a:pt x="15080" y="40960"/>
                </a:lnTo>
                <a:lnTo>
                  <a:pt x="15050" y="40960"/>
                </a:lnTo>
                <a:lnTo>
                  <a:pt x="14990" y="40950"/>
                </a:lnTo>
                <a:lnTo>
                  <a:pt x="14970" y="40940"/>
                </a:lnTo>
                <a:lnTo>
                  <a:pt x="14960" y="40920"/>
                </a:lnTo>
                <a:lnTo>
                  <a:pt x="14940" y="40900"/>
                </a:lnTo>
                <a:lnTo>
                  <a:pt x="14940" y="40870"/>
                </a:lnTo>
                <a:lnTo>
                  <a:pt x="14900" y="40690"/>
                </a:lnTo>
                <a:lnTo>
                  <a:pt x="14900" y="40630"/>
                </a:lnTo>
                <a:lnTo>
                  <a:pt x="14930" y="40550"/>
                </a:lnTo>
                <a:lnTo>
                  <a:pt x="14960" y="40500"/>
                </a:lnTo>
                <a:lnTo>
                  <a:pt x="14940" y="40490"/>
                </a:lnTo>
                <a:lnTo>
                  <a:pt x="14890" y="40460"/>
                </a:lnTo>
                <a:lnTo>
                  <a:pt x="14880" y="40430"/>
                </a:lnTo>
                <a:lnTo>
                  <a:pt x="14860" y="40420"/>
                </a:lnTo>
                <a:lnTo>
                  <a:pt x="14830" y="40430"/>
                </a:lnTo>
                <a:lnTo>
                  <a:pt x="14800" y="40420"/>
                </a:lnTo>
                <a:lnTo>
                  <a:pt x="14790" y="40390"/>
                </a:lnTo>
                <a:lnTo>
                  <a:pt x="14750" y="40390"/>
                </a:lnTo>
                <a:lnTo>
                  <a:pt x="14750" y="40420"/>
                </a:lnTo>
                <a:lnTo>
                  <a:pt x="14740" y="40420"/>
                </a:lnTo>
                <a:lnTo>
                  <a:pt x="14710" y="40390"/>
                </a:lnTo>
                <a:lnTo>
                  <a:pt x="14710" y="40380"/>
                </a:lnTo>
                <a:lnTo>
                  <a:pt x="14710" y="40370"/>
                </a:lnTo>
                <a:lnTo>
                  <a:pt x="14670" y="40360"/>
                </a:lnTo>
                <a:lnTo>
                  <a:pt x="14650" y="40370"/>
                </a:lnTo>
                <a:lnTo>
                  <a:pt x="14620" y="40360"/>
                </a:lnTo>
                <a:lnTo>
                  <a:pt x="14590" y="40330"/>
                </a:lnTo>
                <a:lnTo>
                  <a:pt x="14560" y="40310"/>
                </a:lnTo>
                <a:lnTo>
                  <a:pt x="14530" y="40300"/>
                </a:lnTo>
                <a:lnTo>
                  <a:pt x="14490" y="40270"/>
                </a:lnTo>
                <a:lnTo>
                  <a:pt x="14460" y="40270"/>
                </a:lnTo>
                <a:lnTo>
                  <a:pt x="14440" y="40260"/>
                </a:lnTo>
                <a:lnTo>
                  <a:pt x="14410" y="40250"/>
                </a:lnTo>
                <a:lnTo>
                  <a:pt x="14390" y="40230"/>
                </a:lnTo>
                <a:lnTo>
                  <a:pt x="14380" y="40210"/>
                </a:lnTo>
                <a:lnTo>
                  <a:pt x="14370" y="40200"/>
                </a:lnTo>
                <a:lnTo>
                  <a:pt x="14360" y="40190"/>
                </a:lnTo>
                <a:lnTo>
                  <a:pt x="14370" y="40170"/>
                </a:lnTo>
                <a:lnTo>
                  <a:pt x="14370" y="40150"/>
                </a:lnTo>
                <a:lnTo>
                  <a:pt x="14360" y="40140"/>
                </a:lnTo>
                <a:lnTo>
                  <a:pt x="14360" y="40150"/>
                </a:lnTo>
                <a:lnTo>
                  <a:pt x="14350" y="40150"/>
                </a:lnTo>
                <a:lnTo>
                  <a:pt x="14340" y="40120"/>
                </a:lnTo>
                <a:lnTo>
                  <a:pt x="14330" y="40110"/>
                </a:lnTo>
                <a:lnTo>
                  <a:pt x="14320" y="40090"/>
                </a:lnTo>
                <a:lnTo>
                  <a:pt x="14310" y="40070"/>
                </a:lnTo>
                <a:lnTo>
                  <a:pt x="14300" y="40060"/>
                </a:lnTo>
                <a:lnTo>
                  <a:pt x="14280" y="40060"/>
                </a:lnTo>
                <a:lnTo>
                  <a:pt x="14250" y="40060"/>
                </a:lnTo>
                <a:lnTo>
                  <a:pt x="14220" y="40040"/>
                </a:lnTo>
                <a:lnTo>
                  <a:pt x="14210" y="40030"/>
                </a:lnTo>
                <a:lnTo>
                  <a:pt x="14200" y="40030"/>
                </a:lnTo>
                <a:lnTo>
                  <a:pt x="14200" y="40010"/>
                </a:lnTo>
                <a:lnTo>
                  <a:pt x="14210" y="39990"/>
                </a:lnTo>
                <a:lnTo>
                  <a:pt x="14210" y="39970"/>
                </a:lnTo>
                <a:lnTo>
                  <a:pt x="14210" y="39940"/>
                </a:lnTo>
                <a:lnTo>
                  <a:pt x="14200" y="39920"/>
                </a:lnTo>
                <a:lnTo>
                  <a:pt x="14190" y="39920"/>
                </a:lnTo>
                <a:lnTo>
                  <a:pt x="14180" y="39910"/>
                </a:lnTo>
                <a:lnTo>
                  <a:pt x="14150" y="39900"/>
                </a:lnTo>
                <a:lnTo>
                  <a:pt x="14120" y="39900"/>
                </a:lnTo>
                <a:lnTo>
                  <a:pt x="14090" y="39880"/>
                </a:lnTo>
                <a:lnTo>
                  <a:pt x="14090" y="39870"/>
                </a:lnTo>
                <a:lnTo>
                  <a:pt x="14080" y="39860"/>
                </a:lnTo>
                <a:lnTo>
                  <a:pt x="14050" y="39830"/>
                </a:lnTo>
                <a:lnTo>
                  <a:pt x="14040" y="39810"/>
                </a:lnTo>
                <a:lnTo>
                  <a:pt x="14040" y="39770"/>
                </a:lnTo>
                <a:lnTo>
                  <a:pt x="14030" y="39750"/>
                </a:lnTo>
                <a:lnTo>
                  <a:pt x="14010" y="39740"/>
                </a:lnTo>
                <a:lnTo>
                  <a:pt x="13960" y="39710"/>
                </a:lnTo>
                <a:lnTo>
                  <a:pt x="13950" y="39680"/>
                </a:lnTo>
                <a:lnTo>
                  <a:pt x="13960" y="39660"/>
                </a:lnTo>
                <a:lnTo>
                  <a:pt x="13960" y="39630"/>
                </a:lnTo>
                <a:lnTo>
                  <a:pt x="13950" y="39610"/>
                </a:lnTo>
                <a:lnTo>
                  <a:pt x="13940" y="39590"/>
                </a:lnTo>
                <a:lnTo>
                  <a:pt x="13920" y="39540"/>
                </a:lnTo>
                <a:lnTo>
                  <a:pt x="13910" y="39490"/>
                </a:lnTo>
                <a:lnTo>
                  <a:pt x="13900" y="39430"/>
                </a:lnTo>
                <a:lnTo>
                  <a:pt x="13870" y="39380"/>
                </a:lnTo>
                <a:lnTo>
                  <a:pt x="13850" y="39370"/>
                </a:lnTo>
                <a:lnTo>
                  <a:pt x="13840" y="39370"/>
                </a:lnTo>
                <a:lnTo>
                  <a:pt x="13810" y="39350"/>
                </a:lnTo>
                <a:lnTo>
                  <a:pt x="13750" y="39350"/>
                </a:lnTo>
                <a:lnTo>
                  <a:pt x="13700" y="39350"/>
                </a:lnTo>
                <a:lnTo>
                  <a:pt x="13680" y="39350"/>
                </a:lnTo>
                <a:lnTo>
                  <a:pt x="13660" y="39350"/>
                </a:lnTo>
                <a:lnTo>
                  <a:pt x="13600" y="39390"/>
                </a:lnTo>
                <a:lnTo>
                  <a:pt x="13580" y="39400"/>
                </a:lnTo>
                <a:lnTo>
                  <a:pt x="13570" y="39430"/>
                </a:lnTo>
                <a:lnTo>
                  <a:pt x="13550" y="39460"/>
                </a:lnTo>
                <a:lnTo>
                  <a:pt x="13520" y="39470"/>
                </a:lnTo>
                <a:lnTo>
                  <a:pt x="13510" y="39480"/>
                </a:lnTo>
                <a:lnTo>
                  <a:pt x="13500" y="39500"/>
                </a:lnTo>
                <a:lnTo>
                  <a:pt x="13480" y="39530"/>
                </a:lnTo>
                <a:lnTo>
                  <a:pt x="13480" y="39560"/>
                </a:lnTo>
                <a:lnTo>
                  <a:pt x="13480" y="39610"/>
                </a:lnTo>
                <a:lnTo>
                  <a:pt x="13450" y="39640"/>
                </a:lnTo>
                <a:lnTo>
                  <a:pt x="13410" y="39630"/>
                </a:lnTo>
                <a:lnTo>
                  <a:pt x="13380" y="39630"/>
                </a:lnTo>
                <a:lnTo>
                  <a:pt x="13340" y="39620"/>
                </a:lnTo>
                <a:lnTo>
                  <a:pt x="13280" y="39610"/>
                </a:lnTo>
                <a:lnTo>
                  <a:pt x="13250" y="39650"/>
                </a:lnTo>
                <a:lnTo>
                  <a:pt x="13210" y="39680"/>
                </a:lnTo>
                <a:lnTo>
                  <a:pt x="13180" y="39690"/>
                </a:lnTo>
                <a:lnTo>
                  <a:pt x="13170" y="39700"/>
                </a:lnTo>
                <a:lnTo>
                  <a:pt x="13150" y="39730"/>
                </a:lnTo>
                <a:lnTo>
                  <a:pt x="13130" y="39780"/>
                </a:lnTo>
                <a:lnTo>
                  <a:pt x="13130" y="39820"/>
                </a:lnTo>
                <a:lnTo>
                  <a:pt x="13110" y="39870"/>
                </a:lnTo>
                <a:lnTo>
                  <a:pt x="13090" y="39890"/>
                </a:lnTo>
                <a:lnTo>
                  <a:pt x="13060" y="39900"/>
                </a:lnTo>
                <a:lnTo>
                  <a:pt x="13010" y="39890"/>
                </a:lnTo>
                <a:lnTo>
                  <a:pt x="12970" y="39870"/>
                </a:lnTo>
                <a:lnTo>
                  <a:pt x="12920" y="39850"/>
                </a:lnTo>
                <a:lnTo>
                  <a:pt x="12900" y="39850"/>
                </a:lnTo>
                <a:lnTo>
                  <a:pt x="12850" y="39830"/>
                </a:lnTo>
                <a:lnTo>
                  <a:pt x="12790" y="39800"/>
                </a:lnTo>
                <a:lnTo>
                  <a:pt x="12760" y="39790"/>
                </a:lnTo>
                <a:lnTo>
                  <a:pt x="12670" y="39770"/>
                </a:lnTo>
                <a:lnTo>
                  <a:pt x="12640" y="39750"/>
                </a:lnTo>
                <a:lnTo>
                  <a:pt x="12620" y="39720"/>
                </a:lnTo>
                <a:lnTo>
                  <a:pt x="12620" y="39700"/>
                </a:lnTo>
                <a:lnTo>
                  <a:pt x="12620" y="39640"/>
                </a:lnTo>
                <a:lnTo>
                  <a:pt x="12640" y="39610"/>
                </a:lnTo>
                <a:lnTo>
                  <a:pt x="12670" y="39540"/>
                </a:lnTo>
                <a:lnTo>
                  <a:pt x="12690" y="39500"/>
                </a:lnTo>
                <a:lnTo>
                  <a:pt x="12680" y="39470"/>
                </a:lnTo>
                <a:lnTo>
                  <a:pt x="12670" y="39440"/>
                </a:lnTo>
                <a:lnTo>
                  <a:pt x="12650" y="39420"/>
                </a:lnTo>
                <a:lnTo>
                  <a:pt x="12620" y="39410"/>
                </a:lnTo>
                <a:lnTo>
                  <a:pt x="12590" y="39420"/>
                </a:lnTo>
                <a:lnTo>
                  <a:pt x="12570" y="39420"/>
                </a:lnTo>
                <a:lnTo>
                  <a:pt x="12460" y="39470"/>
                </a:lnTo>
                <a:lnTo>
                  <a:pt x="12420" y="39470"/>
                </a:lnTo>
                <a:lnTo>
                  <a:pt x="12400" y="39460"/>
                </a:lnTo>
                <a:lnTo>
                  <a:pt x="12370" y="39460"/>
                </a:lnTo>
                <a:lnTo>
                  <a:pt x="12320" y="39470"/>
                </a:lnTo>
                <a:lnTo>
                  <a:pt x="12280" y="39460"/>
                </a:lnTo>
                <a:lnTo>
                  <a:pt x="12200" y="39440"/>
                </a:lnTo>
                <a:lnTo>
                  <a:pt x="12180" y="39440"/>
                </a:lnTo>
                <a:lnTo>
                  <a:pt x="12160" y="39440"/>
                </a:lnTo>
                <a:lnTo>
                  <a:pt x="12150" y="39450"/>
                </a:lnTo>
                <a:lnTo>
                  <a:pt x="12100" y="39450"/>
                </a:lnTo>
                <a:lnTo>
                  <a:pt x="12090" y="39450"/>
                </a:lnTo>
                <a:lnTo>
                  <a:pt x="12050" y="39460"/>
                </a:lnTo>
                <a:lnTo>
                  <a:pt x="12020" y="39470"/>
                </a:lnTo>
                <a:lnTo>
                  <a:pt x="12020" y="39480"/>
                </a:lnTo>
                <a:lnTo>
                  <a:pt x="11980" y="39490"/>
                </a:lnTo>
                <a:lnTo>
                  <a:pt x="11940" y="39500"/>
                </a:lnTo>
                <a:lnTo>
                  <a:pt x="11930" y="39500"/>
                </a:lnTo>
                <a:lnTo>
                  <a:pt x="11910" y="39470"/>
                </a:lnTo>
                <a:lnTo>
                  <a:pt x="11860" y="39440"/>
                </a:lnTo>
                <a:lnTo>
                  <a:pt x="11820" y="39440"/>
                </a:lnTo>
                <a:lnTo>
                  <a:pt x="11800" y="39440"/>
                </a:lnTo>
                <a:lnTo>
                  <a:pt x="11770" y="39450"/>
                </a:lnTo>
                <a:lnTo>
                  <a:pt x="11710" y="39450"/>
                </a:lnTo>
                <a:lnTo>
                  <a:pt x="11660" y="39450"/>
                </a:lnTo>
                <a:lnTo>
                  <a:pt x="11610" y="39470"/>
                </a:lnTo>
                <a:lnTo>
                  <a:pt x="11570" y="39480"/>
                </a:lnTo>
                <a:lnTo>
                  <a:pt x="11510" y="39480"/>
                </a:lnTo>
                <a:lnTo>
                  <a:pt x="11450" y="39480"/>
                </a:lnTo>
                <a:lnTo>
                  <a:pt x="11410" y="39490"/>
                </a:lnTo>
                <a:lnTo>
                  <a:pt x="11390" y="39500"/>
                </a:lnTo>
                <a:lnTo>
                  <a:pt x="11360" y="39510"/>
                </a:lnTo>
                <a:lnTo>
                  <a:pt x="11270" y="39520"/>
                </a:lnTo>
                <a:lnTo>
                  <a:pt x="11240" y="39530"/>
                </a:lnTo>
                <a:lnTo>
                  <a:pt x="11210" y="39540"/>
                </a:lnTo>
                <a:lnTo>
                  <a:pt x="11150" y="39550"/>
                </a:lnTo>
                <a:lnTo>
                  <a:pt x="11090" y="39560"/>
                </a:lnTo>
                <a:lnTo>
                  <a:pt x="11010" y="39560"/>
                </a:lnTo>
                <a:lnTo>
                  <a:pt x="10930" y="39590"/>
                </a:lnTo>
                <a:lnTo>
                  <a:pt x="10750" y="39580"/>
                </a:lnTo>
                <a:lnTo>
                  <a:pt x="10560" y="39600"/>
                </a:lnTo>
                <a:lnTo>
                  <a:pt x="10410" y="39640"/>
                </a:lnTo>
                <a:lnTo>
                  <a:pt x="10330" y="39670"/>
                </a:lnTo>
                <a:lnTo>
                  <a:pt x="10320" y="39670"/>
                </a:lnTo>
                <a:lnTo>
                  <a:pt x="10290" y="39680"/>
                </a:lnTo>
                <a:lnTo>
                  <a:pt x="10280" y="39680"/>
                </a:lnTo>
                <a:lnTo>
                  <a:pt x="10250" y="39680"/>
                </a:lnTo>
                <a:lnTo>
                  <a:pt x="10150" y="39710"/>
                </a:lnTo>
                <a:lnTo>
                  <a:pt x="10120" y="39720"/>
                </a:lnTo>
                <a:lnTo>
                  <a:pt x="10090" y="39720"/>
                </a:lnTo>
                <a:lnTo>
                  <a:pt x="10010" y="39680"/>
                </a:lnTo>
                <a:lnTo>
                  <a:pt x="10000" y="39700"/>
                </a:lnTo>
                <a:lnTo>
                  <a:pt x="9980" y="39760"/>
                </a:lnTo>
                <a:lnTo>
                  <a:pt x="9970" y="39850"/>
                </a:lnTo>
                <a:lnTo>
                  <a:pt x="9960" y="39870"/>
                </a:lnTo>
                <a:lnTo>
                  <a:pt x="9950" y="39890"/>
                </a:lnTo>
                <a:lnTo>
                  <a:pt x="9930" y="39920"/>
                </a:lnTo>
                <a:lnTo>
                  <a:pt x="9920" y="39940"/>
                </a:lnTo>
                <a:lnTo>
                  <a:pt x="9900" y="39970"/>
                </a:lnTo>
                <a:lnTo>
                  <a:pt x="9900" y="39990"/>
                </a:lnTo>
                <a:lnTo>
                  <a:pt x="9890" y="40020"/>
                </a:lnTo>
                <a:lnTo>
                  <a:pt x="9890" y="40050"/>
                </a:lnTo>
                <a:lnTo>
                  <a:pt x="9880" y="40070"/>
                </a:lnTo>
                <a:lnTo>
                  <a:pt x="9870" y="40090"/>
                </a:lnTo>
                <a:lnTo>
                  <a:pt x="9850" y="40120"/>
                </a:lnTo>
                <a:lnTo>
                  <a:pt x="9810" y="40130"/>
                </a:lnTo>
                <a:lnTo>
                  <a:pt x="9780" y="40130"/>
                </a:lnTo>
                <a:lnTo>
                  <a:pt x="9730" y="40140"/>
                </a:lnTo>
                <a:lnTo>
                  <a:pt x="9700" y="40150"/>
                </a:lnTo>
                <a:lnTo>
                  <a:pt x="9660" y="40160"/>
                </a:lnTo>
                <a:lnTo>
                  <a:pt x="9630" y="40170"/>
                </a:lnTo>
                <a:lnTo>
                  <a:pt x="9600" y="40180"/>
                </a:lnTo>
                <a:lnTo>
                  <a:pt x="9570" y="40180"/>
                </a:lnTo>
                <a:lnTo>
                  <a:pt x="9540" y="40200"/>
                </a:lnTo>
                <a:lnTo>
                  <a:pt x="9500" y="40220"/>
                </a:lnTo>
                <a:lnTo>
                  <a:pt x="9480" y="40220"/>
                </a:lnTo>
                <a:lnTo>
                  <a:pt x="9450" y="40210"/>
                </a:lnTo>
                <a:lnTo>
                  <a:pt x="9430" y="40190"/>
                </a:lnTo>
                <a:lnTo>
                  <a:pt x="9410" y="40170"/>
                </a:lnTo>
                <a:lnTo>
                  <a:pt x="9400" y="40150"/>
                </a:lnTo>
                <a:lnTo>
                  <a:pt x="9380" y="40130"/>
                </a:lnTo>
                <a:lnTo>
                  <a:pt x="9380" y="40120"/>
                </a:lnTo>
                <a:lnTo>
                  <a:pt x="9380" y="40090"/>
                </a:lnTo>
                <a:lnTo>
                  <a:pt x="9400" y="40060"/>
                </a:lnTo>
                <a:lnTo>
                  <a:pt x="9410" y="40030"/>
                </a:lnTo>
                <a:lnTo>
                  <a:pt x="9410" y="40010"/>
                </a:lnTo>
                <a:lnTo>
                  <a:pt x="9410" y="39980"/>
                </a:lnTo>
                <a:lnTo>
                  <a:pt x="9400" y="39950"/>
                </a:lnTo>
                <a:lnTo>
                  <a:pt x="9400" y="39920"/>
                </a:lnTo>
                <a:lnTo>
                  <a:pt x="9410" y="39860"/>
                </a:lnTo>
                <a:lnTo>
                  <a:pt x="9400" y="39840"/>
                </a:lnTo>
                <a:lnTo>
                  <a:pt x="9400" y="39820"/>
                </a:lnTo>
                <a:lnTo>
                  <a:pt x="9400" y="39800"/>
                </a:lnTo>
                <a:lnTo>
                  <a:pt x="9380" y="39790"/>
                </a:lnTo>
                <a:lnTo>
                  <a:pt x="9360" y="39790"/>
                </a:lnTo>
                <a:lnTo>
                  <a:pt x="9340" y="39800"/>
                </a:lnTo>
                <a:lnTo>
                  <a:pt x="9300" y="39810"/>
                </a:lnTo>
                <a:lnTo>
                  <a:pt x="9280" y="39820"/>
                </a:lnTo>
                <a:lnTo>
                  <a:pt x="9260" y="39830"/>
                </a:lnTo>
                <a:lnTo>
                  <a:pt x="9250" y="39830"/>
                </a:lnTo>
                <a:lnTo>
                  <a:pt x="9220" y="39840"/>
                </a:lnTo>
                <a:lnTo>
                  <a:pt x="9190" y="39830"/>
                </a:lnTo>
                <a:lnTo>
                  <a:pt x="9170" y="39810"/>
                </a:lnTo>
                <a:lnTo>
                  <a:pt x="9130" y="39800"/>
                </a:lnTo>
                <a:lnTo>
                  <a:pt x="9090" y="39800"/>
                </a:lnTo>
                <a:lnTo>
                  <a:pt x="9060" y="39790"/>
                </a:lnTo>
                <a:lnTo>
                  <a:pt x="9030" y="39780"/>
                </a:lnTo>
                <a:lnTo>
                  <a:pt x="9000" y="39770"/>
                </a:lnTo>
                <a:lnTo>
                  <a:pt x="8970" y="39770"/>
                </a:lnTo>
                <a:lnTo>
                  <a:pt x="8940" y="39780"/>
                </a:lnTo>
                <a:lnTo>
                  <a:pt x="8890" y="39810"/>
                </a:lnTo>
                <a:lnTo>
                  <a:pt x="8860" y="39820"/>
                </a:lnTo>
                <a:lnTo>
                  <a:pt x="8850" y="39880"/>
                </a:lnTo>
                <a:lnTo>
                  <a:pt x="8850" y="39950"/>
                </a:lnTo>
                <a:lnTo>
                  <a:pt x="8840" y="40020"/>
                </a:lnTo>
                <a:lnTo>
                  <a:pt x="8840" y="40080"/>
                </a:lnTo>
                <a:lnTo>
                  <a:pt x="8840" y="40110"/>
                </a:lnTo>
                <a:lnTo>
                  <a:pt x="8830" y="40180"/>
                </a:lnTo>
                <a:lnTo>
                  <a:pt x="8820" y="40250"/>
                </a:lnTo>
                <a:lnTo>
                  <a:pt x="8810" y="40330"/>
                </a:lnTo>
                <a:lnTo>
                  <a:pt x="8810" y="40340"/>
                </a:lnTo>
                <a:lnTo>
                  <a:pt x="8810" y="40350"/>
                </a:lnTo>
                <a:lnTo>
                  <a:pt x="8810" y="40390"/>
                </a:lnTo>
                <a:lnTo>
                  <a:pt x="8770" y="40560"/>
                </a:lnTo>
                <a:lnTo>
                  <a:pt x="8760" y="40630"/>
                </a:lnTo>
                <a:lnTo>
                  <a:pt x="8770" y="40660"/>
                </a:lnTo>
                <a:lnTo>
                  <a:pt x="8790" y="40710"/>
                </a:lnTo>
                <a:lnTo>
                  <a:pt x="8800" y="40750"/>
                </a:lnTo>
                <a:lnTo>
                  <a:pt x="8780" y="40810"/>
                </a:lnTo>
                <a:lnTo>
                  <a:pt x="8700" y="40950"/>
                </a:lnTo>
                <a:lnTo>
                  <a:pt x="8680" y="40990"/>
                </a:lnTo>
                <a:lnTo>
                  <a:pt x="8660" y="41020"/>
                </a:lnTo>
                <a:lnTo>
                  <a:pt x="8650" y="41040"/>
                </a:lnTo>
                <a:lnTo>
                  <a:pt x="8640" y="41040"/>
                </a:lnTo>
                <a:lnTo>
                  <a:pt x="8610" y="41060"/>
                </a:lnTo>
                <a:lnTo>
                  <a:pt x="8530" y="41080"/>
                </a:lnTo>
                <a:lnTo>
                  <a:pt x="8470" y="41090"/>
                </a:lnTo>
                <a:lnTo>
                  <a:pt x="8350" y="41100"/>
                </a:lnTo>
                <a:lnTo>
                  <a:pt x="8220" y="41120"/>
                </a:lnTo>
                <a:lnTo>
                  <a:pt x="8210" y="41120"/>
                </a:lnTo>
                <a:lnTo>
                  <a:pt x="8160" y="41110"/>
                </a:lnTo>
                <a:lnTo>
                  <a:pt x="8080" y="41110"/>
                </a:lnTo>
                <a:lnTo>
                  <a:pt x="8040" y="41120"/>
                </a:lnTo>
                <a:lnTo>
                  <a:pt x="7970" y="41130"/>
                </a:lnTo>
                <a:lnTo>
                  <a:pt x="7850" y="41130"/>
                </a:lnTo>
                <a:lnTo>
                  <a:pt x="7730" y="41110"/>
                </a:lnTo>
                <a:lnTo>
                  <a:pt x="7690" y="41100"/>
                </a:lnTo>
                <a:lnTo>
                  <a:pt x="7580" y="41080"/>
                </a:lnTo>
                <a:lnTo>
                  <a:pt x="7480" y="41040"/>
                </a:lnTo>
                <a:lnTo>
                  <a:pt x="7300" y="41000"/>
                </a:lnTo>
                <a:lnTo>
                  <a:pt x="7240" y="40990"/>
                </a:lnTo>
                <a:lnTo>
                  <a:pt x="7200" y="40980"/>
                </a:lnTo>
                <a:lnTo>
                  <a:pt x="7180" y="40970"/>
                </a:lnTo>
                <a:lnTo>
                  <a:pt x="7170" y="40970"/>
                </a:lnTo>
                <a:lnTo>
                  <a:pt x="7180" y="40990"/>
                </a:lnTo>
                <a:lnTo>
                  <a:pt x="7190" y="41010"/>
                </a:lnTo>
                <a:lnTo>
                  <a:pt x="7200" y="41020"/>
                </a:lnTo>
                <a:lnTo>
                  <a:pt x="7210" y="41040"/>
                </a:lnTo>
                <a:lnTo>
                  <a:pt x="7220" y="41050"/>
                </a:lnTo>
                <a:lnTo>
                  <a:pt x="7220" y="41070"/>
                </a:lnTo>
                <a:lnTo>
                  <a:pt x="7230" y="41080"/>
                </a:lnTo>
                <a:lnTo>
                  <a:pt x="7240" y="41090"/>
                </a:lnTo>
                <a:lnTo>
                  <a:pt x="7250" y="41110"/>
                </a:lnTo>
                <a:lnTo>
                  <a:pt x="7270" y="41140"/>
                </a:lnTo>
                <a:lnTo>
                  <a:pt x="7270" y="41150"/>
                </a:lnTo>
                <a:lnTo>
                  <a:pt x="7300" y="41180"/>
                </a:lnTo>
                <a:lnTo>
                  <a:pt x="7320" y="41190"/>
                </a:lnTo>
                <a:lnTo>
                  <a:pt x="7340" y="41200"/>
                </a:lnTo>
                <a:lnTo>
                  <a:pt x="7380" y="41240"/>
                </a:lnTo>
                <a:lnTo>
                  <a:pt x="7400" y="41250"/>
                </a:lnTo>
                <a:lnTo>
                  <a:pt x="7430" y="41280"/>
                </a:lnTo>
                <a:lnTo>
                  <a:pt x="7440" y="41310"/>
                </a:lnTo>
                <a:lnTo>
                  <a:pt x="7460" y="41340"/>
                </a:lnTo>
                <a:lnTo>
                  <a:pt x="7480" y="41370"/>
                </a:lnTo>
                <a:lnTo>
                  <a:pt x="7520" y="41430"/>
                </a:lnTo>
                <a:lnTo>
                  <a:pt x="7550" y="41500"/>
                </a:lnTo>
                <a:lnTo>
                  <a:pt x="7550" y="41510"/>
                </a:lnTo>
                <a:lnTo>
                  <a:pt x="7590" y="41580"/>
                </a:lnTo>
                <a:lnTo>
                  <a:pt x="7600" y="41600"/>
                </a:lnTo>
                <a:lnTo>
                  <a:pt x="7620" y="41640"/>
                </a:lnTo>
                <a:lnTo>
                  <a:pt x="7660" y="41680"/>
                </a:lnTo>
                <a:lnTo>
                  <a:pt x="7690" y="41720"/>
                </a:lnTo>
                <a:lnTo>
                  <a:pt x="7730" y="41770"/>
                </a:lnTo>
                <a:lnTo>
                  <a:pt x="7820" y="41840"/>
                </a:lnTo>
                <a:lnTo>
                  <a:pt x="7880" y="41880"/>
                </a:lnTo>
                <a:lnTo>
                  <a:pt x="7930" y="41910"/>
                </a:lnTo>
                <a:lnTo>
                  <a:pt x="7980" y="41920"/>
                </a:lnTo>
                <a:lnTo>
                  <a:pt x="8020" y="41920"/>
                </a:lnTo>
                <a:lnTo>
                  <a:pt x="8050" y="41920"/>
                </a:lnTo>
                <a:lnTo>
                  <a:pt x="8090" y="41940"/>
                </a:lnTo>
                <a:lnTo>
                  <a:pt x="8220" y="41990"/>
                </a:lnTo>
                <a:lnTo>
                  <a:pt x="8280" y="42020"/>
                </a:lnTo>
                <a:lnTo>
                  <a:pt x="8320" y="42050"/>
                </a:lnTo>
                <a:lnTo>
                  <a:pt x="8350" y="42070"/>
                </a:lnTo>
                <a:lnTo>
                  <a:pt x="8340" y="42120"/>
                </a:lnTo>
                <a:lnTo>
                  <a:pt x="8340" y="42160"/>
                </a:lnTo>
                <a:lnTo>
                  <a:pt x="8330" y="42190"/>
                </a:lnTo>
                <a:lnTo>
                  <a:pt x="8330" y="42220"/>
                </a:lnTo>
                <a:lnTo>
                  <a:pt x="8320" y="42230"/>
                </a:lnTo>
                <a:lnTo>
                  <a:pt x="8320" y="42270"/>
                </a:lnTo>
                <a:lnTo>
                  <a:pt x="8340" y="42300"/>
                </a:lnTo>
                <a:lnTo>
                  <a:pt x="8350" y="42320"/>
                </a:lnTo>
                <a:lnTo>
                  <a:pt x="8340" y="42360"/>
                </a:lnTo>
                <a:lnTo>
                  <a:pt x="8320" y="42400"/>
                </a:lnTo>
                <a:lnTo>
                  <a:pt x="8290" y="42440"/>
                </a:lnTo>
                <a:lnTo>
                  <a:pt x="8250" y="42460"/>
                </a:lnTo>
                <a:lnTo>
                  <a:pt x="8220" y="42480"/>
                </a:lnTo>
                <a:lnTo>
                  <a:pt x="8210" y="42480"/>
                </a:lnTo>
                <a:lnTo>
                  <a:pt x="8180" y="42520"/>
                </a:lnTo>
                <a:lnTo>
                  <a:pt x="8130" y="42530"/>
                </a:lnTo>
                <a:lnTo>
                  <a:pt x="8100" y="42550"/>
                </a:lnTo>
                <a:lnTo>
                  <a:pt x="8070" y="42580"/>
                </a:lnTo>
                <a:lnTo>
                  <a:pt x="8050" y="42590"/>
                </a:lnTo>
                <a:lnTo>
                  <a:pt x="8040" y="42590"/>
                </a:lnTo>
                <a:lnTo>
                  <a:pt x="8020" y="42610"/>
                </a:lnTo>
                <a:lnTo>
                  <a:pt x="8010" y="42640"/>
                </a:lnTo>
                <a:lnTo>
                  <a:pt x="8000" y="42670"/>
                </a:lnTo>
                <a:lnTo>
                  <a:pt x="8000" y="42680"/>
                </a:lnTo>
                <a:lnTo>
                  <a:pt x="8000" y="42690"/>
                </a:lnTo>
                <a:lnTo>
                  <a:pt x="8010" y="42700"/>
                </a:lnTo>
                <a:lnTo>
                  <a:pt x="8020" y="42690"/>
                </a:lnTo>
                <a:lnTo>
                  <a:pt x="8040" y="42690"/>
                </a:lnTo>
                <a:lnTo>
                  <a:pt x="8060" y="42680"/>
                </a:lnTo>
                <a:lnTo>
                  <a:pt x="8080" y="42690"/>
                </a:lnTo>
                <a:lnTo>
                  <a:pt x="8090" y="42720"/>
                </a:lnTo>
                <a:lnTo>
                  <a:pt x="8100" y="42720"/>
                </a:lnTo>
                <a:lnTo>
                  <a:pt x="8120" y="42730"/>
                </a:lnTo>
                <a:lnTo>
                  <a:pt x="8130" y="42720"/>
                </a:lnTo>
                <a:lnTo>
                  <a:pt x="8140" y="42710"/>
                </a:lnTo>
                <a:lnTo>
                  <a:pt x="8150" y="42710"/>
                </a:lnTo>
                <a:lnTo>
                  <a:pt x="8170" y="42720"/>
                </a:lnTo>
                <a:lnTo>
                  <a:pt x="8180" y="42730"/>
                </a:lnTo>
                <a:lnTo>
                  <a:pt x="8180" y="42740"/>
                </a:lnTo>
                <a:lnTo>
                  <a:pt x="8170" y="42750"/>
                </a:lnTo>
                <a:lnTo>
                  <a:pt x="8150" y="42760"/>
                </a:lnTo>
                <a:lnTo>
                  <a:pt x="8150" y="42770"/>
                </a:lnTo>
                <a:lnTo>
                  <a:pt x="8150" y="42790"/>
                </a:lnTo>
                <a:lnTo>
                  <a:pt x="8130" y="42800"/>
                </a:lnTo>
                <a:lnTo>
                  <a:pt x="8120" y="42810"/>
                </a:lnTo>
                <a:lnTo>
                  <a:pt x="8090" y="42820"/>
                </a:lnTo>
                <a:lnTo>
                  <a:pt x="8090" y="42840"/>
                </a:lnTo>
                <a:lnTo>
                  <a:pt x="8080" y="42850"/>
                </a:lnTo>
                <a:lnTo>
                  <a:pt x="8080" y="42860"/>
                </a:lnTo>
                <a:lnTo>
                  <a:pt x="8080" y="42870"/>
                </a:lnTo>
                <a:lnTo>
                  <a:pt x="8100" y="42880"/>
                </a:lnTo>
                <a:lnTo>
                  <a:pt x="8110" y="42880"/>
                </a:lnTo>
                <a:lnTo>
                  <a:pt x="8130" y="42880"/>
                </a:lnTo>
                <a:lnTo>
                  <a:pt x="8160" y="42870"/>
                </a:lnTo>
                <a:lnTo>
                  <a:pt x="8170" y="42840"/>
                </a:lnTo>
                <a:lnTo>
                  <a:pt x="8200" y="42820"/>
                </a:lnTo>
                <a:lnTo>
                  <a:pt x="8200" y="42800"/>
                </a:lnTo>
                <a:lnTo>
                  <a:pt x="8220" y="42780"/>
                </a:lnTo>
                <a:lnTo>
                  <a:pt x="8230" y="42770"/>
                </a:lnTo>
                <a:lnTo>
                  <a:pt x="8240" y="42770"/>
                </a:lnTo>
                <a:lnTo>
                  <a:pt x="8260" y="42790"/>
                </a:lnTo>
                <a:lnTo>
                  <a:pt x="8270" y="42820"/>
                </a:lnTo>
                <a:lnTo>
                  <a:pt x="8260" y="42840"/>
                </a:lnTo>
                <a:lnTo>
                  <a:pt x="8240" y="42880"/>
                </a:lnTo>
                <a:lnTo>
                  <a:pt x="8220" y="42920"/>
                </a:lnTo>
                <a:lnTo>
                  <a:pt x="8210" y="42930"/>
                </a:lnTo>
                <a:lnTo>
                  <a:pt x="8200" y="42960"/>
                </a:lnTo>
                <a:lnTo>
                  <a:pt x="8190" y="42970"/>
                </a:lnTo>
                <a:lnTo>
                  <a:pt x="8200" y="42990"/>
                </a:lnTo>
                <a:lnTo>
                  <a:pt x="8200" y="43000"/>
                </a:lnTo>
                <a:lnTo>
                  <a:pt x="8190" y="43010"/>
                </a:lnTo>
                <a:lnTo>
                  <a:pt x="8200" y="43030"/>
                </a:lnTo>
                <a:lnTo>
                  <a:pt x="8200" y="43040"/>
                </a:lnTo>
                <a:lnTo>
                  <a:pt x="8200" y="43050"/>
                </a:lnTo>
                <a:lnTo>
                  <a:pt x="8210" y="43060"/>
                </a:lnTo>
                <a:lnTo>
                  <a:pt x="8230" y="43050"/>
                </a:lnTo>
                <a:lnTo>
                  <a:pt x="8240" y="43030"/>
                </a:lnTo>
                <a:lnTo>
                  <a:pt x="8270" y="43030"/>
                </a:lnTo>
                <a:lnTo>
                  <a:pt x="8290" y="43040"/>
                </a:lnTo>
                <a:lnTo>
                  <a:pt x="8330" y="43050"/>
                </a:lnTo>
                <a:lnTo>
                  <a:pt x="8330" y="43060"/>
                </a:lnTo>
                <a:lnTo>
                  <a:pt x="8340" y="43080"/>
                </a:lnTo>
                <a:lnTo>
                  <a:pt x="8350" y="43090"/>
                </a:lnTo>
                <a:lnTo>
                  <a:pt x="8370" y="43100"/>
                </a:lnTo>
                <a:lnTo>
                  <a:pt x="8380" y="43090"/>
                </a:lnTo>
                <a:lnTo>
                  <a:pt x="8410" y="43090"/>
                </a:lnTo>
                <a:lnTo>
                  <a:pt x="8430" y="43100"/>
                </a:lnTo>
                <a:lnTo>
                  <a:pt x="8440" y="43100"/>
                </a:lnTo>
                <a:lnTo>
                  <a:pt x="8450" y="43090"/>
                </a:lnTo>
                <a:lnTo>
                  <a:pt x="8470" y="43100"/>
                </a:lnTo>
                <a:lnTo>
                  <a:pt x="8490" y="43110"/>
                </a:lnTo>
                <a:lnTo>
                  <a:pt x="8490" y="43130"/>
                </a:lnTo>
                <a:lnTo>
                  <a:pt x="8500" y="43130"/>
                </a:lnTo>
                <a:lnTo>
                  <a:pt x="8510" y="43120"/>
                </a:lnTo>
                <a:lnTo>
                  <a:pt x="8520" y="43110"/>
                </a:lnTo>
                <a:lnTo>
                  <a:pt x="8510" y="43090"/>
                </a:lnTo>
                <a:lnTo>
                  <a:pt x="8520" y="43070"/>
                </a:lnTo>
                <a:lnTo>
                  <a:pt x="8530" y="43060"/>
                </a:lnTo>
                <a:lnTo>
                  <a:pt x="8540" y="43050"/>
                </a:lnTo>
                <a:lnTo>
                  <a:pt x="8560" y="43050"/>
                </a:lnTo>
                <a:lnTo>
                  <a:pt x="8580" y="43050"/>
                </a:lnTo>
                <a:lnTo>
                  <a:pt x="8590" y="43050"/>
                </a:lnTo>
                <a:lnTo>
                  <a:pt x="8610" y="43060"/>
                </a:lnTo>
                <a:lnTo>
                  <a:pt x="8620" y="43060"/>
                </a:lnTo>
                <a:lnTo>
                  <a:pt x="8620" y="43080"/>
                </a:lnTo>
                <a:lnTo>
                  <a:pt x="8610" y="43100"/>
                </a:lnTo>
                <a:lnTo>
                  <a:pt x="8620" y="43110"/>
                </a:lnTo>
                <a:lnTo>
                  <a:pt x="8630" y="43120"/>
                </a:lnTo>
                <a:lnTo>
                  <a:pt x="8620" y="43120"/>
                </a:lnTo>
                <a:lnTo>
                  <a:pt x="8600" y="43120"/>
                </a:lnTo>
                <a:lnTo>
                  <a:pt x="8600" y="43130"/>
                </a:lnTo>
                <a:lnTo>
                  <a:pt x="8610" y="43140"/>
                </a:lnTo>
                <a:lnTo>
                  <a:pt x="8630" y="43130"/>
                </a:lnTo>
                <a:lnTo>
                  <a:pt x="8650" y="43110"/>
                </a:lnTo>
                <a:lnTo>
                  <a:pt x="8660" y="43100"/>
                </a:lnTo>
                <a:lnTo>
                  <a:pt x="8670" y="43100"/>
                </a:lnTo>
                <a:lnTo>
                  <a:pt x="8680" y="43120"/>
                </a:lnTo>
                <a:lnTo>
                  <a:pt x="8660" y="43160"/>
                </a:lnTo>
                <a:lnTo>
                  <a:pt x="8630" y="43170"/>
                </a:lnTo>
                <a:lnTo>
                  <a:pt x="8620" y="43190"/>
                </a:lnTo>
                <a:lnTo>
                  <a:pt x="8620" y="43200"/>
                </a:lnTo>
                <a:lnTo>
                  <a:pt x="8620" y="43210"/>
                </a:lnTo>
                <a:lnTo>
                  <a:pt x="8640" y="43210"/>
                </a:lnTo>
                <a:lnTo>
                  <a:pt x="8660" y="43200"/>
                </a:lnTo>
                <a:lnTo>
                  <a:pt x="8670" y="43210"/>
                </a:lnTo>
                <a:lnTo>
                  <a:pt x="8680" y="43220"/>
                </a:lnTo>
                <a:lnTo>
                  <a:pt x="8690" y="43220"/>
                </a:lnTo>
                <a:lnTo>
                  <a:pt x="8710" y="43230"/>
                </a:lnTo>
                <a:lnTo>
                  <a:pt x="8720" y="43240"/>
                </a:lnTo>
                <a:lnTo>
                  <a:pt x="8720" y="43250"/>
                </a:lnTo>
                <a:lnTo>
                  <a:pt x="8710" y="43270"/>
                </a:lnTo>
                <a:lnTo>
                  <a:pt x="8700" y="43290"/>
                </a:lnTo>
                <a:lnTo>
                  <a:pt x="8710" y="43310"/>
                </a:lnTo>
                <a:lnTo>
                  <a:pt x="8710" y="43330"/>
                </a:lnTo>
                <a:lnTo>
                  <a:pt x="8720" y="43340"/>
                </a:lnTo>
                <a:lnTo>
                  <a:pt x="8730" y="43390"/>
                </a:lnTo>
                <a:lnTo>
                  <a:pt x="8750" y="43410"/>
                </a:lnTo>
                <a:lnTo>
                  <a:pt x="8740" y="43430"/>
                </a:lnTo>
                <a:lnTo>
                  <a:pt x="8730" y="43460"/>
                </a:lnTo>
                <a:lnTo>
                  <a:pt x="8750" y="43510"/>
                </a:lnTo>
                <a:lnTo>
                  <a:pt x="8730" y="43530"/>
                </a:lnTo>
                <a:lnTo>
                  <a:pt x="8730" y="43560"/>
                </a:lnTo>
                <a:lnTo>
                  <a:pt x="8720" y="43580"/>
                </a:lnTo>
                <a:lnTo>
                  <a:pt x="8720" y="43600"/>
                </a:lnTo>
                <a:lnTo>
                  <a:pt x="8700" y="43630"/>
                </a:lnTo>
                <a:lnTo>
                  <a:pt x="8700" y="43650"/>
                </a:lnTo>
                <a:lnTo>
                  <a:pt x="8710" y="43670"/>
                </a:lnTo>
                <a:lnTo>
                  <a:pt x="8710" y="43680"/>
                </a:lnTo>
                <a:lnTo>
                  <a:pt x="8710" y="43700"/>
                </a:lnTo>
                <a:lnTo>
                  <a:pt x="8710" y="43710"/>
                </a:lnTo>
                <a:lnTo>
                  <a:pt x="8710" y="43740"/>
                </a:lnTo>
                <a:lnTo>
                  <a:pt x="8710" y="43770"/>
                </a:lnTo>
                <a:lnTo>
                  <a:pt x="8710" y="43780"/>
                </a:lnTo>
                <a:lnTo>
                  <a:pt x="8720" y="43810"/>
                </a:lnTo>
                <a:lnTo>
                  <a:pt x="8740" y="43830"/>
                </a:lnTo>
                <a:lnTo>
                  <a:pt x="8760" y="43850"/>
                </a:lnTo>
                <a:lnTo>
                  <a:pt x="8780" y="43880"/>
                </a:lnTo>
                <a:lnTo>
                  <a:pt x="8790" y="43890"/>
                </a:lnTo>
                <a:lnTo>
                  <a:pt x="8800" y="43900"/>
                </a:lnTo>
                <a:lnTo>
                  <a:pt x="8810" y="43900"/>
                </a:lnTo>
                <a:lnTo>
                  <a:pt x="8810" y="43910"/>
                </a:lnTo>
                <a:lnTo>
                  <a:pt x="8840" y="43930"/>
                </a:lnTo>
                <a:lnTo>
                  <a:pt x="8840" y="43940"/>
                </a:lnTo>
                <a:lnTo>
                  <a:pt x="8890" y="43990"/>
                </a:lnTo>
                <a:lnTo>
                  <a:pt x="8910" y="44010"/>
                </a:lnTo>
                <a:lnTo>
                  <a:pt x="8910" y="44020"/>
                </a:lnTo>
                <a:lnTo>
                  <a:pt x="8930" y="44030"/>
                </a:lnTo>
                <a:lnTo>
                  <a:pt x="8980" y="44080"/>
                </a:lnTo>
                <a:lnTo>
                  <a:pt x="9020" y="44110"/>
                </a:lnTo>
                <a:lnTo>
                  <a:pt x="9040" y="44140"/>
                </a:lnTo>
                <a:lnTo>
                  <a:pt x="9070" y="44180"/>
                </a:lnTo>
                <a:lnTo>
                  <a:pt x="9080" y="44200"/>
                </a:lnTo>
                <a:lnTo>
                  <a:pt x="9080" y="44210"/>
                </a:lnTo>
                <a:lnTo>
                  <a:pt x="9080" y="44230"/>
                </a:lnTo>
                <a:lnTo>
                  <a:pt x="9080" y="44270"/>
                </a:lnTo>
                <a:lnTo>
                  <a:pt x="9110" y="44290"/>
                </a:lnTo>
                <a:lnTo>
                  <a:pt x="9140" y="44320"/>
                </a:lnTo>
                <a:lnTo>
                  <a:pt x="9170" y="44370"/>
                </a:lnTo>
                <a:lnTo>
                  <a:pt x="9200" y="44380"/>
                </a:lnTo>
                <a:lnTo>
                  <a:pt x="9210" y="44390"/>
                </a:lnTo>
                <a:lnTo>
                  <a:pt x="9220" y="44410"/>
                </a:lnTo>
                <a:lnTo>
                  <a:pt x="9220" y="44420"/>
                </a:lnTo>
                <a:lnTo>
                  <a:pt x="9220" y="44450"/>
                </a:lnTo>
                <a:lnTo>
                  <a:pt x="9220" y="44460"/>
                </a:lnTo>
                <a:lnTo>
                  <a:pt x="9220" y="44490"/>
                </a:lnTo>
                <a:lnTo>
                  <a:pt x="9220" y="44500"/>
                </a:lnTo>
                <a:lnTo>
                  <a:pt x="9230" y="44530"/>
                </a:lnTo>
                <a:lnTo>
                  <a:pt x="9230" y="44540"/>
                </a:lnTo>
                <a:lnTo>
                  <a:pt x="9240" y="44590"/>
                </a:lnTo>
                <a:lnTo>
                  <a:pt x="9250" y="44600"/>
                </a:lnTo>
                <a:lnTo>
                  <a:pt x="9250" y="44620"/>
                </a:lnTo>
                <a:lnTo>
                  <a:pt x="9260" y="44630"/>
                </a:lnTo>
                <a:lnTo>
                  <a:pt x="9250" y="44650"/>
                </a:lnTo>
                <a:lnTo>
                  <a:pt x="9230" y="44680"/>
                </a:lnTo>
                <a:lnTo>
                  <a:pt x="9230" y="44690"/>
                </a:lnTo>
                <a:lnTo>
                  <a:pt x="9220" y="44700"/>
                </a:lnTo>
                <a:lnTo>
                  <a:pt x="9210" y="44720"/>
                </a:lnTo>
                <a:lnTo>
                  <a:pt x="9210" y="44730"/>
                </a:lnTo>
                <a:lnTo>
                  <a:pt x="9200" y="44750"/>
                </a:lnTo>
                <a:lnTo>
                  <a:pt x="9210" y="44750"/>
                </a:lnTo>
                <a:lnTo>
                  <a:pt x="9210" y="44760"/>
                </a:lnTo>
                <a:lnTo>
                  <a:pt x="9220" y="44760"/>
                </a:lnTo>
                <a:lnTo>
                  <a:pt x="9230" y="44770"/>
                </a:lnTo>
                <a:lnTo>
                  <a:pt x="9260" y="44770"/>
                </a:lnTo>
                <a:lnTo>
                  <a:pt x="9290" y="44780"/>
                </a:lnTo>
                <a:lnTo>
                  <a:pt x="9290" y="44790"/>
                </a:lnTo>
                <a:lnTo>
                  <a:pt x="9320" y="44800"/>
                </a:lnTo>
                <a:lnTo>
                  <a:pt x="9320" y="44820"/>
                </a:lnTo>
                <a:lnTo>
                  <a:pt x="9330" y="44830"/>
                </a:lnTo>
                <a:lnTo>
                  <a:pt x="9350" y="44850"/>
                </a:lnTo>
                <a:lnTo>
                  <a:pt x="9360" y="44880"/>
                </a:lnTo>
                <a:lnTo>
                  <a:pt x="9370" y="44880"/>
                </a:lnTo>
                <a:lnTo>
                  <a:pt x="9390" y="44900"/>
                </a:lnTo>
                <a:lnTo>
                  <a:pt x="9400" y="44900"/>
                </a:lnTo>
                <a:lnTo>
                  <a:pt x="9400" y="44910"/>
                </a:lnTo>
                <a:lnTo>
                  <a:pt x="9400" y="44920"/>
                </a:lnTo>
                <a:lnTo>
                  <a:pt x="9410" y="44940"/>
                </a:lnTo>
                <a:lnTo>
                  <a:pt x="9420" y="44940"/>
                </a:lnTo>
                <a:lnTo>
                  <a:pt x="9420" y="44950"/>
                </a:lnTo>
                <a:lnTo>
                  <a:pt x="9430" y="44950"/>
                </a:lnTo>
                <a:lnTo>
                  <a:pt x="9460" y="44950"/>
                </a:lnTo>
                <a:lnTo>
                  <a:pt x="9470" y="44970"/>
                </a:lnTo>
                <a:lnTo>
                  <a:pt x="9480" y="44990"/>
                </a:lnTo>
                <a:lnTo>
                  <a:pt x="9480" y="45020"/>
                </a:lnTo>
                <a:lnTo>
                  <a:pt x="9470" y="45040"/>
                </a:lnTo>
                <a:lnTo>
                  <a:pt x="9470" y="45060"/>
                </a:lnTo>
                <a:lnTo>
                  <a:pt x="9470" y="45080"/>
                </a:lnTo>
                <a:lnTo>
                  <a:pt x="9480" y="45100"/>
                </a:lnTo>
                <a:lnTo>
                  <a:pt x="9490" y="45100"/>
                </a:lnTo>
                <a:lnTo>
                  <a:pt x="9500" y="45100"/>
                </a:lnTo>
                <a:lnTo>
                  <a:pt x="9500" y="45110"/>
                </a:lnTo>
                <a:lnTo>
                  <a:pt x="9500" y="45120"/>
                </a:lnTo>
                <a:lnTo>
                  <a:pt x="9510" y="45130"/>
                </a:lnTo>
                <a:lnTo>
                  <a:pt x="9510" y="45140"/>
                </a:lnTo>
                <a:lnTo>
                  <a:pt x="9530" y="45160"/>
                </a:lnTo>
                <a:lnTo>
                  <a:pt x="9540" y="45170"/>
                </a:lnTo>
                <a:lnTo>
                  <a:pt x="9550" y="45180"/>
                </a:lnTo>
                <a:lnTo>
                  <a:pt x="9550" y="45190"/>
                </a:lnTo>
                <a:lnTo>
                  <a:pt x="9540" y="45190"/>
                </a:lnTo>
                <a:lnTo>
                  <a:pt x="9540" y="45210"/>
                </a:lnTo>
                <a:lnTo>
                  <a:pt x="9540" y="45230"/>
                </a:lnTo>
                <a:lnTo>
                  <a:pt x="9540" y="45240"/>
                </a:lnTo>
                <a:lnTo>
                  <a:pt x="9530" y="45270"/>
                </a:lnTo>
                <a:lnTo>
                  <a:pt x="9490" y="45310"/>
                </a:lnTo>
                <a:lnTo>
                  <a:pt x="9500" y="45330"/>
                </a:lnTo>
                <a:lnTo>
                  <a:pt x="9500" y="45390"/>
                </a:lnTo>
                <a:lnTo>
                  <a:pt x="9510" y="45410"/>
                </a:lnTo>
                <a:lnTo>
                  <a:pt x="9510" y="45430"/>
                </a:lnTo>
                <a:lnTo>
                  <a:pt x="9520" y="45460"/>
                </a:lnTo>
                <a:lnTo>
                  <a:pt x="9520" y="45480"/>
                </a:lnTo>
                <a:lnTo>
                  <a:pt x="9510" y="45510"/>
                </a:lnTo>
                <a:lnTo>
                  <a:pt x="9510" y="45550"/>
                </a:lnTo>
                <a:lnTo>
                  <a:pt x="9520" y="45590"/>
                </a:lnTo>
                <a:lnTo>
                  <a:pt x="9540" y="45650"/>
                </a:lnTo>
                <a:lnTo>
                  <a:pt x="9560" y="45710"/>
                </a:lnTo>
                <a:lnTo>
                  <a:pt x="9560" y="45720"/>
                </a:lnTo>
                <a:lnTo>
                  <a:pt x="9560" y="45760"/>
                </a:lnTo>
                <a:lnTo>
                  <a:pt x="9580" y="45830"/>
                </a:lnTo>
                <a:lnTo>
                  <a:pt x="9580" y="45860"/>
                </a:lnTo>
                <a:lnTo>
                  <a:pt x="9580" y="45930"/>
                </a:lnTo>
                <a:lnTo>
                  <a:pt x="9580" y="45940"/>
                </a:lnTo>
                <a:lnTo>
                  <a:pt x="9580" y="45960"/>
                </a:lnTo>
                <a:lnTo>
                  <a:pt x="9570" y="46040"/>
                </a:lnTo>
                <a:lnTo>
                  <a:pt x="9570" y="46050"/>
                </a:lnTo>
                <a:lnTo>
                  <a:pt x="9550" y="46100"/>
                </a:lnTo>
                <a:lnTo>
                  <a:pt x="9550" y="46110"/>
                </a:lnTo>
                <a:lnTo>
                  <a:pt x="9540" y="46120"/>
                </a:lnTo>
                <a:lnTo>
                  <a:pt x="9530" y="46150"/>
                </a:lnTo>
                <a:lnTo>
                  <a:pt x="9530" y="46210"/>
                </a:lnTo>
                <a:lnTo>
                  <a:pt x="9530" y="46240"/>
                </a:lnTo>
                <a:lnTo>
                  <a:pt x="9540" y="46300"/>
                </a:lnTo>
                <a:lnTo>
                  <a:pt x="9560" y="46320"/>
                </a:lnTo>
                <a:lnTo>
                  <a:pt x="9580" y="46350"/>
                </a:lnTo>
                <a:lnTo>
                  <a:pt x="9610" y="46370"/>
                </a:lnTo>
                <a:lnTo>
                  <a:pt x="9630" y="46400"/>
                </a:lnTo>
                <a:lnTo>
                  <a:pt x="9670" y="46450"/>
                </a:lnTo>
                <a:lnTo>
                  <a:pt x="9700" y="46490"/>
                </a:lnTo>
                <a:lnTo>
                  <a:pt x="9730" y="46530"/>
                </a:lnTo>
                <a:lnTo>
                  <a:pt x="9760" y="46560"/>
                </a:lnTo>
                <a:lnTo>
                  <a:pt x="9780" y="46590"/>
                </a:lnTo>
                <a:lnTo>
                  <a:pt x="9790" y="46640"/>
                </a:lnTo>
                <a:lnTo>
                  <a:pt x="9780" y="46670"/>
                </a:lnTo>
                <a:lnTo>
                  <a:pt x="9780" y="46680"/>
                </a:lnTo>
                <a:lnTo>
                  <a:pt x="9810" y="46700"/>
                </a:lnTo>
                <a:lnTo>
                  <a:pt x="9810" y="46710"/>
                </a:lnTo>
                <a:lnTo>
                  <a:pt x="9840" y="46820"/>
                </a:lnTo>
                <a:lnTo>
                  <a:pt x="9850" y="46850"/>
                </a:lnTo>
                <a:lnTo>
                  <a:pt x="9900" y="47020"/>
                </a:lnTo>
                <a:lnTo>
                  <a:pt x="9980" y="47250"/>
                </a:lnTo>
                <a:lnTo>
                  <a:pt x="10020" y="47370"/>
                </a:lnTo>
                <a:lnTo>
                  <a:pt x="10070" y="47440"/>
                </a:lnTo>
                <a:lnTo>
                  <a:pt x="10070" y="47460"/>
                </a:lnTo>
                <a:lnTo>
                  <a:pt x="10090" y="47500"/>
                </a:lnTo>
                <a:lnTo>
                  <a:pt x="10100" y="47610"/>
                </a:lnTo>
                <a:lnTo>
                  <a:pt x="10110" y="47610"/>
                </a:lnTo>
                <a:lnTo>
                  <a:pt x="10110" y="47630"/>
                </a:lnTo>
                <a:lnTo>
                  <a:pt x="10130" y="47710"/>
                </a:lnTo>
                <a:lnTo>
                  <a:pt x="10130" y="47760"/>
                </a:lnTo>
                <a:lnTo>
                  <a:pt x="10140" y="47840"/>
                </a:lnTo>
                <a:lnTo>
                  <a:pt x="10130" y="47940"/>
                </a:lnTo>
                <a:lnTo>
                  <a:pt x="10130" y="48020"/>
                </a:lnTo>
                <a:lnTo>
                  <a:pt x="10130" y="48080"/>
                </a:lnTo>
                <a:lnTo>
                  <a:pt x="10130" y="48100"/>
                </a:lnTo>
                <a:lnTo>
                  <a:pt x="10130" y="48200"/>
                </a:lnTo>
                <a:lnTo>
                  <a:pt x="10120" y="48280"/>
                </a:lnTo>
                <a:lnTo>
                  <a:pt x="10110" y="48360"/>
                </a:lnTo>
                <a:lnTo>
                  <a:pt x="10100" y="48370"/>
                </a:lnTo>
                <a:lnTo>
                  <a:pt x="10120" y="48460"/>
                </a:lnTo>
                <a:lnTo>
                  <a:pt x="10150" y="48580"/>
                </a:lnTo>
                <a:lnTo>
                  <a:pt x="10150" y="48730"/>
                </a:lnTo>
                <a:lnTo>
                  <a:pt x="10140" y="48870"/>
                </a:lnTo>
                <a:lnTo>
                  <a:pt x="10140" y="48940"/>
                </a:lnTo>
                <a:lnTo>
                  <a:pt x="10140" y="48960"/>
                </a:lnTo>
                <a:lnTo>
                  <a:pt x="10140" y="49020"/>
                </a:lnTo>
                <a:lnTo>
                  <a:pt x="10130" y="49110"/>
                </a:lnTo>
                <a:lnTo>
                  <a:pt x="10130" y="49140"/>
                </a:lnTo>
                <a:lnTo>
                  <a:pt x="10120" y="49220"/>
                </a:lnTo>
                <a:lnTo>
                  <a:pt x="10130" y="49320"/>
                </a:lnTo>
                <a:lnTo>
                  <a:pt x="10150" y="49430"/>
                </a:lnTo>
                <a:lnTo>
                  <a:pt x="10170" y="49510"/>
                </a:lnTo>
                <a:lnTo>
                  <a:pt x="10170" y="49590"/>
                </a:lnTo>
                <a:lnTo>
                  <a:pt x="10170" y="49710"/>
                </a:lnTo>
                <a:lnTo>
                  <a:pt x="10150" y="49860"/>
                </a:lnTo>
                <a:lnTo>
                  <a:pt x="10140" y="49980"/>
                </a:lnTo>
                <a:lnTo>
                  <a:pt x="10150" y="50100"/>
                </a:lnTo>
                <a:lnTo>
                  <a:pt x="10190" y="50270"/>
                </a:lnTo>
                <a:lnTo>
                  <a:pt x="10210" y="50360"/>
                </a:lnTo>
                <a:lnTo>
                  <a:pt x="10220" y="50420"/>
                </a:lnTo>
                <a:lnTo>
                  <a:pt x="10210" y="50520"/>
                </a:lnTo>
                <a:lnTo>
                  <a:pt x="10210" y="50550"/>
                </a:lnTo>
                <a:lnTo>
                  <a:pt x="10240" y="50620"/>
                </a:lnTo>
                <a:lnTo>
                  <a:pt x="10260" y="50680"/>
                </a:lnTo>
                <a:lnTo>
                  <a:pt x="10260" y="50690"/>
                </a:lnTo>
                <a:lnTo>
                  <a:pt x="10260" y="50720"/>
                </a:lnTo>
                <a:lnTo>
                  <a:pt x="10290" y="50720"/>
                </a:lnTo>
                <a:lnTo>
                  <a:pt x="10320" y="50720"/>
                </a:lnTo>
                <a:lnTo>
                  <a:pt x="10330" y="50740"/>
                </a:lnTo>
                <a:lnTo>
                  <a:pt x="10340" y="50740"/>
                </a:lnTo>
                <a:lnTo>
                  <a:pt x="10350" y="50750"/>
                </a:lnTo>
                <a:lnTo>
                  <a:pt x="10350" y="50760"/>
                </a:lnTo>
                <a:lnTo>
                  <a:pt x="10340" y="50780"/>
                </a:lnTo>
                <a:lnTo>
                  <a:pt x="10340" y="50790"/>
                </a:lnTo>
                <a:lnTo>
                  <a:pt x="10360" y="50800"/>
                </a:lnTo>
                <a:lnTo>
                  <a:pt x="10360" y="50810"/>
                </a:lnTo>
                <a:lnTo>
                  <a:pt x="10370" y="50830"/>
                </a:lnTo>
                <a:lnTo>
                  <a:pt x="10370" y="50850"/>
                </a:lnTo>
                <a:lnTo>
                  <a:pt x="10350" y="50880"/>
                </a:lnTo>
                <a:lnTo>
                  <a:pt x="10350" y="50890"/>
                </a:lnTo>
                <a:lnTo>
                  <a:pt x="10340" y="50910"/>
                </a:lnTo>
                <a:lnTo>
                  <a:pt x="10330" y="50920"/>
                </a:lnTo>
                <a:lnTo>
                  <a:pt x="10320" y="50930"/>
                </a:lnTo>
                <a:lnTo>
                  <a:pt x="10310" y="50940"/>
                </a:lnTo>
                <a:lnTo>
                  <a:pt x="10320" y="50950"/>
                </a:lnTo>
                <a:lnTo>
                  <a:pt x="10330" y="50950"/>
                </a:lnTo>
                <a:lnTo>
                  <a:pt x="10330" y="50970"/>
                </a:lnTo>
                <a:lnTo>
                  <a:pt x="10330" y="50990"/>
                </a:lnTo>
                <a:lnTo>
                  <a:pt x="10320" y="50990"/>
                </a:lnTo>
                <a:lnTo>
                  <a:pt x="10300" y="50990"/>
                </a:lnTo>
                <a:lnTo>
                  <a:pt x="10290" y="51000"/>
                </a:lnTo>
                <a:lnTo>
                  <a:pt x="10290" y="51020"/>
                </a:lnTo>
                <a:lnTo>
                  <a:pt x="10300" y="51040"/>
                </a:lnTo>
                <a:lnTo>
                  <a:pt x="10290" y="51060"/>
                </a:lnTo>
                <a:lnTo>
                  <a:pt x="10260" y="51090"/>
                </a:lnTo>
                <a:lnTo>
                  <a:pt x="10240" y="51100"/>
                </a:lnTo>
                <a:lnTo>
                  <a:pt x="10220" y="51120"/>
                </a:lnTo>
                <a:lnTo>
                  <a:pt x="10220" y="51130"/>
                </a:lnTo>
                <a:lnTo>
                  <a:pt x="10230" y="51120"/>
                </a:lnTo>
                <a:lnTo>
                  <a:pt x="10240" y="51130"/>
                </a:lnTo>
                <a:lnTo>
                  <a:pt x="10240" y="51140"/>
                </a:lnTo>
                <a:lnTo>
                  <a:pt x="10230" y="51140"/>
                </a:lnTo>
                <a:lnTo>
                  <a:pt x="10220" y="51150"/>
                </a:lnTo>
                <a:lnTo>
                  <a:pt x="10240" y="51160"/>
                </a:lnTo>
                <a:lnTo>
                  <a:pt x="10250" y="51170"/>
                </a:lnTo>
                <a:lnTo>
                  <a:pt x="10250" y="51190"/>
                </a:lnTo>
                <a:lnTo>
                  <a:pt x="10240" y="51200"/>
                </a:lnTo>
                <a:lnTo>
                  <a:pt x="10230" y="51200"/>
                </a:lnTo>
                <a:lnTo>
                  <a:pt x="10220" y="51210"/>
                </a:lnTo>
                <a:lnTo>
                  <a:pt x="10220" y="51220"/>
                </a:lnTo>
                <a:lnTo>
                  <a:pt x="10220" y="51230"/>
                </a:lnTo>
                <a:lnTo>
                  <a:pt x="10210" y="51230"/>
                </a:lnTo>
                <a:lnTo>
                  <a:pt x="10200" y="51230"/>
                </a:lnTo>
                <a:lnTo>
                  <a:pt x="10190" y="51240"/>
                </a:lnTo>
                <a:lnTo>
                  <a:pt x="10180" y="51240"/>
                </a:lnTo>
                <a:lnTo>
                  <a:pt x="10170" y="51240"/>
                </a:lnTo>
                <a:lnTo>
                  <a:pt x="10160" y="51240"/>
                </a:lnTo>
                <a:lnTo>
                  <a:pt x="10140" y="51260"/>
                </a:lnTo>
                <a:lnTo>
                  <a:pt x="10130" y="51270"/>
                </a:lnTo>
                <a:lnTo>
                  <a:pt x="10130" y="51290"/>
                </a:lnTo>
                <a:lnTo>
                  <a:pt x="10140" y="51310"/>
                </a:lnTo>
                <a:lnTo>
                  <a:pt x="10140" y="51330"/>
                </a:lnTo>
                <a:lnTo>
                  <a:pt x="10150" y="51350"/>
                </a:lnTo>
                <a:lnTo>
                  <a:pt x="10150" y="51360"/>
                </a:lnTo>
                <a:lnTo>
                  <a:pt x="10150" y="51380"/>
                </a:lnTo>
                <a:lnTo>
                  <a:pt x="10140" y="51400"/>
                </a:lnTo>
                <a:lnTo>
                  <a:pt x="10110" y="51440"/>
                </a:lnTo>
                <a:lnTo>
                  <a:pt x="10100" y="51450"/>
                </a:lnTo>
                <a:lnTo>
                  <a:pt x="10080" y="51450"/>
                </a:lnTo>
                <a:lnTo>
                  <a:pt x="10040" y="51450"/>
                </a:lnTo>
                <a:lnTo>
                  <a:pt x="10030" y="51440"/>
                </a:lnTo>
                <a:lnTo>
                  <a:pt x="10030" y="51450"/>
                </a:lnTo>
                <a:lnTo>
                  <a:pt x="10020" y="51440"/>
                </a:lnTo>
                <a:lnTo>
                  <a:pt x="10010" y="51440"/>
                </a:lnTo>
                <a:lnTo>
                  <a:pt x="9990" y="51420"/>
                </a:lnTo>
                <a:lnTo>
                  <a:pt x="9980" y="51390"/>
                </a:lnTo>
                <a:lnTo>
                  <a:pt x="9970" y="51370"/>
                </a:lnTo>
                <a:lnTo>
                  <a:pt x="9960" y="51340"/>
                </a:lnTo>
                <a:lnTo>
                  <a:pt x="9940" y="51320"/>
                </a:lnTo>
                <a:lnTo>
                  <a:pt x="9910" y="51300"/>
                </a:lnTo>
                <a:lnTo>
                  <a:pt x="9890" y="51280"/>
                </a:lnTo>
                <a:lnTo>
                  <a:pt x="9870" y="51260"/>
                </a:lnTo>
                <a:lnTo>
                  <a:pt x="9850" y="51240"/>
                </a:lnTo>
                <a:lnTo>
                  <a:pt x="9830" y="51220"/>
                </a:lnTo>
                <a:lnTo>
                  <a:pt x="9830" y="51200"/>
                </a:lnTo>
                <a:lnTo>
                  <a:pt x="9810" y="51180"/>
                </a:lnTo>
                <a:lnTo>
                  <a:pt x="9790" y="51170"/>
                </a:lnTo>
                <a:lnTo>
                  <a:pt x="9780" y="51160"/>
                </a:lnTo>
                <a:lnTo>
                  <a:pt x="9760" y="51150"/>
                </a:lnTo>
                <a:lnTo>
                  <a:pt x="9740" y="51130"/>
                </a:lnTo>
                <a:lnTo>
                  <a:pt x="9720" y="51100"/>
                </a:lnTo>
                <a:lnTo>
                  <a:pt x="9700" y="51090"/>
                </a:lnTo>
                <a:lnTo>
                  <a:pt x="9680" y="51060"/>
                </a:lnTo>
                <a:lnTo>
                  <a:pt x="9650" y="51030"/>
                </a:lnTo>
                <a:lnTo>
                  <a:pt x="9640" y="51010"/>
                </a:lnTo>
                <a:lnTo>
                  <a:pt x="9620" y="51000"/>
                </a:lnTo>
                <a:lnTo>
                  <a:pt x="9620" y="50980"/>
                </a:lnTo>
                <a:lnTo>
                  <a:pt x="9610" y="50970"/>
                </a:lnTo>
                <a:lnTo>
                  <a:pt x="9600" y="50960"/>
                </a:lnTo>
                <a:lnTo>
                  <a:pt x="9580" y="50930"/>
                </a:lnTo>
                <a:lnTo>
                  <a:pt x="9560" y="50920"/>
                </a:lnTo>
                <a:lnTo>
                  <a:pt x="9550" y="50900"/>
                </a:lnTo>
                <a:lnTo>
                  <a:pt x="9530" y="50890"/>
                </a:lnTo>
                <a:lnTo>
                  <a:pt x="9520" y="50880"/>
                </a:lnTo>
                <a:lnTo>
                  <a:pt x="9510" y="50870"/>
                </a:lnTo>
                <a:lnTo>
                  <a:pt x="9480" y="50840"/>
                </a:lnTo>
                <a:lnTo>
                  <a:pt x="9460" y="50810"/>
                </a:lnTo>
                <a:lnTo>
                  <a:pt x="9440" y="50780"/>
                </a:lnTo>
                <a:lnTo>
                  <a:pt x="9410" y="50750"/>
                </a:lnTo>
                <a:lnTo>
                  <a:pt x="9380" y="50710"/>
                </a:lnTo>
                <a:lnTo>
                  <a:pt x="9340" y="50660"/>
                </a:lnTo>
                <a:lnTo>
                  <a:pt x="9320" y="50640"/>
                </a:lnTo>
                <a:lnTo>
                  <a:pt x="9300" y="50600"/>
                </a:lnTo>
                <a:lnTo>
                  <a:pt x="9270" y="50550"/>
                </a:lnTo>
                <a:lnTo>
                  <a:pt x="9240" y="50510"/>
                </a:lnTo>
                <a:lnTo>
                  <a:pt x="9230" y="50470"/>
                </a:lnTo>
                <a:lnTo>
                  <a:pt x="9200" y="50450"/>
                </a:lnTo>
                <a:lnTo>
                  <a:pt x="9190" y="50430"/>
                </a:lnTo>
                <a:lnTo>
                  <a:pt x="9170" y="50410"/>
                </a:lnTo>
                <a:lnTo>
                  <a:pt x="9130" y="50410"/>
                </a:lnTo>
                <a:lnTo>
                  <a:pt x="9120" y="50400"/>
                </a:lnTo>
                <a:lnTo>
                  <a:pt x="9100" y="50410"/>
                </a:lnTo>
                <a:lnTo>
                  <a:pt x="9090" y="50410"/>
                </a:lnTo>
                <a:lnTo>
                  <a:pt x="9060" y="50410"/>
                </a:lnTo>
                <a:lnTo>
                  <a:pt x="9030" y="50410"/>
                </a:lnTo>
                <a:lnTo>
                  <a:pt x="9000" y="50410"/>
                </a:lnTo>
                <a:lnTo>
                  <a:pt x="8970" y="50410"/>
                </a:lnTo>
                <a:lnTo>
                  <a:pt x="8930" y="50420"/>
                </a:lnTo>
                <a:lnTo>
                  <a:pt x="8900" y="50420"/>
                </a:lnTo>
                <a:lnTo>
                  <a:pt x="8860" y="50430"/>
                </a:lnTo>
                <a:lnTo>
                  <a:pt x="8830" y="50420"/>
                </a:lnTo>
                <a:lnTo>
                  <a:pt x="8800" y="50430"/>
                </a:lnTo>
                <a:lnTo>
                  <a:pt x="8790" y="50440"/>
                </a:lnTo>
                <a:lnTo>
                  <a:pt x="8750" y="50440"/>
                </a:lnTo>
                <a:lnTo>
                  <a:pt x="8730" y="50450"/>
                </a:lnTo>
                <a:lnTo>
                  <a:pt x="8720" y="50450"/>
                </a:lnTo>
                <a:lnTo>
                  <a:pt x="8700" y="50450"/>
                </a:lnTo>
                <a:lnTo>
                  <a:pt x="8650" y="50470"/>
                </a:lnTo>
                <a:lnTo>
                  <a:pt x="8620" y="50480"/>
                </a:lnTo>
                <a:lnTo>
                  <a:pt x="8600" y="50480"/>
                </a:lnTo>
                <a:lnTo>
                  <a:pt x="8590" y="50480"/>
                </a:lnTo>
                <a:lnTo>
                  <a:pt x="8580" y="50480"/>
                </a:lnTo>
                <a:lnTo>
                  <a:pt x="8560" y="50490"/>
                </a:lnTo>
                <a:lnTo>
                  <a:pt x="8540" y="50490"/>
                </a:lnTo>
                <a:lnTo>
                  <a:pt x="8510" y="50500"/>
                </a:lnTo>
                <a:lnTo>
                  <a:pt x="8490" y="50500"/>
                </a:lnTo>
                <a:lnTo>
                  <a:pt x="8470" y="50510"/>
                </a:lnTo>
                <a:lnTo>
                  <a:pt x="8440" y="50520"/>
                </a:lnTo>
                <a:lnTo>
                  <a:pt x="8430" y="50520"/>
                </a:lnTo>
                <a:lnTo>
                  <a:pt x="8400" y="50530"/>
                </a:lnTo>
                <a:lnTo>
                  <a:pt x="8380" y="50540"/>
                </a:lnTo>
                <a:lnTo>
                  <a:pt x="8370" y="50540"/>
                </a:lnTo>
                <a:lnTo>
                  <a:pt x="8340" y="50550"/>
                </a:lnTo>
                <a:lnTo>
                  <a:pt x="8330" y="50560"/>
                </a:lnTo>
                <a:lnTo>
                  <a:pt x="8290" y="50560"/>
                </a:lnTo>
                <a:lnTo>
                  <a:pt x="8270" y="50570"/>
                </a:lnTo>
                <a:lnTo>
                  <a:pt x="8240" y="50580"/>
                </a:lnTo>
                <a:lnTo>
                  <a:pt x="8180" y="50610"/>
                </a:lnTo>
                <a:lnTo>
                  <a:pt x="8160" y="50610"/>
                </a:lnTo>
                <a:lnTo>
                  <a:pt x="8150" y="50620"/>
                </a:lnTo>
                <a:lnTo>
                  <a:pt x="8130" y="50630"/>
                </a:lnTo>
                <a:lnTo>
                  <a:pt x="8110" y="50630"/>
                </a:lnTo>
                <a:lnTo>
                  <a:pt x="8090" y="50640"/>
                </a:lnTo>
                <a:lnTo>
                  <a:pt x="8080" y="50640"/>
                </a:lnTo>
                <a:lnTo>
                  <a:pt x="8080" y="50650"/>
                </a:lnTo>
                <a:lnTo>
                  <a:pt x="8060" y="50650"/>
                </a:lnTo>
                <a:lnTo>
                  <a:pt x="8050" y="50660"/>
                </a:lnTo>
                <a:lnTo>
                  <a:pt x="8030" y="50660"/>
                </a:lnTo>
                <a:lnTo>
                  <a:pt x="7990" y="50680"/>
                </a:lnTo>
                <a:lnTo>
                  <a:pt x="7970" y="50690"/>
                </a:lnTo>
                <a:lnTo>
                  <a:pt x="7950" y="50700"/>
                </a:lnTo>
                <a:lnTo>
                  <a:pt x="7920" y="50710"/>
                </a:lnTo>
                <a:lnTo>
                  <a:pt x="7900" y="50720"/>
                </a:lnTo>
                <a:lnTo>
                  <a:pt x="7870" y="50730"/>
                </a:lnTo>
                <a:lnTo>
                  <a:pt x="7810" y="50760"/>
                </a:lnTo>
                <a:lnTo>
                  <a:pt x="7770" y="50790"/>
                </a:lnTo>
                <a:lnTo>
                  <a:pt x="7730" y="50800"/>
                </a:lnTo>
                <a:lnTo>
                  <a:pt x="7710" y="50820"/>
                </a:lnTo>
                <a:lnTo>
                  <a:pt x="7690" y="50820"/>
                </a:lnTo>
                <a:lnTo>
                  <a:pt x="7640" y="50850"/>
                </a:lnTo>
                <a:lnTo>
                  <a:pt x="7620" y="50860"/>
                </a:lnTo>
                <a:lnTo>
                  <a:pt x="7610" y="50870"/>
                </a:lnTo>
                <a:lnTo>
                  <a:pt x="7600" y="50880"/>
                </a:lnTo>
                <a:lnTo>
                  <a:pt x="7570" y="50890"/>
                </a:lnTo>
                <a:lnTo>
                  <a:pt x="7560" y="50890"/>
                </a:lnTo>
                <a:lnTo>
                  <a:pt x="7550" y="50890"/>
                </a:lnTo>
                <a:lnTo>
                  <a:pt x="7560" y="50880"/>
                </a:lnTo>
                <a:lnTo>
                  <a:pt x="7570" y="50870"/>
                </a:lnTo>
                <a:lnTo>
                  <a:pt x="7580" y="50820"/>
                </a:lnTo>
                <a:lnTo>
                  <a:pt x="7590" y="50810"/>
                </a:lnTo>
                <a:lnTo>
                  <a:pt x="7590" y="50800"/>
                </a:lnTo>
                <a:lnTo>
                  <a:pt x="7600" y="50790"/>
                </a:lnTo>
                <a:lnTo>
                  <a:pt x="7600" y="50770"/>
                </a:lnTo>
                <a:lnTo>
                  <a:pt x="7610" y="50740"/>
                </a:lnTo>
                <a:lnTo>
                  <a:pt x="7610" y="50720"/>
                </a:lnTo>
                <a:lnTo>
                  <a:pt x="7610" y="50690"/>
                </a:lnTo>
                <a:lnTo>
                  <a:pt x="7600" y="50680"/>
                </a:lnTo>
                <a:lnTo>
                  <a:pt x="7600" y="50670"/>
                </a:lnTo>
                <a:lnTo>
                  <a:pt x="7610" y="50660"/>
                </a:lnTo>
                <a:lnTo>
                  <a:pt x="7610" y="50650"/>
                </a:lnTo>
                <a:lnTo>
                  <a:pt x="7610" y="50640"/>
                </a:lnTo>
                <a:lnTo>
                  <a:pt x="7610" y="50630"/>
                </a:lnTo>
                <a:lnTo>
                  <a:pt x="7590" y="50620"/>
                </a:lnTo>
                <a:lnTo>
                  <a:pt x="7580" y="50610"/>
                </a:lnTo>
                <a:lnTo>
                  <a:pt x="7560" y="50620"/>
                </a:lnTo>
                <a:lnTo>
                  <a:pt x="7550" y="50630"/>
                </a:lnTo>
                <a:lnTo>
                  <a:pt x="7540" y="50630"/>
                </a:lnTo>
                <a:lnTo>
                  <a:pt x="7530" y="50620"/>
                </a:lnTo>
                <a:lnTo>
                  <a:pt x="7520" y="50620"/>
                </a:lnTo>
                <a:lnTo>
                  <a:pt x="7520" y="50610"/>
                </a:lnTo>
                <a:lnTo>
                  <a:pt x="7520" y="50600"/>
                </a:lnTo>
                <a:lnTo>
                  <a:pt x="7530" y="50580"/>
                </a:lnTo>
                <a:lnTo>
                  <a:pt x="7520" y="50580"/>
                </a:lnTo>
                <a:lnTo>
                  <a:pt x="7520" y="50560"/>
                </a:lnTo>
                <a:lnTo>
                  <a:pt x="7500" y="50550"/>
                </a:lnTo>
                <a:lnTo>
                  <a:pt x="7480" y="50550"/>
                </a:lnTo>
                <a:lnTo>
                  <a:pt x="7470" y="50540"/>
                </a:lnTo>
                <a:lnTo>
                  <a:pt x="7460" y="50550"/>
                </a:lnTo>
                <a:lnTo>
                  <a:pt x="7450" y="50560"/>
                </a:lnTo>
                <a:lnTo>
                  <a:pt x="7440" y="50550"/>
                </a:lnTo>
                <a:lnTo>
                  <a:pt x="7430" y="50540"/>
                </a:lnTo>
                <a:lnTo>
                  <a:pt x="7430" y="50530"/>
                </a:lnTo>
                <a:lnTo>
                  <a:pt x="7410" y="50530"/>
                </a:lnTo>
                <a:lnTo>
                  <a:pt x="7400" y="50530"/>
                </a:lnTo>
                <a:lnTo>
                  <a:pt x="7390" y="50540"/>
                </a:lnTo>
                <a:lnTo>
                  <a:pt x="7370" y="50540"/>
                </a:lnTo>
                <a:lnTo>
                  <a:pt x="7360" y="50530"/>
                </a:lnTo>
                <a:lnTo>
                  <a:pt x="7350" y="50530"/>
                </a:lnTo>
                <a:lnTo>
                  <a:pt x="7340" y="50530"/>
                </a:lnTo>
                <a:lnTo>
                  <a:pt x="7330" y="50520"/>
                </a:lnTo>
                <a:lnTo>
                  <a:pt x="7320" y="50510"/>
                </a:lnTo>
                <a:lnTo>
                  <a:pt x="7310" y="50500"/>
                </a:lnTo>
                <a:lnTo>
                  <a:pt x="7300" y="50490"/>
                </a:lnTo>
                <a:lnTo>
                  <a:pt x="7290" y="50480"/>
                </a:lnTo>
                <a:lnTo>
                  <a:pt x="7300" y="50480"/>
                </a:lnTo>
                <a:lnTo>
                  <a:pt x="7290" y="50470"/>
                </a:lnTo>
                <a:lnTo>
                  <a:pt x="7280" y="50450"/>
                </a:lnTo>
                <a:lnTo>
                  <a:pt x="7270" y="50430"/>
                </a:lnTo>
                <a:lnTo>
                  <a:pt x="7260" y="50420"/>
                </a:lnTo>
                <a:lnTo>
                  <a:pt x="7250" y="50420"/>
                </a:lnTo>
                <a:lnTo>
                  <a:pt x="7240" y="50420"/>
                </a:lnTo>
                <a:lnTo>
                  <a:pt x="7240" y="50410"/>
                </a:lnTo>
                <a:lnTo>
                  <a:pt x="7240" y="50400"/>
                </a:lnTo>
                <a:lnTo>
                  <a:pt x="7230" y="50390"/>
                </a:lnTo>
                <a:lnTo>
                  <a:pt x="7210" y="50400"/>
                </a:lnTo>
                <a:lnTo>
                  <a:pt x="7200" y="50400"/>
                </a:lnTo>
                <a:lnTo>
                  <a:pt x="7190" y="50400"/>
                </a:lnTo>
                <a:lnTo>
                  <a:pt x="7180" y="50390"/>
                </a:lnTo>
                <a:lnTo>
                  <a:pt x="7180" y="50380"/>
                </a:lnTo>
                <a:lnTo>
                  <a:pt x="7180" y="50370"/>
                </a:lnTo>
                <a:lnTo>
                  <a:pt x="7170" y="50360"/>
                </a:lnTo>
                <a:lnTo>
                  <a:pt x="7160" y="50350"/>
                </a:lnTo>
                <a:lnTo>
                  <a:pt x="7150" y="50340"/>
                </a:lnTo>
                <a:lnTo>
                  <a:pt x="7140" y="50340"/>
                </a:lnTo>
                <a:lnTo>
                  <a:pt x="7120" y="50340"/>
                </a:lnTo>
                <a:lnTo>
                  <a:pt x="7120" y="50350"/>
                </a:lnTo>
                <a:lnTo>
                  <a:pt x="7110" y="50350"/>
                </a:lnTo>
                <a:lnTo>
                  <a:pt x="7090" y="50340"/>
                </a:lnTo>
                <a:lnTo>
                  <a:pt x="7080" y="50330"/>
                </a:lnTo>
                <a:lnTo>
                  <a:pt x="7060" y="50320"/>
                </a:lnTo>
                <a:lnTo>
                  <a:pt x="7050" y="50310"/>
                </a:lnTo>
                <a:lnTo>
                  <a:pt x="7060" y="50300"/>
                </a:lnTo>
                <a:lnTo>
                  <a:pt x="7050" y="50290"/>
                </a:lnTo>
                <a:lnTo>
                  <a:pt x="7050" y="50270"/>
                </a:lnTo>
                <a:lnTo>
                  <a:pt x="7030" y="50250"/>
                </a:lnTo>
                <a:lnTo>
                  <a:pt x="7010" y="50250"/>
                </a:lnTo>
                <a:lnTo>
                  <a:pt x="7000" y="50240"/>
                </a:lnTo>
                <a:lnTo>
                  <a:pt x="6990" y="50240"/>
                </a:lnTo>
                <a:lnTo>
                  <a:pt x="6980" y="50250"/>
                </a:lnTo>
                <a:lnTo>
                  <a:pt x="6970" y="50250"/>
                </a:lnTo>
                <a:lnTo>
                  <a:pt x="6940" y="50230"/>
                </a:lnTo>
                <a:lnTo>
                  <a:pt x="6920" y="50210"/>
                </a:lnTo>
                <a:lnTo>
                  <a:pt x="6900" y="50190"/>
                </a:lnTo>
                <a:lnTo>
                  <a:pt x="6880" y="50170"/>
                </a:lnTo>
                <a:lnTo>
                  <a:pt x="6870" y="50180"/>
                </a:lnTo>
                <a:lnTo>
                  <a:pt x="6850" y="50170"/>
                </a:lnTo>
                <a:lnTo>
                  <a:pt x="6840" y="50150"/>
                </a:lnTo>
                <a:lnTo>
                  <a:pt x="6820" y="50120"/>
                </a:lnTo>
                <a:lnTo>
                  <a:pt x="6780" y="50070"/>
                </a:lnTo>
                <a:lnTo>
                  <a:pt x="6770" y="50040"/>
                </a:lnTo>
                <a:lnTo>
                  <a:pt x="6750" y="50020"/>
                </a:lnTo>
                <a:lnTo>
                  <a:pt x="6730" y="50000"/>
                </a:lnTo>
                <a:lnTo>
                  <a:pt x="6710" y="49990"/>
                </a:lnTo>
                <a:lnTo>
                  <a:pt x="6690" y="49970"/>
                </a:lnTo>
                <a:lnTo>
                  <a:pt x="6670" y="49940"/>
                </a:lnTo>
                <a:lnTo>
                  <a:pt x="6640" y="49910"/>
                </a:lnTo>
                <a:lnTo>
                  <a:pt x="6590" y="49850"/>
                </a:lnTo>
                <a:lnTo>
                  <a:pt x="6570" y="49800"/>
                </a:lnTo>
                <a:lnTo>
                  <a:pt x="6560" y="49780"/>
                </a:lnTo>
                <a:lnTo>
                  <a:pt x="6530" y="49750"/>
                </a:lnTo>
                <a:lnTo>
                  <a:pt x="6510" y="49730"/>
                </a:lnTo>
                <a:lnTo>
                  <a:pt x="6470" y="49710"/>
                </a:lnTo>
                <a:lnTo>
                  <a:pt x="6450" y="49680"/>
                </a:lnTo>
                <a:lnTo>
                  <a:pt x="6430" y="49650"/>
                </a:lnTo>
                <a:lnTo>
                  <a:pt x="6420" y="49630"/>
                </a:lnTo>
                <a:lnTo>
                  <a:pt x="6400" y="49590"/>
                </a:lnTo>
                <a:lnTo>
                  <a:pt x="6370" y="49560"/>
                </a:lnTo>
                <a:lnTo>
                  <a:pt x="6360" y="49540"/>
                </a:lnTo>
                <a:lnTo>
                  <a:pt x="6340" y="49530"/>
                </a:lnTo>
                <a:lnTo>
                  <a:pt x="6330" y="49520"/>
                </a:lnTo>
                <a:lnTo>
                  <a:pt x="6320" y="49490"/>
                </a:lnTo>
                <a:lnTo>
                  <a:pt x="6270" y="49420"/>
                </a:lnTo>
                <a:lnTo>
                  <a:pt x="6240" y="49370"/>
                </a:lnTo>
                <a:lnTo>
                  <a:pt x="6240" y="49350"/>
                </a:lnTo>
                <a:lnTo>
                  <a:pt x="6220" y="49330"/>
                </a:lnTo>
                <a:lnTo>
                  <a:pt x="6200" y="49320"/>
                </a:lnTo>
                <a:lnTo>
                  <a:pt x="6190" y="49300"/>
                </a:lnTo>
                <a:lnTo>
                  <a:pt x="6180" y="49290"/>
                </a:lnTo>
                <a:lnTo>
                  <a:pt x="6170" y="49290"/>
                </a:lnTo>
                <a:lnTo>
                  <a:pt x="6160" y="49270"/>
                </a:lnTo>
                <a:lnTo>
                  <a:pt x="6140" y="49260"/>
                </a:lnTo>
                <a:lnTo>
                  <a:pt x="6130" y="49240"/>
                </a:lnTo>
                <a:lnTo>
                  <a:pt x="6120" y="49220"/>
                </a:lnTo>
                <a:lnTo>
                  <a:pt x="6110" y="49190"/>
                </a:lnTo>
                <a:lnTo>
                  <a:pt x="6100" y="49180"/>
                </a:lnTo>
                <a:lnTo>
                  <a:pt x="6090" y="49170"/>
                </a:lnTo>
                <a:lnTo>
                  <a:pt x="6080" y="49150"/>
                </a:lnTo>
                <a:lnTo>
                  <a:pt x="6070" y="49140"/>
                </a:lnTo>
                <a:lnTo>
                  <a:pt x="6060" y="49140"/>
                </a:lnTo>
                <a:lnTo>
                  <a:pt x="6050" y="49140"/>
                </a:lnTo>
                <a:lnTo>
                  <a:pt x="6040" y="49130"/>
                </a:lnTo>
                <a:lnTo>
                  <a:pt x="6030" y="49110"/>
                </a:lnTo>
                <a:lnTo>
                  <a:pt x="6020" y="49090"/>
                </a:lnTo>
                <a:lnTo>
                  <a:pt x="6010" y="49080"/>
                </a:lnTo>
                <a:lnTo>
                  <a:pt x="6000" y="49070"/>
                </a:lnTo>
                <a:lnTo>
                  <a:pt x="5990" y="49050"/>
                </a:lnTo>
                <a:lnTo>
                  <a:pt x="5980" y="49050"/>
                </a:lnTo>
                <a:lnTo>
                  <a:pt x="5980" y="49040"/>
                </a:lnTo>
                <a:lnTo>
                  <a:pt x="5970" y="49030"/>
                </a:lnTo>
                <a:lnTo>
                  <a:pt x="5970" y="49020"/>
                </a:lnTo>
                <a:lnTo>
                  <a:pt x="5960" y="49010"/>
                </a:lnTo>
                <a:lnTo>
                  <a:pt x="5950" y="48980"/>
                </a:lnTo>
                <a:lnTo>
                  <a:pt x="5930" y="48970"/>
                </a:lnTo>
                <a:lnTo>
                  <a:pt x="5900" y="48960"/>
                </a:lnTo>
                <a:lnTo>
                  <a:pt x="5890" y="48940"/>
                </a:lnTo>
                <a:lnTo>
                  <a:pt x="5890" y="48920"/>
                </a:lnTo>
                <a:lnTo>
                  <a:pt x="5880" y="48930"/>
                </a:lnTo>
                <a:lnTo>
                  <a:pt x="5870" y="48930"/>
                </a:lnTo>
                <a:lnTo>
                  <a:pt x="5860" y="48930"/>
                </a:lnTo>
                <a:lnTo>
                  <a:pt x="5850" y="48930"/>
                </a:lnTo>
                <a:lnTo>
                  <a:pt x="5840" y="48910"/>
                </a:lnTo>
                <a:lnTo>
                  <a:pt x="5830" y="48890"/>
                </a:lnTo>
                <a:lnTo>
                  <a:pt x="5820" y="48880"/>
                </a:lnTo>
                <a:lnTo>
                  <a:pt x="5810" y="48870"/>
                </a:lnTo>
                <a:lnTo>
                  <a:pt x="5810" y="48860"/>
                </a:lnTo>
                <a:lnTo>
                  <a:pt x="5800" y="48840"/>
                </a:lnTo>
                <a:lnTo>
                  <a:pt x="5790" y="48820"/>
                </a:lnTo>
                <a:lnTo>
                  <a:pt x="5770" y="48820"/>
                </a:lnTo>
                <a:lnTo>
                  <a:pt x="5770" y="48810"/>
                </a:lnTo>
                <a:lnTo>
                  <a:pt x="5770" y="48800"/>
                </a:lnTo>
                <a:lnTo>
                  <a:pt x="5770" y="48790"/>
                </a:lnTo>
                <a:lnTo>
                  <a:pt x="5760" y="48780"/>
                </a:lnTo>
                <a:lnTo>
                  <a:pt x="5750" y="48780"/>
                </a:lnTo>
                <a:lnTo>
                  <a:pt x="5740" y="48770"/>
                </a:lnTo>
                <a:lnTo>
                  <a:pt x="5730" y="48760"/>
                </a:lnTo>
                <a:lnTo>
                  <a:pt x="5740" y="48750"/>
                </a:lnTo>
                <a:lnTo>
                  <a:pt x="5750" y="48740"/>
                </a:lnTo>
                <a:lnTo>
                  <a:pt x="5750" y="48730"/>
                </a:lnTo>
                <a:lnTo>
                  <a:pt x="5760" y="48710"/>
                </a:lnTo>
                <a:lnTo>
                  <a:pt x="5760" y="48700"/>
                </a:lnTo>
                <a:lnTo>
                  <a:pt x="5770" y="48690"/>
                </a:lnTo>
                <a:lnTo>
                  <a:pt x="5770" y="48680"/>
                </a:lnTo>
                <a:lnTo>
                  <a:pt x="5760" y="48680"/>
                </a:lnTo>
                <a:lnTo>
                  <a:pt x="5750" y="48690"/>
                </a:lnTo>
                <a:lnTo>
                  <a:pt x="5750" y="48700"/>
                </a:lnTo>
                <a:lnTo>
                  <a:pt x="5740" y="48700"/>
                </a:lnTo>
                <a:lnTo>
                  <a:pt x="5730" y="48700"/>
                </a:lnTo>
                <a:lnTo>
                  <a:pt x="5720" y="48710"/>
                </a:lnTo>
                <a:lnTo>
                  <a:pt x="5710" y="48720"/>
                </a:lnTo>
                <a:lnTo>
                  <a:pt x="5700" y="48710"/>
                </a:lnTo>
                <a:lnTo>
                  <a:pt x="5690" y="48710"/>
                </a:lnTo>
                <a:lnTo>
                  <a:pt x="5680" y="48690"/>
                </a:lnTo>
                <a:lnTo>
                  <a:pt x="5680" y="48680"/>
                </a:lnTo>
                <a:lnTo>
                  <a:pt x="5660" y="48660"/>
                </a:lnTo>
                <a:lnTo>
                  <a:pt x="5660" y="48640"/>
                </a:lnTo>
                <a:lnTo>
                  <a:pt x="5660" y="48620"/>
                </a:lnTo>
                <a:lnTo>
                  <a:pt x="5660" y="48600"/>
                </a:lnTo>
                <a:lnTo>
                  <a:pt x="5670" y="48590"/>
                </a:lnTo>
                <a:lnTo>
                  <a:pt x="5670" y="48580"/>
                </a:lnTo>
                <a:lnTo>
                  <a:pt x="5670" y="48560"/>
                </a:lnTo>
                <a:lnTo>
                  <a:pt x="5670" y="48550"/>
                </a:lnTo>
                <a:lnTo>
                  <a:pt x="5670" y="48540"/>
                </a:lnTo>
                <a:lnTo>
                  <a:pt x="5680" y="48530"/>
                </a:lnTo>
                <a:lnTo>
                  <a:pt x="5690" y="48520"/>
                </a:lnTo>
                <a:lnTo>
                  <a:pt x="5690" y="48510"/>
                </a:lnTo>
                <a:lnTo>
                  <a:pt x="5700" y="48500"/>
                </a:lnTo>
                <a:lnTo>
                  <a:pt x="5700" y="48490"/>
                </a:lnTo>
                <a:lnTo>
                  <a:pt x="5710" y="48470"/>
                </a:lnTo>
                <a:lnTo>
                  <a:pt x="5710" y="48460"/>
                </a:lnTo>
                <a:lnTo>
                  <a:pt x="5710" y="48440"/>
                </a:lnTo>
                <a:lnTo>
                  <a:pt x="5720" y="48430"/>
                </a:lnTo>
                <a:lnTo>
                  <a:pt x="5730" y="48420"/>
                </a:lnTo>
                <a:lnTo>
                  <a:pt x="5750" y="48420"/>
                </a:lnTo>
                <a:lnTo>
                  <a:pt x="5760" y="48420"/>
                </a:lnTo>
                <a:lnTo>
                  <a:pt x="5760" y="48400"/>
                </a:lnTo>
                <a:lnTo>
                  <a:pt x="5770" y="48390"/>
                </a:lnTo>
                <a:lnTo>
                  <a:pt x="5770" y="48380"/>
                </a:lnTo>
                <a:lnTo>
                  <a:pt x="5780" y="48370"/>
                </a:lnTo>
                <a:lnTo>
                  <a:pt x="5790" y="48370"/>
                </a:lnTo>
                <a:lnTo>
                  <a:pt x="5800" y="48370"/>
                </a:lnTo>
                <a:lnTo>
                  <a:pt x="5800" y="48360"/>
                </a:lnTo>
                <a:lnTo>
                  <a:pt x="5800" y="48350"/>
                </a:lnTo>
                <a:lnTo>
                  <a:pt x="5800" y="48340"/>
                </a:lnTo>
                <a:lnTo>
                  <a:pt x="5810" y="48330"/>
                </a:lnTo>
                <a:lnTo>
                  <a:pt x="5810" y="48320"/>
                </a:lnTo>
                <a:lnTo>
                  <a:pt x="5820" y="48310"/>
                </a:lnTo>
                <a:lnTo>
                  <a:pt x="5820" y="48300"/>
                </a:lnTo>
                <a:lnTo>
                  <a:pt x="5800" y="48300"/>
                </a:lnTo>
                <a:lnTo>
                  <a:pt x="5800" y="48280"/>
                </a:lnTo>
                <a:lnTo>
                  <a:pt x="5800" y="48260"/>
                </a:lnTo>
                <a:lnTo>
                  <a:pt x="5800" y="48240"/>
                </a:lnTo>
                <a:lnTo>
                  <a:pt x="5800" y="48220"/>
                </a:lnTo>
                <a:lnTo>
                  <a:pt x="5800" y="48210"/>
                </a:lnTo>
                <a:lnTo>
                  <a:pt x="5790" y="48190"/>
                </a:lnTo>
                <a:lnTo>
                  <a:pt x="5790" y="48170"/>
                </a:lnTo>
                <a:lnTo>
                  <a:pt x="5790" y="48160"/>
                </a:lnTo>
                <a:lnTo>
                  <a:pt x="5800" y="48140"/>
                </a:lnTo>
                <a:lnTo>
                  <a:pt x="5800" y="48100"/>
                </a:lnTo>
                <a:lnTo>
                  <a:pt x="5800" y="48080"/>
                </a:lnTo>
                <a:lnTo>
                  <a:pt x="5800" y="48060"/>
                </a:lnTo>
                <a:lnTo>
                  <a:pt x="5810" y="48030"/>
                </a:lnTo>
                <a:lnTo>
                  <a:pt x="5800" y="48020"/>
                </a:lnTo>
                <a:lnTo>
                  <a:pt x="5790" y="48010"/>
                </a:lnTo>
                <a:lnTo>
                  <a:pt x="5780" y="48010"/>
                </a:lnTo>
                <a:lnTo>
                  <a:pt x="5760" y="47990"/>
                </a:lnTo>
                <a:lnTo>
                  <a:pt x="5750" y="47970"/>
                </a:lnTo>
                <a:lnTo>
                  <a:pt x="5740" y="47950"/>
                </a:lnTo>
                <a:lnTo>
                  <a:pt x="5730" y="47940"/>
                </a:lnTo>
                <a:lnTo>
                  <a:pt x="5730" y="47930"/>
                </a:lnTo>
                <a:lnTo>
                  <a:pt x="5740" y="47910"/>
                </a:lnTo>
                <a:lnTo>
                  <a:pt x="5740" y="47900"/>
                </a:lnTo>
                <a:lnTo>
                  <a:pt x="5750" y="47880"/>
                </a:lnTo>
                <a:lnTo>
                  <a:pt x="5750" y="47860"/>
                </a:lnTo>
                <a:lnTo>
                  <a:pt x="5760" y="47850"/>
                </a:lnTo>
                <a:lnTo>
                  <a:pt x="5750" y="47840"/>
                </a:lnTo>
                <a:lnTo>
                  <a:pt x="5740" y="47840"/>
                </a:lnTo>
                <a:lnTo>
                  <a:pt x="5730" y="47830"/>
                </a:lnTo>
                <a:lnTo>
                  <a:pt x="5740" y="47820"/>
                </a:lnTo>
                <a:lnTo>
                  <a:pt x="5740" y="47810"/>
                </a:lnTo>
                <a:lnTo>
                  <a:pt x="5740" y="47790"/>
                </a:lnTo>
                <a:lnTo>
                  <a:pt x="5730" y="47780"/>
                </a:lnTo>
                <a:lnTo>
                  <a:pt x="5730" y="47770"/>
                </a:lnTo>
                <a:lnTo>
                  <a:pt x="5730" y="47760"/>
                </a:lnTo>
                <a:lnTo>
                  <a:pt x="5730" y="47740"/>
                </a:lnTo>
                <a:lnTo>
                  <a:pt x="5730" y="47730"/>
                </a:lnTo>
                <a:lnTo>
                  <a:pt x="5730" y="47710"/>
                </a:lnTo>
                <a:lnTo>
                  <a:pt x="5720" y="47700"/>
                </a:lnTo>
                <a:lnTo>
                  <a:pt x="5710" y="47700"/>
                </a:lnTo>
                <a:lnTo>
                  <a:pt x="5710" y="47670"/>
                </a:lnTo>
                <a:lnTo>
                  <a:pt x="5700" y="47640"/>
                </a:lnTo>
                <a:lnTo>
                  <a:pt x="5700" y="47630"/>
                </a:lnTo>
                <a:lnTo>
                  <a:pt x="5710" y="47620"/>
                </a:lnTo>
                <a:lnTo>
                  <a:pt x="5720" y="47600"/>
                </a:lnTo>
                <a:lnTo>
                  <a:pt x="5730" y="47580"/>
                </a:lnTo>
                <a:lnTo>
                  <a:pt x="5730" y="47560"/>
                </a:lnTo>
                <a:lnTo>
                  <a:pt x="5730" y="47550"/>
                </a:lnTo>
                <a:lnTo>
                  <a:pt x="5730" y="47530"/>
                </a:lnTo>
                <a:lnTo>
                  <a:pt x="5720" y="47510"/>
                </a:lnTo>
                <a:lnTo>
                  <a:pt x="5710" y="47500"/>
                </a:lnTo>
                <a:lnTo>
                  <a:pt x="5700" y="47490"/>
                </a:lnTo>
                <a:lnTo>
                  <a:pt x="5710" y="47480"/>
                </a:lnTo>
                <a:lnTo>
                  <a:pt x="5710" y="47470"/>
                </a:lnTo>
                <a:lnTo>
                  <a:pt x="5720" y="47460"/>
                </a:lnTo>
                <a:lnTo>
                  <a:pt x="5730" y="47430"/>
                </a:lnTo>
                <a:lnTo>
                  <a:pt x="5730" y="47410"/>
                </a:lnTo>
                <a:lnTo>
                  <a:pt x="5720" y="47400"/>
                </a:lnTo>
                <a:lnTo>
                  <a:pt x="5710" y="47390"/>
                </a:lnTo>
                <a:lnTo>
                  <a:pt x="5700" y="47380"/>
                </a:lnTo>
                <a:lnTo>
                  <a:pt x="5700" y="47370"/>
                </a:lnTo>
                <a:lnTo>
                  <a:pt x="5710" y="47360"/>
                </a:lnTo>
                <a:lnTo>
                  <a:pt x="5710" y="47350"/>
                </a:lnTo>
                <a:lnTo>
                  <a:pt x="5710" y="47330"/>
                </a:lnTo>
                <a:lnTo>
                  <a:pt x="5710" y="47310"/>
                </a:lnTo>
                <a:lnTo>
                  <a:pt x="5710" y="47290"/>
                </a:lnTo>
                <a:lnTo>
                  <a:pt x="5720" y="47290"/>
                </a:lnTo>
                <a:lnTo>
                  <a:pt x="5730" y="47270"/>
                </a:lnTo>
                <a:lnTo>
                  <a:pt x="5740" y="47250"/>
                </a:lnTo>
                <a:lnTo>
                  <a:pt x="5730" y="47240"/>
                </a:lnTo>
                <a:lnTo>
                  <a:pt x="5730" y="47230"/>
                </a:lnTo>
                <a:lnTo>
                  <a:pt x="5730" y="47220"/>
                </a:lnTo>
                <a:lnTo>
                  <a:pt x="5730" y="47200"/>
                </a:lnTo>
                <a:lnTo>
                  <a:pt x="5730" y="47180"/>
                </a:lnTo>
                <a:lnTo>
                  <a:pt x="5730" y="47170"/>
                </a:lnTo>
                <a:lnTo>
                  <a:pt x="5730" y="47150"/>
                </a:lnTo>
                <a:lnTo>
                  <a:pt x="5730" y="47140"/>
                </a:lnTo>
                <a:lnTo>
                  <a:pt x="5740" y="47130"/>
                </a:lnTo>
                <a:lnTo>
                  <a:pt x="5740" y="47110"/>
                </a:lnTo>
                <a:lnTo>
                  <a:pt x="5750" y="47090"/>
                </a:lnTo>
                <a:lnTo>
                  <a:pt x="5740" y="47070"/>
                </a:lnTo>
                <a:lnTo>
                  <a:pt x="5740" y="47060"/>
                </a:lnTo>
                <a:lnTo>
                  <a:pt x="5750" y="47050"/>
                </a:lnTo>
                <a:lnTo>
                  <a:pt x="5740" y="47030"/>
                </a:lnTo>
                <a:lnTo>
                  <a:pt x="5740" y="47020"/>
                </a:lnTo>
                <a:lnTo>
                  <a:pt x="5740" y="47000"/>
                </a:lnTo>
                <a:lnTo>
                  <a:pt x="5740" y="46980"/>
                </a:lnTo>
                <a:lnTo>
                  <a:pt x="5730" y="46960"/>
                </a:lnTo>
                <a:lnTo>
                  <a:pt x="5740" y="46950"/>
                </a:lnTo>
                <a:lnTo>
                  <a:pt x="5750" y="46950"/>
                </a:lnTo>
                <a:lnTo>
                  <a:pt x="5770" y="46940"/>
                </a:lnTo>
                <a:lnTo>
                  <a:pt x="5790" y="46940"/>
                </a:lnTo>
                <a:lnTo>
                  <a:pt x="5800" y="46920"/>
                </a:lnTo>
                <a:lnTo>
                  <a:pt x="5820" y="46910"/>
                </a:lnTo>
                <a:lnTo>
                  <a:pt x="5820" y="46890"/>
                </a:lnTo>
                <a:lnTo>
                  <a:pt x="5830" y="46860"/>
                </a:lnTo>
                <a:lnTo>
                  <a:pt x="5830" y="46850"/>
                </a:lnTo>
                <a:lnTo>
                  <a:pt x="5840" y="46830"/>
                </a:lnTo>
                <a:lnTo>
                  <a:pt x="5840" y="46820"/>
                </a:lnTo>
                <a:lnTo>
                  <a:pt x="5830" y="46820"/>
                </a:lnTo>
                <a:lnTo>
                  <a:pt x="5840" y="46810"/>
                </a:lnTo>
                <a:lnTo>
                  <a:pt x="5840" y="46800"/>
                </a:lnTo>
                <a:lnTo>
                  <a:pt x="5840" y="46790"/>
                </a:lnTo>
                <a:lnTo>
                  <a:pt x="5850" y="46780"/>
                </a:lnTo>
                <a:lnTo>
                  <a:pt x="5860" y="46770"/>
                </a:lnTo>
                <a:lnTo>
                  <a:pt x="5850" y="46760"/>
                </a:lnTo>
                <a:lnTo>
                  <a:pt x="5860" y="46760"/>
                </a:lnTo>
                <a:lnTo>
                  <a:pt x="5870" y="46770"/>
                </a:lnTo>
                <a:lnTo>
                  <a:pt x="5880" y="46770"/>
                </a:lnTo>
                <a:lnTo>
                  <a:pt x="5890" y="46770"/>
                </a:lnTo>
                <a:lnTo>
                  <a:pt x="5900" y="46770"/>
                </a:lnTo>
                <a:lnTo>
                  <a:pt x="5910" y="46770"/>
                </a:lnTo>
                <a:lnTo>
                  <a:pt x="5920" y="46770"/>
                </a:lnTo>
                <a:lnTo>
                  <a:pt x="5920" y="46760"/>
                </a:lnTo>
                <a:lnTo>
                  <a:pt x="5930" y="46760"/>
                </a:lnTo>
                <a:lnTo>
                  <a:pt x="5940" y="46760"/>
                </a:lnTo>
                <a:lnTo>
                  <a:pt x="5950" y="46760"/>
                </a:lnTo>
                <a:lnTo>
                  <a:pt x="5950" y="46750"/>
                </a:lnTo>
                <a:lnTo>
                  <a:pt x="5960" y="46740"/>
                </a:lnTo>
                <a:lnTo>
                  <a:pt x="5960" y="46730"/>
                </a:lnTo>
                <a:lnTo>
                  <a:pt x="5960" y="46720"/>
                </a:lnTo>
                <a:lnTo>
                  <a:pt x="5950" y="46710"/>
                </a:lnTo>
                <a:lnTo>
                  <a:pt x="5950" y="46700"/>
                </a:lnTo>
                <a:lnTo>
                  <a:pt x="5960" y="46710"/>
                </a:lnTo>
                <a:lnTo>
                  <a:pt x="5970" y="46710"/>
                </a:lnTo>
                <a:lnTo>
                  <a:pt x="5980" y="46710"/>
                </a:lnTo>
                <a:lnTo>
                  <a:pt x="5980" y="46700"/>
                </a:lnTo>
                <a:lnTo>
                  <a:pt x="5990" y="46700"/>
                </a:lnTo>
                <a:lnTo>
                  <a:pt x="6000" y="46710"/>
                </a:lnTo>
                <a:lnTo>
                  <a:pt x="6010" y="46700"/>
                </a:lnTo>
                <a:lnTo>
                  <a:pt x="6020" y="46700"/>
                </a:lnTo>
                <a:lnTo>
                  <a:pt x="6030" y="46690"/>
                </a:lnTo>
                <a:lnTo>
                  <a:pt x="6040" y="46690"/>
                </a:lnTo>
                <a:lnTo>
                  <a:pt x="6060" y="46690"/>
                </a:lnTo>
                <a:lnTo>
                  <a:pt x="6080" y="46680"/>
                </a:lnTo>
                <a:lnTo>
                  <a:pt x="6100" y="46660"/>
                </a:lnTo>
                <a:lnTo>
                  <a:pt x="6110" y="46650"/>
                </a:lnTo>
                <a:lnTo>
                  <a:pt x="6120" y="46640"/>
                </a:lnTo>
                <a:lnTo>
                  <a:pt x="6130" y="46630"/>
                </a:lnTo>
                <a:lnTo>
                  <a:pt x="6140" y="46620"/>
                </a:lnTo>
                <a:lnTo>
                  <a:pt x="6150" y="46610"/>
                </a:lnTo>
                <a:lnTo>
                  <a:pt x="6160" y="46610"/>
                </a:lnTo>
                <a:lnTo>
                  <a:pt x="6170" y="46600"/>
                </a:lnTo>
                <a:lnTo>
                  <a:pt x="6180" y="46590"/>
                </a:lnTo>
                <a:lnTo>
                  <a:pt x="6190" y="46580"/>
                </a:lnTo>
                <a:lnTo>
                  <a:pt x="6200" y="46570"/>
                </a:lnTo>
                <a:lnTo>
                  <a:pt x="6210" y="46570"/>
                </a:lnTo>
                <a:lnTo>
                  <a:pt x="6220" y="46560"/>
                </a:lnTo>
                <a:lnTo>
                  <a:pt x="6230" y="46570"/>
                </a:lnTo>
                <a:lnTo>
                  <a:pt x="6240" y="46560"/>
                </a:lnTo>
                <a:lnTo>
                  <a:pt x="6240" y="46570"/>
                </a:lnTo>
                <a:lnTo>
                  <a:pt x="6250" y="46570"/>
                </a:lnTo>
                <a:lnTo>
                  <a:pt x="6260" y="46570"/>
                </a:lnTo>
                <a:lnTo>
                  <a:pt x="6270" y="46560"/>
                </a:lnTo>
                <a:lnTo>
                  <a:pt x="6280" y="46560"/>
                </a:lnTo>
                <a:lnTo>
                  <a:pt x="6300" y="46560"/>
                </a:lnTo>
                <a:lnTo>
                  <a:pt x="6310" y="46560"/>
                </a:lnTo>
                <a:lnTo>
                  <a:pt x="6320" y="46560"/>
                </a:lnTo>
                <a:lnTo>
                  <a:pt x="6330" y="46570"/>
                </a:lnTo>
                <a:lnTo>
                  <a:pt x="6340" y="46570"/>
                </a:lnTo>
                <a:lnTo>
                  <a:pt x="6340" y="46580"/>
                </a:lnTo>
                <a:lnTo>
                  <a:pt x="6350" y="46580"/>
                </a:lnTo>
                <a:lnTo>
                  <a:pt x="6350" y="46590"/>
                </a:lnTo>
                <a:lnTo>
                  <a:pt x="6360" y="46600"/>
                </a:lnTo>
                <a:lnTo>
                  <a:pt x="6370" y="46600"/>
                </a:lnTo>
                <a:lnTo>
                  <a:pt x="6370" y="46610"/>
                </a:lnTo>
                <a:lnTo>
                  <a:pt x="6380" y="46610"/>
                </a:lnTo>
                <a:lnTo>
                  <a:pt x="6380" y="46620"/>
                </a:lnTo>
                <a:lnTo>
                  <a:pt x="6390" y="46630"/>
                </a:lnTo>
                <a:lnTo>
                  <a:pt x="6390" y="46640"/>
                </a:lnTo>
                <a:lnTo>
                  <a:pt x="6380" y="46640"/>
                </a:lnTo>
                <a:lnTo>
                  <a:pt x="6380" y="46630"/>
                </a:lnTo>
                <a:lnTo>
                  <a:pt x="6380" y="46620"/>
                </a:lnTo>
                <a:lnTo>
                  <a:pt x="6370" y="46620"/>
                </a:lnTo>
                <a:lnTo>
                  <a:pt x="6360" y="46610"/>
                </a:lnTo>
                <a:lnTo>
                  <a:pt x="6360" y="46600"/>
                </a:lnTo>
                <a:lnTo>
                  <a:pt x="6350" y="46590"/>
                </a:lnTo>
                <a:lnTo>
                  <a:pt x="6340" y="46590"/>
                </a:lnTo>
                <a:lnTo>
                  <a:pt x="6330" y="46580"/>
                </a:lnTo>
                <a:lnTo>
                  <a:pt x="6320" y="46570"/>
                </a:lnTo>
                <a:lnTo>
                  <a:pt x="6310" y="46570"/>
                </a:lnTo>
                <a:lnTo>
                  <a:pt x="6300" y="46570"/>
                </a:lnTo>
                <a:lnTo>
                  <a:pt x="6300" y="46580"/>
                </a:lnTo>
                <a:lnTo>
                  <a:pt x="6300" y="46590"/>
                </a:lnTo>
                <a:lnTo>
                  <a:pt x="6310" y="46600"/>
                </a:lnTo>
                <a:lnTo>
                  <a:pt x="6310" y="46590"/>
                </a:lnTo>
                <a:lnTo>
                  <a:pt x="6320" y="46590"/>
                </a:lnTo>
                <a:lnTo>
                  <a:pt x="6330" y="46600"/>
                </a:lnTo>
                <a:lnTo>
                  <a:pt x="6330" y="46590"/>
                </a:lnTo>
                <a:lnTo>
                  <a:pt x="6340" y="46590"/>
                </a:lnTo>
                <a:lnTo>
                  <a:pt x="6340" y="46600"/>
                </a:lnTo>
                <a:lnTo>
                  <a:pt x="6350" y="46610"/>
                </a:lnTo>
                <a:lnTo>
                  <a:pt x="6360" y="46610"/>
                </a:lnTo>
                <a:lnTo>
                  <a:pt x="6360" y="46620"/>
                </a:lnTo>
                <a:lnTo>
                  <a:pt x="6370" y="46630"/>
                </a:lnTo>
                <a:lnTo>
                  <a:pt x="6370" y="46640"/>
                </a:lnTo>
                <a:lnTo>
                  <a:pt x="6380" y="46640"/>
                </a:lnTo>
                <a:lnTo>
                  <a:pt x="6390" y="46650"/>
                </a:lnTo>
                <a:lnTo>
                  <a:pt x="6400" y="46650"/>
                </a:lnTo>
                <a:lnTo>
                  <a:pt x="6420" y="46650"/>
                </a:lnTo>
                <a:lnTo>
                  <a:pt x="6430" y="46640"/>
                </a:lnTo>
                <a:lnTo>
                  <a:pt x="6450" y="46640"/>
                </a:lnTo>
                <a:lnTo>
                  <a:pt x="6460" y="46640"/>
                </a:lnTo>
                <a:lnTo>
                  <a:pt x="6470" y="46640"/>
                </a:lnTo>
                <a:lnTo>
                  <a:pt x="6480" y="46640"/>
                </a:lnTo>
                <a:lnTo>
                  <a:pt x="6480" y="46630"/>
                </a:lnTo>
                <a:lnTo>
                  <a:pt x="6490" y="46630"/>
                </a:lnTo>
                <a:lnTo>
                  <a:pt x="6500" y="46630"/>
                </a:lnTo>
                <a:lnTo>
                  <a:pt x="6510" y="46630"/>
                </a:lnTo>
                <a:lnTo>
                  <a:pt x="6520" y="46630"/>
                </a:lnTo>
                <a:lnTo>
                  <a:pt x="6530" y="46630"/>
                </a:lnTo>
                <a:lnTo>
                  <a:pt x="6550" y="46620"/>
                </a:lnTo>
                <a:lnTo>
                  <a:pt x="6560" y="46610"/>
                </a:lnTo>
                <a:lnTo>
                  <a:pt x="6570" y="46600"/>
                </a:lnTo>
                <a:lnTo>
                  <a:pt x="6580" y="46590"/>
                </a:lnTo>
                <a:lnTo>
                  <a:pt x="6580" y="46580"/>
                </a:lnTo>
                <a:lnTo>
                  <a:pt x="6600" y="46570"/>
                </a:lnTo>
                <a:lnTo>
                  <a:pt x="6600" y="46560"/>
                </a:lnTo>
                <a:lnTo>
                  <a:pt x="6620" y="46530"/>
                </a:lnTo>
                <a:lnTo>
                  <a:pt x="6630" y="46510"/>
                </a:lnTo>
                <a:lnTo>
                  <a:pt x="6630" y="46490"/>
                </a:lnTo>
                <a:lnTo>
                  <a:pt x="6640" y="46480"/>
                </a:lnTo>
                <a:lnTo>
                  <a:pt x="6640" y="46470"/>
                </a:lnTo>
                <a:lnTo>
                  <a:pt x="6640" y="46460"/>
                </a:lnTo>
                <a:lnTo>
                  <a:pt x="6630" y="46450"/>
                </a:lnTo>
                <a:lnTo>
                  <a:pt x="6640" y="46450"/>
                </a:lnTo>
                <a:lnTo>
                  <a:pt x="6650" y="46460"/>
                </a:lnTo>
                <a:lnTo>
                  <a:pt x="6660" y="46460"/>
                </a:lnTo>
                <a:lnTo>
                  <a:pt x="6670" y="46460"/>
                </a:lnTo>
                <a:lnTo>
                  <a:pt x="6680" y="46470"/>
                </a:lnTo>
                <a:lnTo>
                  <a:pt x="6690" y="46470"/>
                </a:lnTo>
                <a:lnTo>
                  <a:pt x="6700" y="46470"/>
                </a:lnTo>
                <a:lnTo>
                  <a:pt x="6710" y="46470"/>
                </a:lnTo>
                <a:lnTo>
                  <a:pt x="6710" y="46460"/>
                </a:lnTo>
                <a:lnTo>
                  <a:pt x="6720" y="46460"/>
                </a:lnTo>
                <a:lnTo>
                  <a:pt x="6730" y="46450"/>
                </a:lnTo>
                <a:lnTo>
                  <a:pt x="6740" y="46440"/>
                </a:lnTo>
                <a:lnTo>
                  <a:pt x="6750" y="46440"/>
                </a:lnTo>
                <a:lnTo>
                  <a:pt x="6750" y="46430"/>
                </a:lnTo>
                <a:lnTo>
                  <a:pt x="6760" y="46420"/>
                </a:lnTo>
                <a:lnTo>
                  <a:pt x="6760" y="46410"/>
                </a:lnTo>
                <a:lnTo>
                  <a:pt x="6770" y="46400"/>
                </a:lnTo>
                <a:lnTo>
                  <a:pt x="6770" y="46390"/>
                </a:lnTo>
                <a:lnTo>
                  <a:pt x="6780" y="46370"/>
                </a:lnTo>
                <a:lnTo>
                  <a:pt x="6790" y="46350"/>
                </a:lnTo>
                <a:lnTo>
                  <a:pt x="6790" y="46340"/>
                </a:lnTo>
                <a:lnTo>
                  <a:pt x="6790" y="46330"/>
                </a:lnTo>
                <a:lnTo>
                  <a:pt x="6800" y="46330"/>
                </a:lnTo>
                <a:lnTo>
                  <a:pt x="6810" y="46320"/>
                </a:lnTo>
                <a:lnTo>
                  <a:pt x="6810" y="46310"/>
                </a:lnTo>
                <a:lnTo>
                  <a:pt x="6820" y="46300"/>
                </a:lnTo>
                <a:lnTo>
                  <a:pt x="6830" y="46310"/>
                </a:lnTo>
                <a:lnTo>
                  <a:pt x="6840" y="46310"/>
                </a:lnTo>
                <a:lnTo>
                  <a:pt x="6840" y="46320"/>
                </a:lnTo>
                <a:lnTo>
                  <a:pt x="6850" y="46330"/>
                </a:lnTo>
                <a:lnTo>
                  <a:pt x="6860" y="46330"/>
                </a:lnTo>
                <a:lnTo>
                  <a:pt x="6870" y="46330"/>
                </a:lnTo>
                <a:lnTo>
                  <a:pt x="6880" y="46330"/>
                </a:lnTo>
                <a:lnTo>
                  <a:pt x="6890" y="46330"/>
                </a:lnTo>
                <a:lnTo>
                  <a:pt x="6900" y="46330"/>
                </a:lnTo>
                <a:lnTo>
                  <a:pt x="6910" y="46320"/>
                </a:lnTo>
                <a:lnTo>
                  <a:pt x="6910" y="46310"/>
                </a:lnTo>
                <a:lnTo>
                  <a:pt x="6910" y="46300"/>
                </a:lnTo>
                <a:lnTo>
                  <a:pt x="6910" y="46290"/>
                </a:lnTo>
                <a:lnTo>
                  <a:pt x="6920" y="46290"/>
                </a:lnTo>
                <a:lnTo>
                  <a:pt x="6940" y="46270"/>
                </a:lnTo>
                <a:lnTo>
                  <a:pt x="6940" y="46260"/>
                </a:lnTo>
                <a:lnTo>
                  <a:pt x="6940" y="46250"/>
                </a:lnTo>
                <a:lnTo>
                  <a:pt x="6950" y="46250"/>
                </a:lnTo>
                <a:lnTo>
                  <a:pt x="6950" y="46240"/>
                </a:lnTo>
                <a:lnTo>
                  <a:pt x="6960" y="46240"/>
                </a:lnTo>
                <a:lnTo>
                  <a:pt x="6960" y="46230"/>
                </a:lnTo>
                <a:lnTo>
                  <a:pt x="6960" y="46220"/>
                </a:lnTo>
                <a:lnTo>
                  <a:pt x="6970" y="46220"/>
                </a:lnTo>
                <a:lnTo>
                  <a:pt x="6980" y="46210"/>
                </a:lnTo>
                <a:lnTo>
                  <a:pt x="6990" y="46210"/>
                </a:lnTo>
                <a:lnTo>
                  <a:pt x="7000" y="46210"/>
                </a:lnTo>
                <a:lnTo>
                  <a:pt x="7010" y="46220"/>
                </a:lnTo>
                <a:lnTo>
                  <a:pt x="7020" y="46220"/>
                </a:lnTo>
                <a:lnTo>
                  <a:pt x="7030" y="46210"/>
                </a:lnTo>
                <a:lnTo>
                  <a:pt x="7040" y="46210"/>
                </a:lnTo>
                <a:lnTo>
                  <a:pt x="7060" y="46200"/>
                </a:lnTo>
                <a:lnTo>
                  <a:pt x="7080" y="46190"/>
                </a:lnTo>
                <a:lnTo>
                  <a:pt x="7090" y="46180"/>
                </a:lnTo>
                <a:lnTo>
                  <a:pt x="7090" y="46170"/>
                </a:lnTo>
                <a:lnTo>
                  <a:pt x="7100" y="46170"/>
                </a:lnTo>
                <a:lnTo>
                  <a:pt x="7100" y="46160"/>
                </a:lnTo>
                <a:lnTo>
                  <a:pt x="7110" y="46160"/>
                </a:lnTo>
                <a:lnTo>
                  <a:pt x="7120" y="46150"/>
                </a:lnTo>
                <a:lnTo>
                  <a:pt x="7120" y="46140"/>
                </a:lnTo>
                <a:lnTo>
                  <a:pt x="7130" y="46130"/>
                </a:lnTo>
                <a:lnTo>
                  <a:pt x="7140" y="46120"/>
                </a:lnTo>
                <a:lnTo>
                  <a:pt x="7140" y="46110"/>
                </a:lnTo>
                <a:lnTo>
                  <a:pt x="7150" y="46100"/>
                </a:lnTo>
                <a:lnTo>
                  <a:pt x="7150" y="46090"/>
                </a:lnTo>
                <a:lnTo>
                  <a:pt x="7150" y="46080"/>
                </a:lnTo>
                <a:lnTo>
                  <a:pt x="7160" y="46080"/>
                </a:lnTo>
                <a:lnTo>
                  <a:pt x="7160" y="46070"/>
                </a:lnTo>
                <a:lnTo>
                  <a:pt x="7170" y="46070"/>
                </a:lnTo>
                <a:lnTo>
                  <a:pt x="7170" y="46080"/>
                </a:lnTo>
                <a:lnTo>
                  <a:pt x="7180" y="46080"/>
                </a:lnTo>
                <a:lnTo>
                  <a:pt x="7190" y="46080"/>
                </a:lnTo>
                <a:lnTo>
                  <a:pt x="7190" y="46070"/>
                </a:lnTo>
                <a:lnTo>
                  <a:pt x="7200" y="46070"/>
                </a:lnTo>
                <a:lnTo>
                  <a:pt x="7200" y="46060"/>
                </a:lnTo>
                <a:lnTo>
                  <a:pt x="7210" y="46050"/>
                </a:lnTo>
                <a:lnTo>
                  <a:pt x="7210" y="46040"/>
                </a:lnTo>
                <a:lnTo>
                  <a:pt x="7220" y="46040"/>
                </a:lnTo>
                <a:lnTo>
                  <a:pt x="7220" y="46030"/>
                </a:lnTo>
                <a:lnTo>
                  <a:pt x="7230" y="46030"/>
                </a:lnTo>
                <a:lnTo>
                  <a:pt x="7230" y="46050"/>
                </a:lnTo>
                <a:lnTo>
                  <a:pt x="7240" y="46050"/>
                </a:lnTo>
                <a:lnTo>
                  <a:pt x="7250" y="46060"/>
                </a:lnTo>
                <a:lnTo>
                  <a:pt x="7260" y="46060"/>
                </a:lnTo>
                <a:lnTo>
                  <a:pt x="7270" y="46060"/>
                </a:lnTo>
                <a:lnTo>
                  <a:pt x="7280" y="46070"/>
                </a:lnTo>
                <a:lnTo>
                  <a:pt x="7290" y="46060"/>
                </a:lnTo>
                <a:lnTo>
                  <a:pt x="7300" y="46060"/>
                </a:lnTo>
                <a:lnTo>
                  <a:pt x="7310" y="46060"/>
                </a:lnTo>
                <a:lnTo>
                  <a:pt x="7310" y="46050"/>
                </a:lnTo>
                <a:lnTo>
                  <a:pt x="7320" y="46040"/>
                </a:lnTo>
                <a:lnTo>
                  <a:pt x="7330" y="46040"/>
                </a:lnTo>
                <a:lnTo>
                  <a:pt x="7340" y="46030"/>
                </a:lnTo>
                <a:lnTo>
                  <a:pt x="7350" y="46020"/>
                </a:lnTo>
                <a:lnTo>
                  <a:pt x="7350" y="46010"/>
                </a:lnTo>
                <a:lnTo>
                  <a:pt x="7360" y="46010"/>
                </a:lnTo>
                <a:lnTo>
                  <a:pt x="7360" y="46000"/>
                </a:lnTo>
                <a:lnTo>
                  <a:pt x="7370" y="46000"/>
                </a:lnTo>
                <a:lnTo>
                  <a:pt x="7380" y="46000"/>
                </a:lnTo>
                <a:lnTo>
                  <a:pt x="7390" y="45990"/>
                </a:lnTo>
                <a:lnTo>
                  <a:pt x="7400" y="45980"/>
                </a:lnTo>
                <a:lnTo>
                  <a:pt x="7410" y="45970"/>
                </a:lnTo>
                <a:lnTo>
                  <a:pt x="7420" y="45960"/>
                </a:lnTo>
                <a:lnTo>
                  <a:pt x="7430" y="45960"/>
                </a:lnTo>
                <a:lnTo>
                  <a:pt x="7440" y="45950"/>
                </a:lnTo>
                <a:lnTo>
                  <a:pt x="7450" y="45950"/>
                </a:lnTo>
                <a:lnTo>
                  <a:pt x="7460" y="45940"/>
                </a:lnTo>
                <a:lnTo>
                  <a:pt x="7460" y="45930"/>
                </a:lnTo>
                <a:lnTo>
                  <a:pt x="7470" y="45920"/>
                </a:lnTo>
                <a:lnTo>
                  <a:pt x="7470" y="45930"/>
                </a:lnTo>
                <a:lnTo>
                  <a:pt x="7480" y="45930"/>
                </a:lnTo>
                <a:lnTo>
                  <a:pt x="7490" y="45930"/>
                </a:lnTo>
                <a:lnTo>
                  <a:pt x="7490" y="45940"/>
                </a:lnTo>
                <a:lnTo>
                  <a:pt x="7510" y="45920"/>
                </a:lnTo>
                <a:lnTo>
                  <a:pt x="7530" y="45900"/>
                </a:lnTo>
                <a:lnTo>
                  <a:pt x="7550" y="45870"/>
                </a:lnTo>
                <a:lnTo>
                  <a:pt x="7560" y="45840"/>
                </a:lnTo>
                <a:lnTo>
                  <a:pt x="7560" y="45820"/>
                </a:lnTo>
                <a:lnTo>
                  <a:pt x="7560" y="45800"/>
                </a:lnTo>
                <a:lnTo>
                  <a:pt x="7570" y="45790"/>
                </a:lnTo>
                <a:lnTo>
                  <a:pt x="7570" y="45780"/>
                </a:lnTo>
                <a:lnTo>
                  <a:pt x="7580" y="45770"/>
                </a:lnTo>
                <a:lnTo>
                  <a:pt x="7570" y="45770"/>
                </a:lnTo>
                <a:lnTo>
                  <a:pt x="7570" y="45760"/>
                </a:lnTo>
                <a:lnTo>
                  <a:pt x="7570" y="45750"/>
                </a:lnTo>
                <a:lnTo>
                  <a:pt x="7570" y="45740"/>
                </a:lnTo>
                <a:lnTo>
                  <a:pt x="7580" y="45730"/>
                </a:lnTo>
                <a:lnTo>
                  <a:pt x="7580" y="45710"/>
                </a:lnTo>
                <a:lnTo>
                  <a:pt x="7590" y="45680"/>
                </a:lnTo>
                <a:lnTo>
                  <a:pt x="7580" y="45650"/>
                </a:lnTo>
                <a:lnTo>
                  <a:pt x="7590" y="45630"/>
                </a:lnTo>
                <a:lnTo>
                  <a:pt x="7600" y="45610"/>
                </a:lnTo>
                <a:lnTo>
                  <a:pt x="7600" y="45590"/>
                </a:lnTo>
                <a:lnTo>
                  <a:pt x="7600" y="45560"/>
                </a:lnTo>
                <a:lnTo>
                  <a:pt x="7600" y="45530"/>
                </a:lnTo>
                <a:lnTo>
                  <a:pt x="7600" y="45510"/>
                </a:lnTo>
                <a:lnTo>
                  <a:pt x="7600" y="45490"/>
                </a:lnTo>
                <a:lnTo>
                  <a:pt x="7600" y="45460"/>
                </a:lnTo>
                <a:lnTo>
                  <a:pt x="7610" y="45450"/>
                </a:lnTo>
                <a:lnTo>
                  <a:pt x="7600" y="45440"/>
                </a:lnTo>
                <a:lnTo>
                  <a:pt x="7610" y="45420"/>
                </a:lnTo>
                <a:lnTo>
                  <a:pt x="7600" y="45410"/>
                </a:lnTo>
                <a:lnTo>
                  <a:pt x="7590" y="45400"/>
                </a:lnTo>
                <a:lnTo>
                  <a:pt x="7590" y="45380"/>
                </a:lnTo>
                <a:lnTo>
                  <a:pt x="7590" y="45350"/>
                </a:lnTo>
                <a:lnTo>
                  <a:pt x="7590" y="45320"/>
                </a:lnTo>
                <a:lnTo>
                  <a:pt x="7590" y="45310"/>
                </a:lnTo>
                <a:lnTo>
                  <a:pt x="7590" y="45290"/>
                </a:lnTo>
                <a:lnTo>
                  <a:pt x="7590" y="45280"/>
                </a:lnTo>
                <a:lnTo>
                  <a:pt x="7590" y="45260"/>
                </a:lnTo>
                <a:lnTo>
                  <a:pt x="7590" y="45250"/>
                </a:lnTo>
                <a:lnTo>
                  <a:pt x="7590" y="45230"/>
                </a:lnTo>
                <a:lnTo>
                  <a:pt x="7590" y="45190"/>
                </a:lnTo>
                <a:lnTo>
                  <a:pt x="7580" y="45160"/>
                </a:lnTo>
                <a:lnTo>
                  <a:pt x="7580" y="45150"/>
                </a:lnTo>
                <a:lnTo>
                  <a:pt x="7580" y="45130"/>
                </a:lnTo>
                <a:lnTo>
                  <a:pt x="7580" y="45090"/>
                </a:lnTo>
                <a:lnTo>
                  <a:pt x="7570" y="45050"/>
                </a:lnTo>
                <a:lnTo>
                  <a:pt x="7570" y="45030"/>
                </a:lnTo>
                <a:lnTo>
                  <a:pt x="7560" y="45010"/>
                </a:lnTo>
                <a:lnTo>
                  <a:pt x="7560" y="44990"/>
                </a:lnTo>
                <a:lnTo>
                  <a:pt x="7560" y="44980"/>
                </a:lnTo>
                <a:lnTo>
                  <a:pt x="7560" y="44970"/>
                </a:lnTo>
                <a:lnTo>
                  <a:pt x="7550" y="44960"/>
                </a:lnTo>
                <a:lnTo>
                  <a:pt x="7550" y="44950"/>
                </a:lnTo>
                <a:lnTo>
                  <a:pt x="7550" y="44940"/>
                </a:lnTo>
                <a:lnTo>
                  <a:pt x="7550" y="44920"/>
                </a:lnTo>
                <a:lnTo>
                  <a:pt x="7550" y="44910"/>
                </a:lnTo>
                <a:lnTo>
                  <a:pt x="7540" y="44900"/>
                </a:lnTo>
                <a:lnTo>
                  <a:pt x="7540" y="44880"/>
                </a:lnTo>
                <a:lnTo>
                  <a:pt x="7530" y="44870"/>
                </a:lnTo>
                <a:lnTo>
                  <a:pt x="7530" y="44860"/>
                </a:lnTo>
                <a:lnTo>
                  <a:pt x="7520" y="44840"/>
                </a:lnTo>
                <a:lnTo>
                  <a:pt x="7510" y="44800"/>
                </a:lnTo>
                <a:lnTo>
                  <a:pt x="7500" y="44770"/>
                </a:lnTo>
                <a:lnTo>
                  <a:pt x="7490" y="44730"/>
                </a:lnTo>
                <a:lnTo>
                  <a:pt x="7480" y="44690"/>
                </a:lnTo>
                <a:lnTo>
                  <a:pt x="7460" y="44660"/>
                </a:lnTo>
                <a:lnTo>
                  <a:pt x="7460" y="44640"/>
                </a:lnTo>
                <a:lnTo>
                  <a:pt x="7460" y="44630"/>
                </a:lnTo>
                <a:lnTo>
                  <a:pt x="7450" y="44600"/>
                </a:lnTo>
                <a:lnTo>
                  <a:pt x="7430" y="44570"/>
                </a:lnTo>
                <a:lnTo>
                  <a:pt x="7420" y="44560"/>
                </a:lnTo>
                <a:lnTo>
                  <a:pt x="7400" y="44550"/>
                </a:lnTo>
                <a:lnTo>
                  <a:pt x="7400" y="44540"/>
                </a:lnTo>
                <a:lnTo>
                  <a:pt x="7390" y="44530"/>
                </a:lnTo>
                <a:lnTo>
                  <a:pt x="7390" y="44520"/>
                </a:lnTo>
                <a:lnTo>
                  <a:pt x="7380" y="44520"/>
                </a:lnTo>
                <a:lnTo>
                  <a:pt x="7370" y="44520"/>
                </a:lnTo>
                <a:lnTo>
                  <a:pt x="7360" y="44510"/>
                </a:lnTo>
                <a:lnTo>
                  <a:pt x="7350" y="44500"/>
                </a:lnTo>
                <a:lnTo>
                  <a:pt x="7340" y="44480"/>
                </a:lnTo>
                <a:lnTo>
                  <a:pt x="7330" y="44470"/>
                </a:lnTo>
                <a:lnTo>
                  <a:pt x="7330" y="44460"/>
                </a:lnTo>
                <a:lnTo>
                  <a:pt x="7320" y="44450"/>
                </a:lnTo>
                <a:lnTo>
                  <a:pt x="7310" y="44440"/>
                </a:lnTo>
                <a:lnTo>
                  <a:pt x="7300" y="44430"/>
                </a:lnTo>
                <a:lnTo>
                  <a:pt x="7300" y="44420"/>
                </a:lnTo>
                <a:lnTo>
                  <a:pt x="7290" y="44410"/>
                </a:lnTo>
                <a:lnTo>
                  <a:pt x="7290" y="44390"/>
                </a:lnTo>
                <a:lnTo>
                  <a:pt x="7290" y="44370"/>
                </a:lnTo>
                <a:lnTo>
                  <a:pt x="7290" y="44360"/>
                </a:lnTo>
                <a:lnTo>
                  <a:pt x="7280" y="44350"/>
                </a:lnTo>
                <a:lnTo>
                  <a:pt x="7280" y="44340"/>
                </a:lnTo>
                <a:lnTo>
                  <a:pt x="7280" y="44330"/>
                </a:lnTo>
                <a:lnTo>
                  <a:pt x="7270" y="44320"/>
                </a:lnTo>
                <a:lnTo>
                  <a:pt x="7260" y="44320"/>
                </a:lnTo>
                <a:lnTo>
                  <a:pt x="7250" y="44320"/>
                </a:lnTo>
                <a:lnTo>
                  <a:pt x="7240" y="44300"/>
                </a:lnTo>
                <a:lnTo>
                  <a:pt x="7240" y="44280"/>
                </a:lnTo>
                <a:lnTo>
                  <a:pt x="7240" y="44270"/>
                </a:lnTo>
                <a:lnTo>
                  <a:pt x="7240" y="44260"/>
                </a:lnTo>
                <a:lnTo>
                  <a:pt x="7230" y="44250"/>
                </a:lnTo>
                <a:lnTo>
                  <a:pt x="7230" y="44240"/>
                </a:lnTo>
                <a:lnTo>
                  <a:pt x="7220" y="44220"/>
                </a:lnTo>
                <a:lnTo>
                  <a:pt x="7210" y="44200"/>
                </a:lnTo>
                <a:lnTo>
                  <a:pt x="7200" y="44180"/>
                </a:lnTo>
                <a:lnTo>
                  <a:pt x="7190" y="44160"/>
                </a:lnTo>
                <a:lnTo>
                  <a:pt x="7180" y="44140"/>
                </a:lnTo>
                <a:lnTo>
                  <a:pt x="7180" y="44120"/>
                </a:lnTo>
                <a:lnTo>
                  <a:pt x="7170" y="44100"/>
                </a:lnTo>
                <a:lnTo>
                  <a:pt x="7160" y="44080"/>
                </a:lnTo>
                <a:lnTo>
                  <a:pt x="7150" y="44050"/>
                </a:lnTo>
                <a:lnTo>
                  <a:pt x="7140" y="44020"/>
                </a:lnTo>
                <a:lnTo>
                  <a:pt x="7120" y="44000"/>
                </a:lnTo>
                <a:lnTo>
                  <a:pt x="7110" y="43980"/>
                </a:lnTo>
                <a:lnTo>
                  <a:pt x="7110" y="43970"/>
                </a:lnTo>
                <a:lnTo>
                  <a:pt x="7090" y="43960"/>
                </a:lnTo>
                <a:lnTo>
                  <a:pt x="7080" y="43940"/>
                </a:lnTo>
                <a:lnTo>
                  <a:pt x="7070" y="43910"/>
                </a:lnTo>
                <a:lnTo>
                  <a:pt x="7060" y="43890"/>
                </a:lnTo>
                <a:lnTo>
                  <a:pt x="7050" y="43870"/>
                </a:lnTo>
                <a:lnTo>
                  <a:pt x="7040" y="43870"/>
                </a:lnTo>
                <a:lnTo>
                  <a:pt x="7040" y="43860"/>
                </a:lnTo>
                <a:lnTo>
                  <a:pt x="7030" y="43860"/>
                </a:lnTo>
                <a:lnTo>
                  <a:pt x="7040" y="43850"/>
                </a:lnTo>
                <a:lnTo>
                  <a:pt x="7050" y="43850"/>
                </a:lnTo>
                <a:lnTo>
                  <a:pt x="7050" y="43840"/>
                </a:lnTo>
                <a:lnTo>
                  <a:pt x="7050" y="43830"/>
                </a:lnTo>
                <a:lnTo>
                  <a:pt x="7040" y="43810"/>
                </a:lnTo>
                <a:lnTo>
                  <a:pt x="7020" y="43790"/>
                </a:lnTo>
                <a:lnTo>
                  <a:pt x="7010" y="43770"/>
                </a:lnTo>
                <a:lnTo>
                  <a:pt x="7000" y="43760"/>
                </a:lnTo>
                <a:lnTo>
                  <a:pt x="7000" y="43750"/>
                </a:lnTo>
                <a:lnTo>
                  <a:pt x="6990" y="43740"/>
                </a:lnTo>
                <a:lnTo>
                  <a:pt x="7000" y="43730"/>
                </a:lnTo>
                <a:lnTo>
                  <a:pt x="7000" y="43720"/>
                </a:lnTo>
                <a:lnTo>
                  <a:pt x="7000" y="43710"/>
                </a:lnTo>
                <a:lnTo>
                  <a:pt x="7000" y="43700"/>
                </a:lnTo>
                <a:lnTo>
                  <a:pt x="7000" y="43690"/>
                </a:lnTo>
                <a:lnTo>
                  <a:pt x="6990" y="43690"/>
                </a:lnTo>
                <a:lnTo>
                  <a:pt x="6980" y="43690"/>
                </a:lnTo>
                <a:lnTo>
                  <a:pt x="6980" y="43680"/>
                </a:lnTo>
                <a:lnTo>
                  <a:pt x="6980" y="43670"/>
                </a:lnTo>
                <a:lnTo>
                  <a:pt x="6980" y="43660"/>
                </a:lnTo>
                <a:lnTo>
                  <a:pt x="6970" y="43650"/>
                </a:lnTo>
                <a:lnTo>
                  <a:pt x="6970" y="43640"/>
                </a:lnTo>
                <a:lnTo>
                  <a:pt x="6970" y="43630"/>
                </a:lnTo>
                <a:lnTo>
                  <a:pt x="6950" y="43600"/>
                </a:lnTo>
                <a:lnTo>
                  <a:pt x="6930" y="43580"/>
                </a:lnTo>
                <a:lnTo>
                  <a:pt x="6920" y="43570"/>
                </a:lnTo>
                <a:lnTo>
                  <a:pt x="6920" y="43560"/>
                </a:lnTo>
                <a:lnTo>
                  <a:pt x="6910" y="43540"/>
                </a:lnTo>
                <a:lnTo>
                  <a:pt x="6900" y="43540"/>
                </a:lnTo>
                <a:lnTo>
                  <a:pt x="6890" y="43530"/>
                </a:lnTo>
                <a:lnTo>
                  <a:pt x="6880" y="43530"/>
                </a:lnTo>
                <a:lnTo>
                  <a:pt x="6890" y="43520"/>
                </a:lnTo>
                <a:lnTo>
                  <a:pt x="6890" y="43510"/>
                </a:lnTo>
                <a:lnTo>
                  <a:pt x="6880" y="43500"/>
                </a:lnTo>
                <a:lnTo>
                  <a:pt x="6880" y="43490"/>
                </a:lnTo>
                <a:lnTo>
                  <a:pt x="6890" y="43490"/>
                </a:lnTo>
                <a:lnTo>
                  <a:pt x="6910" y="43480"/>
                </a:lnTo>
                <a:lnTo>
                  <a:pt x="6920" y="43480"/>
                </a:lnTo>
                <a:lnTo>
                  <a:pt x="6920" y="43470"/>
                </a:lnTo>
                <a:lnTo>
                  <a:pt x="6910" y="43460"/>
                </a:lnTo>
                <a:lnTo>
                  <a:pt x="6900" y="43450"/>
                </a:lnTo>
                <a:lnTo>
                  <a:pt x="6900" y="43430"/>
                </a:lnTo>
                <a:lnTo>
                  <a:pt x="6900" y="43420"/>
                </a:lnTo>
                <a:lnTo>
                  <a:pt x="6890" y="43420"/>
                </a:lnTo>
                <a:lnTo>
                  <a:pt x="6880" y="43420"/>
                </a:lnTo>
                <a:lnTo>
                  <a:pt x="6860" y="43370"/>
                </a:lnTo>
                <a:lnTo>
                  <a:pt x="6850" y="43350"/>
                </a:lnTo>
                <a:lnTo>
                  <a:pt x="6830" y="43330"/>
                </a:lnTo>
                <a:lnTo>
                  <a:pt x="6810" y="43320"/>
                </a:lnTo>
                <a:lnTo>
                  <a:pt x="6810" y="43310"/>
                </a:lnTo>
                <a:lnTo>
                  <a:pt x="6800" y="43300"/>
                </a:lnTo>
                <a:lnTo>
                  <a:pt x="6790" y="43290"/>
                </a:lnTo>
                <a:lnTo>
                  <a:pt x="6790" y="43280"/>
                </a:lnTo>
                <a:lnTo>
                  <a:pt x="6800" y="43280"/>
                </a:lnTo>
                <a:lnTo>
                  <a:pt x="6790" y="43280"/>
                </a:lnTo>
                <a:lnTo>
                  <a:pt x="6790" y="43270"/>
                </a:lnTo>
                <a:lnTo>
                  <a:pt x="6770" y="43260"/>
                </a:lnTo>
                <a:lnTo>
                  <a:pt x="6760" y="43240"/>
                </a:lnTo>
                <a:lnTo>
                  <a:pt x="6760" y="43230"/>
                </a:lnTo>
                <a:lnTo>
                  <a:pt x="6750" y="43210"/>
                </a:lnTo>
                <a:lnTo>
                  <a:pt x="6730" y="43180"/>
                </a:lnTo>
                <a:lnTo>
                  <a:pt x="6720" y="43170"/>
                </a:lnTo>
                <a:lnTo>
                  <a:pt x="6710" y="43160"/>
                </a:lnTo>
                <a:lnTo>
                  <a:pt x="6710" y="43150"/>
                </a:lnTo>
                <a:lnTo>
                  <a:pt x="6710" y="43140"/>
                </a:lnTo>
                <a:lnTo>
                  <a:pt x="6700" y="43130"/>
                </a:lnTo>
                <a:lnTo>
                  <a:pt x="6700" y="43110"/>
                </a:lnTo>
                <a:lnTo>
                  <a:pt x="6700" y="43100"/>
                </a:lnTo>
                <a:lnTo>
                  <a:pt x="6690" y="43080"/>
                </a:lnTo>
                <a:lnTo>
                  <a:pt x="6680" y="43060"/>
                </a:lnTo>
                <a:lnTo>
                  <a:pt x="6680" y="43050"/>
                </a:lnTo>
                <a:lnTo>
                  <a:pt x="6660" y="43030"/>
                </a:lnTo>
                <a:lnTo>
                  <a:pt x="6650" y="43020"/>
                </a:lnTo>
                <a:lnTo>
                  <a:pt x="6640" y="43000"/>
                </a:lnTo>
                <a:lnTo>
                  <a:pt x="6630" y="43000"/>
                </a:lnTo>
                <a:lnTo>
                  <a:pt x="6630" y="42990"/>
                </a:lnTo>
                <a:lnTo>
                  <a:pt x="6630" y="42980"/>
                </a:lnTo>
                <a:lnTo>
                  <a:pt x="6640" y="42970"/>
                </a:lnTo>
                <a:lnTo>
                  <a:pt x="6650" y="42960"/>
                </a:lnTo>
                <a:lnTo>
                  <a:pt x="6650" y="42950"/>
                </a:lnTo>
                <a:lnTo>
                  <a:pt x="6650" y="42940"/>
                </a:lnTo>
                <a:lnTo>
                  <a:pt x="6650" y="42930"/>
                </a:lnTo>
                <a:lnTo>
                  <a:pt x="6640" y="42930"/>
                </a:lnTo>
                <a:lnTo>
                  <a:pt x="6630" y="42930"/>
                </a:lnTo>
                <a:lnTo>
                  <a:pt x="6630" y="42920"/>
                </a:lnTo>
                <a:lnTo>
                  <a:pt x="6640" y="42920"/>
                </a:lnTo>
                <a:lnTo>
                  <a:pt x="6650" y="42910"/>
                </a:lnTo>
                <a:lnTo>
                  <a:pt x="6650" y="42900"/>
                </a:lnTo>
                <a:lnTo>
                  <a:pt x="6650" y="42870"/>
                </a:lnTo>
                <a:lnTo>
                  <a:pt x="6640" y="42870"/>
                </a:lnTo>
                <a:lnTo>
                  <a:pt x="6630" y="42860"/>
                </a:lnTo>
                <a:lnTo>
                  <a:pt x="6630" y="42850"/>
                </a:lnTo>
                <a:lnTo>
                  <a:pt x="6620" y="42850"/>
                </a:lnTo>
                <a:lnTo>
                  <a:pt x="6620" y="42840"/>
                </a:lnTo>
                <a:lnTo>
                  <a:pt x="6600" y="42830"/>
                </a:lnTo>
                <a:lnTo>
                  <a:pt x="6590" y="42830"/>
                </a:lnTo>
                <a:lnTo>
                  <a:pt x="6580" y="42820"/>
                </a:lnTo>
                <a:lnTo>
                  <a:pt x="6570" y="42810"/>
                </a:lnTo>
                <a:lnTo>
                  <a:pt x="6560" y="42810"/>
                </a:lnTo>
                <a:lnTo>
                  <a:pt x="6550" y="42810"/>
                </a:lnTo>
                <a:lnTo>
                  <a:pt x="6530" y="42800"/>
                </a:lnTo>
                <a:lnTo>
                  <a:pt x="6510" y="42770"/>
                </a:lnTo>
                <a:lnTo>
                  <a:pt x="6510" y="42760"/>
                </a:lnTo>
                <a:lnTo>
                  <a:pt x="6510" y="42750"/>
                </a:lnTo>
                <a:lnTo>
                  <a:pt x="6500" y="42730"/>
                </a:lnTo>
                <a:lnTo>
                  <a:pt x="6490" y="42720"/>
                </a:lnTo>
                <a:lnTo>
                  <a:pt x="6480" y="42710"/>
                </a:lnTo>
                <a:lnTo>
                  <a:pt x="6470" y="42700"/>
                </a:lnTo>
                <a:lnTo>
                  <a:pt x="6460" y="42690"/>
                </a:lnTo>
                <a:lnTo>
                  <a:pt x="6450" y="42680"/>
                </a:lnTo>
                <a:lnTo>
                  <a:pt x="6440" y="42680"/>
                </a:lnTo>
                <a:lnTo>
                  <a:pt x="6430" y="42690"/>
                </a:lnTo>
                <a:lnTo>
                  <a:pt x="6430" y="42700"/>
                </a:lnTo>
                <a:lnTo>
                  <a:pt x="6420" y="42690"/>
                </a:lnTo>
                <a:lnTo>
                  <a:pt x="6420" y="42680"/>
                </a:lnTo>
                <a:lnTo>
                  <a:pt x="6420" y="42670"/>
                </a:lnTo>
                <a:lnTo>
                  <a:pt x="6410" y="42650"/>
                </a:lnTo>
                <a:lnTo>
                  <a:pt x="6400" y="42640"/>
                </a:lnTo>
                <a:lnTo>
                  <a:pt x="6390" y="42630"/>
                </a:lnTo>
                <a:lnTo>
                  <a:pt x="6380" y="42620"/>
                </a:lnTo>
                <a:lnTo>
                  <a:pt x="6370" y="42600"/>
                </a:lnTo>
                <a:lnTo>
                  <a:pt x="6350" y="42590"/>
                </a:lnTo>
                <a:lnTo>
                  <a:pt x="6340" y="42580"/>
                </a:lnTo>
                <a:lnTo>
                  <a:pt x="6330" y="42580"/>
                </a:lnTo>
                <a:lnTo>
                  <a:pt x="6320" y="42570"/>
                </a:lnTo>
                <a:lnTo>
                  <a:pt x="6310" y="42560"/>
                </a:lnTo>
                <a:lnTo>
                  <a:pt x="6300" y="42550"/>
                </a:lnTo>
                <a:lnTo>
                  <a:pt x="6290" y="42540"/>
                </a:lnTo>
                <a:lnTo>
                  <a:pt x="6280" y="42540"/>
                </a:lnTo>
                <a:lnTo>
                  <a:pt x="6270" y="42530"/>
                </a:lnTo>
                <a:lnTo>
                  <a:pt x="6260" y="42520"/>
                </a:lnTo>
                <a:lnTo>
                  <a:pt x="6250" y="42510"/>
                </a:lnTo>
                <a:lnTo>
                  <a:pt x="6250" y="42490"/>
                </a:lnTo>
                <a:lnTo>
                  <a:pt x="6240" y="42470"/>
                </a:lnTo>
                <a:lnTo>
                  <a:pt x="6230" y="42460"/>
                </a:lnTo>
                <a:lnTo>
                  <a:pt x="6220" y="42460"/>
                </a:lnTo>
                <a:lnTo>
                  <a:pt x="6210" y="42450"/>
                </a:lnTo>
                <a:lnTo>
                  <a:pt x="6200" y="42430"/>
                </a:lnTo>
                <a:lnTo>
                  <a:pt x="6190" y="42420"/>
                </a:lnTo>
                <a:lnTo>
                  <a:pt x="6180" y="42400"/>
                </a:lnTo>
                <a:lnTo>
                  <a:pt x="6180" y="42390"/>
                </a:lnTo>
                <a:lnTo>
                  <a:pt x="6180" y="42380"/>
                </a:lnTo>
                <a:lnTo>
                  <a:pt x="6180" y="42370"/>
                </a:lnTo>
                <a:lnTo>
                  <a:pt x="6160" y="42360"/>
                </a:lnTo>
                <a:lnTo>
                  <a:pt x="6160" y="42350"/>
                </a:lnTo>
                <a:lnTo>
                  <a:pt x="6160" y="42340"/>
                </a:lnTo>
                <a:lnTo>
                  <a:pt x="6140" y="42330"/>
                </a:lnTo>
                <a:lnTo>
                  <a:pt x="6100" y="42300"/>
                </a:lnTo>
                <a:lnTo>
                  <a:pt x="6070" y="42280"/>
                </a:lnTo>
                <a:lnTo>
                  <a:pt x="6050" y="42270"/>
                </a:lnTo>
                <a:lnTo>
                  <a:pt x="6030" y="42250"/>
                </a:lnTo>
                <a:lnTo>
                  <a:pt x="5990" y="42240"/>
                </a:lnTo>
                <a:lnTo>
                  <a:pt x="5980" y="42220"/>
                </a:lnTo>
                <a:lnTo>
                  <a:pt x="5970" y="42190"/>
                </a:lnTo>
                <a:lnTo>
                  <a:pt x="5940" y="42150"/>
                </a:lnTo>
                <a:lnTo>
                  <a:pt x="5910" y="42130"/>
                </a:lnTo>
                <a:lnTo>
                  <a:pt x="5890" y="42120"/>
                </a:lnTo>
                <a:lnTo>
                  <a:pt x="5880" y="42100"/>
                </a:lnTo>
                <a:lnTo>
                  <a:pt x="5900" y="42100"/>
                </a:lnTo>
                <a:lnTo>
                  <a:pt x="5950" y="42100"/>
                </a:lnTo>
                <a:lnTo>
                  <a:pt x="5940" y="42010"/>
                </a:lnTo>
                <a:lnTo>
                  <a:pt x="5910" y="41940"/>
                </a:lnTo>
                <a:lnTo>
                  <a:pt x="5870" y="41880"/>
                </a:lnTo>
                <a:lnTo>
                  <a:pt x="5870" y="41850"/>
                </a:lnTo>
                <a:lnTo>
                  <a:pt x="5870" y="41830"/>
                </a:lnTo>
                <a:lnTo>
                  <a:pt x="5870" y="41820"/>
                </a:lnTo>
                <a:lnTo>
                  <a:pt x="5880" y="41800"/>
                </a:lnTo>
                <a:lnTo>
                  <a:pt x="5880" y="41790"/>
                </a:lnTo>
                <a:lnTo>
                  <a:pt x="5870" y="41780"/>
                </a:lnTo>
                <a:lnTo>
                  <a:pt x="5880" y="41780"/>
                </a:lnTo>
                <a:lnTo>
                  <a:pt x="5870" y="41770"/>
                </a:lnTo>
                <a:lnTo>
                  <a:pt x="5880" y="41760"/>
                </a:lnTo>
                <a:lnTo>
                  <a:pt x="5880" y="41750"/>
                </a:lnTo>
                <a:lnTo>
                  <a:pt x="5880" y="41740"/>
                </a:lnTo>
                <a:lnTo>
                  <a:pt x="5880" y="41730"/>
                </a:lnTo>
                <a:lnTo>
                  <a:pt x="5870" y="41730"/>
                </a:lnTo>
                <a:lnTo>
                  <a:pt x="5870" y="41720"/>
                </a:lnTo>
                <a:lnTo>
                  <a:pt x="5860" y="41720"/>
                </a:lnTo>
                <a:lnTo>
                  <a:pt x="5860" y="41710"/>
                </a:lnTo>
                <a:lnTo>
                  <a:pt x="5860" y="41700"/>
                </a:lnTo>
                <a:lnTo>
                  <a:pt x="5870" y="41700"/>
                </a:lnTo>
                <a:lnTo>
                  <a:pt x="5870" y="41710"/>
                </a:lnTo>
                <a:lnTo>
                  <a:pt x="5880" y="41710"/>
                </a:lnTo>
                <a:lnTo>
                  <a:pt x="5880" y="41700"/>
                </a:lnTo>
                <a:lnTo>
                  <a:pt x="5880" y="41690"/>
                </a:lnTo>
                <a:lnTo>
                  <a:pt x="5880" y="41680"/>
                </a:lnTo>
                <a:lnTo>
                  <a:pt x="5890" y="41670"/>
                </a:lnTo>
                <a:lnTo>
                  <a:pt x="5890" y="41660"/>
                </a:lnTo>
                <a:lnTo>
                  <a:pt x="5880" y="41650"/>
                </a:lnTo>
                <a:lnTo>
                  <a:pt x="5880" y="41640"/>
                </a:lnTo>
                <a:lnTo>
                  <a:pt x="5880" y="41630"/>
                </a:lnTo>
                <a:lnTo>
                  <a:pt x="5870" y="41620"/>
                </a:lnTo>
                <a:lnTo>
                  <a:pt x="5870" y="41610"/>
                </a:lnTo>
                <a:lnTo>
                  <a:pt x="5870" y="41600"/>
                </a:lnTo>
                <a:lnTo>
                  <a:pt x="5880" y="41590"/>
                </a:lnTo>
                <a:lnTo>
                  <a:pt x="5890" y="41580"/>
                </a:lnTo>
                <a:lnTo>
                  <a:pt x="5900" y="41580"/>
                </a:lnTo>
                <a:lnTo>
                  <a:pt x="5910" y="41580"/>
                </a:lnTo>
                <a:lnTo>
                  <a:pt x="5930" y="41580"/>
                </a:lnTo>
                <a:lnTo>
                  <a:pt x="5940" y="41580"/>
                </a:lnTo>
                <a:lnTo>
                  <a:pt x="5940" y="41570"/>
                </a:lnTo>
                <a:lnTo>
                  <a:pt x="5950" y="41570"/>
                </a:lnTo>
                <a:lnTo>
                  <a:pt x="5950" y="41560"/>
                </a:lnTo>
                <a:lnTo>
                  <a:pt x="5960" y="41550"/>
                </a:lnTo>
                <a:lnTo>
                  <a:pt x="5960" y="41530"/>
                </a:lnTo>
                <a:lnTo>
                  <a:pt x="5970" y="41530"/>
                </a:lnTo>
                <a:lnTo>
                  <a:pt x="5980" y="41530"/>
                </a:lnTo>
                <a:lnTo>
                  <a:pt x="5990" y="41540"/>
                </a:lnTo>
                <a:lnTo>
                  <a:pt x="6000" y="41550"/>
                </a:lnTo>
                <a:lnTo>
                  <a:pt x="6010" y="41550"/>
                </a:lnTo>
                <a:lnTo>
                  <a:pt x="6010" y="41540"/>
                </a:lnTo>
                <a:lnTo>
                  <a:pt x="6020" y="41540"/>
                </a:lnTo>
                <a:lnTo>
                  <a:pt x="6020" y="41530"/>
                </a:lnTo>
                <a:lnTo>
                  <a:pt x="6030" y="41530"/>
                </a:lnTo>
                <a:lnTo>
                  <a:pt x="6040" y="41510"/>
                </a:lnTo>
                <a:lnTo>
                  <a:pt x="6040" y="41490"/>
                </a:lnTo>
                <a:lnTo>
                  <a:pt x="6020" y="41480"/>
                </a:lnTo>
                <a:lnTo>
                  <a:pt x="6010" y="41460"/>
                </a:lnTo>
                <a:lnTo>
                  <a:pt x="6010" y="41440"/>
                </a:lnTo>
                <a:lnTo>
                  <a:pt x="6020" y="41440"/>
                </a:lnTo>
                <a:lnTo>
                  <a:pt x="6030" y="41430"/>
                </a:lnTo>
                <a:lnTo>
                  <a:pt x="6040" y="41420"/>
                </a:lnTo>
                <a:lnTo>
                  <a:pt x="6050" y="41400"/>
                </a:lnTo>
                <a:lnTo>
                  <a:pt x="6060" y="41380"/>
                </a:lnTo>
                <a:lnTo>
                  <a:pt x="6060" y="41360"/>
                </a:lnTo>
                <a:lnTo>
                  <a:pt x="6060" y="41340"/>
                </a:lnTo>
                <a:lnTo>
                  <a:pt x="6070" y="41340"/>
                </a:lnTo>
                <a:lnTo>
                  <a:pt x="6060" y="41330"/>
                </a:lnTo>
                <a:lnTo>
                  <a:pt x="6060" y="41340"/>
                </a:lnTo>
                <a:lnTo>
                  <a:pt x="6050" y="41340"/>
                </a:lnTo>
                <a:lnTo>
                  <a:pt x="6050" y="41330"/>
                </a:lnTo>
                <a:lnTo>
                  <a:pt x="6040" y="41320"/>
                </a:lnTo>
                <a:lnTo>
                  <a:pt x="6040" y="41310"/>
                </a:lnTo>
                <a:lnTo>
                  <a:pt x="6040" y="41300"/>
                </a:lnTo>
                <a:lnTo>
                  <a:pt x="6030" y="41300"/>
                </a:lnTo>
                <a:lnTo>
                  <a:pt x="6040" y="41280"/>
                </a:lnTo>
                <a:lnTo>
                  <a:pt x="6040" y="41260"/>
                </a:lnTo>
                <a:lnTo>
                  <a:pt x="6050" y="41260"/>
                </a:lnTo>
                <a:lnTo>
                  <a:pt x="6060" y="41260"/>
                </a:lnTo>
                <a:lnTo>
                  <a:pt x="6070" y="41260"/>
                </a:lnTo>
                <a:lnTo>
                  <a:pt x="6070" y="41270"/>
                </a:lnTo>
                <a:lnTo>
                  <a:pt x="6070" y="41280"/>
                </a:lnTo>
                <a:lnTo>
                  <a:pt x="6080" y="41260"/>
                </a:lnTo>
                <a:lnTo>
                  <a:pt x="6090" y="41250"/>
                </a:lnTo>
                <a:lnTo>
                  <a:pt x="6090" y="41240"/>
                </a:lnTo>
                <a:lnTo>
                  <a:pt x="6110" y="41220"/>
                </a:lnTo>
                <a:lnTo>
                  <a:pt x="6120" y="41200"/>
                </a:lnTo>
                <a:lnTo>
                  <a:pt x="6130" y="41190"/>
                </a:lnTo>
                <a:lnTo>
                  <a:pt x="6140" y="41180"/>
                </a:lnTo>
                <a:lnTo>
                  <a:pt x="6140" y="41170"/>
                </a:lnTo>
                <a:lnTo>
                  <a:pt x="6140" y="41160"/>
                </a:lnTo>
                <a:lnTo>
                  <a:pt x="6150" y="41160"/>
                </a:lnTo>
                <a:lnTo>
                  <a:pt x="6150" y="41150"/>
                </a:lnTo>
                <a:lnTo>
                  <a:pt x="6160" y="41140"/>
                </a:lnTo>
                <a:lnTo>
                  <a:pt x="6160" y="41130"/>
                </a:lnTo>
                <a:lnTo>
                  <a:pt x="6170" y="41120"/>
                </a:lnTo>
                <a:lnTo>
                  <a:pt x="6170" y="41110"/>
                </a:lnTo>
                <a:lnTo>
                  <a:pt x="6180" y="41110"/>
                </a:lnTo>
                <a:lnTo>
                  <a:pt x="6180" y="41090"/>
                </a:lnTo>
                <a:lnTo>
                  <a:pt x="6190" y="41090"/>
                </a:lnTo>
                <a:lnTo>
                  <a:pt x="6200" y="41080"/>
                </a:lnTo>
                <a:lnTo>
                  <a:pt x="6200" y="41070"/>
                </a:lnTo>
                <a:lnTo>
                  <a:pt x="6210" y="41050"/>
                </a:lnTo>
                <a:lnTo>
                  <a:pt x="6220" y="41050"/>
                </a:lnTo>
                <a:lnTo>
                  <a:pt x="6220" y="41040"/>
                </a:lnTo>
                <a:lnTo>
                  <a:pt x="6220" y="41030"/>
                </a:lnTo>
                <a:lnTo>
                  <a:pt x="6220" y="41020"/>
                </a:lnTo>
                <a:lnTo>
                  <a:pt x="6220" y="41000"/>
                </a:lnTo>
                <a:lnTo>
                  <a:pt x="6230" y="40990"/>
                </a:lnTo>
                <a:lnTo>
                  <a:pt x="6230" y="40980"/>
                </a:lnTo>
                <a:lnTo>
                  <a:pt x="6230" y="40960"/>
                </a:lnTo>
                <a:lnTo>
                  <a:pt x="6230" y="40950"/>
                </a:lnTo>
                <a:lnTo>
                  <a:pt x="6220" y="40930"/>
                </a:lnTo>
                <a:lnTo>
                  <a:pt x="6220" y="40920"/>
                </a:lnTo>
                <a:lnTo>
                  <a:pt x="6220" y="40910"/>
                </a:lnTo>
                <a:lnTo>
                  <a:pt x="6230" y="40900"/>
                </a:lnTo>
                <a:lnTo>
                  <a:pt x="6230" y="40880"/>
                </a:lnTo>
                <a:lnTo>
                  <a:pt x="6220" y="40870"/>
                </a:lnTo>
                <a:lnTo>
                  <a:pt x="6220" y="40850"/>
                </a:lnTo>
                <a:lnTo>
                  <a:pt x="6220" y="40830"/>
                </a:lnTo>
                <a:lnTo>
                  <a:pt x="6210" y="40820"/>
                </a:lnTo>
                <a:lnTo>
                  <a:pt x="6220" y="40810"/>
                </a:lnTo>
                <a:lnTo>
                  <a:pt x="6210" y="40810"/>
                </a:lnTo>
                <a:lnTo>
                  <a:pt x="6210" y="40800"/>
                </a:lnTo>
                <a:lnTo>
                  <a:pt x="6200" y="40800"/>
                </a:lnTo>
                <a:lnTo>
                  <a:pt x="6200" y="40790"/>
                </a:lnTo>
                <a:lnTo>
                  <a:pt x="6210" y="40780"/>
                </a:lnTo>
                <a:lnTo>
                  <a:pt x="6210" y="40770"/>
                </a:lnTo>
                <a:lnTo>
                  <a:pt x="6210" y="40750"/>
                </a:lnTo>
                <a:lnTo>
                  <a:pt x="6200" y="40740"/>
                </a:lnTo>
                <a:lnTo>
                  <a:pt x="6200" y="40730"/>
                </a:lnTo>
                <a:lnTo>
                  <a:pt x="6190" y="40710"/>
                </a:lnTo>
                <a:lnTo>
                  <a:pt x="6200" y="40700"/>
                </a:lnTo>
                <a:lnTo>
                  <a:pt x="6210" y="40690"/>
                </a:lnTo>
                <a:lnTo>
                  <a:pt x="6210" y="40680"/>
                </a:lnTo>
                <a:lnTo>
                  <a:pt x="6210" y="40670"/>
                </a:lnTo>
                <a:lnTo>
                  <a:pt x="6230" y="40670"/>
                </a:lnTo>
                <a:lnTo>
                  <a:pt x="6240" y="40670"/>
                </a:lnTo>
                <a:lnTo>
                  <a:pt x="6250" y="40680"/>
                </a:lnTo>
                <a:lnTo>
                  <a:pt x="6260" y="40680"/>
                </a:lnTo>
                <a:lnTo>
                  <a:pt x="6270" y="40680"/>
                </a:lnTo>
                <a:lnTo>
                  <a:pt x="6280" y="40670"/>
                </a:lnTo>
                <a:lnTo>
                  <a:pt x="6290" y="40670"/>
                </a:lnTo>
                <a:lnTo>
                  <a:pt x="6290" y="40650"/>
                </a:lnTo>
                <a:lnTo>
                  <a:pt x="6290" y="40640"/>
                </a:lnTo>
                <a:lnTo>
                  <a:pt x="6290" y="40630"/>
                </a:lnTo>
                <a:lnTo>
                  <a:pt x="6290" y="40620"/>
                </a:lnTo>
                <a:lnTo>
                  <a:pt x="6290" y="40610"/>
                </a:lnTo>
                <a:lnTo>
                  <a:pt x="6290" y="40600"/>
                </a:lnTo>
                <a:lnTo>
                  <a:pt x="6280" y="40590"/>
                </a:lnTo>
                <a:lnTo>
                  <a:pt x="6270" y="40580"/>
                </a:lnTo>
                <a:lnTo>
                  <a:pt x="6270" y="40570"/>
                </a:lnTo>
                <a:lnTo>
                  <a:pt x="6260" y="40570"/>
                </a:lnTo>
                <a:lnTo>
                  <a:pt x="6250" y="40570"/>
                </a:lnTo>
                <a:lnTo>
                  <a:pt x="6240" y="40580"/>
                </a:lnTo>
                <a:lnTo>
                  <a:pt x="6230" y="40580"/>
                </a:lnTo>
                <a:lnTo>
                  <a:pt x="6220" y="40580"/>
                </a:lnTo>
                <a:lnTo>
                  <a:pt x="6210" y="40570"/>
                </a:lnTo>
                <a:lnTo>
                  <a:pt x="6190" y="40570"/>
                </a:lnTo>
                <a:lnTo>
                  <a:pt x="6180" y="40560"/>
                </a:lnTo>
                <a:lnTo>
                  <a:pt x="6180" y="40550"/>
                </a:lnTo>
                <a:lnTo>
                  <a:pt x="6190" y="40540"/>
                </a:lnTo>
                <a:lnTo>
                  <a:pt x="6200" y="40530"/>
                </a:lnTo>
                <a:lnTo>
                  <a:pt x="6200" y="40520"/>
                </a:lnTo>
                <a:lnTo>
                  <a:pt x="6210" y="40520"/>
                </a:lnTo>
                <a:lnTo>
                  <a:pt x="6220" y="40520"/>
                </a:lnTo>
                <a:lnTo>
                  <a:pt x="6230" y="40520"/>
                </a:lnTo>
                <a:lnTo>
                  <a:pt x="6240" y="40520"/>
                </a:lnTo>
                <a:lnTo>
                  <a:pt x="6250" y="40520"/>
                </a:lnTo>
                <a:lnTo>
                  <a:pt x="6260" y="40520"/>
                </a:lnTo>
                <a:lnTo>
                  <a:pt x="6270" y="40520"/>
                </a:lnTo>
                <a:lnTo>
                  <a:pt x="6280" y="40520"/>
                </a:lnTo>
                <a:lnTo>
                  <a:pt x="6290" y="40530"/>
                </a:lnTo>
                <a:lnTo>
                  <a:pt x="6310" y="40530"/>
                </a:lnTo>
                <a:lnTo>
                  <a:pt x="6320" y="40530"/>
                </a:lnTo>
                <a:lnTo>
                  <a:pt x="6330" y="40530"/>
                </a:lnTo>
                <a:lnTo>
                  <a:pt x="6340" y="40540"/>
                </a:lnTo>
                <a:lnTo>
                  <a:pt x="6350" y="40540"/>
                </a:lnTo>
                <a:lnTo>
                  <a:pt x="6360" y="40540"/>
                </a:lnTo>
                <a:lnTo>
                  <a:pt x="6370" y="40540"/>
                </a:lnTo>
                <a:lnTo>
                  <a:pt x="6380" y="40540"/>
                </a:lnTo>
                <a:lnTo>
                  <a:pt x="6390" y="40520"/>
                </a:lnTo>
                <a:lnTo>
                  <a:pt x="6400" y="40510"/>
                </a:lnTo>
                <a:lnTo>
                  <a:pt x="6400" y="40490"/>
                </a:lnTo>
                <a:lnTo>
                  <a:pt x="6410" y="40460"/>
                </a:lnTo>
                <a:lnTo>
                  <a:pt x="6410" y="40440"/>
                </a:lnTo>
                <a:lnTo>
                  <a:pt x="6410" y="40430"/>
                </a:lnTo>
                <a:lnTo>
                  <a:pt x="6410" y="40420"/>
                </a:lnTo>
                <a:lnTo>
                  <a:pt x="6410" y="40400"/>
                </a:lnTo>
                <a:lnTo>
                  <a:pt x="6410" y="40390"/>
                </a:lnTo>
                <a:lnTo>
                  <a:pt x="6410" y="40380"/>
                </a:lnTo>
                <a:lnTo>
                  <a:pt x="6410" y="40360"/>
                </a:lnTo>
                <a:lnTo>
                  <a:pt x="6410" y="40340"/>
                </a:lnTo>
                <a:lnTo>
                  <a:pt x="6410" y="40330"/>
                </a:lnTo>
                <a:lnTo>
                  <a:pt x="6410" y="40320"/>
                </a:lnTo>
                <a:lnTo>
                  <a:pt x="6400" y="40300"/>
                </a:lnTo>
                <a:lnTo>
                  <a:pt x="6390" y="40290"/>
                </a:lnTo>
                <a:lnTo>
                  <a:pt x="6380" y="40280"/>
                </a:lnTo>
                <a:lnTo>
                  <a:pt x="6380" y="40270"/>
                </a:lnTo>
                <a:lnTo>
                  <a:pt x="6370" y="40250"/>
                </a:lnTo>
                <a:lnTo>
                  <a:pt x="6370" y="40240"/>
                </a:lnTo>
                <a:lnTo>
                  <a:pt x="6380" y="40240"/>
                </a:lnTo>
                <a:lnTo>
                  <a:pt x="6390" y="40250"/>
                </a:lnTo>
                <a:lnTo>
                  <a:pt x="6400" y="40250"/>
                </a:lnTo>
                <a:lnTo>
                  <a:pt x="6390" y="40240"/>
                </a:lnTo>
                <a:lnTo>
                  <a:pt x="6390" y="40230"/>
                </a:lnTo>
                <a:lnTo>
                  <a:pt x="6380" y="40220"/>
                </a:lnTo>
                <a:lnTo>
                  <a:pt x="6380" y="40210"/>
                </a:lnTo>
                <a:lnTo>
                  <a:pt x="6370" y="40210"/>
                </a:lnTo>
                <a:lnTo>
                  <a:pt x="6370" y="40200"/>
                </a:lnTo>
                <a:lnTo>
                  <a:pt x="6360" y="40200"/>
                </a:lnTo>
                <a:lnTo>
                  <a:pt x="6360" y="40190"/>
                </a:lnTo>
                <a:lnTo>
                  <a:pt x="6380" y="40200"/>
                </a:lnTo>
                <a:lnTo>
                  <a:pt x="6390" y="40200"/>
                </a:lnTo>
                <a:lnTo>
                  <a:pt x="6400" y="40210"/>
                </a:lnTo>
                <a:lnTo>
                  <a:pt x="6400" y="40200"/>
                </a:lnTo>
                <a:lnTo>
                  <a:pt x="6410" y="40200"/>
                </a:lnTo>
                <a:lnTo>
                  <a:pt x="6410" y="40210"/>
                </a:lnTo>
                <a:lnTo>
                  <a:pt x="6420" y="40210"/>
                </a:lnTo>
                <a:lnTo>
                  <a:pt x="6420" y="40200"/>
                </a:lnTo>
                <a:lnTo>
                  <a:pt x="6410" y="40190"/>
                </a:lnTo>
                <a:lnTo>
                  <a:pt x="6400" y="40190"/>
                </a:lnTo>
                <a:lnTo>
                  <a:pt x="6390" y="40190"/>
                </a:lnTo>
                <a:lnTo>
                  <a:pt x="6400" y="40180"/>
                </a:lnTo>
                <a:lnTo>
                  <a:pt x="6420" y="40180"/>
                </a:lnTo>
                <a:lnTo>
                  <a:pt x="6430" y="40170"/>
                </a:lnTo>
                <a:lnTo>
                  <a:pt x="6430" y="40150"/>
                </a:lnTo>
                <a:lnTo>
                  <a:pt x="6440" y="40140"/>
                </a:lnTo>
                <a:lnTo>
                  <a:pt x="6450" y="40150"/>
                </a:lnTo>
                <a:lnTo>
                  <a:pt x="6460" y="40140"/>
                </a:lnTo>
                <a:lnTo>
                  <a:pt x="6450" y="40130"/>
                </a:lnTo>
                <a:lnTo>
                  <a:pt x="6440" y="40120"/>
                </a:lnTo>
                <a:lnTo>
                  <a:pt x="6430" y="40110"/>
                </a:lnTo>
                <a:lnTo>
                  <a:pt x="6420" y="40110"/>
                </a:lnTo>
                <a:lnTo>
                  <a:pt x="6440" y="40110"/>
                </a:lnTo>
                <a:lnTo>
                  <a:pt x="6460" y="40120"/>
                </a:lnTo>
                <a:lnTo>
                  <a:pt x="6470" y="40120"/>
                </a:lnTo>
                <a:lnTo>
                  <a:pt x="6480" y="40120"/>
                </a:lnTo>
                <a:lnTo>
                  <a:pt x="6480" y="40110"/>
                </a:lnTo>
                <a:lnTo>
                  <a:pt x="6470" y="40100"/>
                </a:lnTo>
                <a:lnTo>
                  <a:pt x="6450" y="40100"/>
                </a:lnTo>
                <a:lnTo>
                  <a:pt x="6450" y="40090"/>
                </a:lnTo>
                <a:lnTo>
                  <a:pt x="6440" y="40090"/>
                </a:lnTo>
                <a:lnTo>
                  <a:pt x="6450" y="40090"/>
                </a:lnTo>
                <a:lnTo>
                  <a:pt x="6460" y="40080"/>
                </a:lnTo>
                <a:lnTo>
                  <a:pt x="6450" y="40070"/>
                </a:lnTo>
                <a:lnTo>
                  <a:pt x="6450" y="40060"/>
                </a:lnTo>
                <a:lnTo>
                  <a:pt x="6440" y="40050"/>
                </a:lnTo>
                <a:lnTo>
                  <a:pt x="6450" y="40050"/>
                </a:lnTo>
                <a:lnTo>
                  <a:pt x="6470" y="40070"/>
                </a:lnTo>
                <a:lnTo>
                  <a:pt x="6460" y="40060"/>
                </a:lnTo>
                <a:lnTo>
                  <a:pt x="6460" y="40050"/>
                </a:lnTo>
                <a:lnTo>
                  <a:pt x="6460" y="40040"/>
                </a:lnTo>
                <a:lnTo>
                  <a:pt x="6460" y="40030"/>
                </a:lnTo>
                <a:lnTo>
                  <a:pt x="6470" y="40030"/>
                </a:lnTo>
                <a:lnTo>
                  <a:pt x="6480" y="40030"/>
                </a:lnTo>
                <a:lnTo>
                  <a:pt x="6490" y="40030"/>
                </a:lnTo>
                <a:lnTo>
                  <a:pt x="6490" y="40020"/>
                </a:lnTo>
                <a:lnTo>
                  <a:pt x="6490" y="40010"/>
                </a:lnTo>
                <a:lnTo>
                  <a:pt x="6490" y="40000"/>
                </a:lnTo>
                <a:lnTo>
                  <a:pt x="6480" y="40000"/>
                </a:lnTo>
                <a:lnTo>
                  <a:pt x="6470" y="40010"/>
                </a:lnTo>
                <a:lnTo>
                  <a:pt x="6460" y="40010"/>
                </a:lnTo>
                <a:lnTo>
                  <a:pt x="6460" y="40000"/>
                </a:lnTo>
                <a:lnTo>
                  <a:pt x="6460" y="39990"/>
                </a:lnTo>
                <a:lnTo>
                  <a:pt x="6470" y="39990"/>
                </a:lnTo>
                <a:lnTo>
                  <a:pt x="6460" y="39980"/>
                </a:lnTo>
                <a:lnTo>
                  <a:pt x="6460" y="39970"/>
                </a:lnTo>
                <a:lnTo>
                  <a:pt x="6460" y="39960"/>
                </a:lnTo>
                <a:lnTo>
                  <a:pt x="6470" y="39950"/>
                </a:lnTo>
                <a:lnTo>
                  <a:pt x="6480" y="39950"/>
                </a:lnTo>
                <a:lnTo>
                  <a:pt x="6480" y="39940"/>
                </a:lnTo>
                <a:lnTo>
                  <a:pt x="6470" y="39930"/>
                </a:lnTo>
                <a:lnTo>
                  <a:pt x="6460" y="39920"/>
                </a:lnTo>
                <a:lnTo>
                  <a:pt x="6450" y="39910"/>
                </a:lnTo>
                <a:lnTo>
                  <a:pt x="6440" y="39900"/>
                </a:lnTo>
                <a:lnTo>
                  <a:pt x="6440" y="39890"/>
                </a:lnTo>
                <a:lnTo>
                  <a:pt x="6450" y="39880"/>
                </a:lnTo>
                <a:lnTo>
                  <a:pt x="6450" y="39870"/>
                </a:lnTo>
                <a:lnTo>
                  <a:pt x="6450" y="39860"/>
                </a:lnTo>
                <a:lnTo>
                  <a:pt x="6450" y="39850"/>
                </a:lnTo>
                <a:lnTo>
                  <a:pt x="6450" y="39840"/>
                </a:lnTo>
                <a:lnTo>
                  <a:pt x="6450" y="39830"/>
                </a:lnTo>
                <a:lnTo>
                  <a:pt x="6450" y="39820"/>
                </a:lnTo>
                <a:lnTo>
                  <a:pt x="6460" y="39810"/>
                </a:lnTo>
                <a:lnTo>
                  <a:pt x="6450" y="39790"/>
                </a:lnTo>
                <a:lnTo>
                  <a:pt x="6460" y="39780"/>
                </a:lnTo>
                <a:lnTo>
                  <a:pt x="6470" y="39760"/>
                </a:lnTo>
                <a:lnTo>
                  <a:pt x="6480" y="39760"/>
                </a:lnTo>
                <a:lnTo>
                  <a:pt x="6490" y="39750"/>
                </a:lnTo>
                <a:lnTo>
                  <a:pt x="6490" y="39740"/>
                </a:lnTo>
                <a:lnTo>
                  <a:pt x="6500" y="39720"/>
                </a:lnTo>
                <a:lnTo>
                  <a:pt x="6500" y="39700"/>
                </a:lnTo>
                <a:lnTo>
                  <a:pt x="6500" y="39680"/>
                </a:lnTo>
                <a:lnTo>
                  <a:pt x="6500" y="39660"/>
                </a:lnTo>
                <a:lnTo>
                  <a:pt x="6510" y="39620"/>
                </a:lnTo>
                <a:lnTo>
                  <a:pt x="6510" y="39600"/>
                </a:lnTo>
                <a:lnTo>
                  <a:pt x="6510" y="39570"/>
                </a:lnTo>
                <a:lnTo>
                  <a:pt x="6510" y="39550"/>
                </a:lnTo>
                <a:lnTo>
                  <a:pt x="6520" y="39530"/>
                </a:lnTo>
                <a:lnTo>
                  <a:pt x="6520" y="39520"/>
                </a:lnTo>
                <a:lnTo>
                  <a:pt x="6520" y="39500"/>
                </a:lnTo>
                <a:lnTo>
                  <a:pt x="6520" y="39480"/>
                </a:lnTo>
                <a:lnTo>
                  <a:pt x="6520" y="39460"/>
                </a:lnTo>
                <a:lnTo>
                  <a:pt x="6520" y="39440"/>
                </a:lnTo>
                <a:lnTo>
                  <a:pt x="6520" y="39420"/>
                </a:lnTo>
                <a:lnTo>
                  <a:pt x="6510" y="39410"/>
                </a:lnTo>
                <a:lnTo>
                  <a:pt x="6520" y="39390"/>
                </a:lnTo>
                <a:lnTo>
                  <a:pt x="6520" y="39380"/>
                </a:lnTo>
                <a:lnTo>
                  <a:pt x="6510" y="39360"/>
                </a:lnTo>
                <a:lnTo>
                  <a:pt x="6510" y="39350"/>
                </a:lnTo>
                <a:lnTo>
                  <a:pt x="6510" y="39340"/>
                </a:lnTo>
                <a:lnTo>
                  <a:pt x="6510" y="39330"/>
                </a:lnTo>
                <a:lnTo>
                  <a:pt x="6510" y="39320"/>
                </a:lnTo>
                <a:lnTo>
                  <a:pt x="6500" y="39310"/>
                </a:lnTo>
                <a:lnTo>
                  <a:pt x="6500" y="39290"/>
                </a:lnTo>
                <a:lnTo>
                  <a:pt x="6490" y="39290"/>
                </a:lnTo>
                <a:lnTo>
                  <a:pt x="6480" y="39280"/>
                </a:lnTo>
                <a:lnTo>
                  <a:pt x="6480" y="39270"/>
                </a:lnTo>
                <a:lnTo>
                  <a:pt x="6470" y="39260"/>
                </a:lnTo>
                <a:lnTo>
                  <a:pt x="6470" y="39250"/>
                </a:lnTo>
                <a:lnTo>
                  <a:pt x="6460" y="39250"/>
                </a:lnTo>
                <a:lnTo>
                  <a:pt x="6450" y="39240"/>
                </a:lnTo>
                <a:lnTo>
                  <a:pt x="6440" y="39240"/>
                </a:lnTo>
                <a:lnTo>
                  <a:pt x="6440" y="39230"/>
                </a:lnTo>
                <a:lnTo>
                  <a:pt x="6450" y="39220"/>
                </a:lnTo>
                <a:lnTo>
                  <a:pt x="6450" y="39210"/>
                </a:lnTo>
                <a:lnTo>
                  <a:pt x="6440" y="39200"/>
                </a:lnTo>
                <a:lnTo>
                  <a:pt x="6440" y="39190"/>
                </a:lnTo>
                <a:lnTo>
                  <a:pt x="6440" y="39180"/>
                </a:lnTo>
                <a:lnTo>
                  <a:pt x="6440" y="39170"/>
                </a:lnTo>
                <a:lnTo>
                  <a:pt x="6440" y="39160"/>
                </a:lnTo>
                <a:lnTo>
                  <a:pt x="6440" y="39150"/>
                </a:lnTo>
                <a:lnTo>
                  <a:pt x="6430" y="39140"/>
                </a:lnTo>
                <a:lnTo>
                  <a:pt x="6430" y="39130"/>
                </a:lnTo>
                <a:lnTo>
                  <a:pt x="6420" y="39120"/>
                </a:lnTo>
                <a:lnTo>
                  <a:pt x="6410" y="39110"/>
                </a:lnTo>
                <a:lnTo>
                  <a:pt x="6410" y="39100"/>
                </a:lnTo>
                <a:lnTo>
                  <a:pt x="6400" y="39090"/>
                </a:lnTo>
                <a:lnTo>
                  <a:pt x="6400" y="39080"/>
                </a:lnTo>
                <a:lnTo>
                  <a:pt x="6390" y="39080"/>
                </a:lnTo>
                <a:lnTo>
                  <a:pt x="6390" y="39070"/>
                </a:lnTo>
                <a:lnTo>
                  <a:pt x="6380" y="39060"/>
                </a:lnTo>
                <a:lnTo>
                  <a:pt x="6380" y="39050"/>
                </a:lnTo>
                <a:lnTo>
                  <a:pt x="6380" y="39040"/>
                </a:lnTo>
                <a:lnTo>
                  <a:pt x="6380" y="39030"/>
                </a:lnTo>
                <a:lnTo>
                  <a:pt x="6370" y="39020"/>
                </a:lnTo>
                <a:lnTo>
                  <a:pt x="6360" y="39010"/>
                </a:lnTo>
                <a:lnTo>
                  <a:pt x="6360" y="39000"/>
                </a:lnTo>
                <a:lnTo>
                  <a:pt x="6350" y="39000"/>
                </a:lnTo>
                <a:lnTo>
                  <a:pt x="6350" y="38990"/>
                </a:lnTo>
                <a:lnTo>
                  <a:pt x="6350" y="38980"/>
                </a:lnTo>
                <a:lnTo>
                  <a:pt x="6340" y="38980"/>
                </a:lnTo>
                <a:lnTo>
                  <a:pt x="6340" y="38970"/>
                </a:lnTo>
                <a:lnTo>
                  <a:pt x="6340" y="38960"/>
                </a:lnTo>
                <a:lnTo>
                  <a:pt x="6340" y="38950"/>
                </a:lnTo>
                <a:lnTo>
                  <a:pt x="6340" y="38940"/>
                </a:lnTo>
                <a:lnTo>
                  <a:pt x="6330" y="38930"/>
                </a:lnTo>
                <a:lnTo>
                  <a:pt x="6330" y="38920"/>
                </a:lnTo>
                <a:lnTo>
                  <a:pt x="6320" y="38900"/>
                </a:lnTo>
                <a:lnTo>
                  <a:pt x="6310" y="38890"/>
                </a:lnTo>
                <a:lnTo>
                  <a:pt x="6310" y="38880"/>
                </a:lnTo>
                <a:lnTo>
                  <a:pt x="6300" y="38870"/>
                </a:lnTo>
                <a:lnTo>
                  <a:pt x="6290" y="38870"/>
                </a:lnTo>
                <a:lnTo>
                  <a:pt x="6280" y="38860"/>
                </a:lnTo>
                <a:lnTo>
                  <a:pt x="6270" y="38810"/>
                </a:lnTo>
                <a:lnTo>
                  <a:pt x="6250" y="38790"/>
                </a:lnTo>
                <a:lnTo>
                  <a:pt x="6220" y="38750"/>
                </a:lnTo>
                <a:lnTo>
                  <a:pt x="6190" y="38720"/>
                </a:lnTo>
                <a:lnTo>
                  <a:pt x="6150" y="38690"/>
                </a:lnTo>
                <a:lnTo>
                  <a:pt x="6120" y="38670"/>
                </a:lnTo>
                <a:lnTo>
                  <a:pt x="6110" y="38650"/>
                </a:lnTo>
                <a:lnTo>
                  <a:pt x="6110" y="38640"/>
                </a:lnTo>
                <a:lnTo>
                  <a:pt x="6080" y="38610"/>
                </a:lnTo>
                <a:lnTo>
                  <a:pt x="6070" y="38590"/>
                </a:lnTo>
                <a:lnTo>
                  <a:pt x="6060" y="38550"/>
                </a:lnTo>
                <a:lnTo>
                  <a:pt x="6060" y="38530"/>
                </a:lnTo>
                <a:lnTo>
                  <a:pt x="6070" y="38540"/>
                </a:lnTo>
                <a:lnTo>
                  <a:pt x="6080" y="38540"/>
                </a:lnTo>
                <a:lnTo>
                  <a:pt x="6100" y="38530"/>
                </a:lnTo>
                <a:lnTo>
                  <a:pt x="6110" y="38520"/>
                </a:lnTo>
                <a:lnTo>
                  <a:pt x="6120" y="38500"/>
                </a:lnTo>
                <a:lnTo>
                  <a:pt x="6120" y="38490"/>
                </a:lnTo>
                <a:lnTo>
                  <a:pt x="6130" y="38480"/>
                </a:lnTo>
                <a:lnTo>
                  <a:pt x="6140" y="38480"/>
                </a:lnTo>
                <a:lnTo>
                  <a:pt x="6150" y="38470"/>
                </a:lnTo>
                <a:lnTo>
                  <a:pt x="6150" y="38450"/>
                </a:lnTo>
                <a:lnTo>
                  <a:pt x="6160" y="38440"/>
                </a:lnTo>
                <a:lnTo>
                  <a:pt x="6170" y="38440"/>
                </a:lnTo>
                <a:lnTo>
                  <a:pt x="6170" y="38430"/>
                </a:lnTo>
                <a:lnTo>
                  <a:pt x="6170" y="38400"/>
                </a:lnTo>
                <a:lnTo>
                  <a:pt x="6160" y="38380"/>
                </a:lnTo>
                <a:lnTo>
                  <a:pt x="6150" y="38350"/>
                </a:lnTo>
                <a:lnTo>
                  <a:pt x="6140" y="38330"/>
                </a:lnTo>
                <a:lnTo>
                  <a:pt x="6110" y="38320"/>
                </a:lnTo>
                <a:lnTo>
                  <a:pt x="6090" y="38300"/>
                </a:lnTo>
                <a:lnTo>
                  <a:pt x="6070" y="38310"/>
                </a:lnTo>
                <a:lnTo>
                  <a:pt x="6060" y="38310"/>
                </a:lnTo>
                <a:lnTo>
                  <a:pt x="6050" y="38320"/>
                </a:lnTo>
                <a:lnTo>
                  <a:pt x="6040" y="38330"/>
                </a:lnTo>
                <a:lnTo>
                  <a:pt x="6040" y="38320"/>
                </a:lnTo>
                <a:lnTo>
                  <a:pt x="6030" y="38310"/>
                </a:lnTo>
                <a:lnTo>
                  <a:pt x="6040" y="38300"/>
                </a:lnTo>
                <a:lnTo>
                  <a:pt x="6040" y="38280"/>
                </a:lnTo>
                <a:lnTo>
                  <a:pt x="6050" y="38280"/>
                </a:lnTo>
                <a:lnTo>
                  <a:pt x="6050" y="38270"/>
                </a:lnTo>
                <a:lnTo>
                  <a:pt x="6050" y="38260"/>
                </a:lnTo>
                <a:lnTo>
                  <a:pt x="6050" y="38250"/>
                </a:lnTo>
                <a:lnTo>
                  <a:pt x="6050" y="38240"/>
                </a:lnTo>
                <a:lnTo>
                  <a:pt x="6040" y="38230"/>
                </a:lnTo>
                <a:lnTo>
                  <a:pt x="6050" y="38220"/>
                </a:lnTo>
                <a:lnTo>
                  <a:pt x="6060" y="38220"/>
                </a:lnTo>
                <a:lnTo>
                  <a:pt x="6060" y="38210"/>
                </a:lnTo>
                <a:lnTo>
                  <a:pt x="6050" y="38210"/>
                </a:lnTo>
                <a:lnTo>
                  <a:pt x="6050" y="38200"/>
                </a:lnTo>
                <a:lnTo>
                  <a:pt x="6040" y="38190"/>
                </a:lnTo>
                <a:lnTo>
                  <a:pt x="6050" y="38190"/>
                </a:lnTo>
                <a:lnTo>
                  <a:pt x="6050" y="38180"/>
                </a:lnTo>
                <a:lnTo>
                  <a:pt x="6040" y="38170"/>
                </a:lnTo>
                <a:lnTo>
                  <a:pt x="6030" y="38170"/>
                </a:lnTo>
                <a:lnTo>
                  <a:pt x="6030" y="38160"/>
                </a:lnTo>
                <a:lnTo>
                  <a:pt x="6020" y="38160"/>
                </a:lnTo>
                <a:lnTo>
                  <a:pt x="6010" y="38160"/>
                </a:lnTo>
                <a:lnTo>
                  <a:pt x="6000" y="38160"/>
                </a:lnTo>
                <a:lnTo>
                  <a:pt x="5990" y="38160"/>
                </a:lnTo>
                <a:lnTo>
                  <a:pt x="5980" y="38150"/>
                </a:lnTo>
                <a:lnTo>
                  <a:pt x="5970" y="38140"/>
                </a:lnTo>
                <a:lnTo>
                  <a:pt x="5950" y="38140"/>
                </a:lnTo>
                <a:lnTo>
                  <a:pt x="5940" y="38130"/>
                </a:lnTo>
                <a:lnTo>
                  <a:pt x="5930" y="38110"/>
                </a:lnTo>
                <a:lnTo>
                  <a:pt x="5910" y="38100"/>
                </a:lnTo>
                <a:lnTo>
                  <a:pt x="5890" y="38090"/>
                </a:lnTo>
                <a:lnTo>
                  <a:pt x="5860" y="38070"/>
                </a:lnTo>
                <a:lnTo>
                  <a:pt x="5850" y="38060"/>
                </a:lnTo>
                <a:lnTo>
                  <a:pt x="5860" y="38040"/>
                </a:lnTo>
                <a:lnTo>
                  <a:pt x="5860" y="38030"/>
                </a:lnTo>
                <a:lnTo>
                  <a:pt x="5870" y="38020"/>
                </a:lnTo>
                <a:lnTo>
                  <a:pt x="5880" y="38010"/>
                </a:lnTo>
                <a:lnTo>
                  <a:pt x="5870" y="37990"/>
                </a:lnTo>
                <a:lnTo>
                  <a:pt x="5870" y="37980"/>
                </a:lnTo>
                <a:lnTo>
                  <a:pt x="5880" y="37970"/>
                </a:lnTo>
                <a:lnTo>
                  <a:pt x="5730" y="37960"/>
                </a:lnTo>
                <a:lnTo>
                  <a:pt x="5730" y="37970"/>
                </a:lnTo>
                <a:lnTo>
                  <a:pt x="5700" y="37930"/>
                </a:lnTo>
                <a:lnTo>
                  <a:pt x="5690" y="37920"/>
                </a:lnTo>
                <a:lnTo>
                  <a:pt x="5660" y="37890"/>
                </a:lnTo>
                <a:lnTo>
                  <a:pt x="5650" y="37890"/>
                </a:lnTo>
                <a:lnTo>
                  <a:pt x="5650" y="37880"/>
                </a:lnTo>
                <a:lnTo>
                  <a:pt x="5640" y="37870"/>
                </a:lnTo>
                <a:lnTo>
                  <a:pt x="5630" y="37860"/>
                </a:lnTo>
                <a:lnTo>
                  <a:pt x="5620" y="37840"/>
                </a:lnTo>
                <a:lnTo>
                  <a:pt x="5600" y="37820"/>
                </a:lnTo>
                <a:lnTo>
                  <a:pt x="5590" y="37810"/>
                </a:lnTo>
                <a:lnTo>
                  <a:pt x="5580" y="37810"/>
                </a:lnTo>
                <a:lnTo>
                  <a:pt x="5570" y="37790"/>
                </a:lnTo>
                <a:lnTo>
                  <a:pt x="5560" y="37780"/>
                </a:lnTo>
                <a:lnTo>
                  <a:pt x="5560" y="37770"/>
                </a:lnTo>
                <a:lnTo>
                  <a:pt x="5550" y="37770"/>
                </a:lnTo>
                <a:lnTo>
                  <a:pt x="5540" y="37760"/>
                </a:lnTo>
                <a:lnTo>
                  <a:pt x="5530" y="37750"/>
                </a:lnTo>
                <a:lnTo>
                  <a:pt x="5520" y="37740"/>
                </a:lnTo>
                <a:lnTo>
                  <a:pt x="5510" y="37730"/>
                </a:lnTo>
                <a:lnTo>
                  <a:pt x="5500" y="37720"/>
                </a:lnTo>
                <a:lnTo>
                  <a:pt x="5480" y="37710"/>
                </a:lnTo>
                <a:lnTo>
                  <a:pt x="5480" y="37700"/>
                </a:lnTo>
                <a:lnTo>
                  <a:pt x="5470" y="37700"/>
                </a:lnTo>
                <a:lnTo>
                  <a:pt x="5460" y="37690"/>
                </a:lnTo>
                <a:lnTo>
                  <a:pt x="5450" y="37690"/>
                </a:lnTo>
                <a:lnTo>
                  <a:pt x="5430" y="37690"/>
                </a:lnTo>
                <a:lnTo>
                  <a:pt x="5430" y="37680"/>
                </a:lnTo>
                <a:lnTo>
                  <a:pt x="5420" y="37680"/>
                </a:lnTo>
                <a:lnTo>
                  <a:pt x="5410" y="37670"/>
                </a:lnTo>
                <a:lnTo>
                  <a:pt x="5400" y="37670"/>
                </a:lnTo>
                <a:lnTo>
                  <a:pt x="5400" y="37660"/>
                </a:lnTo>
                <a:lnTo>
                  <a:pt x="5390" y="37660"/>
                </a:lnTo>
                <a:lnTo>
                  <a:pt x="5390" y="37650"/>
                </a:lnTo>
                <a:lnTo>
                  <a:pt x="5380" y="37650"/>
                </a:lnTo>
                <a:lnTo>
                  <a:pt x="5380" y="37640"/>
                </a:lnTo>
                <a:lnTo>
                  <a:pt x="5370" y="37640"/>
                </a:lnTo>
                <a:lnTo>
                  <a:pt x="5360" y="37640"/>
                </a:lnTo>
                <a:lnTo>
                  <a:pt x="5360" y="37630"/>
                </a:lnTo>
                <a:lnTo>
                  <a:pt x="5350" y="37630"/>
                </a:lnTo>
                <a:lnTo>
                  <a:pt x="5340" y="37620"/>
                </a:lnTo>
                <a:lnTo>
                  <a:pt x="5340" y="37610"/>
                </a:lnTo>
                <a:lnTo>
                  <a:pt x="5330" y="37600"/>
                </a:lnTo>
                <a:lnTo>
                  <a:pt x="5330" y="37590"/>
                </a:lnTo>
                <a:lnTo>
                  <a:pt x="5320" y="37590"/>
                </a:lnTo>
                <a:lnTo>
                  <a:pt x="5320" y="37580"/>
                </a:lnTo>
                <a:lnTo>
                  <a:pt x="5310" y="37570"/>
                </a:lnTo>
                <a:lnTo>
                  <a:pt x="5290" y="37570"/>
                </a:lnTo>
                <a:lnTo>
                  <a:pt x="5270" y="37560"/>
                </a:lnTo>
                <a:lnTo>
                  <a:pt x="5260" y="37560"/>
                </a:lnTo>
                <a:lnTo>
                  <a:pt x="5250" y="37560"/>
                </a:lnTo>
                <a:lnTo>
                  <a:pt x="5240" y="37560"/>
                </a:lnTo>
                <a:lnTo>
                  <a:pt x="5230" y="37560"/>
                </a:lnTo>
                <a:lnTo>
                  <a:pt x="5220" y="37560"/>
                </a:lnTo>
                <a:lnTo>
                  <a:pt x="5220" y="37550"/>
                </a:lnTo>
                <a:lnTo>
                  <a:pt x="5210" y="37540"/>
                </a:lnTo>
                <a:lnTo>
                  <a:pt x="5210" y="37530"/>
                </a:lnTo>
                <a:lnTo>
                  <a:pt x="5200" y="37530"/>
                </a:lnTo>
                <a:lnTo>
                  <a:pt x="5200" y="37520"/>
                </a:lnTo>
                <a:lnTo>
                  <a:pt x="5190" y="37520"/>
                </a:lnTo>
                <a:lnTo>
                  <a:pt x="5180" y="37510"/>
                </a:lnTo>
                <a:lnTo>
                  <a:pt x="5170" y="37510"/>
                </a:lnTo>
                <a:lnTo>
                  <a:pt x="5150" y="37510"/>
                </a:lnTo>
                <a:lnTo>
                  <a:pt x="5140" y="37510"/>
                </a:lnTo>
                <a:lnTo>
                  <a:pt x="5130" y="37510"/>
                </a:lnTo>
                <a:lnTo>
                  <a:pt x="5120" y="37510"/>
                </a:lnTo>
                <a:lnTo>
                  <a:pt x="5110" y="37510"/>
                </a:lnTo>
                <a:lnTo>
                  <a:pt x="5100" y="37510"/>
                </a:lnTo>
                <a:lnTo>
                  <a:pt x="5090" y="37510"/>
                </a:lnTo>
                <a:lnTo>
                  <a:pt x="5080" y="37500"/>
                </a:lnTo>
                <a:lnTo>
                  <a:pt x="5070" y="37510"/>
                </a:lnTo>
                <a:lnTo>
                  <a:pt x="5060" y="37510"/>
                </a:lnTo>
                <a:lnTo>
                  <a:pt x="5050" y="37510"/>
                </a:lnTo>
                <a:lnTo>
                  <a:pt x="5040" y="37510"/>
                </a:lnTo>
                <a:lnTo>
                  <a:pt x="5030" y="37510"/>
                </a:lnTo>
                <a:lnTo>
                  <a:pt x="5020" y="37510"/>
                </a:lnTo>
                <a:lnTo>
                  <a:pt x="5010" y="37510"/>
                </a:lnTo>
                <a:lnTo>
                  <a:pt x="5000" y="37510"/>
                </a:lnTo>
                <a:lnTo>
                  <a:pt x="4990" y="37510"/>
                </a:lnTo>
                <a:lnTo>
                  <a:pt x="4980" y="37510"/>
                </a:lnTo>
                <a:lnTo>
                  <a:pt x="4970" y="37500"/>
                </a:lnTo>
                <a:lnTo>
                  <a:pt x="4960" y="37500"/>
                </a:lnTo>
                <a:lnTo>
                  <a:pt x="4950" y="37500"/>
                </a:lnTo>
                <a:lnTo>
                  <a:pt x="4940" y="37500"/>
                </a:lnTo>
                <a:lnTo>
                  <a:pt x="4930" y="37500"/>
                </a:lnTo>
                <a:lnTo>
                  <a:pt x="4920" y="37500"/>
                </a:lnTo>
                <a:lnTo>
                  <a:pt x="4910" y="37490"/>
                </a:lnTo>
                <a:lnTo>
                  <a:pt x="4900" y="37490"/>
                </a:lnTo>
                <a:lnTo>
                  <a:pt x="4890" y="37490"/>
                </a:lnTo>
                <a:lnTo>
                  <a:pt x="4880" y="37480"/>
                </a:lnTo>
                <a:lnTo>
                  <a:pt x="4870" y="37480"/>
                </a:lnTo>
                <a:lnTo>
                  <a:pt x="4860" y="37480"/>
                </a:lnTo>
                <a:lnTo>
                  <a:pt x="4850" y="37470"/>
                </a:lnTo>
                <a:lnTo>
                  <a:pt x="4840" y="37460"/>
                </a:lnTo>
                <a:lnTo>
                  <a:pt x="4830" y="37460"/>
                </a:lnTo>
                <a:lnTo>
                  <a:pt x="4820" y="37460"/>
                </a:lnTo>
                <a:lnTo>
                  <a:pt x="4820" y="37450"/>
                </a:lnTo>
                <a:lnTo>
                  <a:pt x="4810" y="37450"/>
                </a:lnTo>
                <a:lnTo>
                  <a:pt x="4800" y="37450"/>
                </a:lnTo>
                <a:lnTo>
                  <a:pt x="4800" y="37440"/>
                </a:lnTo>
                <a:lnTo>
                  <a:pt x="4790" y="37440"/>
                </a:lnTo>
                <a:lnTo>
                  <a:pt x="4780" y="37430"/>
                </a:lnTo>
                <a:lnTo>
                  <a:pt x="4770" y="37420"/>
                </a:lnTo>
                <a:lnTo>
                  <a:pt x="4760" y="37420"/>
                </a:lnTo>
                <a:lnTo>
                  <a:pt x="4760" y="37430"/>
                </a:lnTo>
                <a:lnTo>
                  <a:pt x="4770" y="37440"/>
                </a:lnTo>
                <a:lnTo>
                  <a:pt x="4780" y="37440"/>
                </a:lnTo>
                <a:lnTo>
                  <a:pt x="4780" y="37450"/>
                </a:lnTo>
                <a:lnTo>
                  <a:pt x="4780" y="37460"/>
                </a:lnTo>
                <a:lnTo>
                  <a:pt x="4790" y="37470"/>
                </a:lnTo>
                <a:lnTo>
                  <a:pt x="4780" y="37470"/>
                </a:lnTo>
                <a:lnTo>
                  <a:pt x="4780" y="37480"/>
                </a:lnTo>
                <a:lnTo>
                  <a:pt x="4770" y="37480"/>
                </a:lnTo>
                <a:lnTo>
                  <a:pt x="4760" y="37490"/>
                </a:lnTo>
                <a:lnTo>
                  <a:pt x="4750" y="37500"/>
                </a:lnTo>
                <a:lnTo>
                  <a:pt x="4740" y="37510"/>
                </a:lnTo>
                <a:lnTo>
                  <a:pt x="4730" y="37520"/>
                </a:lnTo>
                <a:lnTo>
                  <a:pt x="4730" y="37530"/>
                </a:lnTo>
                <a:lnTo>
                  <a:pt x="4720" y="37530"/>
                </a:lnTo>
                <a:lnTo>
                  <a:pt x="4710" y="37540"/>
                </a:lnTo>
                <a:lnTo>
                  <a:pt x="4700" y="37540"/>
                </a:lnTo>
                <a:lnTo>
                  <a:pt x="4690" y="37530"/>
                </a:lnTo>
                <a:lnTo>
                  <a:pt x="4670" y="37520"/>
                </a:lnTo>
                <a:lnTo>
                  <a:pt x="4660" y="37510"/>
                </a:lnTo>
                <a:lnTo>
                  <a:pt x="4650" y="37510"/>
                </a:lnTo>
                <a:lnTo>
                  <a:pt x="4640" y="37510"/>
                </a:lnTo>
                <a:lnTo>
                  <a:pt x="4630" y="37510"/>
                </a:lnTo>
                <a:lnTo>
                  <a:pt x="4620" y="37510"/>
                </a:lnTo>
                <a:lnTo>
                  <a:pt x="4610" y="37510"/>
                </a:lnTo>
                <a:lnTo>
                  <a:pt x="4600" y="37510"/>
                </a:lnTo>
                <a:lnTo>
                  <a:pt x="4600" y="37500"/>
                </a:lnTo>
                <a:lnTo>
                  <a:pt x="4600" y="37490"/>
                </a:lnTo>
                <a:lnTo>
                  <a:pt x="4590" y="37490"/>
                </a:lnTo>
                <a:lnTo>
                  <a:pt x="4580" y="37490"/>
                </a:lnTo>
                <a:lnTo>
                  <a:pt x="4580" y="37480"/>
                </a:lnTo>
                <a:lnTo>
                  <a:pt x="4570" y="37480"/>
                </a:lnTo>
                <a:lnTo>
                  <a:pt x="4560" y="37480"/>
                </a:lnTo>
                <a:lnTo>
                  <a:pt x="4550" y="37470"/>
                </a:lnTo>
                <a:lnTo>
                  <a:pt x="4550" y="37460"/>
                </a:lnTo>
                <a:lnTo>
                  <a:pt x="4560" y="37460"/>
                </a:lnTo>
                <a:lnTo>
                  <a:pt x="4570" y="37460"/>
                </a:lnTo>
                <a:lnTo>
                  <a:pt x="4580" y="37460"/>
                </a:lnTo>
                <a:lnTo>
                  <a:pt x="4590" y="37460"/>
                </a:lnTo>
                <a:lnTo>
                  <a:pt x="4600" y="37460"/>
                </a:lnTo>
                <a:lnTo>
                  <a:pt x="4610" y="37460"/>
                </a:lnTo>
                <a:lnTo>
                  <a:pt x="4620" y="37460"/>
                </a:lnTo>
                <a:lnTo>
                  <a:pt x="4620" y="37450"/>
                </a:lnTo>
                <a:lnTo>
                  <a:pt x="4610" y="37450"/>
                </a:lnTo>
                <a:lnTo>
                  <a:pt x="4610" y="37440"/>
                </a:lnTo>
                <a:lnTo>
                  <a:pt x="4600" y="37430"/>
                </a:lnTo>
                <a:lnTo>
                  <a:pt x="4600" y="37420"/>
                </a:lnTo>
                <a:lnTo>
                  <a:pt x="4600" y="37410"/>
                </a:lnTo>
                <a:lnTo>
                  <a:pt x="4590" y="37410"/>
                </a:lnTo>
                <a:lnTo>
                  <a:pt x="4590" y="37400"/>
                </a:lnTo>
                <a:lnTo>
                  <a:pt x="4590" y="37390"/>
                </a:lnTo>
                <a:lnTo>
                  <a:pt x="4600" y="37390"/>
                </a:lnTo>
                <a:lnTo>
                  <a:pt x="4610" y="37390"/>
                </a:lnTo>
                <a:lnTo>
                  <a:pt x="4620" y="37390"/>
                </a:lnTo>
                <a:lnTo>
                  <a:pt x="4630" y="37390"/>
                </a:lnTo>
                <a:lnTo>
                  <a:pt x="4640" y="37390"/>
                </a:lnTo>
                <a:lnTo>
                  <a:pt x="4640" y="37400"/>
                </a:lnTo>
                <a:lnTo>
                  <a:pt x="4650" y="37400"/>
                </a:lnTo>
                <a:lnTo>
                  <a:pt x="4660" y="37400"/>
                </a:lnTo>
                <a:lnTo>
                  <a:pt x="4660" y="37390"/>
                </a:lnTo>
                <a:lnTo>
                  <a:pt x="4670" y="37390"/>
                </a:lnTo>
                <a:lnTo>
                  <a:pt x="4680" y="37390"/>
                </a:lnTo>
                <a:lnTo>
                  <a:pt x="4690" y="37390"/>
                </a:lnTo>
                <a:lnTo>
                  <a:pt x="4700" y="37390"/>
                </a:lnTo>
                <a:lnTo>
                  <a:pt x="4700" y="37380"/>
                </a:lnTo>
                <a:lnTo>
                  <a:pt x="4700" y="37370"/>
                </a:lnTo>
                <a:lnTo>
                  <a:pt x="4710" y="37370"/>
                </a:lnTo>
                <a:lnTo>
                  <a:pt x="4710" y="37360"/>
                </a:lnTo>
                <a:lnTo>
                  <a:pt x="4720" y="37350"/>
                </a:lnTo>
                <a:lnTo>
                  <a:pt x="4720" y="37340"/>
                </a:lnTo>
                <a:lnTo>
                  <a:pt x="4720" y="37330"/>
                </a:lnTo>
                <a:lnTo>
                  <a:pt x="4730" y="37320"/>
                </a:lnTo>
                <a:lnTo>
                  <a:pt x="4730" y="37310"/>
                </a:lnTo>
                <a:lnTo>
                  <a:pt x="4730" y="37300"/>
                </a:lnTo>
                <a:lnTo>
                  <a:pt x="4730" y="37290"/>
                </a:lnTo>
                <a:lnTo>
                  <a:pt x="4730" y="37280"/>
                </a:lnTo>
                <a:lnTo>
                  <a:pt x="4730" y="37270"/>
                </a:lnTo>
                <a:lnTo>
                  <a:pt x="4740" y="37260"/>
                </a:lnTo>
                <a:lnTo>
                  <a:pt x="4750" y="37250"/>
                </a:lnTo>
                <a:lnTo>
                  <a:pt x="4760" y="37240"/>
                </a:lnTo>
                <a:lnTo>
                  <a:pt x="4770" y="37240"/>
                </a:lnTo>
                <a:lnTo>
                  <a:pt x="4780" y="37240"/>
                </a:lnTo>
                <a:lnTo>
                  <a:pt x="4790" y="37240"/>
                </a:lnTo>
                <a:lnTo>
                  <a:pt x="4800" y="37230"/>
                </a:lnTo>
                <a:lnTo>
                  <a:pt x="4810" y="37230"/>
                </a:lnTo>
                <a:lnTo>
                  <a:pt x="4810" y="37220"/>
                </a:lnTo>
                <a:lnTo>
                  <a:pt x="4810" y="37210"/>
                </a:lnTo>
                <a:lnTo>
                  <a:pt x="4810" y="37200"/>
                </a:lnTo>
                <a:lnTo>
                  <a:pt x="4810" y="37190"/>
                </a:lnTo>
                <a:lnTo>
                  <a:pt x="4820" y="37180"/>
                </a:lnTo>
                <a:lnTo>
                  <a:pt x="4830" y="37170"/>
                </a:lnTo>
                <a:lnTo>
                  <a:pt x="4840" y="37170"/>
                </a:lnTo>
                <a:lnTo>
                  <a:pt x="4850" y="37170"/>
                </a:lnTo>
                <a:lnTo>
                  <a:pt x="4860" y="37170"/>
                </a:lnTo>
                <a:lnTo>
                  <a:pt x="4870" y="37170"/>
                </a:lnTo>
                <a:lnTo>
                  <a:pt x="4880" y="37160"/>
                </a:lnTo>
                <a:lnTo>
                  <a:pt x="4880" y="37150"/>
                </a:lnTo>
                <a:lnTo>
                  <a:pt x="4880" y="37140"/>
                </a:lnTo>
                <a:lnTo>
                  <a:pt x="4880" y="37130"/>
                </a:lnTo>
                <a:lnTo>
                  <a:pt x="4870" y="37120"/>
                </a:lnTo>
                <a:lnTo>
                  <a:pt x="4880" y="37110"/>
                </a:lnTo>
                <a:lnTo>
                  <a:pt x="4870" y="37100"/>
                </a:lnTo>
                <a:lnTo>
                  <a:pt x="4870" y="37090"/>
                </a:lnTo>
                <a:lnTo>
                  <a:pt x="4880" y="37080"/>
                </a:lnTo>
                <a:lnTo>
                  <a:pt x="4880" y="37070"/>
                </a:lnTo>
                <a:lnTo>
                  <a:pt x="4870" y="37070"/>
                </a:lnTo>
                <a:lnTo>
                  <a:pt x="4870" y="37060"/>
                </a:lnTo>
                <a:lnTo>
                  <a:pt x="4860" y="37050"/>
                </a:lnTo>
                <a:lnTo>
                  <a:pt x="4850" y="37050"/>
                </a:lnTo>
                <a:lnTo>
                  <a:pt x="4840" y="37040"/>
                </a:lnTo>
                <a:lnTo>
                  <a:pt x="4840" y="37050"/>
                </a:lnTo>
                <a:lnTo>
                  <a:pt x="4830" y="37050"/>
                </a:lnTo>
                <a:lnTo>
                  <a:pt x="4820" y="37050"/>
                </a:lnTo>
                <a:lnTo>
                  <a:pt x="4810" y="37050"/>
                </a:lnTo>
                <a:lnTo>
                  <a:pt x="4800" y="37060"/>
                </a:lnTo>
                <a:lnTo>
                  <a:pt x="4790" y="37060"/>
                </a:lnTo>
                <a:lnTo>
                  <a:pt x="4780" y="37060"/>
                </a:lnTo>
                <a:lnTo>
                  <a:pt x="4770" y="37060"/>
                </a:lnTo>
                <a:lnTo>
                  <a:pt x="4760" y="37060"/>
                </a:lnTo>
                <a:lnTo>
                  <a:pt x="4750" y="37060"/>
                </a:lnTo>
                <a:lnTo>
                  <a:pt x="4760" y="37040"/>
                </a:lnTo>
                <a:lnTo>
                  <a:pt x="4750" y="37030"/>
                </a:lnTo>
                <a:lnTo>
                  <a:pt x="4760" y="37020"/>
                </a:lnTo>
                <a:lnTo>
                  <a:pt x="4750" y="37010"/>
                </a:lnTo>
                <a:lnTo>
                  <a:pt x="4750" y="37000"/>
                </a:lnTo>
                <a:lnTo>
                  <a:pt x="4760" y="36990"/>
                </a:lnTo>
                <a:lnTo>
                  <a:pt x="4750" y="36990"/>
                </a:lnTo>
                <a:lnTo>
                  <a:pt x="4720" y="37000"/>
                </a:lnTo>
                <a:lnTo>
                  <a:pt x="4700" y="37000"/>
                </a:lnTo>
                <a:lnTo>
                  <a:pt x="4710" y="36980"/>
                </a:lnTo>
                <a:lnTo>
                  <a:pt x="4710" y="36970"/>
                </a:lnTo>
                <a:lnTo>
                  <a:pt x="4710" y="36950"/>
                </a:lnTo>
                <a:lnTo>
                  <a:pt x="4700" y="36930"/>
                </a:lnTo>
                <a:lnTo>
                  <a:pt x="4690" y="36910"/>
                </a:lnTo>
                <a:lnTo>
                  <a:pt x="4690" y="36900"/>
                </a:lnTo>
                <a:lnTo>
                  <a:pt x="4690" y="36890"/>
                </a:lnTo>
                <a:lnTo>
                  <a:pt x="4700" y="36890"/>
                </a:lnTo>
                <a:lnTo>
                  <a:pt x="4710" y="36890"/>
                </a:lnTo>
                <a:lnTo>
                  <a:pt x="4710" y="36880"/>
                </a:lnTo>
                <a:lnTo>
                  <a:pt x="4720" y="36860"/>
                </a:lnTo>
                <a:lnTo>
                  <a:pt x="4720" y="36850"/>
                </a:lnTo>
                <a:lnTo>
                  <a:pt x="4710" y="36840"/>
                </a:lnTo>
                <a:lnTo>
                  <a:pt x="4690" y="36810"/>
                </a:lnTo>
                <a:lnTo>
                  <a:pt x="4680" y="36800"/>
                </a:lnTo>
                <a:lnTo>
                  <a:pt x="4670" y="36790"/>
                </a:lnTo>
                <a:lnTo>
                  <a:pt x="4670" y="36780"/>
                </a:lnTo>
                <a:lnTo>
                  <a:pt x="4670" y="36760"/>
                </a:lnTo>
                <a:lnTo>
                  <a:pt x="4670" y="36750"/>
                </a:lnTo>
                <a:lnTo>
                  <a:pt x="4670" y="36730"/>
                </a:lnTo>
                <a:lnTo>
                  <a:pt x="4690" y="36720"/>
                </a:lnTo>
                <a:lnTo>
                  <a:pt x="4700" y="36720"/>
                </a:lnTo>
                <a:lnTo>
                  <a:pt x="4710" y="36710"/>
                </a:lnTo>
                <a:lnTo>
                  <a:pt x="4710" y="36700"/>
                </a:lnTo>
                <a:lnTo>
                  <a:pt x="4720" y="36690"/>
                </a:lnTo>
                <a:lnTo>
                  <a:pt x="4720" y="36660"/>
                </a:lnTo>
                <a:lnTo>
                  <a:pt x="4720" y="36640"/>
                </a:lnTo>
                <a:lnTo>
                  <a:pt x="4700" y="36620"/>
                </a:lnTo>
                <a:lnTo>
                  <a:pt x="4690" y="36610"/>
                </a:lnTo>
                <a:lnTo>
                  <a:pt x="4700" y="36580"/>
                </a:lnTo>
                <a:lnTo>
                  <a:pt x="4690" y="36570"/>
                </a:lnTo>
                <a:lnTo>
                  <a:pt x="4690" y="36560"/>
                </a:lnTo>
                <a:lnTo>
                  <a:pt x="4680" y="36560"/>
                </a:lnTo>
                <a:lnTo>
                  <a:pt x="4660" y="36560"/>
                </a:lnTo>
                <a:lnTo>
                  <a:pt x="4650" y="36550"/>
                </a:lnTo>
                <a:lnTo>
                  <a:pt x="4640" y="36540"/>
                </a:lnTo>
                <a:lnTo>
                  <a:pt x="4630" y="36530"/>
                </a:lnTo>
                <a:lnTo>
                  <a:pt x="4620" y="36520"/>
                </a:lnTo>
                <a:lnTo>
                  <a:pt x="4630" y="36510"/>
                </a:lnTo>
                <a:lnTo>
                  <a:pt x="4620" y="36500"/>
                </a:lnTo>
                <a:lnTo>
                  <a:pt x="4620" y="36490"/>
                </a:lnTo>
                <a:lnTo>
                  <a:pt x="4630" y="36480"/>
                </a:lnTo>
                <a:lnTo>
                  <a:pt x="4630" y="36470"/>
                </a:lnTo>
                <a:lnTo>
                  <a:pt x="4640" y="36460"/>
                </a:lnTo>
                <a:lnTo>
                  <a:pt x="4650" y="36430"/>
                </a:lnTo>
                <a:lnTo>
                  <a:pt x="4660" y="36420"/>
                </a:lnTo>
                <a:lnTo>
                  <a:pt x="4660" y="36410"/>
                </a:lnTo>
                <a:lnTo>
                  <a:pt x="4660" y="36400"/>
                </a:lnTo>
                <a:lnTo>
                  <a:pt x="4650" y="36380"/>
                </a:lnTo>
                <a:lnTo>
                  <a:pt x="4650" y="36370"/>
                </a:lnTo>
                <a:lnTo>
                  <a:pt x="4660" y="36370"/>
                </a:lnTo>
                <a:lnTo>
                  <a:pt x="4660" y="36360"/>
                </a:lnTo>
                <a:lnTo>
                  <a:pt x="4670" y="36360"/>
                </a:lnTo>
                <a:lnTo>
                  <a:pt x="4670" y="36350"/>
                </a:lnTo>
                <a:lnTo>
                  <a:pt x="4660" y="36340"/>
                </a:lnTo>
                <a:lnTo>
                  <a:pt x="4670" y="36330"/>
                </a:lnTo>
                <a:lnTo>
                  <a:pt x="4660" y="36330"/>
                </a:lnTo>
                <a:lnTo>
                  <a:pt x="4660" y="36320"/>
                </a:lnTo>
                <a:lnTo>
                  <a:pt x="4670" y="36310"/>
                </a:lnTo>
                <a:lnTo>
                  <a:pt x="4670" y="36300"/>
                </a:lnTo>
                <a:lnTo>
                  <a:pt x="4670" y="36280"/>
                </a:lnTo>
                <a:lnTo>
                  <a:pt x="4660" y="36270"/>
                </a:lnTo>
                <a:lnTo>
                  <a:pt x="4660" y="36260"/>
                </a:lnTo>
                <a:lnTo>
                  <a:pt x="4660" y="36240"/>
                </a:lnTo>
                <a:lnTo>
                  <a:pt x="4660" y="36230"/>
                </a:lnTo>
                <a:lnTo>
                  <a:pt x="4660" y="36200"/>
                </a:lnTo>
                <a:lnTo>
                  <a:pt x="4670" y="36180"/>
                </a:lnTo>
                <a:lnTo>
                  <a:pt x="4670" y="36170"/>
                </a:lnTo>
                <a:lnTo>
                  <a:pt x="4670" y="36150"/>
                </a:lnTo>
                <a:lnTo>
                  <a:pt x="4660" y="36140"/>
                </a:lnTo>
                <a:lnTo>
                  <a:pt x="4660" y="36130"/>
                </a:lnTo>
                <a:lnTo>
                  <a:pt x="4650" y="36110"/>
                </a:lnTo>
                <a:lnTo>
                  <a:pt x="4640" y="36090"/>
                </a:lnTo>
                <a:lnTo>
                  <a:pt x="4650" y="36070"/>
                </a:lnTo>
                <a:lnTo>
                  <a:pt x="4650" y="36060"/>
                </a:lnTo>
                <a:lnTo>
                  <a:pt x="4660" y="36050"/>
                </a:lnTo>
                <a:lnTo>
                  <a:pt x="4680" y="36040"/>
                </a:lnTo>
                <a:lnTo>
                  <a:pt x="4680" y="36020"/>
                </a:lnTo>
                <a:lnTo>
                  <a:pt x="4680" y="36000"/>
                </a:lnTo>
                <a:lnTo>
                  <a:pt x="4680" y="35990"/>
                </a:lnTo>
                <a:lnTo>
                  <a:pt x="4700" y="35980"/>
                </a:lnTo>
                <a:lnTo>
                  <a:pt x="4710" y="35960"/>
                </a:lnTo>
                <a:lnTo>
                  <a:pt x="4720" y="35930"/>
                </a:lnTo>
                <a:lnTo>
                  <a:pt x="4720" y="35900"/>
                </a:lnTo>
                <a:lnTo>
                  <a:pt x="4730" y="35880"/>
                </a:lnTo>
                <a:lnTo>
                  <a:pt x="4740" y="35870"/>
                </a:lnTo>
                <a:lnTo>
                  <a:pt x="4740" y="35860"/>
                </a:lnTo>
                <a:lnTo>
                  <a:pt x="4740" y="35850"/>
                </a:lnTo>
                <a:lnTo>
                  <a:pt x="4730" y="35840"/>
                </a:lnTo>
                <a:lnTo>
                  <a:pt x="4740" y="35830"/>
                </a:lnTo>
                <a:lnTo>
                  <a:pt x="4750" y="35820"/>
                </a:lnTo>
                <a:lnTo>
                  <a:pt x="4750" y="35800"/>
                </a:lnTo>
                <a:lnTo>
                  <a:pt x="4750" y="35780"/>
                </a:lnTo>
                <a:lnTo>
                  <a:pt x="4750" y="35770"/>
                </a:lnTo>
                <a:lnTo>
                  <a:pt x="4740" y="35750"/>
                </a:lnTo>
                <a:lnTo>
                  <a:pt x="4740" y="35730"/>
                </a:lnTo>
                <a:lnTo>
                  <a:pt x="4740" y="35720"/>
                </a:lnTo>
                <a:lnTo>
                  <a:pt x="4750" y="35710"/>
                </a:lnTo>
                <a:lnTo>
                  <a:pt x="4750" y="35690"/>
                </a:lnTo>
                <a:lnTo>
                  <a:pt x="4770" y="35670"/>
                </a:lnTo>
                <a:lnTo>
                  <a:pt x="4790" y="35640"/>
                </a:lnTo>
                <a:lnTo>
                  <a:pt x="4790" y="35620"/>
                </a:lnTo>
                <a:lnTo>
                  <a:pt x="4800" y="35590"/>
                </a:lnTo>
                <a:lnTo>
                  <a:pt x="4800" y="35570"/>
                </a:lnTo>
                <a:lnTo>
                  <a:pt x="4800" y="35540"/>
                </a:lnTo>
                <a:lnTo>
                  <a:pt x="4800" y="35520"/>
                </a:lnTo>
                <a:lnTo>
                  <a:pt x="4810" y="35490"/>
                </a:lnTo>
                <a:lnTo>
                  <a:pt x="4810" y="35470"/>
                </a:lnTo>
                <a:lnTo>
                  <a:pt x="4820" y="35450"/>
                </a:lnTo>
                <a:lnTo>
                  <a:pt x="4830" y="35420"/>
                </a:lnTo>
                <a:lnTo>
                  <a:pt x="4830" y="35410"/>
                </a:lnTo>
                <a:lnTo>
                  <a:pt x="4830" y="35390"/>
                </a:lnTo>
                <a:lnTo>
                  <a:pt x="4830" y="35360"/>
                </a:lnTo>
                <a:lnTo>
                  <a:pt x="4850" y="35290"/>
                </a:lnTo>
                <a:lnTo>
                  <a:pt x="4860" y="35280"/>
                </a:lnTo>
                <a:lnTo>
                  <a:pt x="4860" y="35270"/>
                </a:lnTo>
                <a:lnTo>
                  <a:pt x="4880" y="35220"/>
                </a:lnTo>
                <a:lnTo>
                  <a:pt x="4890" y="35180"/>
                </a:lnTo>
                <a:lnTo>
                  <a:pt x="4890" y="35150"/>
                </a:lnTo>
                <a:lnTo>
                  <a:pt x="4890" y="35140"/>
                </a:lnTo>
                <a:lnTo>
                  <a:pt x="4900" y="35130"/>
                </a:lnTo>
                <a:lnTo>
                  <a:pt x="4900" y="35120"/>
                </a:lnTo>
                <a:lnTo>
                  <a:pt x="4900" y="35100"/>
                </a:lnTo>
                <a:lnTo>
                  <a:pt x="4910" y="35080"/>
                </a:lnTo>
                <a:lnTo>
                  <a:pt x="4920" y="35070"/>
                </a:lnTo>
                <a:lnTo>
                  <a:pt x="4930" y="35060"/>
                </a:lnTo>
                <a:lnTo>
                  <a:pt x="4940" y="35050"/>
                </a:lnTo>
                <a:lnTo>
                  <a:pt x="4950" y="35030"/>
                </a:lnTo>
                <a:lnTo>
                  <a:pt x="4950" y="35020"/>
                </a:lnTo>
                <a:lnTo>
                  <a:pt x="4950" y="35000"/>
                </a:lnTo>
                <a:lnTo>
                  <a:pt x="4950" y="34990"/>
                </a:lnTo>
                <a:lnTo>
                  <a:pt x="4950" y="34980"/>
                </a:lnTo>
                <a:lnTo>
                  <a:pt x="4960" y="34960"/>
                </a:lnTo>
                <a:lnTo>
                  <a:pt x="4960" y="34950"/>
                </a:lnTo>
                <a:lnTo>
                  <a:pt x="4960" y="34940"/>
                </a:lnTo>
                <a:lnTo>
                  <a:pt x="4960" y="34930"/>
                </a:lnTo>
                <a:lnTo>
                  <a:pt x="4960" y="34910"/>
                </a:lnTo>
                <a:lnTo>
                  <a:pt x="4960" y="34900"/>
                </a:lnTo>
                <a:lnTo>
                  <a:pt x="4970" y="34890"/>
                </a:lnTo>
                <a:lnTo>
                  <a:pt x="4970" y="34880"/>
                </a:lnTo>
                <a:lnTo>
                  <a:pt x="4980" y="34870"/>
                </a:lnTo>
                <a:lnTo>
                  <a:pt x="4970" y="34860"/>
                </a:lnTo>
                <a:lnTo>
                  <a:pt x="4980" y="34850"/>
                </a:lnTo>
                <a:lnTo>
                  <a:pt x="4980" y="34840"/>
                </a:lnTo>
                <a:lnTo>
                  <a:pt x="4980" y="34830"/>
                </a:lnTo>
                <a:lnTo>
                  <a:pt x="4990" y="34810"/>
                </a:lnTo>
                <a:lnTo>
                  <a:pt x="5000" y="34790"/>
                </a:lnTo>
                <a:lnTo>
                  <a:pt x="5000" y="34780"/>
                </a:lnTo>
                <a:lnTo>
                  <a:pt x="5000" y="34770"/>
                </a:lnTo>
                <a:lnTo>
                  <a:pt x="5000" y="34760"/>
                </a:lnTo>
                <a:lnTo>
                  <a:pt x="5010" y="34740"/>
                </a:lnTo>
                <a:lnTo>
                  <a:pt x="5010" y="34720"/>
                </a:lnTo>
                <a:lnTo>
                  <a:pt x="5010" y="34710"/>
                </a:lnTo>
                <a:lnTo>
                  <a:pt x="5010" y="34690"/>
                </a:lnTo>
                <a:lnTo>
                  <a:pt x="5010" y="34670"/>
                </a:lnTo>
                <a:lnTo>
                  <a:pt x="5010" y="34650"/>
                </a:lnTo>
                <a:lnTo>
                  <a:pt x="5010" y="34630"/>
                </a:lnTo>
                <a:lnTo>
                  <a:pt x="5010" y="34620"/>
                </a:lnTo>
                <a:lnTo>
                  <a:pt x="5020" y="34610"/>
                </a:lnTo>
                <a:lnTo>
                  <a:pt x="5020" y="34590"/>
                </a:lnTo>
                <a:lnTo>
                  <a:pt x="5020" y="34570"/>
                </a:lnTo>
                <a:lnTo>
                  <a:pt x="5020" y="34550"/>
                </a:lnTo>
                <a:lnTo>
                  <a:pt x="5020" y="34530"/>
                </a:lnTo>
                <a:lnTo>
                  <a:pt x="5030" y="34510"/>
                </a:lnTo>
                <a:lnTo>
                  <a:pt x="5030" y="34490"/>
                </a:lnTo>
                <a:lnTo>
                  <a:pt x="5030" y="34480"/>
                </a:lnTo>
                <a:lnTo>
                  <a:pt x="5030" y="34460"/>
                </a:lnTo>
                <a:lnTo>
                  <a:pt x="5040" y="34450"/>
                </a:lnTo>
                <a:lnTo>
                  <a:pt x="5030" y="34440"/>
                </a:lnTo>
                <a:lnTo>
                  <a:pt x="5040" y="34430"/>
                </a:lnTo>
                <a:lnTo>
                  <a:pt x="5030" y="34420"/>
                </a:lnTo>
                <a:lnTo>
                  <a:pt x="5040" y="34410"/>
                </a:lnTo>
                <a:lnTo>
                  <a:pt x="5040" y="34390"/>
                </a:lnTo>
                <a:lnTo>
                  <a:pt x="5050" y="34370"/>
                </a:lnTo>
                <a:lnTo>
                  <a:pt x="5060" y="34360"/>
                </a:lnTo>
                <a:lnTo>
                  <a:pt x="5070" y="34350"/>
                </a:lnTo>
                <a:lnTo>
                  <a:pt x="5070" y="34330"/>
                </a:lnTo>
                <a:lnTo>
                  <a:pt x="5080" y="34320"/>
                </a:lnTo>
                <a:lnTo>
                  <a:pt x="5080" y="34310"/>
                </a:lnTo>
                <a:lnTo>
                  <a:pt x="5090" y="34290"/>
                </a:lnTo>
                <a:lnTo>
                  <a:pt x="5090" y="34280"/>
                </a:lnTo>
                <a:lnTo>
                  <a:pt x="5080" y="34260"/>
                </a:lnTo>
                <a:lnTo>
                  <a:pt x="5080" y="34230"/>
                </a:lnTo>
                <a:lnTo>
                  <a:pt x="5080" y="34220"/>
                </a:lnTo>
                <a:lnTo>
                  <a:pt x="5090" y="34190"/>
                </a:lnTo>
                <a:lnTo>
                  <a:pt x="5090" y="34180"/>
                </a:lnTo>
                <a:lnTo>
                  <a:pt x="5090" y="34170"/>
                </a:lnTo>
                <a:lnTo>
                  <a:pt x="5090" y="34160"/>
                </a:lnTo>
                <a:lnTo>
                  <a:pt x="5090" y="34150"/>
                </a:lnTo>
                <a:lnTo>
                  <a:pt x="5090" y="34130"/>
                </a:lnTo>
                <a:lnTo>
                  <a:pt x="5090" y="34120"/>
                </a:lnTo>
                <a:lnTo>
                  <a:pt x="5090" y="34110"/>
                </a:lnTo>
                <a:lnTo>
                  <a:pt x="5090" y="34090"/>
                </a:lnTo>
                <a:lnTo>
                  <a:pt x="5090" y="34070"/>
                </a:lnTo>
                <a:lnTo>
                  <a:pt x="5090" y="34040"/>
                </a:lnTo>
                <a:lnTo>
                  <a:pt x="5090" y="34030"/>
                </a:lnTo>
                <a:lnTo>
                  <a:pt x="5100" y="34030"/>
                </a:lnTo>
                <a:lnTo>
                  <a:pt x="5100" y="34020"/>
                </a:lnTo>
                <a:lnTo>
                  <a:pt x="5100" y="34010"/>
                </a:lnTo>
                <a:lnTo>
                  <a:pt x="5100" y="34000"/>
                </a:lnTo>
                <a:lnTo>
                  <a:pt x="5090" y="33990"/>
                </a:lnTo>
                <a:lnTo>
                  <a:pt x="5090" y="33970"/>
                </a:lnTo>
                <a:lnTo>
                  <a:pt x="5100" y="33950"/>
                </a:lnTo>
                <a:lnTo>
                  <a:pt x="5100" y="33940"/>
                </a:lnTo>
                <a:lnTo>
                  <a:pt x="5100" y="33920"/>
                </a:lnTo>
                <a:lnTo>
                  <a:pt x="5100" y="33910"/>
                </a:lnTo>
                <a:lnTo>
                  <a:pt x="5100" y="33900"/>
                </a:lnTo>
                <a:lnTo>
                  <a:pt x="5100" y="33890"/>
                </a:lnTo>
                <a:lnTo>
                  <a:pt x="5100" y="33880"/>
                </a:lnTo>
                <a:lnTo>
                  <a:pt x="5090" y="33870"/>
                </a:lnTo>
                <a:lnTo>
                  <a:pt x="5090" y="33850"/>
                </a:lnTo>
                <a:lnTo>
                  <a:pt x="5090" y="33840"/>
                </a:lnTo>
                <a:lnTo>
                  <a:pt x="5090" y="33820"/>
                </a:lnTo>
                <a:lnTo>
                  <a:pt x="5090" y="33800"/>
                </a:lnTo>
                <a:lnTo>
                  <a:pt x="5090" y="33790"/>
                </a:lnTo>
                <a:lnTo>
                  <a:pt x="5090" y="33780"/>
                </a:lnTo>
                <a:lnTo>
                  <a:pt x="5110" y="33760"/>
                </a:lnTo>
                <a:lnTo>
                  <a:pt x="5110" y="33750"/>
                </a:lnTo>
                <a:lnTo>
                  <a:pt x="5110" y="33730"/>
                </a:lnTo>
                <a:lnTo>
                  <a:pt x="5110" y="33710"/>
                </a:lnTo>
                <a:lnTo>
                  <a:pt x="5120" y="33700"/>
                </a:lnTo>
                <a:lnTo>
                  <a:pt x="5120" y="33690"/>
                </a:lnTo>
                <a:lnTo>
                  <a:pt x="5130" y="33670"/>
                </a:lnTo>
                <a:lnTo>
                  <a:pt x="5130" y="33640"/>
                </a:lnTo>
                <a:lnTo>
                  <a:pt x="5130" y="33630"/>
                </a:lnTo>
                <a:lnTo>
                  <a:pt x="5130" y="33610"/>
                </a:lnTo>
                <a:lnTo>
                  <a:pt x="5130" y="33600"/>
                </a:lnTo>
                <a:lnTo>
                  <a:pt x="5140" y="33580"/>
                </a:lnTo>
                <a:lnTo>
                  <a:pt x="5150" y="33550"/>
                </a:lnTo>
                <a:lnTo>
                  <a:pt x="5170" y="33560"/>
                </a:lnTo>
                <a:lnTo>
                  <a:pt x="5180" y="33570"/>
                </a:lnTo>
                <a:lnTo>
                  <a:pt x="5210" y="33580"/>
                </a:lnTo>
                <a:lnTo>
                  <a:pt x="5220" y="33590"/>
                </a:lnTo>
                <a:lnTo>
                  <a:pt x="5220" y="33580"/>
                </a:lnTo>
                <a:lnTo>
                  <a:pt x="5240" y="33580"/>
                </a:lnTo>
                <a:lnTo>
                  <a:pt x="5250" y="33580"/>
                </a:lnTo>
                <a:lnTo>
                  <a:pt x="5300" y="33610"/>
                </a:lnTo>
                <a:lnTo>
                  <a:pt x="5310" y="33610"/>
                </a:lnTo>
                <a:lnTo>
                  <a:pt x="5320" y="33620"/>
                </a:lnTo>
                <a:lnTo>
                  <a:pt x="5330" y="33620"/>
                </a:lnTo>
                <a:lnTo>
                  <a:pt x="5340" y="33610"/>
                </a:lnTo>
                <a:lnTo>
                  <a:pt x="5350" y="33610"/>
                </a:lnTo>
                <a:lnTo>
                  <a:pt x="5360" y="33620"/>
                </a:lnTo>
                <a:lnTo>
                  <a:pt x="5380" y="33610"/>
                </a:lnTo>
                <a:lnTo>
                  <a:pt x="5390" y="33610"/>
                </a:lnTo>
                <a:lnTo>
                  <a:pt x="5410" y="33620"/>
                </a:lnTo>
                <a:lnTo>
                  <a:pt x="5420" y="33610"/>
                </a:lnTo>
                <a:lnTo>
                  <a:pt x="5440" y="33590"/>
                </a:lnTo>
                <a:lnTo>
                  <a:pt x="5460" y="33590"/>
                </a:lnTo>
                <a:lnTo>
                  <a:pt x="5470" y="33600"/>
                </a:lnTo>
                <a:lnTo>
                  <a:pt x="5480" y="33620"/>
                </a:lnTo>
                <a:lnTo>
                  <a:pt x="5480" y="33650"/>
                </a:lnTo>
                <a:lnTo>
                  <a:pt x="5480" y="33670"/>
                </a:lnTo>
                <a:lnTo>
                  <a:pt x="5490" y="33670"/>
                </a:lnTo>
                <a:lnTo>
                  <a:pt x="5510" y="33650"/>
                </a:lnTo>
                <a:lnTo>
                  <a:pt x="5520" y="33610"/>
                </a:lnTo>
                <a:lnTo>
                  <a:pt x="5540" y="33580"/>
                </a:lnTo>
                <a:lnTo>
                  <a:pt x="5550" y="33580"/>
                </a:lnTo>
                <a:lnTo>
                  <a:pt x="5570" y="33580"/>
                </a:lnTo>
                <a:lnTo>
                  <a:pt x="5580" y="33590"/>
                </a:lnTo>
                <a:lnTo>
                  <a:pt x="5620" y="33620"/>
                </a:lnTo>
                <a:lnTo>
                  <a:pt x="5650" y="33660"/>
                </a:lnTo>
                <a:lnTo>
                  <a:pt x="5670" y="33680"/>
                </a:lnTo>
                <a:lnTo>
                  <a:pt x="5690" y="33680"/>
                </a:lnTo>
                <a:lnTo>
                  <a:pt x="5720" y="33680"/>
                </a:lnTo>
                <a:lnTo>
                  <a:pt x="5740" y="33670"/>
                </a:lnTo>
                <a:lnTo>
                  <a:pt x="5750" y="33670"/>
                </a:lnTo>
                <a:lnTo>
                  <a:pt x="5760" y="33670"/>
                </a:lnTo>
                <a:lnTo>
                  <a:pt x="5770" y="33680"/>
                </a:lnTo>
                <a:lnTo>
                  <a:pt x="5800" y="33700"/>
                </a:lnTo>
                <a:lnTo>
                  <a:pt x="5840" y="33730"/>
                </a:lnTo>
                <a:lnTo>
                  <a:pt x="5850" y="33740"/>
                </a:lnTo>
                <a:lnTo>
                  <a:pt x="5860" y="33740"/>
                </a:lnTo>
                <a:lnTo>
                  <a:pt x="5870" y="33750"/>
                </a:lnTo>
                <a:lnTo>
                  <a:pt x="5870" y="33760"/>
                </a:lnTo>
                <a:lnTo>
                  <a:pt x="5880" y="33770"/>
                </a:lnTo>
                <a:lnTo>
                  <a:pt x="5890" y="33770"/>
                </a:lnTo>
                <a:lnTo>
                  <a:pt x="5900" y="33770"/>
                </a:lnTo>
                <a:lnTo>
                  <a:pt x="5920" y="33770"/>
                </a:lnTo>
                <a:lnTo>
                  <a:pt x="5950" y="33760"/>
                </a:lnTo>
                <a:lnTo>
                  <a:pt x="5960" y="33750"/>
                </a:lnTo>
                <a:lnTo>
                  <a:pt x="5970" y="33730"/>
                </a:lnTo>
                <a:lnTo>
                  <a:pt x="5970" y="33720"/>
                </a:lnTo>
                <a:lnTo>
                  <a:pt x="5990" y="33700"/>
                </a:lnTo>
                <a:lnTo>
                  <a:pt x="6020" y="33680"/>
                </a:lnTo>
                <a:lnTo>
                  <a:pt x="6040" y="33640"/>
                </a:lnTo>
                <a:lnTo>
                  <a:pt x="6040" y="33620"/>
                </a:lnTo>
                <a:lnTo>
                  <a:pt x="6030" y="33600"/>
                </a:lnTo>
                <a:lnTo>
                  <a:pt x="6020" y="33590"/>
                </a:lnTo>
                <a:lnTo>
                  <a:pt x="6010" y="33580"/>
                </a:lnTo>
                <a:lnTo>
                  <a:pt x="6000" y="33570"/>
                </a:lnTo>
                <a:lnTo>
                  <a:pt x="6000" y="33560"/>
                </a:lnTo>
                <a:lnTo>
                  <a:pt x="6010" y="33530"/>
                </a:lnTo>
                <a:lnTo>
                  <a:pt x="6010" y="33500"/>
                </a:lnTo>
                <a:lnTo>
                  <a:pt x="6010" y="33490"/>
                </a:lnTo>
                <a:lnTo>
                  <a:pt x="6000" y="33490"/>
                </a:lnTo>
                <a:lnTo>
                  <a:pt x="6000" y="33470"/>
                </a:lnTo>
                <a:lnTo>
                  <a:pt x="6000" y="33460"/>
                </a:lnTo>
                <a:lnTo>
                  <a:pt x="6000" y="33450"/>
                </a:lnTo>
                <a:lnTo>
                  <a:pt x="6000" y="33440"/>
                </a:lnTo>
                <a:lnTo>
                  <a:pt x="6000" y="33420"/>
                </a:lnTo>
                <a:lnTo>
                  <a:pt x="6010" y="33400"/>
                </a:lnTo>
                <a:lnTo>
                  <a:pt x="6010" y="33390"/>
                </a:lnTo>
                <a:lnTo>
                  <a:pt x="6020" y="33390"/>
                </a:lnTo>
                <a:lnTo>
                  <a:pt x="6020" y="33380"/>
                </a:lnTo>
                <a:lnTo>
                  <a:pt x="6030" y="33360"/>
                </a:lnTo>
                <a:lnTo>
                  <a:pt x="6030" y="33350"/>
                </a:lnTo>
                <a:lnTo>
                  <a:pt x="6060" y="33330"/>
                </a:lnTo>
                <a:lnTo>
                  <a:pt x="6080" y="33320"/>
                </a:lnTo>
                <a:lnTo>
                  <a:pt x="6080" y="33310"/>
                </a:lnTo>
                <a:lnTo>
                  <a:pt x="6090" y="33280"/>
                </a:lnTo>
                <a:lnTo>
                  <a:pt x="6100" y="33270"/>
                </a:lnTo>
                <a:lnTo>
                  <a:pt x="6110" y="33280"/>
                </a:lnTo>
                <a:lnTo>
                  <a:pt x="6130" y="33290"/>
                </a:lnTo>
                <a:lnTo>
                  <a:pt x="6140" y="33290"/>
                </a:lnTo>
                <a:lnTo>
                  <a:pt x="6150" y="33290"/>
                </a:lnTo>
                <a:lnTo>
                  <a:pt x="6160" y="33280"/>
                </a:lnTo>
                <a:lnTo>
                  <a:pt x="6170" y="33270"/>
                </a:lnTo>
                <a:lnTo>
                  <a:pt x="6180" y="33250"/>
                </a:lnTo>
                <a:lnTo>
                  <a:pt x="6190" y="33250"/>
                </a:lnTo>
                <a:lnTo>
                  <a:pt x="6210" y="33240"/>
                </a:lnTo>
                <a:lnTo>
                  <a:pt x="6220" y="33220"/>
                </a:lnTo>
                <a:lnTo>
                  <a:pt x="6220" y="33210"/>
                </a:lnTo>
                <a:lnTo>
                  <a:pt x="6230" y="33200"/>
                </a:lnTo>
                <a:lnTo>
                  <a:pt x="6240" y="33190"/>
                </a:lnTo>
                <a:lnTo>
                  <a:pt x="6250" y="33190"/>
                </a:lnTo>
                <a:lnTo>
                  <a:pt x="6260" y="33190"/>
                </a:lnTo>
                <a:lnTo>
                  <a:pt x="6260" y="33180"/>
                </a:lnTo>
                <a:lnTo>
                  <a:pt x="6270" y="33160"/>
                </a:lnTo>
                <a:lnTo>
                  <a:pt x="6280" y="33140"/>
                </a:lnTo>
                <a:lnTo>
                  <a:pt x="6290" y="33110"/>
                </a:lnTo>
                <a:lnTo>
                  <a:pt x="6300" y="33100"/>
                </a:lnTo>
                <a:lnTo>
                  <a:pt x="6310" y="33080"/>
                </a:lnTo>
                <a:lnTo>
                  <a:pt x="6320" y="33070"/>
                </a:lnTo>
                <a:lnTo>
                  <a:pt x="6320" y="33050"/>
                </a:lnTo>
                <a:lnTo>
                  <a:pt x="6320" y="33030"/>
                </a:lnTo>
                <a:lnTo>
                  <a:pt x="6330" y="33010"/>
                </a:lnTo>
                <a:lnTo>
                  <a:pt x="6340" y="33000"/>
                </a:lnTo>
                <a:lnTo>
                  <a:pt x="6350" y="32990"/>
                </a:lnTo>
                <a:lnTo>
                  <a:pt x="6360" y="32960"/>
                </a:lnTo>
                <a:lnTo>
                  <a:pt x="6370" y="32940"/>
                </a:lnTo>
                <a:lnTo>
                  <a:pt x="6390" y="32920"/>
                </a:lnTo>
                <a:lnTo>
                  <a:pt x="6390" y="32910"/>
                </a:lnTo>
                <a:lnTo>
                  <a:pt x="6400" y="32900"/>
                </a:lnTo>
                <a:lnTo>
                  <a:pt x="6400" y="32880"/>
                </a:lnTo>
                <a:lnTo>
                  <a:pt x="6410" y="32870"/>
                </a:lnTo>
                <a:lnTo>
                  <a:pt x="6430" y="32860"/>
                </a:lnTo>
                <a:lnTo>
                  <a:pt x="6440" y="32870"/>
                </a:lnTo>
                <a:lnTo>
                  <a:pt x="6450" y="32880"/>
                </a:lnTo>
                <a:lnTo>
                  <a:pt x="6460" y="32880"/>
                </a:lnTo>
                <a:lnTo>
                  <a:pt x="6470" y="32880"/>
                </a:lnTo>
                <a:lnTo>
                  <a:pt x="6480" y="32860"/>
                </a:lnTo>
                <a:lnTo>
                  <a:pt x="6490" y="32850"/>
                </a:lnTo>
                <a:lnTo>
                  <a:pt x="6500" y="32840"/>
                </a:lnTo>
                <a:lnTo>
                  <a:pt x="6510" y="32840"/>
                </a:lnTo>
                <a:lnTo>
                  <a:pt x="6520" y="32840"/>
                </a:lnTo>
                <a:lnTo>
                  <a:pt x="6530" y="32840"/>
                </a:lnTo>
                <a:lnTo>
                  <a:pt x="6530" y="32850"/>
                </a:lnTo>
                <a:lnTo>
                  <a:pt x="6540" y="32850"/>
                </a:lnTo>
                <a:lnTo>
                  <a:pt x="6550" y="32860"/>
                </a:lnTo>
                <a:lnTo>
                  <a:pt x="6540" y="32870"/>
                </a:lnTo>
                <a:lnTo>
                  <a:pt x="6550" y="32880"/>
                </a:lnTo>
                <a:lnTo>
                  <a:pt x="6560" y="32870"/>
                </a:lnTo>
                <a:lnTo>
                  <a:pt x="6560" y="32880"/>
                </a:lnTo>
                <a:lnTo>
                  <a:pt x="6560" y="32890"/>
                </a:lnTo>
                <a:lnTo>
                  <a:pt x="6570" y="32890"/>
                </a:lnTo>
                <a:lnTo>
                  <a:pt x="6580" y="32890"/>
                </a:lnTo>
                <a:lnTo>
                  <a:pt x="6580" y="32900"/>
                </a:lnTo>
                <a:lnTo>
                  <a:pt x="6600" y="32900"/>
                </a:lnTo>
                <a:lnTo>
                  <a:pt x="6620" y="32900"/>
                </a:lnTo>
                <a:lnTo>
                  <a:pt x="6630" y="32900"/>
                </a:lnTo>
                <a:lnTo>
                  <a:pt x="6630" y="32910"/>
                </a:lnTo>
                <a:lnTo>
                  <a:pt x="6640" y="32910"/>
                </a:lnTo>
                <a:lnTo>
                  <a:pt x="6640" y="32900"/>
                </a:lnTo>
                <a:lnTo>
                  <a:pt x="6660" y="32900"/>
                </a:lnTo>
                <a:lnTo>
                  <a:pt x="6680" y="32900"/>
                </a:lnTo>
                <a:lnTo>
                  <a:pt x="6690" y="32910"/>
                </a:lnTo>
                <a:lnTo>
                  <a:pt x="6680" y="32910"/>
                </a:lnTo>
                <a:lnTo>
                  <a:pt x="6670" y="32920"/>
                </a:lnTo>
                <a:lnTo>
                  <a:pt x="6680" y="32930"/>
                </a:lnTo>
                <a:lnTo>
                  <a:pt x="6680" y="32940"/>
                </a:lnTo>
                <a:lnTo>
                  <a:pt x="6700" y="32960"/>
                </a:lnTo>
                <a:lnTo>
                  <a:pt x="6710" y="32970"/>
                </a:lnTo>
                <a:lnTo>
                  <a:pt x="6710" y="32980"/>
                </a:lnTo>
                <a:lnTo>
                  <a:pt x="6710" y="32970"/>
                </a:lnTo>
                <a:lnTo>
                  <a:pt x="6710" y="32980"/>
                </a:lnTo>
                <a:lnTo>
                  <a:pt x="6710" y="32990"/>
                </a:lnTo>
                <a:lnTo>
                  <a:pt x="6720" y="32990"/>
                </a:lnTo>
                <a:lnTo>
                  <a:pt x="6720" y="32980"/>
                </a:lnTo>
                <a:lnTo>
                  <a:pt x="6730" y="32980"/>
                </a:lnTo>
                <a:lnTo>
                  <a:pt x="6730" y="32990"/>
                </a:lnTo>
                <a:lnTo>
                  <a:pt x="6730" y="33000"/>
                </a:lnTo>
                <a:lnTo>
                  <a:pt x="6730" y="33010"/>
                </a:lnTo>
                <a:lnTo>
                  <a:pt x="6740" y="33010"/>
                </a:lnTo>
                <a:lnTo>
                  <a:pt x="6760" y="33010"/>
                </a:lnTo>
                <a:lnTo>
                  <a:pt x="6770" y="33010"/>
                </a:lnTo>
                <a:lnTo>
                  <a:pt x="6780" y="33020"/>
                </a:lnTo>
                <a:lnTo>
                  <a:pt x="6800" y="33010"/>
                </a:lnTo>
                <a:lnTo>
                  <a:pt x="6810" y="33000"/>
                </a:lnTo>
                <a:lnTo>
                  <a:pt x="6810" y="33010"/>
                </a:lnTo>
                <a:lnTo>
                  <a:pt x="6820" y="33010"/>
                </a:lnTo>
                <a:lnTo>
                  <a:pt x="6830" y="33000"/>
                </a:lnTo>
                <a:lnTo>
                  <a:pt x="6830" y="33010"/>
                </a:lnTo>
                <a:lnTo>
                  <a:pt x="6840" y="33010"/>
                </a:lnTo>
                <a:lnTo>
                  <a:pt x="6850" y="33000"/>
                </a:lnTo>
                <a:lnTo>
                  <a:pt x="6860" y="33010"/>
                </a:lnTo>
                <a:lnTo>
                  <a:pt x="6860" y="33020"/>
                </a:lnTo>
                <a:lnTo>
                  <a:pt x="6870" y="33020"/>
                </a:lnTo>
                <a:lnTo>
                  <a:pt x="6890" y="33020"/>
                </a:lnTo>
                <a:lnTo>
                  <a:pt x="6900" y="33010"/>
                </a:lnTo>
                <a:lnTo>
                  <a:pt x="6900" y="32990"/>
                </a:lnTo>
                <a:lnTo>
                  <a:pt x="6910" y="33000"/>
                </a:lnTo>
                <a:lnTo>
                  <a:pt x="6920" y="33000"/>
                </a:lnTo>
                <a:lnTo>
                  <a:pt x="6930" y="33000"/>
                </a:lnTo>
                <a:lnTo>
                  <a:pt x="6930" y="32990"/>
                </a:lnTo>
                <a:lnTo>
                  <a:pt x="6930" y="32980"/>
                </a:lnTo>
                <a:lnTo>
                  <a:pt x="6920" y="32980"/>
                </a:lnTo>
                <a:lnTo>
                  <a:pt x="6910" y="32980"/>
                </a:lnTo>
                <a:lnTo>
                  <a:pt x="6910" y="32970"/>
                </a:lnTo>
                <a:lnTo>
                  <a:pt x="6900" y="32950"/>
                </a:lnTo>
                <a:lnTo>
                  <a:pt x="6900" y="32940"/>
                </a:lnTo>
                <a:lnTo>
                  <a:pt x="6910" y="32920"/>
                </a:lnTo>
                <a:lnTo>
                  <a:pt x="6920" y="32910"/>
                </a:lnTo>
                <a:lnTo>
                  <a:pt x="6940" y="32910"/>
                </a:lnTo>
                <a:lnTo>
                  <a:pt x="6940" y="32900"/>
                </a:lnTo>
                <a:lnTo>
                  <a:pt x="6950" y="32900"/>
                </a:lnTo>
                <a:lnTo>
                  <a:pt x="6960" y="32900"/>
                </a:lnTo>
                <a:lnTo>
                  <a:pt x="6970" y="32900"/>
                </a:lnTo>
                <a:lnTo>
                  <a:pt x="6970" y="32890"/>
                </a:lnTo>
                <a:lnTo>
                  <a:pt x="6980" y="32890"/>
                </a:lnTo>
                <a:lnTo>
                  <a:pt x="6990" y="32900"/>
                </a:lnTo>
                <a:lnTo>
                  <a:pt x="6990" y="32920"/>
                </a:lnTo>
                <a:lnTo>
                  <a:pt x="7000" y="32920"/>
                </a:lnTo>
                <a:lnTo>
                  <a:pt x="7000" y="32900"/>
                </a:lnTo>
                <a:lnTo>
                  <a:pt x="7010" y="32890"/>
                </a:lnTo>
                <a:lnTo>
                  <a:pt x="7010" y="32880"/>
                </a:lnTo>
                <a:lnTo>
                  <a:pt x="7000" y="32880"/>
                </a:lnTo>
                <a:lnTo>
                  <a:pt x="7000" y="32870"/>
                </a:lnTo>
                <a:lnTo>
                  <a:pt x="7000" y="32860"/>
                </a:lnTo>
                <a:lnTo>
                  <a:pt x="7010" y="32860"/>
                </a:lnTo>
                <a:lnTo>
                  <a:pt x="7020" y="32850"/>
                </a:lnTo>
                <a:lnTo>
                  <a:pt x="7010" y="32830"/>
                </a:lnTo>
                <a:lnTo>
                  <a:pt x="7020" y="32820"/>
                </a:lnTo>
                <a:lnTo>
                  <a:pt x="7030" y="32810"/>
                </a:lnTo>
                <a:lnTo>
                  <a:pt x="7030" y="32800"/>
                </a:lnTo>
                <a:lnTo>
                  <a:pt x="7040" y="32790"/>
                </a:lnTo>
                <a:lnTo>
                  <a:pt x="7050" y="32790"/>
                </a:lnTo>
                <a:lnTo>
                  <a:pt x="7050" y="32800"/>
                </a:lnTo>
                <a:lnTo>
                  <a:pt x="7040" y="32800"/>
                </a:lnTo>
                <a:lnTo>
                  <a:pt x="7050" y="32800"/>
                </a:lnTo>
                <a:lnTo>
                  <a:pt x="7060" y="32800"/>
                </a:lnTo>
                <a:lnTo>
                  <a:pt x="7070" y="32800"/>
                </a:lnTo>
                <a:lnTo>
                  <a:pt x="7070" y="32790"/>
                </a:lnTo>
                <a:lnTo>
                  <a:pt x="7070" y="32780"/>
                </a:lnTo>
                <a:lnTo>
                  <a:pt x="7080" y="32780"/>
                </a:lnTo>
                <a:lnTo>
                  <a:pt x="7070" y="32770"/>
                </a:lnTo>
                <a:lnTo>
                  <a:pt x="7080" y="32770"/>
                </a:lnTo>
                <a:lnTo>
                  <a:pt x="7090" y="32770"/>
                </a:lnTo>
                <a:lnTo>
                  <a:pt x="7100" y="32770"/>
                </a:lnTo>
                <a:lnTo>
                  <a:pt x="7110" y="32780"/>
                </a:lnTo>
                <a:lnTo>
                  <a:pt x="7110" y="32770"/>
                </a:lnTo>
                <a:lnTo>
                  <a:pt x="7110" y="32760"/>
                </a:lnTo>
                <a:lnTo>
                  <a:pt x="7120" y="32770"/>
                </a:lnTo>
                <a:lnTo>
                  <a:pt x="7120" y="32780"/>
                </a:lnTo>
                <a:lnTo>
                  <a:pt x="7130" y="32790"/>
                </a:lnTo>
                <a:lnTo>
                  <a:pt x="7140" y="32800"/>
                </a:lnTo>
                <a:lnTo>
                  <a:pt x="7150" y="32790"/>
                </a:lnTo>
                <a:lnTo>
                  <a:pt x="7150" y="32780"/>
                </a:lnTo>
                <a:lnTo>
                  <a:pt x="7150" y="32770"/>
                </a:lnTo>
                <a:lnTo>
                  <a:pt x="7160" y="32770"/>
                </a:lnTo>
                <a:lnTo>
                  <a:pt x="7170" y="32760"/>
                </a:lnTo>
                <a:lnTo>
                  <a:pt x="7180" y="32760"/>
                </a:lnTo>
                <a:lnTo>
                  <a:pt x="7190" y="32760"/>
                </a:lnTo>
                <a:lnTo>
                  <a:pt x="7200" y="32760"/>
                </a:lnTo>
                <a:lnTo>
                  <a:pt x="7210" y="32760"/>
                </a:lnTo>
                <a:lnTo>
                  <a:pt x="7210" y="32750"/>
                </a:lnTo>
                <a:lnTo>
                  <a:pt x="7220" y="32740"/>
                </a:lnTo>
                <a:lnTo>
                  <a:pt x="7220" y="32730"/>
                </a:lnTo>
                <a:lnTo>
                  <a:pt x="7230" y="32740"/>
                </a:lnTo>
                <a:lnTo>
                  <a:pt x="7230" y="32750"/>
                </a:lnTo>
                <a:lnTo>
                  <a:pt x="7230" y="32760"/>
                </a:lnTo>
                <a:lnTo>
                  <a:pt x="7240" y="32760"/>
                </a:lnTo>
                <a:lnTo>
                  <a:pt x="7250" y="32760"/>
                </a:lnTo>
                <a:lnTo>
                  <a:pt x="7260" y="32760"/>
                </a:lnTo>
                <a:lnTo>
                  <a:pt x="7250" y="32760"/>
                </a:lnTo>
                <a:lnTo>
                  <a:pt x="7240" y="32750"/>
                </a:lnTo>
                <a:lnTo>
                  <a:pt x="7250" y="32750"/>
                </a:lnTo>
                <a:lnTo>
                  <a:pt x="7250" y="32740"/>
                </a:lnTo>
                <a:lnTo>
                  <a:pt x="7260" y="32740"/>
                </a:lnTo>
                <a:lnTo>
                  <a:pt x="7270" y="32740"/>
                </a:lnTo>
                <a:lnTo>
                  <a:pt x="7270" y="32730"/>
                </a:lnTo>
                <a:lnTo>
                  <a:pt x="7280" y="32730"/>
                </a:lnTo>
                <a:lnTo>
                  <a:pt x="7280" y="32740"/>
                </a:lnTo>
                <a:lnTo>
                  <a:pt x="7290" y="32740"/>
                </a:lnTo>
                <a:lnTo>
                  <a:pt x="7290" y="32730"/>
                </a:lnTo>
                <a:lnTo>
                  <a:pt x="7300" y="32730"/>
                </a:lnTo>
                <a:lnTo>
                  <a:pt x="7310" y="32740"/>
                </a:lnTo>
                <a:lnTo>
                  <a:pt x="7320" y="32730"/>
                </a:lnTo>
                <a:lnTo>
                  <a:pt x="7330" y="32730"/>
                </a:lnTo>
                <a:lnTo>
                  <a:pt x="7340" y="32730"/>
                </a:lnTo>
                <a:lnTo>
                  <a:pt x="7350" y="32720"/>
                </a:lnTo>
                <a:lnTo>
                  <a:pt x="7360" y="32720"/>
                </a:lnTo>
                <a:lnTo>
                  <a:pt x="7370" y="32710"/>
                </a:lnTo>
                <a:lnTo>
                  <a:pt x="7370" y="32690"/>
                </a:lnTo>
                <a:lnTo>
                  <a:pt x="7380" y="32690"/>
                </a:lnTo>
                <a:lnTo>
                  <a:pt x="7390" y="32690"/>
                </a:lnTo>
                <a:lnTo>
                  <a:pt x="7400" y="32690"/>
                </a:lnTo>
                <a:lnTo>
                  <a:pt x="7410" y="32690"/>
                </a:lnTo>
                <a:lnTo>
                  <a:pt x="7410" y="32680"/>
                </a:lnTo>
                <a:lnTo>
                  <a:pt x="7420" y="32690"/>
                </a:lnTo>
                <a:lnTo>
                  <a:pt x="7430" y="32690"/>
                </a:lnTo>
                <a:lnTo>
                  <a:pt x="7440" y="32690"/>
                </a:lnTo>
                <a:lnTo>
                  <a:pt x="7450" y="32670"/>
                </a:lnTo>
                <a:lnTo>
                  <a:pt x="7460" y="32660"/>
                </a:lnTo>
                <a:lnTo>
                  <a:pt x="7480" y="32650"/>
                </a:lnTo>
                <a:lnTo>
                  <a:pt x="7490" y="32650"/>
                </a:lnTo>
                <a:lnTo>
                  <a:pt x="7500" y="32660"/>
                </a:lnTo>
                <a:lnTo>
                  <a:pt x="7500" y="32650"/>
                </a:lnTo>
                <a:lnTo>
                  <a:pt x="7500" y="32640"/>
                </a:lnTo>
                <a:lnTo>
                  <a:pt x="7510" y="32630"/>
                </a:lnTo>
                <a:lnTo>
                  <a:pt x="7520" y="32630"/>
                </a:lnTo>
                <a:lnTo>
                  <a:pt x="7520" y="32620"/>
                </a:lnTo>
                <a:lnTo>
                  <a:pt x="7540" y="32610"/>
                </a:lnTo>
                <a:lnTo>
                  <a:pt x="7550" y="32600"/>
                </a:lnTo>
                <a:lnTo>
                  <a:pt x="7560" y="32590"/>
                </a:lnTo>
                <a:lnTo>
                  <a:pt x="7560" y="32580"/>
                </a:lnTo>
                <a:lnTo>
                  <a:pt x="7570" y="32570"/>
                </a:lnTo>
                <a:lnTo>
                  <a:pt x="7580" y="32570"/>
                </a:lnTo>
                <a:lnTo>
                  <a:pt x="7580" y="32580"/>
                </a:lnTo>
                <a:lnTo>
                  <a:pt x="7590" y="32580"/>
                </a:lnTo>
                <a:lnTo>
                  <a:pt x="7600" y="32570"/>
                </a:lnTo>
                <a:lnTo>
                  <a:pt x="7610" y="32560"/>
                </a:lnTo>
                <a:lnTo>
                  <a:pt x="7620" y="32560"/>
                </a:lnTo>
                <a:lnTo>
                  <a:pt x="7630" y="32560"/>
                </a:lnTo>
                <a:lnTo>
                  <a:pt x="7640" y="32560"/>
                </a:lnTo>
                <a:lnTo>
                  <a:pt x="7650" y="32540"/>
                </a:lnTo>
                <a:lnTo>
                  <a:pt x="7660" y="32530"/>
                </a:lnTo>
                <a:lnTo>
                  <a:pt x="7670" y="32520"/>
                </a:lnTo>
                <a:lnTo>
                  <a:pt x="7680" y="32510"/>
                </a:lnTo>
                <a:lnTo>
                  <a:pt x="7690" y="32490"/>
                </a:lnTo>
                <a:lnTo>
                  <a:pt x="7690" y="32480"/>
                </a:lnTo>
                <a:lnTo>
                  <a:pt x="7690" y="32470"/>
                </a:lnTo>
                <a:lnTo>
                  <a:pt x="7690" y="32460"/>
                </a:lnTo>
                <a:lnTo>
                  <a:pt x="7690" y="32450"/>
                </a:lnTo>
                <a:lnTo>
                  <a:pt x="7690" y="32440"/>
                </a:lnTo>
                <a:lnTo>
                  <a:pt x="7700" y="32440"/>
                </a:lnTo>
                <a:lnTo>
                  <a:pt x="7710" y="32430"/>
                </a:lnTo>
                <a:lnTo>
                  <a:pt x="7710" y="32420"/>
                </a:lnTo>
                <a:lnTo>
                  <a:pt x="7710" y="32410"/>
                </a:lnTo>
                <a:lnTo>
                  <a:pt x="7710" y="32400"/>
                </a:lnTo>
                <a:lnTo>
                  <a:pt x="7710" y="32390"/>
                </a:lnTo>
                <a:lnTo>
                  <a:pt x="7710" y="32380"/>
                </a:lnTo>
                <a:lnTo>
                  <a:pt x="7720" y="32370"/>
                </a:lnTo>
                <a:lnTo>
                  <a:pt x="7720" y="32360"/>
                </a:lnTo>
                <a:lnTo>
                  <a:pt x="7720" y="32350"/>
                </a:lnTo>
                <a:lnTo>
                  <a:pt x="7730" y="32350"/>
                </a:lnTo>
                <a:lnTo>
                  <a:pt x="7740" y="32340"/>
                </a:lnTo>
                <a:lnTo>
                  <a:pt x="7750" y="32330"/>
                </a:lnTo>
                <a:lnTo>
                  <a:pt x="7760" y="32330"/>
                </a:lnTo>
                <a:lnTo>
                  <a:pt x="7770" y="32330"/>
                </a:lnTo>
                <a:lnTo>
                  <a:pt x="7790" y="32330"/>
                </a:lnTo>
                <a:lnTo>
                  <a:pt x="7800" y="32330"/>
                </a:lnTo>
                <a:lnTo>
                  <a:pt x="7810" y="32320"/>
                </a:lnTo>
                <a:lnTo>
                  <a:pt x="7810" y="32330"/>
                </a:lnTo>
                <a:lnTo>
                  <a:pt x="7820" y="32330"/>
                </a:lnTo>
                <a:lnTo>
                  <a:pt x="7830" y="32330"/>
                </a:lnTo>
                <a:lnTo>
                  <a:pt x="7830" y="32320"/>
                </a:lnTo>
                <a:lnTo>
                  <a:pt x="7840" y="32320"/>
                </a:lnTo>
                <a:lnTo>
                  <a:pt x="7840" y="32310"/>
                </a:lnTo>
                <a:lnTo>
                  <a:pt x="7850" y="32300"/>
                </a:lnTo>
                <a:lnTo>
                  <a:pt x="7860" y="32300"/>
                </a:lnTo>
                <a:lnTo>
                  <a:pt x="7870" y="32290"/>
                </a:lnTo>
                <a:lnTo>
                  <a:pt x="7880" y="32300"/>
                </a:lnTo>
                <a:lnTo>
                  <a:pt x="7890" y="32300"/>
                </a:lnTo>
                <a:lnTo>
                  <a:pt x="7890" y="32320"/>
                </a:lnTo>
                <a:lnTo>
                  <a:pt x="7890" y="32330"/>
                </a:lnTo>
                <a:lnTo>
                  <a:pt x="7890" y="32340"/>
                </a:lnTo>
                <a:lnTo>
                  <a:pt x="7900" y="32340"/>
                </a:lnTo>
                <a:lnTo>
                  <a:pt x="7910" y="32340"/>
                </a:lnTo>
                <a:lnTo>
                  <a:pt x="7900" y="32330"/>
                </a:lnTo>
                <a:lnTo>
                  <a:pt x="7910" y="32330"/>
                </a:lnTo>
                <a:lnTo>
                  <a:pt x="7910" y="32320"/>
                </a:lnTo>
                <a:lnTo>
                  <a:pt x="7910" y="32310"/>
                </a:lnTo>
                <a:lnTo>
                  <a:pt x="7910" y="32300"/>
                </a:lnTo>
                <a:lnTo>
                  <a:pt x="7910" y="32290"/>
                </a:lnTo>
                <a:lnTo>
                  <a:pt x="7920" y="32280"/>
                </a:lnTo>
                <a:lnTo>
                  <a:pt x="7930" y="32270"/>
                </a:lnTo>
                <a:lnTo>
                  <a:pt x="7940" y="32260"/>
                </a:lnTo>
                <a:lnTo>
                  <a:pt x="7940" y="32270"/>
                </a:lnTo>
                <a:lnTo>
                  <a:pt x="7940" y="32280"/>
                </a:lnTo>
                <a:lnTo>
                  <a:pt x="7940" y="32290"/>
                </a:lnTo>
                <a:lnTo>
                  <a:pt x="7940" y="32310"/>
                </a:lnTo>
                <a:lnTo>
                  <a:pt x="7950" y="32320"/>
                </a:lnTo>
                <a:lnTo>
                  <a:pt x="7960" y="32320"/>
                </a:lnTo>
                <a:lnTo>
                  <a:pt x="7970" y="32310"/>
                </a:lnTo>
                <a:lnTo>
                  <a:pt x="7970" y="32300"/>
                </a:lnTo>
                <a:lnTo>
                  <a:pt x="7980" y="32300"/>
                </a:lnTo>
                <a:lnTo>
                  <a:pt x="7990" y="32300"/>
                </a:lnTo>
                <a:lnTo>
                  <a:pt x="7990" y="32290"/>
                </a:lnTo>
                <a:lnTo>
                  <a:pt x="7980" y="32270"/>
                </a:lnTo>
                <a:lnTo>
                  <a:pt x="7990" y="32270"/>
                </a:lnTo>
                <a:lnTo>
                  <a:pt x="7990" y="32250"/>
                </a:lnTo>
                <a:lnTo>
                  <a:pt x="8000" y="32230"/>
                </a:lnTo>
                <a:lnTo>
                  <a:pt x="8000" y="32220"/>
                </a:lnTo>
                <a:lnTo>
                  <a:pt x="7990" y="32210"/>
                </a:lnTo>
                <a:lnTo>
                  <a:pt x="8000" y="32210"/>
                </a:lnTo>
                <a:lnTo>
                  <a:pt x="8000" y="32200"/>
                </a:lnTo>
                <a:lnTo>
                  <a:pt x="8000" y="32190"/>
                </a:lnTo>
                <a:lnTo>
                  <a:pt x="8010" y="32180"/>
                </a:lnTo>
                <a:lnTo>
                  <a:pt x="8010" y="32170"/>
                </a:lnTo>
                <a:lnTo>
                  <a:pt x="8010" y="32160"/>
                </a:lnTo>
                <a:lnTo>
                  <a:pt x="8020" y="32160"/>
                </a:lnTo>
                <a:lnTo>
                  <a:pt x="8030" y="32160"/>
                </a:lnTo>
                <a:lnTo>
                  <a:pt x="8050" y="32170"/>
                </a:lnTo>
                <a:lnTo>
                  <a:pt x="8060" y="32180"/>
                </a:lnTo>
                <a:lnTo>
                  <a:pt x="8070" y="32180"/>
                </a:lnTo>
                <a:lnTo>
                  <a:pt x="8080" y="32190"/>
                </a:lnTo>
                <a:lnTo>
                  <a:pt x="8090" y="32190"/>
                </a:lnTo>
                <a:lnTo>
                  <a:pt x="8100" y="32190"/>
                </a:lnTo>
                <a:lnTo>
                  <a:pt x="8110" y="32170"/>
                </a:lnTo>
                <a:lnTo>
                  <a:pt x="8110" y="32150"/>
                </a:lnTo>
                <a:lnTo>
                  <a:pt x="8100" y="32140"/>
                </a:lnTo>
                <a:lnTo>
                  <a:pt x="8120" y="32130"/>
                </a:lnTo>
                <a:lnTo>
                  <a:pt x="8130" y="32130"/>
                </a:lnTo>
                <a:lnTo>
                  <a:pt x="8140" y="32130"/>
                </a:lnTo>
                <a:lnTo>
                  <a:pt x="8140" y="32120"/>
                </a:lnTo>
                <a:lnTo>
                  <a:pt x="8150" y="32120"/>
                </a:lnTo>
                <a:lnTo>
                  <a:pt x="8140" y="32110"/>
                </a:lnTo>
                <a:lnTo>
                  <a:pt x="8150" y="32110"/>
                </a:lnTo>
                <a:lnTo>
                  <a:pt x="8160" y="32110"/>
                </a:lnTo>
                <a:lnTo>
                  <a:pt x="8160" y="32120"/>
                </a:lnTo>
                <a:lnTo>
                  <a:pt x="8170" y="32120"/>
                </a:lnTo>
                <a:lnTo>
                  <a:pt x="8180" y="32130"/>
                </a:lnTo>
                <a:lnTo>
                  <a:pt x="8180" y="32140"/>
                </a:lnTo>
                <a:lnTo>
                  <a:pt x="8180" y="32150"/>
                </a:lnTo>
                <a:lnTo>
                  <a:pt x="8180" y="32160"/>
                </a:lnTo>
                <a:lnTo>
                  <a:pt x="8190" y="32160"/>
                </a:lnTo>
                <a:lnTo>
                  <a:pt x="8190" y="32150"/>
                </a:lnTo>
                <a:lnTo>
                  <a:pt x="8200" y="32140"/>
                </a:lnTo>
                <a:lnTo>
                  <a:pt x="8200" y="32130"/>
                </a:lnTo>
                <a:lnTo>
                  <a:pt x="8210" y="32140"/>
                </a:lnTo>
                <a:lnTo>
                  <a:pt x="8220" y="32140"/>
                </a:lnTo>
                <a:lnTo>
                  <a:pt x="8220" y="32130"/>
                </a:lnTo>
                <a:lnTo>
                  <a:pt x="8230" y="32130"/>
                </a:lnTo>
                <a:lnTo>
                  <a:pt x="8230" y="32120"/>
                </a:lnTo>
                <a:lnTo>
                  <a:pt x="8230" y="32100"/>
                </a:lnTo>
                <a:lnTo>
                  <a:pt x="8240" y="32100"/>
                </a:lnTo>
                <a:lnTo>
                  <a:pt x="8250" y="32100"/>
                </a:lnTo>
                <a:lnTo>
                  <a:pt x="8260" y="32110"/>
                </a:lnTo>
                <a:lnTo>
                  <a:pt x="8270" y="32110"/>
                </a:lnTo>
                <a:lnTo>
                  <a:pt x="8280" y="32120"/>
                </a:lnTo>
                <a:lnTo>
                  <a:pt x="8280" y="32130"/>
                </a:lnTo>
                <a:lnTo>
                  <a:pt x="8290" y="32130"/>
                </a:lnTo>
                <a:lnTo>
                  <a:pt x="8300" y="32130"/>
                </a:lnTo>
                <a:lnTo>
                  <a:pt x="8310" y="32130"/>
                </a:lnTo>
                <a:lnTo>
                  <a:pt x="8310" y="32120"/>
                </a:lnTo>
                <a:lnTo>
                  <a:pt x="8320" y="32130"/>
                </a:lnTo>
                <a:lnTo>
                  <a:pt x="8330" y="32130"/>
                </a:lnTo>
                <a:lnTo>
                  <a:pt x="8340" y="32110"/>
                </a:lnTo>
                <a:lnTo>
                  <a:pt x="8330" y="32110"/>
                </a:lnTo>
                <a:lnTo>
                  <a:pt x="8340" y="32100"/>
                </a:lnTo>
                <a:lnTo>
                  <a:pt x="8330" y="32100"/>
                </a:lnTo>
                <a:lnTo>
                  <a:pt x="8330" y="32090"/>
                </a:lnTo>
                <a:lnTo>
                  <a:pt x="8340" y="32090"/>
                </a:lnTo>
                <a:lnTo>
                  <a:pt x="8340" y="32080"/>
                </a:lnTo>
                <a:lnTo>
                  <a:pt x="8330" y="32080"/>
                </a:lnTo>
                <a:lnTo>
                  <a:pt x="8330" y="32070"/>
                </a:lnTo>
                <a:lnTo>
                  <a:pt x="8340" y="32070"/>
                </a:lnTo>
                <a:lnTo>
                  <a:pt x="8340" y="32060"/>
                </a:lnTo>
                <a:lnTo>
                  <a:pt x="8340" y="32050"/>
                </a:lnTo>
                <a:lnTo>
                  <a:pt x="8340" y="32040"/>
                </a:lnTo>
                <a:lnTo>
                  <a:pt x="8340" y="32030"/>
                </a:lnTo>
                <a:lnTo>
                  <a:pt x="8350" y="32030"/>
                </a:lnTo>
                <a:lnTo>
                  <a:pt x="8360" y="32020"/>
                </a:lnTo>
                <a:lnTo>
                  <a:pt x="8360" y="32010"/>
                </a:lnTo>
                <a:lnTo>
                  <a:pt x="8360" y="32000"/>
                </a:lnTo>
                <a:lnTo>
                  <a:pt x="8370" y="31990"/>
                </a:lnTo>
                <a:lnTo>
                  <a:pt x="8370" y="31980"/>
                </a:lnTo>
                <a:lnTo>
                  <a:pt x="8360" y="31980"/>
                </a:lnTo>
                <a:lnTo>
                  <a:pt x="8350" y="31970"/>
                </a:lnTo>
                <a:lnTo>
                  <a:pt x="8340" y="31970"/>
                </a:lnTo>
                <a:lnTo>
                  <a:pt x="8340" y="31960"/>
                </a:lnTo>
                <a:lnTo>
                  <a:pt x="8350" y="31960"/>
                </a:lnTo>
                <a:lnTo>
                  <a:pt x="8350" y="31950"/>
                </a:lnTo>
                <a:lnTo>
                  <a:pt x="8360" y="31950"/>
                </a:lnTo>
                <a:lnTo>
                  <a:pt x="8370" y="31950"/>
                </a:lnTo>
                <a:lnTo>
                  <a:pt x="8370" y="31960"/>
                </a:lnTo>
                <a:lnTo>
                  <a:pt x="8380" y="31960"/>
                </a:lnTo>
                <a:lnTo>
                  <a:pt x="8390" y="31970"/>
                </a:lnTo>
                <a:lnTo>
                  <a:pt x="8400" y="31980"/>
                </a:lnTo>
                <a:lnTo>
                  <a:pt x="8410" y="31980"/>
                </a:lnTo>
                <a:lnTo>
                  <a:pt x="8420" y="31980"/>
                </a:lnTo>
                <a:lnTo>
                  <a:pt x="8420" y="31970"/>
                </a:lnTo>
                <a:lnTo>
                  <a:pt x="8420" y="31960"/>
                </a:lnTo>
                <a:lnTo>
                  <a:pt x="8410" y="31950"/>
                </a:lnTo>
                <a:lnTo>
                  <a:pt x="8420" y="31940"/>
                </a:lnTo>
                <a:lnTo>
                  <a:pt x="8430" y="31940"/>
                </a:lnTo>
                <a:lnTo>
                  <a:pt x="8430" y="31930"/>
                </a:lnTo>
                <a:lnTo>
                  <a:pt x="8420" y="31920"/>
                </a:lnTo>
                <a:lnTo>
                  <a:pt x="8410" y="31910"/>
                </a:lnTo>
                <a:lnTo>
                  <a:pt x="8410" y="31900"/>
                </a:lnTo>
                <a:lnTo>
                  <a:pt x="8400" y="31890"/>
                </a:lnTo>
                <a:lnTo>
                  <a:pt x="8400" y="31880"/>
                </a:lnTo>
                <a:lnTo>
                  <a:pt x="8410" y="31880"/>
                </a:lnTo>
                <a:lnTo>
                  <a:pt x="8410" y="31870"/>
                </a:lnTo>
                <a:lnTo>
                  <a:pt x="8410" y="31860"/>
                </a:lnTo>
                <a:lnTo>
                  <a:pt x="8400" y="31860"/>
                </a:lnTo>
                <a:lnTo>
                  <a:pt x="8390" y="31860"/>
                </a:lnTo>
                <a:lnTo>
                  <a:pt x="8380" y="31860"/>
                </a:lnTo>
                <a:lnTo>
                  <a:pt x="8370" y="31860"/>
                </a:lnTo>
                <a:lnTo>
                  <a:pt x="8370" y="31850"/>
                </a:lnTo>
                <a:lnTo>
                  <a:pt x="8380" y="31840"/>
                </a:lnTo>
                <a:lnTo>
                  <a:pt x="8380" y="31830"/>
                </a:lnTo>
                <a:lnTo>
                  <a:pt x="8390" y="31830"/>
                </a:lnTo>
                <a:lnTo>
                  <a:pt x="8390" y="31840"/>
                </a:lnTo>
                <a:lnTo>
                  <a:pt x="8400" y="31840"/>
                </a:lnTo>
                <a:lnTo>
                  <a:pt x="8410" y="31830"/>
                </a:lnTo>
                <a:lnTo>
                  <a:pt x="8410" y="31840"/>
                </a:lnTo>
                <a:lnTo>
                  <a:pt x="8420" y="31840"/>
                </a:lnTo>
                <a:lnTo>
                  <a:pt x="8420" y="31830"/>
                </a:lnTo>
                <a:lnTo>
                  <a:pt x="8430" y="31830"/>
                </a:lnTo>
                <a:lnTo>
                  <a:pt x="8440" y="31830"/>
                </a:lnTo>
                <a:lnTo>
                  <a:pt x="8440" y="31820"/>
                </a:lnTo>
                <a:lnTo>
                  <a:pt x="8430" y="31810"/>
                </a:lnTo>
                <a:lnTo>
                  <a:pt x="8430" y="31800"/>
                </a:lnTo>
                <a:lnTo>
                  <a:pt x="8440" y="31790"/>
                </a:lnTo>
                <a:lnTo>
                  <a:pt x="8440" y="31780"/>
                </a:lnTo>
                <a:lnTo>
                  <a:pt x="8450" y="31770"/>
                </a:lnTo>
                <a:lnTo>
                  <a:pt x="8440" y="31760"/>
                </a:lnTo>
                <a:lnTo>
                  <a:pt x="8440" y="31750"/>
                </a:lnTo>
                <a:lnTo>
                  <a:pt x="8450" y="31750"/>
                </a:lnTo>
                <a:lnTo>
                  <a:pt x="8450" y="31740"/>
                </a:lnTo>
                <a:lnTo>
                  <a:pt x="8440" y="31720"/>
                </a:lnTo>
                <a:lnTo>
                  <a:pt x="8440" y="31710"/>
                </a:lnTo>
                <a:lnTo>
                  <a:pt x="8430" y="31710"/>
                </a:lnTo>
                <a:lnTo>
                  <a:pt x="8430" y="31700"/>
                </a:lnTo>
                <a:lnTo>
                  <a:pt x="8420" y="31690"/>
                </a:lnTo>
                <a:lnTo>
                  <a:pt x="8430" y="31680"/>
                </a:lnTo>
                <a:lnTo>
                  <a:pt x="8430" y="31670"/>
                </a:lnTo>
                <a:lnTo>
                  <a:pt x="8450" y="31670"/>
                </a:lnTo>
                <a:lnTo>
                  <a:pt x="8450" y="31660"/>
                </a:lnTo>
                <a:lnTo>
                  <a:pt x="8450" y="31650"/>
                </a:lnTo>
                <a:lnTo>
                  <a:pt x="8450" y="31640"/>
                </a:lnTo>
                <a:lnTo>
                  <a:pt x="8450" y="31630"/>
                </a:lnTo>
                <a:lnTo>
                  <a:pt x="8460" y="31630"/>
                </a:lnTo>
                <a:lnTo>
                  <a:pt x="8460" y="31620"/>
                </a:lnTo>
                <a:lnTo>
                  <a:pt x="8460" y="31610"/>
                </a:lnTo>
                <a:lnTo>
                  <a:pt x="8470" y="31600"/>
                </a:lnTo>
                <a:lnTo>
                  <a:pt x="8470" y="31590"/>
                </a:lnTo>
                <a:lnTo>
                  <a:pt x="8480" y="31590"/>
                </a:lnTo>
                <a:lnTo>
                  <a:pt x="8480" y="31580"/>
                </a:lnTo>
                <a:lnTo>
                  <a:pt x="8490" y="31560"/>
                </a:lnTo>
                <a:lnTo>
                  <a:pt x="8490" y="31550"/>
                </a:lnTo>
                <a:lnTo>
                  <a:pt x="8500" y="31540"/>
                </a:lnTo>
                <a:lnTo>
                  <a:pt x="8500" y="31530"/>
                </a:lnTo>
                <a:lnTo>
                  <a:pt x="8500" y="31520"/>
                </a:lnTo>
                <a:lnTo>
                  <a:pt x="8490" y="31520"/>
                </a:lnTo>
                <a:lnTo>
                  <a:pt x="8500" y="31520"/>
                </a:lnTo>
                <a:lnTo>
                  <a:pt x="8500" y="31510"/>
                </a:lnTo>
                <a:lnTo>
                  <a:pt x="8500" y="31500"/>
                </a:lnTo>
                <a:lnTo>
                  <a:pt x="8500" y="31490"/>
                </a:lnTo>
                <a:lnTo>
                  <a:pt x="8510" y="31490"/>
                </a:lnTo>
                <a:lnTo>
                  <a:pt x="8520" y="31480"/>
                </a:lnTo>
                <a:lnTo>
                  <a:pt x="8530" y="31480"/>
                </a:lnTo>
                <a:lnTo>
                  <a:pt x="8520" y="31480"/>
                </a:lnTo>
                <a:lnTo>
                  <a:pt x="8520" y="31470"/>
                </a:lnTo>
                <a:lnTo>
                  <a:pt x="8530" y="31470"/>
                </a:lnTo>
                <a:lnTo>
                  <a:pt x="8540" y="31470"/>
                </a:lnTo>
                <a:lnTo>
                  <a:pt x="8540" y="31460"/>
                </a:lnTo>
                <a:lnTo>
                  <a:pt x="8550" y="31460"/>
                </a:lnTo>
                <a:lnTo>
                  <a:pt x="8560" y="31460"/>
                </a:lnTo>
                <a:lnTo>
                  <a:pt x="8570" y="31450"/>
                </a:lnTo>
                <a:lnTo>
                  <a:pt x="8560" y="31430"/>
                </a:lnTo>
                <a:lnTo>
                  <a:pt x="8570" y="31430"/>
                </a:lnTo>
                <a:lnTo>
                  <a:pt x="8570" y="31420"/>
                </a:lnTo>
                <a:lnTo>
                  <a:pt x="8560" y="31420"/>
                </a:lnTo>
                <a:lnTo>
                  <a:pt x="8570" y="31400"/>
                </a:lnTo>
                <a:lnTo>
                  <a:pt x="8580" y="31380"/>
                </a:lnTo>
                <a:lnTo>
                  <a:pt x="8590" y="31370"/>
                </a:lnTo>
                <a:lnTo>
                  <a:pt x="8580" y="31370"/>
                </a:lnTo>
                <a:lnTo>
                  <a:pt x="8580" y="31360"/>
                </a:lnTo>
                <a:lnTo>
                  <a:pt x="8580" y="31350"/>
                </a:lnTo>
                <a:lnTo>
                  <a:pt x="8570" y="31340"/>
                </a:lnTo>
                <a:lnTo>
                  <a:pt x="8580" y="31330"/>
                </a:lnTo>
                <a:lnTo>
                  <a:pt x="8600" y="31320"/>
                </a:lnTo>
                <a:lnTo>
                  <a:pt x="8600" y="31310"/>
                </a:lnTo>
                <a:lnTo>
                  <a:pt x="8610" y="31310"/>
                </a:lnTo>
                <a:lnTo>
                  <a:pt x="8610" y="31300"/>
                </a:lnTo>
                <a:lnTo>
                  <a:pt x="8590" y="31300"/>
                </a:lnTo>
                <a:lnTo>
                  <a:pt x="8600" y="31290"/>
                </a:lnTo>
                <a:lnTo>
                  <a:pt x="8610" y="31290"/>
                </a:lnTo>
                <a:lnTo>
                  <a:pt x="8610" y="31280"/>
                </a:lnTo>
                <a:lnTo>
                  <a:pt x="8610" y="31270"/>
                </a:lnTo>
                <a:lnTo>
                  <a:pt x="8610" y="31250"/>
                </a:lnTo>
                <a:lnTo>
                  <a:pt x="8620" y="31260"/>
                </a:lnTo>
                <a:lnTo>
                  <a:pt x="8630" y="31260"/>
                </a:lnTo>
                <a:lnTo>
                  <a:pt x="8620" y="31250"/>
                </a:lnTo>
                <a:lnTo>
                  <a:pt x="8630" y="31240"/>
                </a:lnTo>
                <a:lnTo>
                  <a:pt x="8630" y="31230"/>
                </a:lnTo>
                <a:lnTo>
                  <a:pt x="8630" y="31220"/>
                </a:lnTo>
                <a:lnTo>
                  <a:pt x="8640" y="31210"/>
                </a:lnTo>
                <a:lnTo>
                  <a:pt x="8650" y="31200"/>
                </a:lnTo>
                <a:lnTo>
                  <a:pt x="8660" y="31190"/>
                </a:lnTo>
                <a:lnTo>
                  <a:pt x="8660" y="31180"/>
                </a:lnTo>
                <a:lnTo>
                  <a:pt x="8670" y="31180"/>
                </a:lnTo>
                <a:lnTo>
                  <a:pt x="8680" y="31170"/>
                </a:lnTo>
                <a:lnTo>
                  <a:pt x="8690" y="31160"/>
                </a:lnTo>
                <a:lnTo>
                  <a:pt x="8690" y="31150"/>
                </a:lnTo>
                <a:lnTo>
                  <a:pt x="8700" y="31140"/>
                </a:lnTo>
                <a:lnTo>
                  <a:pt x="8710" y="31160"/>
                </a:lnTo>
                <a:lnTo>
                  <a:pt x="8710" y="31150"/>
                </a:lnTo>
                <a:lnTo>
                  <a:pt x="8720" y="31160"/>
                </a:lnTo>
                <a:lnTo>
                  <a:pt x="8730" y="31150"/>
                </a:lnTo>
                <a:lnTo>
                  <a:pt x="8740" y="31150"/>
                </a:lnTo>
                <a:lnTo>
                  <a:pt x="8740" y="31140"/>
                </a:lnTo>
                <a:lnTo>
                  <a:pt x="8750" y="31140"/>
                </a:lnTo>
                <a:lnTo>
                  <a:pt x="8760" y="31140"/>
                </a:lnTo>
                <a:lnTo>
                  <a:pt x="8760" y="31120"/>
                </a:lnTo>
                <a:lnTo>
                  <a:pt x="8770" y="31120"/>
                </a:lnTo>
                <a:lnTo>
                  <a:pt x="8790" y="31110"/>
                </a:lnTo>
                <a:lnTo>
                  <a:pt x="8800" y="31100"/>
                </a:lnTo>
                <a:lnTo>
                  <a:pt x="8800" y="31090"/>
                </a:lnTo>
                <a:lnTo>
                  <a:pt x="8810" y="31100"/>
                </a:lnTo>
                <a:lnTo>
                  <a:pt x="8820" y="31100"/>
                </a:lnTo>
                <a:lnTo>
                  <a:pt x="8820" y="31080"/>
                </a:lnTo>
                <a:lnTo>
                  <a:pt x="8840" y="31080"/>
                </a:lnTo>
                <a:lnTo>
                  <a:pt x="8860" y="31070"/>
                </a:lnTo>
                <a:lnTo>
                  <a:pt x="8890" y="31080"/>
                </a:lnTo>
                <a:lnTo>
                  <a:pt x="8910" y="31070"/>
                </a:lnTo>
                <a:lnTo>
                  <a:pt x="8920" y="31060"/>
                </a:lnTo>
                <a:lnTo>
                  <a:pt x="8920" y="31030"/>
                </a:lnTo>
                <a:lnTo>
                  <a:pt x="8930" y="31010"/>
                </a:lnTo>
                <a:lnTo>
                  <a:pt x="8940" y="30990"/>
                </a:lnTo>
                <a:lnTo>
                  <a:pt x="8960" y="30970"/>
                </a:lnTo>
                <a:lnTo>
                  <a:pt x="8970" y="30980"/>
                </a:lnTo>
                <a:lnTo>
                  <a:pt x="8980" y="30990"/>
                </a:lnTo>
                <a:lnTo>
                  <a:pt x="8990" y="30990"/>
                </a:lnTo>
                <a:lnTo>
                  <a:pt x="9000" y="30980"/>
                </a:lnTo>
                <a:lnTo>
                  <a:pt x="9010" y="30980"/>
                </a:lnTo>
                <a:lnTo>
                  <a:pt x="9000" y="30970"/>
                </a:lnTo>
                <a:lnTo>
                  <a:pt x="9010" y="30950"/>
                </a:lnTo>
                <a:lnTo>
                  <a:pt x="9030" y="30930"/>
                </a:lnTo>
                <a:lnTo>
                  <a:pt x="9060" y="30920"/>
                </a:lnTo>
                <a:lnTo>
                  <a:pt x="9080" y="30920"/>
                </a:lnTo>
                <a:lnTo>
                  <a:pt x="9100" y="30900"/>
                </a:lnTo>
                <a:lnTo>
                  <a:pt x="9130" y="30880"/>
                </a:lnTo>
                <a:lnTo>
                  <a:pt x="9170" y="30860"/>
                </a:lnTo>
                <a:lnTo>
                  <a:pt x="9200" y="30830"/>
                </a:lnTo>
                <a:lnTo>
                  <a:pt x="9220" y="30810"/>
                </a:lnTo>
                <a:lnTo>
                  <a:pt x="9260" y="30790"/>
                </a:lnTo>
                <a:lnTo>
                  <a:pt x="9260" y="30800"/>
                </a:lnTo>
                <a:lnTo>
                  <a:pt x="9250" y="30800"/>
                </a:lnTo>
                <a:lnTo>
                  <a:pt x="9250" y="30820"/>
                </a:lnTo>
                <a:lnTo>
                  <a:pt x="9260" y="30820"/>
                </a:lnTo>
                <a:lnTo>
                  <a:pt x="9260" y="30810"/>
                </a:lnTo>
                <a:lnTo>
                  <a:pt x="9270" y="30800"/>
                </a:lnTo>
                <a:lnTo>
                  <a:pt x="9280" y="30800"/>
                </a:lnTo>
                <a:lnTo>
                  <a:pt x="9290" y="30790"/>
                </a:lnTo>
                <a:lnTo>
                  <a:pt x="9300" y="30790"/>
                </a:lnTo>
                <a:lnTo>
                  <a:pt x="9300" y="30780"/>
                </a:lnTo>
                <a:lnTo>
                  <a:pt x="9310" y="30780"/>
                </a:lnTo>
                <a:lnTo>
                  <a:pt x="9320" y="30770"/>
                </a:lnTo>
                <a:lnTo>
                  <a:pt x="9320" y="30760"/>
                </a:lnTo>
                <a:lnTo>
                  <a:pt x="9320" y="30750"/>
                </a:lnTo>
                <a:lnTo>
                  <a:pt x="9340" y="30750"/>
                </a:lnTo>
                <a:lnTo>
                  <a:pt x="9340" y="30740"/>
                </a:lnTo>
                <a:lnTo>
                  <a:pt x="9330" y="30740"/>
                </a:lnTo>
                <a:lnTo>
                  <a:pt x="9350" y="30720"/>
                </a:lnTo>
                <a:lnTo>
                  <a:pt x="9350" y="30710"/>
                </a:lnTo>
                <a:lnTo>
                  <a:pt x="9360" y="30710"/>
                </a:lnTo>
                <a:lnTo>
                  <a:pt x="9360" y="30690"/>
                </a:lnTo>
                <a:lnTo>
                  <a:pt x="9370" y="30680"/>
                </a:lnTo>
                <a:lnTo>
                  <a:pt x="9380" y="30670"/>
                </a:lnTo>
                <a:lnTo>
                  <a:pt x="9390" y="30660"/>
                </a:lnTo>
                <a:lnTo>
                  <a:pt x="9400" y="30650"/>
                </a:lnTo>
                <a:lnTo>
                  <a:pt x="9410" y="30650"/>
                </a:lnTo>
                <a:lnTo>
                  <a:pt x="9410" y="30640"/>
                </a:lnTo>
                <a:lnTo>
                  <a:pt x="9400" y="30630"/>
                </a:lnTo>
                <a:lnTo>
                  <a:pt x="9410" y="30620"/>
                </a:lnTo>
                <a:lnTo>
                  <a:pt x="9410" y="30610"/>
                </a:lnTo>
                <a:lnTo>
                  <a:pt x="9430" y="30610"/>
                </a:lnTo>
                <a:lnTo>
                  <a:pt x="9440" y="30610"/>
                </a:lnTo>
                <a:lnTo>
                  <a:pt x="9450" y="30600"/>
                </a:lnTo>
                <a:lnTo>
                  <a:pt x="9450" y="30590"/>
                </a:lnTo>
                <a:lnTo>
                  <a:pt x="9470" y="30580"/>
                </a:lnTo>
                <a:lnTo>
                  <a:pt x="9480" y="30570"/>
                </a:lnTo>
                <a:lnTo>
                  <a:pt x="9480" y="30560"/>
                </a:lnTo>
                <a:lnTo>
                  <a:pt x="9480" y="30550"/>
                </a:lnTo>
                <a:lnTo>
                  <a:pt x="9470" y="30550"/>
                </a:lnTo>
                <a:lnTo>
                  <a:pt x="9460" y="30550"/>
                </a:lnTo>
                <a:lnTo>
                  <a:pt x="9470" y="30540"/>
                </a:lnTo>
                <a:lnTo>
                  <a:pt x="9460" y="30540"/>
                </a:lnTo>
                <a:lnTo>
                  <a:pt x="9460" y="30530"/>
                </a:lnTo>
                <a:lnTo>
                  <a:pt x="9470" y="30530"/>
                </a:lnTo>
                <a:lnTo>
                  <a:pt x="9480" y="30520"/>
                </a:lnTo>
                <a:lnTo>
                  <a:pt x="9480" y="30510"/>
                </a:lnTo>
                <a:lnTo>
                  <a:pt x="9490" y="30500"/>
                </a:lnTo>
                <a:lnTo>
                  <a:pt x="9490" y="30490"/>
                </a:lnTo>
                <a:lnTo>
                  <a:pt x="9500" y="30490"/>
                </a:lnTo>
                <a:lnTo>
                  <a:pt x="9510" y="30480"/>
                </a:lnTo>
                <a:lnTo>
                  <a:pt x="9520" y="30480"/>
                </a:lnTo>
                <a:lnTo>
                  <a:pt x="9510" y="30470"/>
                </a:lnTo>
                <a:lnTo>
                  <a:pt x="9520" y="30460"/>
                </a:lnTo>
                <a:lnTo>
                  <a:pt x="9520" y="30450"/>
                </a:lnTo>
                <a:lnTo>
                  <a:pt x="9510" y="30440"/>
                </a:lnTo>
                <a:lnTo>
                  <a:pt x="9510" y="30430"/>
                </a:lnTo>
                <a:lnTo>
                  <a:pt x="9510" y="30420"/>
                </a:lnTo>
                <a:lnTo>
                  <a:pt x="9510" y="30410"/>
                </a:lnTo>
                <a:lnTo>
                  <a:pt x="9520" y="30400"/>
                </a:lnTo>
                <a:lnTo>
                  <a:pt x="9530" y="30390"/>
                </a:lnTo>
                <a:lnTo>
                  <a:pt x="9540" y="30390"/>
                </a:lnTo>
                <a:lnTo>
                  <a:pt x="9530" y="30380"/>
                </a:lnTo>
                <a:lnTo>
                  <a:pt x="9530" y="30370"/>
                </a:lnTo>
                <a:lnTo>
                  <a:pt x="9540" y="30370"/>
                </a:lnTo>
                <a:lnTo>
                  <a:pt x="9550" y="30370"/>
                </a:lnTo>
                <a:lnTo>
                  <a:pt x="9550" y="30360"/>
                </a:lnTo>
                <a:lnTo>
                  <a:pt x="9540" y="30350"/>
                </a:lnTo>
                <a:lnTo>
                  <a:pt x="9550" y="30350"/>
                </a:lnTo>
                <a:lnTo>
                  <a:pt x="9540" y="30340"/>
                </a:lnTo>
                <a:lnTo>
                  <a:pt x="9550" y="30330"/>
                </a:lnTo>
                <a:lnTo>
                  <a:pt x="9560" y="30330"/>
                </a:lnTo>
                <a:lnTo>
                  <a:pt x="9550" y="30310"/>
                </a:lnTo>
                <a:lnTo>
                  <a:pt x="9560" y="30300"/>
                </a:lnTo>
                <a:lnTo>
                  <a:pt x="9580" y="30280"/>
                </a:lnTo>
                <a:lnTo>
                  <a:pt x="9590" y="30270"/>
                </a:lnTo>
                <a:lnTo>
                  <a:pt x="9580" y="30270"/>
                </a:lnTo>
                <a:lnTo>
                  <a:pt x="9580" y="30260"/>
                </a:lnTo>
                <a:lnTo>
                  <a:pt x="9590" y="30260"/>
                </a:lnTo>
                <a:lnTo>
                  <a:pt x="9600" y="30250"/>
                </a:lnTo>
                <a:lnTo>
                  <a:pt x="9610" y="30240"/>
                </a:lnTo>
                <a:lnTo>
                  <a:pt x="9610" y="30230"/>
                </a:lnTo>
                <a:lnTo>
                  <a:pt x="9620" y="30220"/>
                </a:lnTo>
                <a:lnTo>
                  <a:pt x="9630" y="30220"/>
                </a:lnTo>
                <a:lnTo>
                  <a:pt x="9640" y="30210"/>
                </a:lnTo>
                <a:lnTo>
                  <a:pt x="9650" y="30210"/>
                </a:lnTo>
                <a:lnTo>
                  <a:pt x="9660" y="30220"/>
                </a:lnTo>
                <a:lnTo>
                  <a:pt x="9670" y="30220"/>
                </a:lnTo>
                <a:lnTo>
                  <a:pt x="9680" y="30230"/>
                </a:lnTo>
                <a:lnTo>
                  <a:pt x="9690" y="30230"/>
                </a:lnTo>
                <a:lnTo>
                  <a:pt x="9680" y="30220"/>
                </a:lnTo>
                <a:lnTo>
                  <a:pt x="9680" y="30210"/>
                </a:lnTo>
                <a:lnTo>
                  <a:pt x="9700" y="30210"/>
                </a:lnTo>
                <a:lnTo>
                  <a:pt x="9700" y="30200"/>
                </a:lnTo>
                <a:lnTo>
                  <a:pt x="9710" y="30190"/>
                </a:lnTo>
                <a:lnTo>
                  <a:pt x="9710" y="30180"/>
                </a:lnTo>
                <a:lnTo>
                  <a:pt x="9730" y="30170"/>
                </a:lnTo>
                <a:lnTo>
                  <a:pt x="9740" y="30160"/>
                </a:lnTo>
                <a:lnTo>
                  <a:pt x="9750" y="30160"/>
                </a:lnTo>
                <a:lnTo>
                  <a:pt x="9760" y="30150"/>
                </a:lnTo>
                <a:lnTo>
                  <a:pt x="9760" y="30140"/>
                </a:lnTo>
                <a:lnTo>
                  <a:pt x="9770" y="30130"/>
                </a:lnTo>
                <a:lnTo>
                  <a:pt x="9790" y="30110"/>
                </a:lnTo>
                <a:lnTo>
                  <a:pt x="9790" y="30100"/>
                </a:lnTo>
                <a:lnTo>
                  <a:pt x="9800" y="30090"/>
                </a:lnTo>
                <a:lnTo>
                  <a:pt x="9800" y="30080"/>
                </a:lnTo>
                <a:lnTo>
                  <a:pt x="9800" y="30050"/>
                </a:lnTo>
                <a:lnTo>
                  <a:pt x="9810" y="30060"/>
                </a:lnTo>
                <a:lnTo>
                  <a:pt x="9810" y="30050"/>
                </a:lnTo>
                <a:lnTo>
                  <a:pt x="9810" y="30040"/>
                </a:lnTo>
                <a:lnTo>
                  <a:pt x="9820" y="30030"/>
                </a:lnTo>
                <a:lnTo>
                  <a:pt x="9830" y="30040"/>
                </a:lnTo>
                <a:lnTo>
                  <a:pt x="9850" y="30040"/>
                </a:lnTo>
                <a:lnTo>
                  <a:pt x="9860" y="30030"/>
                </a:lnTo>
                <a:lnTo>
                  <a:pt x="9860" y="30020"/>
                </a:lnTo>
                <a:lnTo>
                  <a:pt x="9860" y="30010"/>
                </a:lnTo>
                <a:lnTo>
                  <a:pt x="9850" y="29990"/>
                </a:lnTo>
                <a:lnTo>
                  <a:pt x="9860" y="29980"/>
                </a:lnTo>
                <a:lnTo>
                  <a:pt x="9880" y="29970"/>
                </a:lnTo>
                <a:lnTo>
                  <a:pt x="9890" y="29960"/>
                </a:lnTo>
                <a:lnTo>
                  <a:pt x="9890" y="29940"/>
                </a:lnTo>
                <a:lnTo>
                  <a:pt x="9900" y="29940"/>
                </a:lnTo>
                <a:lnTo>
                  <a:pt x="9900" y="29930"/>
                </a:lnTo>
                <a:lnTo>
                  <a:pt x="9910" y="29930"/>
                </a:lnTo>
                <a:lnTo>
                  <a:pt x="9890" y="29920"/>
                </a:lnTo>
                <a:lnTo>
                  <a:pt x="9860" y="29920"/>
                </a:lnTo>
                <a:lnTo>
                  <a:pt x="9840" y="29900"/>
                </a:lnTo>
                <a:lnTo>
                  <a:pt x="9830" y="29890"/>
                </a:lnTo>
                <a:lnTo>
                  <a:pt x="9830" y="29880"/>
                </a:lnTo>
                <a:lnTo>
                  <a:pt x="9820" y="29880"/>
                </a:lnTo>
                <a:lnTo>
                  <a:pt x="9820" y="29870"/>
                </a:lnTo>
                <a:lnTo>
                  <a:pt x="9810" y="29870"/>
                </a:lnTo>
                <a:lnTo>
                  <a:pt x="9810" y="29850"/>
                </a:lnTo>
                <a:lnTo>
                  <a:pt x="9790" y="29810"/>
                </a:lnTo>
                <a:lnTo>
                  <a:pt x="9790" y="29790"/>
                </a:lnTo>
                <a:lnTo>
                  <a:pt x="9800" y="29730"/>
                </a:lnTo>
                <a:lnTo>
                  <a:pt x="9820" y="29680"/>
                </a:lnTo>
                <a:lnTo>
                  <a:pt x="9820" y="29660"/>
                </a:lnTo>
                <a:lnTo>
                  <a:pt x="9850" y="29610"/>
                </a:lnTo>
                <a:lnTo>
                  <a:pt x="9890" y="29560"/>
                </a:lnTo>
                <a:lnTo>
                  <a:pt x="9900" y="29550"/>
                </a:lnTo>
                <a:lnTo>
                  <a:pt x="9950" y="29470"/>
                </a:lnTo>
                <a:lnTo>
                  <a:pt x="10000" y="29370"/>
                </a:lnTo>
                <a:lnTo>
                  <a:pt x="10030" y="29290"/>
                </a:lnTo>
                <a:lnTo>
                  <a:pt x="10030" y="29240"/>
                </a:lnTo>
                <a:lnTo>
                  <a:pt x="10070" y="29160"/>
                </a:lnTo>
                <a:lnTo>
                  <a:pt x="10080" y="29120"/>
                </a:lnTo>
                <a:lnTo>
                  <a:pt x="10080" y="29100"/>
                </a:lnTo>
                <a:lnTo>
                  <a:pt x="10090" y="29090"/>
                </a:lnTo>
                <a:lnTo>
                  <a:pt x="10090" y="29080"/>
                </a:lnTo>
                <a:lnTo>
                  <a:pt x="10090" y="29070"/>
                </a:lnTo>
                <a:lnTo>
                  <a:pt x="10090" y="29060"/>
                </a:lnTo>
                <a:lnTo>
                  <a:pt x="10100" y="29050"/>
                </a:lnTo>
                <a:lnTo>
                  <a:pt x="10100" y="29040"/>
                </a:lnTo>
                <a:lnTo>
                  <a:pt x="10110" y="29030"/>
                </a:lnTo>
                <a:lnTo>
                  <a:pt x="10110" y="29020"/>
                </a:lnTo>
                <a:lnTo>
                  <a:pt x="10110" y="29000"/>
                </a:lnTo>
                <a:lnTo>
                  <a:pt x="10120" y="28960"/>
                </a:lnTo>
                <a:lnTo>
                  <a:pt x="10130" y="28960"/>
                </a:lnTo>
                <a:lnTo>
                  <a:pt x="10140" y="28940"/>
                </a:lnTo>
                <a:lnTo>
                  <a:pt x="10150" y="28930"/>
                </a:lnTo>
                <a:lnTo>
                  <a:pt x="10160" y="28930"/>
                </a:lnTo>
                <a:lnTo>
                  <a:pt x="10160" y="28920"/>
                </a:lnTo>
                <a:lnTo>
                  <a:pt x="10160" y="28910"/>
                </a:lnTo>
                <a:lnTo>
                  <a:pt x="10140" y="28900"/>
                </a:lnTo>
                <a:lnTo>
                  <a:pt x="10140" y="28890"/>
                </a:lnTo>
                <a:lnTo>
                  <a:pt x="10140" y="28880"/>
                </a:lnTo>
                <a:lnTo>
                  <a:pt x="10130" y="28860"/>
                </a:lnTo>
                <a:lnTo>
                  <a:pt x="10140" y="28850"/>
                </a:lnTo>
                <a:lnTo>
                  <a:pt x="10150" y="28860"/>
                </a:lnTo>
                <a:lnTo>
                  <a:pt x="10160" y="28860"/>
                </a:lnTo>
                <a:lnTo>
                  <a:pt x="10170" y="28860"/>
                </a:lnTo>
                <a:lnTo>
                  <a:pt x="10170" y="28850"/>
                </a:lnTo>
                <a:lnTo>
                  <a:pt x="10160" y="28840"/>
                </a:lnTo>
                <a:lnTo>
                  <a:pt x="10170" y="28830"/>
                </a:lnTo>
                <a:lnTo>
                  <a:pt x="10170" y="28820"/>
                </a:lnTo>
                <a:lnTo>
                  <a:pt x="10180" y="28820"/>
                </a:lnTo>
                <a:lnTo>
                  <a:pt x="10190" y="28820"/>
                </a:lnTo>
                <a:lnTo>
                  <a:pt x="10200" y="28820"/>
                </a:lnTo>
                <a:lnTo>
                  <a:pt x="10210" y="28810"/>
                </a:lnTo>
                <a:lnTo>
                  <a:pt x="10210" y="28800"/>
                </a:lnTo>
                <a:lnTo>
                  <a:pt x="10210" y="28790"/>
                </a:lnTo>
                <a:lnTo>
                  <a:pt x="10220" y="28790"/>
                </a:lnTo>
                <a:lnTo>
                  <a:pt x="10230" y="28780"/>
                </a:lnTo>
                <a:lnTo>
                  <a:pt x="10240" y="28780"/>
                </a:lnTo>
                <a:lnTo>
                  <a:pt x="10250" y="28790"/>
                </a:lnTo>
                <a:lnTo>
                  <a:pt x="10260" y="28800"/>
                </a:lnTo>
                <a:lnTo>
                  <a:pt x="10260" y="28790"/>
                </a:lnTo>
                <a:lnTo>
                  <a:pt x="10260" y="28780"/>
                </a:lnTo>
                <a:lnTo>
                  <a:pt x="10270" y="28770"/>
                </a:lnTo>
                <a:lnTo>
                  <a:pt x="10280" y="28770"/>
                </a:lnTo>
                <a:lnTo>
                  <a:pt x="10290" y="28780"/>
                </a:lnTo>
                <a:lnTo>
                  <a:pt x="10300" y="28770"/>
                </a:lnTo>
                <a:lnTo>
                  <a:pt x="10300" y="28760"/>
                </a:lnTo>
                <a:lnTo>
                  <a:pt x="10310" y="28760"/>
                </a:lnTo>
                <a:lnTo>
                  <a:pt x="10320" y="28770"/>
                </a:lnTo>
                <a:lnTo>
                  <a:pt x="10320" y="28760"/>
                </a:lnTo>
                <a:lnTo>
                  <a:pt x="10320" y="28750"/>
                </a:lnTo>
                <a:lnTo>
                  <a:pt x="10330" y="28750"/>
                </a:lnTo>
                <a:lnTo>
                  <a:pt x="10340" y="28740"/>
                </a:lnTo>
                <a:lnTo>
                  <a:pt x="10330" y="28740"/>
                </a:lnTo>
                <a:lnTo>
                  <a:pt x="10330" y="28730"/>
                </a:lnTo>
                <a:lnTo>
                  <a:pt x="10340" y="28730"/>
                </a:lnTo>
                <a:lnTo>
                  <a:pt x="10350" y="28730"/>
                </a:lnTo>
                <a:lnTo>
                  <a:pt x="10350" y="28720"/>
                </a:lnTo>
                <a:lnTo>
                  <a:pt x="10360" y="28720"/>
                </a:lnTo>
                <a:lnTo>
                  <a:pt x="10370" y="28730"/>
                </a:lnTo>
                <a:lnTo>
                  <a:pt x="10360" y="28720"/>
                </a:lnTo>
                <a:lnTo>
                  <a:pt x="10360" y="28710"/>
                </a:lnTo>
                <a:lnTo>
                  <a:pt x="10370" y="28710"/>
                </a:lnTo>
                <a:lnTo>
                  <a:pt x="10370" y="28700"/>
                </a:lnTo>
                <a:lnTo>
                  <a:pt x="10390" y="28680"/>
                </a:lnTo>
                <a:lnTo>
                  <a:pt x="10400" y="28670"/>
                </a:lnTo>
                <a:lnTo>
                  <a:pt x="10410" y="28670"/>
                </a:lnTo>
                <a:lnTo>
                  <a:pt x="10410" y="28650"/>
                </a:lnTo>
                <a:lnTo>
                  <a:pt x="10420" y="28650"/>
                </a:lnTo>
                <a:lnTo>
                  <a:pt x="10420" y="28660"/>
                </a:lnTo>
                <a:lnTo>
                  <a:pt x="10430" y="28670"/>
                </a:lnTo>
                <a:lnTo>
                  <a:pt x="10430" y="28660"/>
                </a:lnTo>
                <a:lnTo>
                  <a:pt x="10450" y="28650"/>
                </a:lnTo>
                <a:lnTo>
                  <a:pt x="10460" y="28640"/>
                </a:lnTo>
                <a:lnTo>
                  <a:pt x="10460" y="28630"/>
                </a:lnTo>
                <a:lnTo>
                  <a:pt x="10460" y="28620"/>
                </a:lnTo>
                <a:lnTo>
                  <a:pt x="10470" y="28620"/>
                </a:lnTo>
                <a:lnTo>
                  <a:pt x="10480" y="28630"/>
                </a:lnTo>
                <a:lnTo>
                  <a:pt x="10480" y="28620"/>
                </a:lnTo>
                <a:lnTo>
                  <a:pt x="10480" y="28610"/>
                </a:lnTo>
                <a:lnTo>
                  <a:pt x="10480" y="28590"/>
                </a:lnTo>
                <a:lnTo>
                  <a:pt x="10480" y="28580"/>
                </a:lnTo>
                <a:lnTo>
                  <a:pt x="10490" y="28570"/>
                </a:lnTo>
                <a:lnTo>
                  <a:pt x="10500" y="28570"/>
                </a:lnTo>
                <a:lnTo>
                  <a:pt x="10500" y="28560"/>
                </a:lnTo>
                <a:lnTo>
                  <a:pt x="10500" y="28550"/>
                </a:lnTo>
                <a:lnTo>
                  <a:pt x="10510" y="28550"/>
                </a:lnTo>
                <a:lnTo>
                  <a:pt x="10510" y="28560"/>
                </a:lnTo>
                <a:lnTo>
                  <a:pt x="10510" y="28570"/>
                </a:lnTo>
                <a:lnTo>
                  <a:pt x="10520" y="28560"/>
                </a:lnTo>
                <a:lnTo>
                  <a:pt x="10510" y="28550"/>
                </a:lnTo>
                <a:lnTo>
                  <a:pt x="10510" y="28540"/>
                </a:lnTo>
                <a:lnTo>
                  <a:pt x="10520" y="28540"/>
                </a:lnTo>
                <a:lnTo>
                  <a:pt x="10520" y="28550"/>
                </a:lnTo>
                <a:lnTo>
                  <a:pt x="10530" y="28550"/>
                </a:lnTo>
                <a:lnTo>
                  <a:pt x="10540" y="28550"/>
                </a:lnTo>
                <a:lnTo>
                  <a:pt x="10540" y="28540"/>
                </a:lnTo>
                <a:lnTo>
                  <a:pt x="10550" y="28530"/>
                </a:lnTo>
                <a:lnTo>
                  <a:pt x="10560" y="28530"/>
                </a:lnTo>
                <a:lnTo>
                  <a:pt x="10560" y="28520"/>
                </a:lnTo>
                <a:lnTo>
                  <a:pt x="10560" y="28510"/>
                </a:lnTo>
                <a:lnTo>
                  <a:pt x="10560" y="28500"/>
                </a:lnTo>
                <a:lnTo>
                  <a:pt x="10570" y="28500"/>
                </a:lnTo>
                <a:lnTo>
                  <a:pt x="10580" y="28490"/>
                </a:lnTo>
                <a:lnTo>
                  <a:pt x="10580" y="28480"/>
                </a:lnTo>
                <a:lnTo>
                  <a:pt x="10580" y="28470"/>
                </a:lnTo>
                <a:lnTo>
                  <a:pt x="10590" y="28470"/>
                </a:lnTo>
                <a:lnTo>
                  <a:pt x="10590" y="28460"/>
                </a:lnTo>
                <a:lnTo>
                  <a:pt x="10580" y="28440"/>
                </a:lnTo>
                <a:lnTo>
                  <a:pt x="10570" y="28430"/>
                </a:lnTo>
                <a:lnTo>
                  <a:pt x="10570" y="28420"/>
                </a:lnTo>
                <a:lnTo>
                  <a:pt x="10570" y="28410"/>
                </a:lnTo>
                <a:lnTo>
                  <a:pt x="10580" y="28400"/>
                </a:lnTo>
                <a:lnTo>
                  <a:pt x="10590" y="28390"/>
                </a:lnTo>
                <a:lnTo>
                  <a:pt x="10610" y="28370"/>
                </a:lnTo>
                <a:lnTo>
                  <a:pt x="10620" y="28350"/>
                </a:lnTo>
                <a:lnTo>
                  <a:pt x="10630" y="28330"/>
                </a:lnTo>
                <a:lnTo>
                  <a:pt x="10640" y="28310"/>
                </a:lnTo>
                <a:lnTo>
                  <a:pt x="10650" y="28290"/>
                </a:lnTo>
                <a:lnTo>
                  <a:pt x="10660" y="28270"/>
                </a:lnTo>
                <a:lnTo>
                  <a:pt x="10670" y="28270"/>
                </a:lnTo>
                <a:lnTo>
                  <a:pt x="10680" y="28260"/>
                </a:lnTo>
                <a:lnTo>
                  <a:pt x="10680" y="28250"/>
                </a:lnTo>
                <a:lnTo>
                  <a:pt x="10690" y="28250"/>
                </a:lnTo>
                <a:lnTo>
                  <a:pt x="10680" y="28250"/>
                </a:lnTo>
                <a:lnTo>
                  <a:pt x="10670" y="28250"/>
                </a:lnTo>
                <a:lnTo>
                  <a:pt x="10670" y="28240"/>
                </a:lnTo>
                <a:lnTo>
                  <a:pt x="10690" y="28230"/>
                </a:lnTo>
                <a:lnTo>
                  <a:pt x="10700" y="28230"/>
                </a:lnTo>
                <a:lnTo>
                  <a:pt x="10690" y="28220"/>
                </a:lnTo>
                <a:lnTo>
                  <a:pt x="10670" y="28230"/>
                </a:lnTo>
                <a:lnTo>
                  <a:pt x="10670" y="28220"/>
                </a:lnTo>
                <a:lnTo>
                  <a:pt x="10670" y="28210"/>
                </a:lnTo>
                <a:lnTo>
                  <a:pt x="10680" y="28200"/>
                </a:lnTo>
                <a:lnTo>
                  <a:pt x="10690" y="28200"/>
                </a:lnTo>
                <a:lnTo>
                  <a:pt x="10700" y="28200"/>
                </a:lnTo>
                <a:lnTo>
                  <a:pt x="10690" y="28190"/>
                </a:lnTo>
                <a:lnTo>
                  <a:pt x="10690" y="28180"/>
                </a:lnTo>
                <a:lnTo>
                  <a:pt x="10700" y="28170"/>
                </a:lnTo>
                <a:lnTo>
                  <a:pt x="10710" y="28170"/>
                </a:lnTo>
                <a:lnTo>
                  <a:pt x="10700" y="28170"/>
                </a:lnTo>
                <a:lnTo>
                  <a:pt x="10690" y="28170"/>
                </a:lnTo>
                <a:lnTo>
                  <a:pt x="10690" y="28160"/>
                </a:lnTo>
                <a:lnTo>
                  <a:pt x="10690" y="28150"/>
                </a:lnTo>
                <a:lnTo>
                  <a:pt x="10700" y="28150"/>
                </a:lnTo>
                <a:lnTo>
                  <a:pt x="10710" y="28150"/>
                </a:lnTo>
                <a:lnTo>
                  <a:pt x="10710" y="28140"/>
                </a:lnTo>
                <a:lnTo>
                  <a:pt x="10700" y="28140"/>
                </a:lnTo>
                <a:lnTo>
                  <a:pt x="10690" y="28140"/>
                </a:lnTo>
                <a:lnTo>
                  <a:pt x="10680" y="28150"/>
                </a:lnTo>
                <a:lnTo>
                  <a:pt x="10680" y="28140"/>
                </a:lnTo>
                <a:lnTo>
                  <a:pt x="10690" y="28130"/>
                </a:lnTo>
                <a:lnTo>
                  <a:pt x="10700" y="28130"/>
                </a:lnTo>
                <a:lnTo>
                  <a:pt x="10700" y="28120"/>
                </a:lnTo>
                <a:lnTo>
                  <a:pt x="10690" y="28120"/>
                </a:lnTo>
                <a:lnTo>
                  <a:pt x="10700" y="28100"/>
                </a:lnTo>
                <a:lnTo>
                  <a:pt x="10710" y="28090"/>
                </a:lnTo>
                <a:lnTo>
                  <a:pt x="10720" y="28090"/>
                </a:lnTo>
                <a:lnTo>
                  <a:pt x="10730" y="28080"/>
                </a:lnTo>
                <a:lnTo>
                  <a:pt x="10720" y="28070"/>
                </a:lnTo>
                <a:lnTo>
                  <a:pt x="10730" y="28060"/>
                </a:lnTo>
                <a:lnTo>
                  <a:pt x="10740" y="28050"/>
                </a:lnTo>
                <a:lnTo>
                  <a:pt x="10750" y="28050"/>
                </a:lnTo>
                <a:lnTo>
                  <a:pt x="10750" y="28040"/>
                </a:lnTo>
                <a:lnTo>
                  <a:pt x="10740" y="28030"/>
                </a:lnTo>
                <a:lnTo>
                  <a:pt x="10740" y="28020"/>
                </a:lnTo>
                <a:lnTo>
                  <a:pt x="10750" y="28020"/>
                </a:lnTo>
                <a:lnTo>
                  <a:pt x="10760" y="28020"/>
                </a:lnTo>
                <a:lnTo>
                  <a:pt x="10770" y="28010"/>
                </a:lnTo>
                <a:lnTo>
                  <a:pt x="10780" y="28010"/>
                </a:lnTo>
                <a:lnTo>
                  <a:pt x="10790" y="28010"/>
                </a:lnTo>
                <a:lnTo>
                  <a:pt x="10790" y="27990"/>
                </a:lnTo>
                <a:lnTo>
                  <a:pt x="10790" y="27980"/>
                </a:lnTo>
                <a:lnTo>
                  <a:pt x="10810" y="27980"/>
                </a:lnTo>
                <a:lnTo>
                  <a:pt x="10810" y="27990"/>
                </a:lnTo>
                <a:lnTo>
                  <a:pt x="10810" y="27980"/>
                </a:lnTo>
                <a:lnTo>
                  <a:pt x="10810" y="27970"/>
                </a:lnTo>
                <a:lnTo>
                  <a:pt x="10820" y="27970"/>
                </a:lnTo>
                <a:lnTo>
                  <a:pt x="10830" y="27970"/>
                </a:lnTo>
                <a:lnTo>
                  <a:pt x="10830" y="27960"/>
                </a:lnTo>
                <a:lnTo>
                  <a:pt x="10830" y="27950"/>
                </a:lnTo>
                <a:lnTo>
                  <a:pt x="10840" y="27960"/>
                </a:lnTo>
                <a:lnTo>
                  <a:pt x="10850" y="27960"/>
                </a:lnTo>
                <a:lnTo>
                  <a:pt x="10860" y="27950"/>
                </a:lnTo>
                <a:lnTo>
                  <a:pt x="10870" y="27950"/>
                </a:lnTo>
                <a:lnTo>
                  <a:pt x="10870" y="27940"/>
                </a:lnTo>
                <a:lnTo>
                  <a:pt x="10870" y="27930"/>
                </a:lnTo>
                <a:lnTo>
                  <a:pt x="10880" y="27940"/>
                </a:lnTo>
                <a:lnTo>
                  <a:pt x="10890" y="27940"/>
                </a:lnTo>
                <a:lnTo>
                  <a:pt x="10890" y="27930"/>
                </a:lnTo>
                <a:lnTo>
                  <a:pt x="10900" y="27930"/>
                </a:lnTo>
                <a:lnTo>
                  <a:pt x="10920" y="27930"/>
                </a:lnTo>
                <a:lnTo>
                  <a:pt x="10930" y="27940"/>
                </a:lnTo>
                <a:lnTo>
                  <a:pt x="10940" y="27940"/>
                </a:lnTo>
                <a:lnTo>
                  <a:pt x="10950" y="27940"/>
                </a:lnTo>
                <a:lnTo>
                  <a:pt x="10960" y="27940"/>
                </a:lnTo>
                <a:lnTo>
                  <a:pt x="10970" y="27940"/>
                </a:lnTo>
                <a:lnTo>
                  <a:pt x="10980" y="27950"/>
                </a:lnTo>
                <a:lnTo>
                  <a:pt x="10990" y="27950"/>
                </a:lnTo>
                <a:lnTo>
                  <a:pt x="10980" y="27960"/>
                </a:lnTo>
                <a:lnTo>
                  <a:pt x="10980" y="27970"/>
                </a:lnTo>
                <a:lnTo>
                  <a:pt x="10970" y="27970"/>
                </a:lnTo>
                <a:lnTo>
                  <a:pt x="10980" y="27980"/>
                </a:lnTo>
                <a:lnTo>
                  <a:pt x="10980" y="27990"/>
                </a:lnTo>
                <a:lnTo>
                  <a:pt x="10990" y="27990"/>
                </a:lnTo>
                <a:lnTo>
                  <a:pt x="11000" y="27980"/>
                </a:lnTo>
                <a:lnTo>
                  <a:pt x="11010" y="27960"/>
                </a:lnTo>
                <a:lnTo>
                  <a:pt x="11020" y="27950"/>
                </a:lnTo>
                <a:lnTo>
                  <a:pt x="11030" y="27950"/>
                </a:lnTo>
                <a:lnTo>
                  <a:pt x="11050" y="27940"/>
                </a:lnTo>
                <a:lnTo>
                  <a:pt x="11070" y="27940"/>
                </a:lnTo>
                <a:lnTo>
                  <a:pt x="11080" y="27940"/>
                </a:lnTo>
                <a:lnTo>
                  <a:pt x="11100" y="27940"/>
                </a:lnTo>
                <a:lnTo>
                  <a:pt x="11110" y="27940"/>
                </a:lnTo>
                <a:lnTo>
                  <a:pt x="11120" y="27940"/>
                </a:lnTo>
                <a:lnTo>
                  <a:pt x="11130" y="27940"/>
                </a:lnTo>
                <a:lnTo>
                  <a:pt x="11150" y="27950"/>
                </a:lnTo>
                <a:lnTo>
                  <a:pt x="11160" y="27950"/>
                </a:lnTo>
                <a:lnTo>
                  <a:pt x="11180" y="27960"/>
                </a:lnTo>
                <a:lnTo>
                  <a:pt x="11190" y="27960"/>
                </a:lnTo>
                <a:lnTo>
                  <a:pt x="11200" y="27960"/>
                </a:lnTo>
                <a:lnTo>
                  <a:pt x="11210" y="27970"/>
                </a:lnTo>
                <a:lnTo>
                  <a:pt x="11220" y="27980"/>
                </a:lnTo>
                <a:lnTo>
                  <a:pt x="11210" y="27980"/>
                </a:lnTo>
                <a:lnTo>
                  <a:pt x="11210" y="27990"/>
                </a:lnTo>
                <a:lnTo>
                  <a:pt x="11200" y="28000"/>
                </a:lnTo>
                <a:lnTo>
                  <a:pt x="11210" y="28010"/>
                </a:lnTo>
                <a:lnTo>
                  <a:pt x="11210" y="28030"/>
                </a:lnTo>
                <a:lnTo>
                  <a:pt x="11220" y="28040"/>
                </a:lnTo>
                <a:lnTo>
                  <a:pt x="11230" y="28040"/>
                </a:lnTo>
                <a:lnTo>
                  <a:pt x="11240" y="28050"/>
                </a:lnTo>
                <a:lnTo>
                  <a:pt x="11250" y="28050"/>
                </a:lnTo>
                <a:lnTo>
                  <a:pt x="11260" y="28050"/>
                </a:lnTo>
                <a:lnTo>
                  <a:pt x="11270" y="28070"/>
                </a:lnTo>
                <a:lnTo>
                  <a:pt x="11270" y="28080"/>
                </a:lnTo>
                <a:lnTo>
                  <a:pt x="11280" y="28070"/>
                </a:lnTo>
                <a:lnTo>
                  <a:pt x="11290" y="28060"/>
                </a:lnTo>
                <a:lnTo>
                  <a:pt x="11300" y="28070"/>
                </a:lnTo>
                <a:lnTo>
                  <a:pt x="11310" y="28070"/>
                </a:lnTo>
                <a:lnTo>
                  <a:pt x="11310" y="28090"/>
                </a:lnTo>
                <a:lnTo>
                  <a:pt x="11300" y="28100"/>
                </a:lnTo>
                <a:lnTo>
                  <a:pt x="11300" y="28110"/>
                </a:lnTo>
                <a:lnTo>
                  <a:pt x="11300" y="28120"/>
                </a:lnTo>
                <a:lnTo>
                  <a:pt x="11310" y="28120"/>
                </a:lnTo>
                <a:lnTo>
                  <a:pt x="11320" y="28110"/>
                </a:lnTo>
                <a:lnTo>
                  <a:pt x="11330" y="28110"/>
                </a:lnTo>
                <a:lnTo>
                  <a:pt x="11340" y="28100"/>
                </a:lnTo>
                <a:lnTo>
                  <a:pt x="11340" y="28090"/>
                </a:lnTo>
                <a:lnTo>
                  <a:pt x="11330" y="28090"/>
                </a:lnTo>
                <a:lnTo>
                  <a:pt x="11330" y="28080"/>
                </a:lnTo>
                <a:lnTo>
                  <a:pt x="11340" y="28060"/>
                </a:lnTo>
                <a:lnTo>
                  <a:pt x="11350" y="28060"/>
                </a:lnTo>
                <a:lnTo>
                  <a:pt x="11360" y="28060"/>
                </a:lnTo>
                <a:lnTo>
                  <a:pt x="11360" y="28050"/>
                </a:lnTo>
                <a:lnTo>
                  <a:pt x="11360" y="28040"/>
                </a:lnTo>
                <a:lnTo>
                  <a:pt x="11360" y="28030"/>
                </a:lnTo>
                <a:lnTo>
                  <a:pt x="11370" y="28020"/>
                </a:lnTo>
                <a:lnTo>
                  <a:pt x="11360" y="28020"/>
                </a:lnTo>
                <a:lnTo>
                  <a:pt x="11380" y="28010"/>
                </a:lnTo>
                <a:lnTo>
                  <a:pt x="11390" y="28000"/>
                </a:lnTo>
                <a:lnTo>
                  <a:pt x="11410" y="27990"/>
                </a:lnTo>
                <a:lnTo>
                  <a:pt x="11410" y="27960"/>
                </a:lnTo>
                <a:lnTo>
                  <a:pt x="11410" y="27930"/>
                </a:lnTo>
                <a:lnTo>
                  <a:pt x="11400" y="27910"/>
                </a:lnTo>
                <a:lnTo>
                  <a:pt x="11390" y="27900"/>
                </a:lnTo>
                <a:lnTo>
                  <a:pt x="11400" y="27860"/>
                </a:lnTo>
                <a:lnTo>
                  <a:pt x="11400" y="27850"/>
                </a:lnTo>
                <a:lnTo>
                  <a:pt x="11400" y="27840"/>
                </a:lnTo>
                <a:lnTo>
                  <a:pt x="11400" y="27830"/>
                </a:lnTo>
                <a:lnTo>
                  <a:pt x="11390" y="27830"/>
                </a:lnTo>
                <a:lnTo>
                  <a:pt x="11380" y="27820"/>
                </a:lnTo>
                <a:lnTo>
                  <a:pt x="11370" y="27820"/>
                </a:lnTo>
                <a:lnTo>
                  <a:pt x="11370" y="27810"/>
                </a:lnTo>
                <a:lnTo>
                  <a:pt x="11360" y="27800"/>
                </a:lnTo>
                <a:lnTo>
                  <a:pt x="11350" y="27780"/>
                </a:lnTo>
                <a:lnTo>
                  <a:pt x="11360" y="27770"/>
                </a:lnTo>
                <a:lnTo>
                  <a:pt x="11360" y="27760"/>
                </a:lnTo>
                <a:lnTo>
                  <a:pt x="11360" y="27750"/>
                </a:lnTo>
                <a:lnTo>
                  <a:pt x="11360" y="27740"/>
                </a:lnTo>
                <a:lnTo>
                  <a:pt x="11360" y="27730"/>
                </a:lnTo>
                <a:lnTo>
                  <a:pt x="11350" y="27710"/>
                </a:lnTo>
                <a:lnTo>
                  <a:pt x="11340" y="27700"/>
                </a:lnTo>
                <a:lnTo>
                  <a:pt x="11340" y="27690"/>
                </a:lnTo>
                <a:lnTo>
                  <a:pt x="11340" y="27680"/>
                </a:lnTo>
                <a:lnTo>
                  <a:pt x="11330" y="27680"/>
                </a:lnTo>
                <a:lnTo>
                  <a:pt x="11340" y="27680"/>
                </a:lnTo>
                <a:lnTo>
                  <a:pt x="11330" y="27680"/>
                </a:lnTo>
                <a:lnTo>
                  <a:pt x="11330" y="27660"/>
                </a:lnTo>
                <a:lnTo>
                  <a:pt x="11330" y="27650"/>
                </a:lnTo>
                <a:lnTo>
                  <a:pt x="11320" y="27650"/>
                </a:lnTo>
                <a:lnTo>
                  <a:pt x="11320" y="27640"/>
                </a:lnTo>
                <a:lnTo>
                  <a:pt x="11310" y="27640"/>
                </a:lnTo>
                <a:lnTo>
                  <a:pt x="11310" y="27630"/>
                </a:lnTo>
                <a:lnTo>
                  <a:pt x="11310" y="27620"/>
                </a:lnTo>
                <a:lnTo>
                  <a:pt x="11310" y="27610"/>
                </a:lnTo>
                <a:lnTo>
                  <a:pt x="11310" y="27600"/>
                </a:lnTo>
                <a:lnTo>
                  <a:pt x="11320" y="27600"/>
                </a:lnTo>
                <a:lnTo>
                  <a:pt x="11320" y="27590"/>
                </a:lnTo>
                <a:lnTo>
                  <a:pt x="11310" y="27580"/>
                </a:lnTo>
                <a:lnTo>
                  <a:pt x="11310" y="27570"/>
                </a:lnTo>
                <a:lnTo>
                  <a:pt x="11310" y="27560"/>
                </a:lnTo>
                <a:lnTo>
                  <a:pt x="11310" y="27550"/>
                </a:lnTo>
                <a:lnTo>
                  <a:pt x="11300" y="27550"/>
                </a:lnTo>
                <a:lnTo>
                  <a:pt x="11300" y="27540"/>
                </a:lnTo>
                <a:lnTo>
                  <a:pt x="11290" y="27540"/>
                </a:lnTo>
                <a:lnTo>
                  <a:pt x="11280" y="27540"/>
                </a:lnTo>
                <a:lnTo>
                  <a:pt x="11260" y="27530"/>
                </a:lnTo>
                <a:lnTo>
                  <a:pt x="11250" y="27530"/>
                </a:lnTo>
                <a:lnTo>
                  <a:pt x="11250" y="27520"/>
                </a:lnTo>
                <a:lnTo>
                  <a:pt x="11240" y="27500"/>
                </a:lnTo>
                <a:lnTo>
                  <a:pt x="11230" y="27490"/>
                </a:lnTo>
                <a:lnTo>
                  <a:pt x="11230" y="27480"/>
                </a:lnTo>
                <a:lnTo>
                  <a:pt x="11230" y="27460"/>
                </a:lnTo>
                <a:lnTo>
                  <a:pt x="11240" y="27450"/>
                </a:lnTo>
                <a:lnTo>
                  <a:pt x="11250" y="27450"/>
                </a:lnTo>
                <a:lnTo>
                  <a:pt x="11260" y="27440"/>
                </a:lnTo>
                <a:lnTo>
                  <a:pt x="11260" y="27430"/>
                </a:lnTo>
                <a:lnTo>
                  <a:pt x="11260" y="27420"/>
                </a:lnTo>
                <a:lnTo>
                  <a:pt x="11250" y="27420"/>
                </a:lnTo>
                <a:lnTo>
                  <a:pt x="11240" y="27420"/>
                </a:lnTo>
                <a:lnTo>
                  <a:pt x="11230" y="27420"/>
                </a:lnTo>
                <a:lnTo>
                  <a:pt x="11220" y="27410"/>
                </a:lnTo>
                <a:lnTo>
                  <a:pt x="11230" y="27400"/>
                </a:lnTo>
                <a:lnTo>
                  <a:pt x="11240" y="27400"/>
                </a:lnTo>
                <a:lnTo>
                  <a:pt x="11230" y="27390"/>
                </a:lnTo>
                <a:lnTo>
                  <a:pt x="11240" y="27380"/>
                </a:lnTo>
                <a:lnTo>
                  <a:pt x="11250" y="27380"/>
                </a:lnTo>
                <a:lnTo>
                  <a:pt x="11260" y="27360"/>
                </a:lnTo>
                <a:lnTo>
                  <a:pt x="11260" y="27350"/>
                </a:lnTo>
                <a:lnTo>
                  <a:pt x="11270" y="27340"/>
                </a:lnTo>
                <a:lnTo>
                  <a:pt x="11280" y="27330"/>
                </a:lnTo>
                <a:lnTo>
                  <a:pt x="11290" y="27330"/>
                </a:lnTo>
                <a:lnTo>
                  <a:pt x="11300" y="27330"/>
                </a:lnTo>
                <a:lnTo>
                  <a:pt x="11310" y="27320"/>
                </a:lnTo>
                <a:lnTo>
                  <a:pt x="11310" y="27310"/>
                </a:lnTo>
                <a:lnTo>
                  <a:pt x="11310" y="27300"/>
                </a:lnTo>
                <a:lnTo>
                  <a:pt x="11320" y="27290"/>
                </a:lnTo>
                <a:lnTo>
                  <a:pt x="11330" y="27290"/>
                </a:lnTo>
                <a:lnTo>
                  <a:pt x="11330" y="27280"/>
                </a:lnTo>
                <a:lnTo>
                  <a:pt x="11320" y="27280"/>
                </a:lnTo>
                <a:lnTo>
                  <a:pt x="11320" y="27270"/>
                </a:lnTo>
                <a:lnTo>
                  <a:pt x="11330" y="27260"/>
                </a:lnTo>
                <a:lnTo>
                  <a:pt x="11340" y="27260"/>
                </a:lnTo>
                <a:lnTo>
                  <a:pt x="11350" y="27250"/>
                </a:lnTo>
                <a:lnTo>
                  <a:pt x="11350" y="27240"/>
                </a:lnTo>
                <a:lnTo>
                  <a:pt x="11360" y="27230"/>
                </a:lnTo>
                <a:lnTo>
                  <a:pt x="11350" y="27220"/>
                </a:lnTo>
                <a:lnTo>
                  <a:pt x="11340" y="27220"/>
                </a:lnTo>
                <a:lnTo>
                  <a:pt x="11340" y="27210"/>
                </a:lnTo>
                <a:lnTo>
                  <a:pt x="11350" y="27200"/>
                </a:lnTo>
                <a:lnTo>
                  <a:pt x="11350" y="27190"/>
                </a:lnTo>
                <a:lnTo>
                  <a:pt x="11360" y="27190"/>
                </a:lnTo>
                <a:lnTo>
                  <a:pt x="11370" y="27180"/>
                </a:lnTo>
                <a:lnTo>
                  <a:pt x="11370" y="27170"/>
                </a:lnTo>
                <a:lnTo>
                  <a:pt x="11380" y="27160"/>
                </a:lnTo>
                <a:lnTo>
                  <a:pt x="11380" y="27170"/>
                </a:lnTo>
                <a:lnTo>
                  <a:pt x="11400" y="27180"/>
                </a:lnTo>
                <a:lnTo>
                  <a:pt x="11410" y="27170"/>
                </a:lnTo>
                <a:lnTo>
                  <a:pt x="11400" y="27160"/>
                </a:lnTo>
                <a:lnTo>
                  <a:pt x="11400" y="27140"/>
                </a:lnTo>
                <a:lnTo>
                  <a:pt x="11390" y="27140"/>
                </a:lnTo>
                <a:lnTo>
                  <a:pt x="11390" y="27130"/>
                </a:lnTo>
                <a:lnTo>
                  <a:pt x="11380" y="27130"/>
                </a:lnTo>
                <a:lnTo>
                  <a:pt x="11380" y="27120"/>
                </a:lnTo>
                <a:lnTo>
                  <a:pt x="11380" y="27110"/>
                </a:lnTo>
                <a:lnTo>
                  <a:pt x="11390" y="27110"/>
                </a:lnTo>
                <a:lnTo>
                  <a:pt x="11400" y="27110"/>
                </a:lnTo>
                <a:lnTo>
                  <a:pt x="11410" y="27110"/>
                </a:lnTo>
                <a:lnTo>
                  <a:pt x="11420" y="27110"/>
                </a:lnTo>
                <a:lnTo>
                  <a:pt x="11420" y="27100"/>
                </a:lnTo>
                <a:lnTo>
                  <a:pt x="11430" y="27090"/>
                </a:lnTo>
                <a:lnTo>
                  <a:pt x="11420" y="27080"/>
                </a:lnTo>
                <a:lnTo>
                  <a:pt x="11420" y="27070"/>
                </a:lnTo>
                <a:lnTo>
                  <a:pt x="11410" y="27060"/>
                </a:lnTo>
                <a:lnTo>
                  <a:pt x="11400" y="27050"/>
                </a:lnTo>
                <a:lnTo>
                  <a:pt x="11400" y="27040"/>
                </a:lnTo>
                <a:lnTo>
                  <a:pt x="11410" y="27030"/>
                </a:lnTo>
                <a:lnTo>
                  <a:pt x="11410" y="27020"/>
                </a:lnTo>
                <a:lnTo>
                  <a:pt x="11420" y="27010"/>
                </a:lnTo>
                <a:lnTo>
                  <a:pt x="11430" y="27010"/>
                </a:lnTo>
                <a:lnTo>
                  <a:pt x="11430" y="27000"/>
                </a:lnTo>
                <a:lnTo>
                  <a:pt x="11440" y="26990"/>
                </a:lnTo>
                <a:lnTo>
                  <a:pt x="11440" y="27000"/>
                </a:lnTo>
                <a:lnTo>
                  <a:pt x="11450" y="27000"/>
                </a:lnTo>
                <a:lnTo>
                  <a:pt x="11460" y="26990"/>
                </a:lnTo>
                <a:lnTo>
                  <a:pt x="11450" y="26980"/>
                </a:lnTo>
                <a:lnTo>
                  <a:pt x="11460" y="26960"/>
                </a:lnTo>
                <a:lnTo>
                  <a:pt x="11460" y="26950"/>
                </a:lnTo>
                <a:lnTo>
                  <a:pt x="11460" y="26940"/>
                </a:lnTo>
                <a:lnTo>
                  <a:pt x="11460" y="26930"/>
                </a:lnTo>
                <a:lnTo>
                  <a:pt x="11460" y="26920"/>
                </a:lnTo>
                <a:lnTo>
                  <a:pt x="11460" y="26910"/>
                </a:lnTo>
                <a:lnTo>
                  <a:pt x="11470" y="26900"/>
                </a:lnTo>
                <a:lnTo>
                  <a:pt x="11480" y="26890"/>
                </a:lnTo>
                <a:lnTo>
                  <a:pt x="11490" y="26890"/>
                </a:lnTo>
                <a:lnTo>
                  <a:pt x="11490" y="26880"/>
                </a:lnTo>
                <a:lnTo>
                  <a:pt x="11490" y="26870"/>
                </a:lnTo>
                <a:lnTo>
                  <a:pt x="11490" y="26850"/>
                </a:lnTo>
                <a:lnTo>
                  <a:pt x="11500" y="26840"/>
                </a:lnTo>
                <a:lnTo>
                  <a:pt x="11510" y="26820"/>
                </a:lnTo>
                <a:lnTo>
                  <a:pt x="11510" y="26810"/>
                </a:lnTo>
                <a:lnTo>
                  <a:pt x="11510" y="26800"/>
                </a:lnTo>
                <a:lnTo>
                  <a:pt x="11520" y="26790"/>
                </a:lnTo>
                <a:lnTo>
                  <a:pt x="11540" y="26790"/>
                </a:lnTo>
                <a:lnTo>
                  <a:pt x="11550" y="26790"/>
                </a:lnTo>
                <a:lnTo>
                  <a:pt x="11560" y="26790"/>
                </a:lnTo>
                <a:lnTo>
                  <a:pt x="11560" y="26780"/>
                </a:lnTo>
                <a:lnTo>
                  <a:pt x="11550" y="26770"/>
                </a:lnTo>
                <a:lnTo>
                  <a:pt x="11550" y="26760"/>
                </a:lnTo>
                <a:lnTo>
                  <a:pt x="11560" y="26760"/>
                </a:lnTo>
                <a:lnTo>
                  <a:pt x="11580" y="26750"/>
                </a:lnTo>
                <a:lnTo>
                  <a:pt x="11580" y="26740"/>
                </a:lnTo>
                <a:lnTo>
                  <a:pt x="11570" y="26730"/>
                </a:lnTo>
                <a:lnTo>
                  <a:pt x="11580" y="26730"/>
                </a:lnTo>
                <a:lnTo>
                  <a:pt x="11590" y="26730"/>
                </a:lnTo>
                <a:lnTo>
                  <a:pt x="11600" y="26720"/>
                </a:lnTo>
                <a:lnTo>
                  <a:pt x="11600" y="26710"/>
                </a:lnTo>
                <a:lnTo>
                  <a:pt x="11600" y="26700"/>
                </a:lnTo>
                <a:lnTo>
                  <a:pt x="11610" y="26700"/>
                </a:lnTo>
                <a:lnTo>
                  <a:pt x="11610" y="26690"/>
                </a:lnTo>
                <a:lnTo>
                  <a:pt x="11610" y="26680"/>
                </a:lnTo>
                <a:lnTo>
                  <a:pt x="11590" y="26680"/>
                </a:lnTo>
                <a:lnTo>
                  <a:pt x="11580" y="26670"/>
                </a:lnTo>
                <a:lnTo>
                  <a:pt x="11580" y="26660"/>
                </a:lnTo>
                <a:lnTo>
                  <a:pt x="11580" y="26650"/>
                </a:lnTo>
                <a:lnTo>
                  <a:pt x="11590" y="26640"/>
                </a:lnTo>
                <a:lnTo>
                  <a:pt x="11610" y="26630"/>
                </a:lnTo>
                <a:lnTo>
                  <a:pt x="11630" y="26620"/>
                </a:lnTo>
                <a:lnTo>
                  <a:pt x="11640" y="26610"/>
                </a:lnTo>
                <a:lnTo>
                  <a:pt x="11650" y="26610"/>
                </a:lnTo>
                <a:lnTo>
                  <a:pt x="11670" y="26620"/>
                </a:lnTo>
                <a:lnTo>
                  <a:pt x="11680" y="26610"/>
                </a:lnTo>
                <a:lnTo>
                  <a:pt x="11690" y="26610"/>
                </a:lnTo>
                <a:lnTo>
                  <a:pt x="11700" y="26590"/>
                </a:lnTo>
                <a:lnTo>
                  <a:pt x="11710" y="26590"/>
                </a:lnTo>
                <a:lnTo>
                  <a:pt x="11720" y="26580"/>
                </a:lnTo>
                <a:lnTo>
                  <a:pt x="11720" y="26560"/>
                </a:lnTo>
                <a:lnTo>
                  <a:pt x="11720" y="26550"/>
                </a:lnTo>
                <a:lnTo>
                  <a:pt x="11730" y="26540"/>
                </a:lnTo>
                <a:lnTo>
                  <a:pt x="11730" y="26550"/>
                </a:lnTo>
                <a:lnTo>
                  <a:pt x="11740" y="26560"/>
                </a:lnTo>
                <a:lnTo>
                  <a:pt x="11750" y="26550"/>
                </a:lnTo>
                <a:lnTo>
                  <a:pt x="11750" y="26540"/>
                </a:lnTo>
                <a:lnTo>
                  <a:pt x="11760" y="26540"/>
                </a:lnTo>
                <a:lnTo>
                  <a:pt x="11760" y="26530"/>
                </a:lnTo>
                <a:lnTo>
                  <a:pt x="11760" y="26520"/>
                </a:lnTo>
                <a:lnTo>
                  <a:pt x="11760" y="26510"/>
                </a:lnTo>
                <a:lnTo>
                  <a:pt x="11770" y="26510"/>
                </a:lnTo>
                <a:lnTo>
                  <a:pt x="11780" y="26510"/>
                </a:lnTo>
                <a:lnTo>
                  <a:pt x="11800" y="26500"/>
                </a:lnTo>
                <a:lnTo>
                  <a:pt x="11790" y="26500"/>
                </a:lnTo>
                <a:lnTo>
                  <a:pt x="11790" y="26490"/>
                </a:lnTo>
                <a:lnTo>
                  <a:pt x="11790" y="26480"/>
                </a:lnTo>
                <a:lnTo>
                  <a:pt x="11790" y="26470"/>
                </a:lnTo>
                <a:lnTo>
                  <a:pt x="11780" y="26470"/>
                </a:lnTo>
                <a:lnTo>
                  <a:pt x="11780" y="26460"/>
                </a:lnTo>
                <a:lnTo>
                  <a:pt x="11790" y="26460"/>
                </a:lnTo>
                <a:lnTo>
                  <a:pt x="11790" y="26450"/>
                </a:lnTo>
                <a:lnTo>
                  <a:pt x="11800" y="26440"/>
                </a:lnTo>
                <a:lnTo>
                  <a:pt x="11800" y="26430"/>
                </a:lnTo>
                <a:lnTo>
                  <a:pt x="11790" y="26430"/>
                </a:lnTo>
                <a:lnTo>
                  <a:pt x="11790" y="26420"/>
                </a:lnTo>
                <a:lnTo>
                  <a:pt x="11800" y="26410"/>
                </a:lnTo>
                <a:lnTo>
                  <a:pt x="11810" y="26410"/>
                </a:lnTo>
                <a:lnTo>
                  <a:pt x="11810" y="26400"/>
                </a:lnTo>
                <a:lnTo>
                  <a:pt x="11810" y="26390"/>
                </a:lnTo>
                <a:lnTo>
                  <a:pt x="11800" y="26380"/>
                </a:lnTo>
                <a:lnTo>
                  <a:pt x="11790" y="26380"/>
                </a:lnTo>
                <a:lnTo>
                  <a:pt x="11780" y="26380"/>
                </a:lnTo>
                <a:lnTo>
                  <a:pt x="11770" y="26390"/>
                </a:lnTo>
                <a:lnTo>
                  <a:pt x="11760" y="26390"/>
                </a:lnTo>
                <a:lnTo>
                  <a:pt x="11760" y="26370"/>
                </a:lnTo>
                <a:lnTo>
                  <a:pt x="11760" y="26360"/>
                </a:lnTo>
                <a:lnTo>
                  <a:pt x="11770" y="26360"/>
                </a:lnTo>
                <a:lnTo>
                  <a:pt x="11780" y="26350"/>
                </a:lnTo>
                <a:lnTo>
                  <a:pt x="11780" y="26340"/>
                </a:lnTo>
                <a:lnTo>
                  <a:pt x="11790" y="26320"/>
                </a:lnTo>
                <a:lnTo>
                  <a:pt x="11790" y="26310"/>
                </a:lnTo>
                <a:lnTo>
                  <a:pt x="11800" y="26310"/>
                </a:lnTo>
                <a:lnTo>
                  <a:pt x="11800" y="26300"/>
                </a:lnTo>
                <a:lnTo>
                  <a:pt x="11790" y="26300"/>
                </a:lnTo>
                <a:lnTo>
                  <a:pt x="11790" y="26290"/>
                </a:lnTo>
                <a:lnTo>
                  <a:pt x="11790" y="26280"/>
                </a:lnTo>
                <a:lnTo>
                  <a:pt x="11800" y="26270"/>
                </a:lnTo>
                <a:lnTo>
                  <a:pt x="11800" y="26260"/>
                </a:lnTo>
                <a:lnTo>
                  <a:pt x="11770" y="26250"/>
                </a:lnTo>
                <a:lnTo>
                  <a:pt x="11770" y="26260"/>
                </a:lnTo>
                <a:lnTo>
                  <a:pt x="11760" y="26260"/>
                </a:lnTo>
                <a:lnTo>
                  <a:pt x="11740" y="26260"/>
                </a:lnTo>
                <a:lnTo>
                  <a:pt x="11740" y="26250"/>
                </a:lnTo>
                <a:lnTo>
                  <a:pt x="11730" y="26250"/>
                </a:lnTo>
                <a:lnTo>
                  <a:pt x="11730" y="26230"/>
                </a:lnTo>
                <a:lnTo>
                  <a:pt x="11720" y="26200"/>
                </a:lnTo>
                <a:lnTo>
                  <a:pt x="11720" y="26190"/>
                </a:lnTo>
                <a:lnTo>
                  <a:pt x="11710" y="26180"/>
                </a:lnTo>
                <a:lnTo>
                  <a:pt x="11720" y="26180"/>
                </a:lnTo>
                <a:lnTo>
                  <a:pt x="11730" y="26170"/>
                </a:lnTo>
                <a:lnTo>
                  <a:pt x="11730" y="26160"/>
                </a:lnTo>
                <a:lnTo>
                  <a:pt x="11730" y="26150"/>
                </a:lnTo>
                <a:lnTo>
                  <a:pt x="11740" y="26150"/>
                </a:lnTo>
                <a:lnTo>
                  <a:pt x="11750" y="26140"/>
                </a:lnTo>
                <a:lnTo>
                  <a:pt x="11760" y="26130"/>
                </a:lnTo>
                <a:lnTo>
                  <a:pt x="11770" y="26130"/>
                </a:lnTo>
                <a:lnTo>
                  <a:pt x="11760" y="26120"/>
                </a:lnTo>
                <a:lnTo>
                  <a:pt x="11770" y="26110"/>
                </a:lnTo>
                <a:lnTo>
                  <a:pt x="11790" y="26100"/>
                </a:lnTo>
                <a:lnTo>
                  <a:pt x="11800" y="26100"/>
                </a:lnTo>
                <a:lnTo>
                  <a:pt x="11810" y="26090"/>
                </a:lnTo>
                <a:lnTo>
                  <a:pt x="11820" y="26090"/>
                </a:lnTo>
                <a:lnTo>
                  <a:pt x="11830" y="26090"/>
                </a:lnTo>
                <a:lnTo>
                  <a:pt x="11840" y="26080"/>
                </a:lnTo>
                <a:lnTo>
                  <a:pt x="11840" y="26070"/>
                </a:lnTo>
                <a:lnTo>
                  <a:pt x="11830" y="26060"/>
                </a:lnTo>
                <a:lnTo>
                  <a:pt x="11830" y="26040"/>
                </a:lnTo>
                <a:lnTo>
                  <a:pt x="11850" y="26040"/>
                </a:lnTo>
                <a:lnTo>
                  <a:pt x="11860" y="26030"/>
                </a:lnTo>
                <a:lnTo>
                  <a:pt x="11870" y="26010"/>
                </a:lnTo>
                <a:lnTo>
                  <a:pt x="11890" y="25990"/>
                </a:lnTo>
                <a:lnTo>
                  <a:pt x="11900" y="25980"/>
                </a:lnTo>
                <a:lnTo>
                  <a:pt x="11900" y="25970"/>
                </a:lnTo>
                <a:lnTo>
                  <a:pt x="11920" y="25940"/>
                </a:lnTo>
                <a:lnTo>
                  <a:pt x="11930" y="25940"/>
                </a:lnTo>
                <a:lnTo>
                  <a:pt x="11940" y="25940"/>
                </a:lnTo>
                <a:lnTo>
                  <a:pt x="11950" y="25930"/>
                </a:lnTo>
                <a:lnTo>
                  <a:pt x="11970" y="25920"/>
                </a:lnTo>
                <a:lnTo>
                  <a:pt x="11980" y="25910"/>
                </a:lnTo>
                <a:lnTo>
                  <a:pt x="11990" y="25900"/>
                </a:lnTo>
                <a:lnTo>
                  <a:pt x="12000" y="25890"/>
                </a:lnTo>
                <a:lnTo>
                  <a:pt x="12030" y="25860"/>
                </a:lnTo>
                <a:lnTo>
                  <a:pt x="12040" y="25860"/>
                </a:lnTo>
                <a:lnTo>
                  <a:pt x="12050" y="25850"/>
                </a:lnTo>
                <a:lnTo>
                  <a:pt x="12070" y="25840"/>
                </a:lnTo>
                <a:lnTo>
                  <a:pt x="12070" y="25830"/>
                </a:lnTo>
                <a:lnTo>
                  <a:pt x="12080" y="25810"/>
                </a:lnTo>
                <a:lnTo>
                  <a:pt x="12080" y="25800"/>
                </a:lnTo>
                <a:lnTo>
                  <a:pt x="12090" y="25800"/>
                </a:lnTo>
                <a:lnTo>
                  <a:pt x="12090" y="25790"/>
                </a:lnTo>
                <a:lnTo>
                  <a:pt x="12090" y="25770"/>
                </a:lnTo>
                <a:lnTo>
                  <a:pt x="12090" y="25760"/>
                </a:lnTo>
                <a:lnTo>
                  <a:pt x="12110" y="25760"/>
                </a:lnTo>
                <a:lnTo>
                  <a:pt x="12120" y="25760"/>
                </a:lnTo>
                <a:lnTo>
                  <a:pt x="12140" y="25760"/>
                </a:lnTo>
                <a:lnTo>
                  <a:pt x="12150" y="25760"/>
                </a:lnTo>
                <a:lnTo>
                  <a:pt x="12160" y="25760"/>
                </a:lnTo>
                <a:lnTo>
                  <a:pt x="12180" y="25760"/>
                </a:lnTo>
                <a:lnTo>
                  <a:pt x="12190" y="25760"/>
                </a:lnTo>
                <a:lnTo>
                  <a:pt x="12200" y="25770"/>
                </a:lnTo>
                <a:lnTo>
                  <a:pt x="12210" y="25770"/>
                </a:lnTo>
                <a:lnTo>
                  <a:pt x="12240" y="25770"/>
                </a:lnTo>
                <a:lnTo>
                  <a:pt x="12250" y="25780"/>
                </a:lnTo>
                <a:lnTo>
                  <a:pt x="12260" y="25800"/>
                </a:lnTo>
                <a:lnTo>
                  <a:pt x="12260" y="25820"/>
                </a:lnTo>
                <a:lnTo>
                  <a:pt x="12260" y="25840"/>
                </a:lnTo>
                <a:lnTo>
                  <a:pt x="12270" y="25850"/>
                </a:lnTo>
                <a:lnTo>
                  <a:pt x="12260" y="25860"/>
                </a:lnTo>
                <a:lnTo>
                  <a:pt x="12270" y="25860"/>
                </a:lnTo>
                <a:lnTo>
                  <a:pt x="12280" y="25860"/>
                </a:lnTo>
                <a:lnTo>
                  <a:pt x="12290" y="25850"/>
                </a:lnTo>
                <a:lnTo>
                  <a:pt x="12300" y="25840"/>
                </a:lnTo>
                <a:lnTo>
                  <a:pt x="12300" y="25830"/>
                </a:lnTo>
                <a:lnTo>
                  <a:pt x="12330" y="25800"/>
                </a:lnTo>
                <a:lnTo>
                  <a:pt x="12340" y="25790"/>
                </a:lnTo>
                <a:lnTo>
                  <a:pt x="12360" y="25760"/>
                </a:lnTo>
                <a:lnTo>
                  <a:pt x="12360" y="25750"/>
                </a:lnTo>
                <a:lnTo>
                  <a:pt x="12370" y="25740"/>
                </a:lnTo>
                <a:lnTo>
                  <a:pt x="12380" y="25730"/>
                </a:lnTo>
                <a:lnTo>
                  <a:pt x="12380" y="25720"/>
                </a:lnTo>
                <a:lnTo>
                  <a:pt x="12380" y="25710"/>
                </a:lnTo>
                <a:lnTo>
                  <a:pt x="12390" y="25700"/>
                </a:lnTo>
                <a:lnTo>
                  <a:pt x="12390" y="25690"/>
                </a:lnTo>
                <a:lnTo>
                  <a:pt x="12400" y="25690"/>
                </a:lnTo>
                <a:lnTo>
                  <a:pt x="12420" y="25680"/>
                </a:lnTo>
                <a:lnTo>
                  <a:pt x="12430" y="25670"/>
                </a:lnTo>
                <a:lnTo>
                  <a:pt x="12430" y="25660"/>
                </a:lnTo>
                <a:lnTo>
                  <a:pt x="12440" y="25640"/>
                </a:lnTo>
                <a:lnTo>
                  <a:pt x="12450" y="25630"/>
                </a:lnTo>
                <a:lnTo>
                  <a:pt x="12460" y="25630"/>
                </a:lnTo>
                <a:lnTo>
                  <a:pt x="12460" y="25620"/>
                </a:lnTo>
                <a:lnTo>
                  <a:pt x="12460" y="25610"/>
                </a:lnTo>
                <a:lnTo>
                  <a:pt x="12470" y="25610"/>
                </a:lnTo>
                <a:lnTo>
                  <a:pt x="12480" y="25610"/>
                </a:lnTo>
                <a:lnTo>
                  <a:pt x="12490" y="25620"/>
                </a:lnTo>
                <a:lnTo>
                  <a:pt x="12500" y="25620"/>
                </a:lnTo>
                <a:lnTo>
                  <a:pt x="12520" y="25610"/>
                </a:lnTo>
                <a:lnTo>
                  <a:pt x="12530" y="25600"/>
                </a:lnTo>
                <a:lnTo>
                  <a:pt x="12540" y="25590"/>
                </a:lnTo>
                <a:lnTo>
                  <a:pt x="12550" y="25590"/>
                </a:lnTo>
                <a:lnTo>
                  <a:pt x="12570" y="25580"/>
                </a:lnTo>
                <a:lnTo>
                  <a:pt x="12600" y="25570"/>
                </a:lnTo>
                <a:lnTo>
                  <a:pt x="12620" y="25560"/>
                </a:lnTo>
                <a:lnTo>
                  <a:pt x="12630" y="25560"/>
                </a:lnTo>
                <a:lnTo>
                  <a:pt x="12640" y="25560"/>
                </a:lnTo>
                <a:lnTo>
                  <a:pt x="12650" y="25560"/>
                </a:lnTo>
                <a:lnTo>
                  <a:pt x="12660" y="25550"/>
                </a:lnTo>
                <a:lnTo>
                  <a:pt x="12670" y="25550"/>
                </a:lnTo>
                <a:lnTo>
                  <a:pt x="12680" y="25540"/>
                </a:lnTo>
                <a:lnTo>
                  <a:pt x="12690" y="25540"/>
                </a:lnTo>
                <a:lnTo>
                  <a:pt x="12700" y="25550"/>
                </a:lnTo>
                <a:lnTo>
                  <a:pt x="12720" y="25510"/>
                </a:lnTo>
                <a:lnTo>
                  <a:pt x="12740" y="25500"/>
                </a:lnTo>
                <a:lnTo>
                  <a:pt x="12770" y="25500"/>
                </a:lnTo>
                <a:lnTo>
                  <a:pt x="12780" y="25500"/>
                </a:lnTo>
                <a:lnTo>
                  <a:pt x="12790" y="25480"/>
                </a:lnTo>
                <a:lnTo>
                  <a:pt x="12800" y="25470"/>
                </a:lnTo>
                <a:lnTo>
                  <a:pt x="12800" y="25460"/>
                </a:lnTo>
                <a:lnTo>
                  <a:pt x="12810" y="25470"/>
                </a:lnTo>
                <a:lnTo>
                  <a:pt x="12810" y="25480"/>
                </a:lnTo>
                <a:lnTo>
                  <a:pt x="12820" y="25490"/>
                </a:lnTo>
                <a:lnTo>
                  <a:pt x="12840" y="25480"/>
                </a:lnTo>
                <a:lnTo>
                  <a:pt x="12860" y="25480"/>
                </a:lnTo>
                <a:lnTo>
                  <a:pt x="12870" y="25480"/>
                </a:lnTo>
                <a:lnTo>
                  <a:pt x="12890" y="25460"/>
                </a:lnTo>
                <a:lnTo>
                  <a:pt x="12910" y="25440"/>
                </a:lnTo>
                <a:lnTo>
                  <a:pt x="12920" y="25440"/>
                </a:lnTo>
                <a:lnTo>
                  <a:pt x="12940" y="25420"/>
                </a:lnTo>
                <a:lnTo>
                  <a:pt x="12960" y="25400"/>
                </a:lnTo>
                <a:lnTo>
                  <a:pt x="12970" y="25390"/>
                </a:lnTo>
                <a:lnTo>
                  <a:pt x="12980" y="25380"/>
                </a:lnTo>
                <a:lnTo>
                  <a:pt x="12990" y="25380"/>
                </a:lnTo>
                <a:lnTo>
                  <a:pt x="13020" y="25370"/>
                </a:lnTo>
                <a:lnTo>
                  <a:pt x="13050" y="25350"/>
                </a:lnTo>
                <a:lnTo>
                  <a:pt x="13050" y="25340"/>
                </a:lnTo>
                <a:lnTo>
                  <a:pt x="13060" y="25340"/>
                </a:lnTo>
                <a:lnTo>
                  <a:pt x="13070" y="25350"/>
                </a:lnTo>
                <a:lnTo>
                  <a:pt x="13070" y="25340"/>
                </a:lnTo>
                <a:lnTo>
                  <a:pt x="13080" y="25340"/>
                </a:lnTo>
                <a:lnTo>
                  <a:pt x="13080" y="25330"/>
                </a:lnTo>
                <a:lnTo>
                  <a:pt x="13090" y="25340"/>
                </a:lnTo>
                <a:lnTo>
                  <a:pt x="13100" y="25340"/>
                </a:lnTo>
                <a:lnTo>
                  <a:pt x="13120" y="25340"/>
                </a:lnTo>
                <a:lnTo>
                  <a:pt x="13150" y="25330"/>
                </a:lnTo>
                <a:lnTo>
                  <a:pt x="13250" y="25270"/>
                </a:lnTo>
                <a:lnTo>
                  <a:pt x="13290" y="25230"/>
                </a:lnTo>
                <a:lnTo>
                  <a:pt x="13310" y="25230"/>
                </a:lnTo>
                <a:lnTo>
                  <a:pt x="13330" y="25180"/>
                </a:lnTo>
                <a:lnTo>
                  <a:pt x="13330" y="25170"/>
                </a:lnTo>
                <a:lnTo>
                  <a:pt x="13340" y="25160"/>
                </a:lnTo>
                <a:lnTo>
                  <a:pt x="13350" y="25160"/>
                </a:lnTo>
                <a:lnTo>
                  <a:pt x="13380" y="25130"/>
                </a:lnTo>
                <a:lnTo>
                  <a:pt x="13420" y="25120"/>
                </a:lnTo>
                <a:lnTo>
                  <a:pt x="13440" y="25100"/>
                </a:lnTo>
                <a:lnTo>
                  <a:pt x="13470" y="25080"/>
                </a:lnTo>
                <a:lnTo>
                  <a:pt x="13490" y="25060"/>
                </a:lnTo>
                <a:lnTo>
                  <a:pt x="13510" y="25040"/>
                </a:lnTo>
                <a:lnTo>
                  <a:pt x="13530" y="25000"/>
                </a:lnTo>
                <a:lnTo>
                  <a:pt x="13540" y="24990"/>
                </a:lnTo>
                <a:lnTo>
                  <a:pt x="13550" y="24980"/>
                </a:lnTo>
                <a:lnTo>
                  <a:pt x="13560" y="24960"/>
                </a:lnTo>
                <a:lnTo>
                  <a:pt x="13580" y="24960"/>
                </a:lnTo>
                <a:lnTo>
                  <a:pt x="13590" y="24950"/>
                </a:lnTo>
                <a:lnTo>
                  <a:pt x="13610" y="24920"/>
                </a:lnTo>
                <a:lnTo>
                  <a:pt x="13610" y="24900"/>
                </a:lnTo>
                <a:lnTo>
                  <a:pt x="13620" y="24880"/>
                </a:lnTo>
                <a:lnTo>
                  <a:pt x="13620" y="24860"/>
                </a:lnTo>
                <a:lnTo>
                  <a:pt x="13610" y="24850"/>
                </a:lnTo>
                <a:lnTo>
                  <a:pt x="13610" y="24840"/>
                </a:lnTo>
                <a:lnTo>
                  <a:pt x="13650" y="24790"/>
                </a:lnTo>
                <a:lnTo>
                  <a:pt x="13650" y="24780"/>
                </a:lnTo>
                <a:lnTo>
                  <a:pt x="13650" y="24770"/>
                </a:lnTo>
                <a:lnTo>
                  <a:pt x="13650" y="24760"/>
                </a:lnTo>
                <a:lnTo>
                  <a:pt x="13650" y="24750"/>
                </a:lnTo>
                <a:lnTo>
                  <a:pt x="13640" y="24750"/>
                </a:lnTo>
                <a:lnTo>
                  <a:pt x="13640" y="24740"/>
                </a:lnTo>
                <a:lnTo>
                  <a:pt x="13630" y="24740"/>
                </a:lnTo>
                <a:lnTo>
                  <a:pt x="13630" y="24730"/>
                </a:lnTo>
                <a:lnTo>
                  <a:pt x="13620" y="24720"/>
                </a:lnTo>
                <a:lnTo>
                  <a:pt x="13620" y="24710"/>
                </a:lnTo>
                <a:lnTo>
                  <a:pt x="13610" y="24710"/>
                </a:lnTo>
                <a:lnTo>
                  <a:pt x="13600" y="24700"/>
                </a:lnTo>
                <a:lnTo>
                  <a:pt x="13600" y="24710"/>
                </a:lnTo>
                <a:lnTo>
                  <a:pt x="13590" y="24710"/>
                </a:lnTo>
                <a:lnTo>
                  <a:pt x="13590" y="24700"/>
                </a:lnTo>
                <a:lnTo>
                  <a:pt x="13590" y="24690"/>
                </a:lnTo>
                <a:lnTo>
                  <a:pt x="13570" y="24680"/>
                </a:lnTo>
                <a:lnTo>
                  <a:pt x="13530" y="24660"/>
                </a:lnTo>
                <a:lnTo>
                  <a:pt x="13500" y="24650"/>
                </a:lnTo>
                <a:lnTo>
                  <a:pt x="13480" y="24640"/>
                </a:lnTo>
                <a:lnTo>
                  <a:pt x="13470" y="24630"/>
                </a:lnTo>
                <a:lnTo>
                  <a:pt x="13460" y="24630"/>
                </a:lnTo>
                <a:lnTo>
                  <a:pt x="13450" y="24630"/>
                </a:lnTo>
                <a:lnTo>
                  <a:pt x="13440" y="24640"/>
                </a:lnTo>
                <a:lnTo>
                  <a:pt x="13410" y="24640"/>
                </a:lnTo>
                <a:lnTo>
                  <a:pt x="13400" y="24650"/>
                </a:lnTo>
                <a:lnTo>
                  <a:pt x="13390" y="24650"/>
                </a:lnTo>
                <a:lnTo>
                  <a:pt x="13390" y="24640"/>
                </a:lnTo>
                <a:lnTo>
                  <a:pt x="13390" y="24620"/>
                </a:lnTo>
                <a:lnTo>
                  <a:pt x="13390" y="24600"/>
                </a:lnTo>
                <a:lnTo>
                  <a:pt x="13400" y="24600"/>
                </a:lnTo>
                <a:lnTo>
                  <a:pt x="13400" y="24590"/>
                </a:lnTo>
                <a:lnTo>
                  <a:pt x="13390" y="24580"/>
                </a:lnTo>
                <a:lnTo>
                  <a:pt x="13390" y="24570"/>
                </a:lnTo>
                <a:lnTo>
                  <a:pt x="13380" y="24560"/>
                </a:lnTo>
                <a:lnTo>
                  <a:pt x="13350" y="24510"/>
                </a:lnTo>
                <a:lnTo>
                  <a:pt x="13340" y="24500"/>
                </a:lnTo>
                <a:lnTo>
                  <a:pt x="13330" y="24500"/>
                </a:lnTo>
                <a:lnTo>
                  <a:pt x="13320" y="24490"/>
                </a:lnTo>
                <a:lnTo>
                  <a:pt x="13310" y="24480"/>
                </a:lnTo>
                <a:lnTo>
                  <a:pt x="13310" y="24470"/>
                </a:lnTo>
                <a:lnTo>
                  <a:pt x="13300" y="24460"/>
                </a:lnTo>
                <a:lnTo>
                  <a:pt x="13300" y="24450"/>
                </a:lnTo>
                <a:lnTo>
                  <a:pt x="13300" y="24440"/>
                </a:lnTo>
                <a:lnTo>
                  <a:pt x="13310" y="24440"/>
                </a:lnTo>
                <a:lnTo>
                  <a:pt x="13310" y="24430"/>
                </a:lnTo>
                <a:lnTo>
                  <a:pt x="13320" y="24420"/>
                </a:lnTo>
                <a:lnTo>
                  <a:pt x="13310" y="24410"/>
                </a:lnTo>
                <a:lnTo>
                  <a:pt x="13320" y="24390"/>
                </a:lnTo>
                <a:lnTo>
                  <a:pt x="13330" y="24380"/>
                </a:lnTo>
                <a:lnTo>
                  <a:pt x="13340" y="24360"/>
                </a:lnTo>
                <a:lnTo>
                  <a:pt x="13360" y="24350"/>
                </a:lnTo>
                <a:lnTo>
                  <a:pt x="13370" y="24350"/>
                </a:lnTo>
                <a:lnTo>
                  <a:pt x="13410" y="24310"/>
                </a:lnTo>
                <a:lnTo>
                  <a:pt x="13510" y="24200"/>
                </a:lnTo>
                <a:lnTo>
                  <a:pt x="13510" y="24190"/>
                </a:lnTo>
                <a:lnTo>
                  <a:pt x="13510" y="24170"/>
                </a:lnTo>
                <a:lnTo>
                  <a:pt x="13520" y="24170"/>
                </a:lnTo>
                <a:lnTo>
                  <a:pt x="13530" y="24150"/>
                </a:lnTo>
                <a:lnTo>
                  <a:pt x="13560" y="24090"/>
                </a:lnTo>
                <a:lnTo>
                  <a:pt x="13570" y="24090"/>
                </a:lnTo>
                <a:lnTo>
                  <a:pt x="13630" y="24090"/>
                </a:lnTo>
                <a:lnTo>
                  <a:pt x="13660" y="24080"/>
                </a:lnTo>
                <a:lnTo>
                  <a:pt x="13690" y="24080"/>
                </a:lnTo>
                <a:lnTo>
                  <a:pt x="13750" y="24050"/>
                </a:lnTo>
                <a:lnTo>
                  <a:pt x="13830" y="24030"/>
                </a:lnTo>
                <a:lnTo>
                  <a:pt x="13840" y="24020"/>
                </a:lnTo>
                <a:lnTo>
                  <a:pt x="13860" y="24010"/>
                </a:lnTo>
                <a:lnTo>
                  <a:pt x="13880" y="24010"/>
                </a:lnTo>
                <a:lnTo>
                  <a:pt x="13890" y="24010"/>
                </a:lnTo>
                <a:lnTo>
                  <a:pt x="13920" y="23990"/>
                </a:lnTo>
                <a:lnTo>
                  <a:pt x="13950" y="23970"/>
                </a:lnTo>
                <a:lnTo>
                  <a:pt x="13970" y="23960"/>
                </a:lnTo>
                <a:lnTo>
                  <a:pt x="14000" y="23950"/>
                </a:lnTo>
                <a:lnTo>
                  <a:pt x="14020" y="23940"/>
                </a:lnTo>
                <a:lnTo>
                  <a:pt x="14020" y="23930"/>
                </a:lnTo>
                <a:lnTo>
                  <a:pt x="14030" y="23900"/>
                </a:lnTo>
                <a:lnTo>
                  <a:pt x="14030" y="23890"/>
                </a:lnTo>
                <a:lnTo>
                  <a:pt x="14050" y="23880"/>
                </a:lnTo>
                <a:lnTo>
                  <a:pt x="14050" y="23860"/>
                </a:lnTo>
                <a:lnTo>
                  <a:pt x="14060" y="23850"/>
                </a:lnTo>
                <a:lnTo>
                  <a:pt x="14080" y="23830"/>
                </a:lnTo>
                <a:lnTo>
                  <a:pt x="14090" y="23780"/>
                </a:lnTo>
                <a:lnTo>
                  <a:pt x="14090" y="23760"/>
                </a:lnTo>
                <a:lnTo>
                  <a:pt x="14090" y="23720"/>
                </a:lnTo>
                <a:lnTo>
                  <a:pt x="14100" y="23700"/>
                </a:lnTo>
                <a:lnTo>
                  <a:pt x="14130" y="23690"/>
                </a:lnTo>
                <a:lnTo>
                  <a:pt x="14150" y="23670"/>
                </a:lnTo>
                <a:lnTo>
                  <a:pt x="14160" y="23650"/>
                </a:lnTo>
                <a:lnTo>
                  <a:pt x="14190" y="23630"/>
                </a:lnTo>
                <a:lnTo>
                  <a:pt x="14200" y="23640"/>
                </a:lnTo>
                <a:lnTo>
                  <a:pt x="14210" y="23650"/>
                </a:lnTo>
                <a:lnTo>
                  <a:pt x="14220" y="23690"/>
                </a:lnTo>
                <a:lnTo>
                  <a:pt x="14220" y="23710"/>
                </a:lnTo>
                <a:lnTo>
                  <a:pt x="14220" y="23770"/>
                </a:lnTo>
                <a:lnTo>
                  <a:pt x="14230" y="23780"/>
                </a:lnTo>
                <a:lnTo>
                  <a:pt x="14230" y="23790"/>
                </a:lnTo>
                <a:lnTo>
                  <a:pt x="14240" y="23810"/>
                </a:lnTo>
                <a:lnTo>
                  <a:pt x="14250" y="23840"/>
                </a:lnTo>
                <a:lnTo>
                  <a:pt x="14270" y="23840"/>
                </a:lnTo>
                <a:lnTo>
                  <a:pt x="14290" y="23850"/>
                </a:lnTo>
                <a:lnTo>
                  <a:pt x="14320" y="23860"/>
                </a:lnTo>
                <a:lnTo>
                  <a:pt x="14350" y="23850"/>
                </a:lnTo>
                <a:lnTo>
                  <a:pt x="14400" y="23840"/>
                </a:lnTo>
                <a:lnTo>
                  <a:pt x="14440" y="23820"/>
                </a:lnTo>
                <a:lnTo>
                  <a:pt x="14460" y="23800"/>
                </a:lnTo>
                <a:lnTo>
                  <a:pt x="14500" y="23790"/>
                </a:lnTo>
                <a:lnTo>
                  <a:pt x="14530" y="23780"/>
                </a:lnTo>
                <a:lnTo>
                  <a:pt x="14560" y="23770"/>
                </a:lnTo>
                <a:lnTo>
                  <a:pt x="14580" y="23760"/>
                </a:lnTo>
                <a:lnTo>
                  <a:pt x="14600" y="23760"/>
                </a:lnTo>
                <a:lnTo>
                  <a:pt x="14610" y="23760"/>
                </a:lnTo>
                <a:lnTo>
                  <a:pt x="14630" y="23760"/>
                </a:lnTo>
                <a:lnTo>
                  <a:pt x="14650" y="23750"/>
                </a:lnTo>
                <a:lnTo>
                  <a:pt x="14660" y="23750"/>
                </a:lnTo>
                <a:lnTo>
                  <a:pt x="14670" y="23740"/>
                </a:lnTo>
                <a:lnTo>
                  <a:pt x="14680" y="23730"/>
                </a:lnTo>
                <a:lnTo>
                  <a:pt x="14680" y="23720"/>
                </a:lnTo>
                <a:lnTo>
                  <a:pt x="14690" y="23700"/>
                </a:lnTo>
                <a:lnTo>
                  <a:pt x="14720" y="23690"/>
                </a:lnTo>
                <a:lnTo>
                  <a:pt x="14750" y="23690"/>
                </a:lnTo>
                <a:lnTo>
                  <a:pt x="14760" y="23680"/>
                </a:lnTo>
                <a:lnTo>
                  <a:pt x="14800" y="23650"/>
                </a:lnTo>
                <a:lnTo>
                  <a:pt x="14830" y="23640"/>
                </a:lnTo>
                <a:lnTo>
                  <a:pt x="14850" y="23640"/>
                </a:lnTo>
                <a:lnTo>
                  <a:pt x="14880" y="23630"/>
                </a:lnTo>
                <a:lnTo>
                  <a:pt x="14930" y="23600"/>
                </a:lnTo>
                <a:lnTo>
                  <a:pt x="14960" y="23590"/>
                </a:lnTo>
                <a:lnTo>
                  <a:pt x="15010" y="23560"/>
                </a:lnTo>
                <a:lnTo>
                  <a:pt x="15000" y="23560"/>
                </a:lnTo>
                <a:lnTo>
                  <a:pt x="14960" y="23540"/>
                </a:lnTo>
                <a:lnTo>
                  <a:pt x="14950" y="23530"/>
                </a:lnTo>
                <a:lnTo>
                  <a:pt x="14940" y="23520"/>
                </a:lnTo>
                <a:lnTo>
                  <a:pt x="14910" y="23510"/>
                </a:lnTo>
                <a:lnTo>
                  <a:pt x="14900" y="23500"/>
                </a:lnTo>
                <a:lnTo>
                  <a:pt x="14900" y="23490"/>
                </a:lnTo>
                <a:lnTo>
                  <a:pt x="14890" y="23480"/>
                </a:lnTo>
                <a:lnTo>
                  <a:pt x="14870" y="23460"/>
                </a:lnTo>
                <a:lnTo>
                  <a:pt x="14860" y="23450"/>
                </a:lnTo>
                <a:lnTo>
                  <a:pt x="14860" y="23440"/>
                </a:lnTo>
                <a:lnTo>
                  <a:pt x="14850" y="23440"/>
                </a:lnTo>
                <a:lnTo>
                  <a:pt x="14840" y="23430"/>
                </a:lnTo>
                <a:lnTo>
                  <a:pt x="14840" y="23420"/>
                </a:lnTo>
                <a:lnTo>
                  <a:pt x="14840" y="23410"/>
                </a:lnTo>
                <a:lnTo>
                  <a:pt x="14800" y="23350"/>
                </a:lnTo>
                <a:lnTo>
                  <a:pt x="14780" y="23290"/>
                </a:lnTo>
                <a:lnTo>
                  <a:pt x="14770" y="23290"/>
                </a:lnTo>
                <a:lnTo>
                  <a:pt x="14780" y="23290"/>
                </a:lnTo>
                <a:lnTo>
                  <a:pt x="14800" y="23290"/>
                </a:lnTo>
                <a:lnTo>
                  <a:pt x="14810" y="23280"/>
                </a:lnTo>
                <a:lnTo>
                  <a:pt x="14820" y="23260"/>
                </a:lnTo>
                <a:lnTo>
                  <a:pt x="14820" y="23230"/>
                </a:lnTo>
                <a:lnTo>
                  <a:pt x="14830" y="23220"/>
                </a:lnTo>
                <a:lnTo>
                  <a:pt x="14860" y="23200"/>
                </a:lnTo>
                <a:lnTo>
                  <a:pt x="14880" y="23210"/>
                </a:lnTo>
                <a:lnTo>
                  <a:pt x="14890" y="23210"/>
                </a:lnTo>
                <a:lnTo>
                  <a:pt x="14910" y="23210"/>
                </a:lnTo>
                <a:lnTo>
                  <a:pt x="14950" y="23190"/>
                </a:lnTo>
                <a:lnTo>
                  <a:pt x="14970" y="23180"/>
                </a:lnTo>
                <a:lnTo>
                  <a:pt x="15010" y="23160"/>
                </a:lnTo>
                <a:lnTo>
                  <a:pt x="15020" y="23150"/>
                </a:lnTo>
                <a:lnTo>
                  <a:pt x="15070" y="23150"/>
                </a:lnTo>
                <a:lnTo>
                  <a:pt x="15060" y="23140"/>
                </a:lnTo>
                <a:lnTo>
                  <a:pt x="15040" y="23120"/>
                </a:lnTo>
                <a:lnTo>
                  <a:pt x="15020" y="23090"/>
                </a:lnTo>
                <a:lnTo>
                  <a:pt x="15010" y="23070"/>
                </a:lnTo>
                <a:lnTo>
                  <a:pt x="15000" y="23040"/>
                </a:lnTo>
                <a:lnTo>
                  <a:pt x="15000" y="23010"/>
                </a:lnTo>
                <a:lnTo>
                  <a:pt x="15000" y="22980"/>
                </a:lnTo>
                <a:lnTo>
                  <a:pt x="15030" y="22930"/>
                </a:lnTo>
                <a:lnTo>
                  <a:pt x="15040" y="22890"/>
                </a:lnTo>
                <a:lnTo>
                  <a:pt x="15050" y="22840"/>
                </a:lnTo>
                <a:lnTo>
                  <a:pt x="15050" y="22810"/>
                </a:lnTo>
                <a:lnTo>
                  <a:pt x="15060" y="22790"/>
                </a:lnTo>
                <a:lnTo>
                  <a:pt x="15040" y="22750"/>
                </a:lnTo>
                <a:lnTo>
                  <a:pt x="15040" y="22740"/>
                </a:lnTo>
                <a:lnTo>
                  <a:pt x="15030" y="22730"/>
                </a:lnTo>
                <a:lnTo>
                  <a:pt x="15000" y="22690"/>
                </a:lnTo>
                <a:lnTo>
                  <a:pt x="15000" y="22680"/>
                </a:lnTo>
                <a:lnTo>
                  <a:pt x="14990" y="22670"/>
                </a:lnTo>
                <a:lnTo>
                  <a:pt x="14980" y="22660"/>
                </a:lnTo>
                <a:lnTo>
                  <a:pt x="14970" y="22650"/>
                </a:lnTo>
                <a:lnTo>
                  <a:pt x="14970" y="22640"/>
                </a:lnTo>
                <a:lnTo>
                  <a:pt x="14970" y="22630"/>
                </a:lnTo>
                <a:lnTo>
                  <a:pt x="14960" y="22620"/>
                </a:lnTo>
                <a:lnTo>
                  <a:pt x="14950" y="22630"/>
                </a:lnTo>
                <a:lnTo>
                  <a:pt x="14900" y="22650"/>
                </a:lnTo>
                <a:lnTo>
                  <a:pt x="14860" y="22680"/>
                </a:lnTo>
                <a:lnTo>
                  <a:pt x="14850" y="22680"/>
                </a:lnTo>
                <a:lnTo>
                  <a:pt x="14840" y="22670"/>
                </a:lnTo>
                <a:lnTo>
                  <a:pt x="14840" y="22660"/>
                </a:lnTo>
                <a:lnTo>
                  <a:pt x="14830" y="22660"/>
                </a:lnTo>
                <a:lnTo>
                  <a:pt x="14840" y="22630"/>
                </a:lnTo>
                <a:lnTo>
                  <a:pt x="14870" y="22580"/>
                </a:lnTo>
                <a:lnTo>
                  <a:pt x="14920" y="22520"/>
                </a:lnTo>
                <a:lnTo>
                  <a:pt x="14950" y="22440"/>
                </a:lnTo>
                <a:lnTo>
                  <a:pt x="14960" y="22380"/>
                </a:lnTo>
                <a:lnTo>
                  <a:pt x="14960" y="22370"/>
                </a:lnTo>
                <a:lnTo>
                  <a:pt x="14960" y="22330"/>
                </a:lnTo>
                <a:lnTo>
                  <a:pt x="14960" y="22310"/>
                </a:lnTo>
                <a:lnTo>
                  <a:pt x="14950" y="22300"/>
                </a:lnTo>
                <a:lnTo>
                  <a:pt x="14950" y="22270"/>
                </a:lnTo>
                <a:lnTo>
                  <a:pt x="14950" y="22260"/>
                </a:lnTo>
                <a:lnTo>
                  <a:pt x="14960" y="22240"/>
                </a:lnTo>
                <a:lnTo>
                  <a:pt x="14980" y="22230"/>
                </a:lnTo>
                <a:lnTo>
                  <a:pt x="14970" y="22200"/>
                </a:lnTo>
                <a:lnTo>
                  <a:pt x="14960" y="22180"/>
                </a:lnTo>
                <a:lnTo>
                  <a:pt x="14950" y="22160"/>
                </a:lnTo>
                <a:lnTo>
                  <a:pt x="14940" y="22140"/>
                </a:lnTo>
                <a:lnTo>
                  <a:pt x="14920" y="22140"/>
                </a:lnTo>
                <a:lnTo>
                  <a:pt x="14860" y="22130"/>
                </a:lnTo>
                <a:lnTo>
                  <a:pt x="14850" y="22130"/>
                </a:lnTo>
                <a:lnTo>
                  <a:pt x="14820" y="22120"/>
                </a:lnTo>
                <a:lnTo>
                  <a:pt x="14800" y="22120"/>
                </a:lnTo>
                <a:lnTo>
                  <a:pt x="14800" y="22110"/>
                </a:lnTo>
                <a:lnTo>
                  <a:pt x="14780" y="22080"/>
                </a:lnTo>
                <a:lnTo>
                  <a:pt x="14770" y="22080"/>
                </a:lnTo>
                <a:lnTo>
                  <a:pt x="14760" y="22050"/>
                </a:lnTo>
                <a:lnTo>
                  <a:pt x="14750" y="22030"/>
                </a:lnTo>
                <a:lnTo>
                  <a:pt x="14750" y="22020"/>
                </a:lnTo>
                <a:lnTo>
                  <a:pt x="14730" y="22020"/>
                </a:lnTo>
                <a:lnTo>
                  <a:pt x="14730" y="22010"/>
                </a:lnTo>
                <a:lnTo>
                  <a:pt x="14700" y="21990"/>
                </a:lnTo>
                <a:lnTo>
                  <a:pt x="14680" y="21950"/>
                </a:lnTo>
                <a:lnTo>
                  <a:pt x="14680" y="21940"/>
                </a:lnTo>
                <a:lnTo>
                  <a:pt x="14660" y="21910"/>
                </a:lnTo>
                <a:lnTo>
                  <a:pt x="14650" y="21890"/>
                </a:lnTo>
                <a:lnTo>
                  <a:pt x="14650" y="21880"/>
                </a:lnTo>
                <a:lnTo>
                  <a:pt x="14650" y="21850"/>
                </a:lnTo>
                <a:lnTo>
                  <a:pt x="14670" y="21850"/>
                </a:lnTo>
                <a:lnTo>
                  <a:pt x="14690" y="21840"/>
                </a:lnTo>
                <a:lnTo>
                  <a:pt x="14690" y="21830"/>
                </a:lnTo>
                <a:lnTo>
                  <a:pt x="14700" y="21840"/>
                </a:lnTo>
                <a:lnTo>
                  <a:pt x="14710" y="21830"/>
                </a:lnTo>
                <a:lnTo>
                  <a:pt x="14730" y="21810"/>
                </a:lnTo>
                <a:lnTo>
                  <a:pt x="14750" y="21790"/>
                </a:lnTo>
                <a:lnTo>
                  <a:pt x="14770" y="21780"/>
                </a:lnTo>
                <a:lnTo>
                  <a:pt x="14780" y="21770"/>
                </a:lnTo>
                <a:lnTo>
                  <a:pt x="14780" y="21740"/>
                </a:lnTo>
                <a:lnTo>
                  <a:pt x="14790" y="21700"/>
                </a:lnTo>
                <a:lnTo>
                  <a:pt x="14810" y="21690"/>
                </a:lnTo>
                <a:lnTo>
                  <a:pt x="14820" y="21680"/>
                </a:lnTo>
                <a:lnTo>
                  <a:pt x="14820" y="21660"/>
                </a:lnTo>
                <a:lnTo>
                  <a:pt x="14810" y="21650"/>
                </a:lnTo>
                <a:lnTo>
                  <a:pt x="14820" y="21630"/>
                </a:lnTo>
                <a:lnTo>
                  <a:pt x="14840" y="21620"/>
                </a:lnTo>
                <a:lnTo>
                  <a:pt x="14850" y="21610"/>
                </a:lnTo>
                <a:lnTo>
                  <a:pt x="14860" y="21600"/>
                </a:lnTo>
                <a:lnTo>
                  <a:pt x="14850" y="21580"/>
                </a:lnTo>
                <a:lnTo>
                  <a:pt x="14860" y="21580"/>
                </a:lnTo>
                <a:lnTo>
                  <a:pt x="14870" y="21570"/>
                </a:lnTo>
                <a:lnTo>
                  <a:pt x="14870" y="21560"/>
                </a:lnTo>
                <a:lnTo>
                  <a:pt x="14880" y="21550"/>
                </a:lnTo>
                <a:lnTo>
                  <a:pt x="14880" y="21530"/>
                </a:lnTo>
                <a:lnTo>
                  <a:pt x="14890" y="21510"/>
                </a:lnTo>
                <a:lnTo>
                  <a:pt x="14900" y="21500"/>
                </a:lnTo>
                <a:lnTo>
                  <a:pt x="14900" y="21490"/>
                </a:lnTo>
                <a:lnTo>
                  <a:pt x="14920" y="21480"/>
                </a:lnTo>
                <a:lnTo>
                  <a:pt x="14970" y="21430"/>
                </a:lnTo>
                <a:lnTo>
                  <a:pt x="14990" y="21410"/>
                </a:lnTo>
                <a:lnTo>
                  <a:pt x="14990" y="21400"/>
                </a:lnTo>
                <a:lnTo>
                  <a:pt x="14990" y="21390"/>
                </a:lnTo>
                <a:lnTo>
                  <a:pt x="15000" y="21380"/>
                </a:lnTo>
                <a:lnTo>
                  <a:pt x="14990" y="21370"/>
                </a:lnTo>
                <a:lnTo>
                  <a:pt x="14990" y="21350"/>
                </a:lnTo>
                <a:lnTo>
                  <a:pt x="15020" y="21320"/>
                </a:lnTo>
                <a:lnTo>
                  <a:pt x="15030" y="21310"/>
                </a:lnTo>
                <a:lnTo>
                  <a:pt x="15040" y="21320"/>
                </a:lnTo>
                <a:lnTo>
                  <a:pt x="15050" y="21310"/>
                </a:lnTo>
                <a:lnTo>
                  <a:pt x="15040" y="21300"/>
                </a:lnTo>
                <a:lnTo>
                  <a:pt x="15050" y="21290"/>
                </a:lnTo>
                <a:lnTo>
                  <a:pt x="15050" y="21280"/>
                </a:lnTo>
                <a:lnTo>
                  <a:pt x="15070" y="21260"/>
                </a:lnTo>
                <a:lnTo>
                  <a:pt x="15090" y="21250"/>
                </a:lnTo>
                <a:lnTo>
                  <a:pt x="15100" y="21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