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Katavi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Katavi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17880" y="40570"/>
                </a:moveTo>
                <a:lnTo>
                  <a:pt x="17880" y="40580"/>
                </a:lnTo>
                <a:lnTo>
                  <a:pt x="17900" y="40940"/>
                </a:lnTo>
                <a:lnTo>
                  <a:pt x="17920" y="41300"/>
                </a:lnTo>
                <a:lnTo>
                  <a:pt x="17920" y="41410"/>
                </a:lnTo>
                <a:lnTo>
                  <a:pt x="17890" y="41550"/>
                </a:lnTo>
                <a:lnTo>
                  <a:pt x="17920" y="41740"/>
                </a:lnTo>
                <a:lnTo>
                  <a:pt x="17910" y="41800"/>
                </a:lnTo>
                <a:lnTo>
                  <a:pt x="17900" y="41860"/>
                </a:lnTo>
                <a:lnTo>
                  <a:pt x="17820" y="41920"/>
                </a:lnTo>
                <a:lnTo>
                  <a:pt x="17760" y="41990"/>
                </a:lnTo>
                <a:lnTo>
                  <a:pt x="17700" y="42010"/>
                </a:lnTo>
                <a:lnTo>
                  <a:pt x="17630" y="42040"/>
                </a:lnTo>
                <a:lnTo>
                  <a:pt x="17590" y="42080"/>
                </a:lnTo>
                <a:lnTo>
                  <a:pt x="17520" y="42110"/>
                </a:lnTo>
                <a:lnTo>
                  <a:pt x="17450" y="42120"/>
                </a:lnTo>
                <a:lnTo>
                  <a:pt x="17380" y="42130"/>
                </a:lnTo>
                <a:lnTo>
                  <a:pt x="17280" y="42150"/>
                </a:lnTo>
                <a:lnTo>
                  <a:pt x="17220" y="42140"/>
                </a:lnTo>
                <a:lnTo>
                  <a:pt x="17200" y="42150"/>
                </a:lnTo>
                <a:lnTo>
                  <a:pt x="17170" y="42170"/>
                </a:lnTo>
                <a:lnTo>
                  <a:pt x="17100" y="42220"/>
                </a:lnTo>
                <a:lnTo>
                  <a:pt x="17040" y="42260"/>
                </a:lnTo>
                <a:lnTo>
                  <a:pt x="17010" y="42310"/>
                </a:lnTo>
                <a:lnTo>
                  <a:pt x="16950" y="42350"/>
                </a:lnTo>
                <a:lnTo>
                  <a:pt x="16920" y="42390"/>
                </a:lnTo>
                <a:lnTo>
                  <a:pt x="16910" y="42400"/>
                </a:lnTo>
                <a:lnTo>
                  <a:pt x="16920" y="42440"/>
                </a:lnTo>
                <a:lnTo>
                  <a:pt x="16940" y="42500"/>
                </a:lnTo>
                <a:lnTo>
                  <a:pt x="16950" y="42590"/>
                </a:lnTo>
                <a:lnTo>
                  <a:pt x="16910" y="42640"/>
                </a:lnTo>
                <a:lnTo>
                  <a:pt x="16870" y="42670"/>
                </a:lnTo>
                <a:lnTo>
                  <a:pt x="16840" y="42680"/>
                </a:lnTo>
                <a:lnTo>
                  <a:pt x="16810" y="42710"/>
                </a:lnTo>
                <a:lnTo>
                  <a:pt x="16800" y="42720"/>
                </a:lnTo>
                <a:lnTo>
                  <a:pt x="16790" y="42720"/>
                </a:lnTo>
                <a:lnTo>
                  <a:pt x="16780" y="42740"/>
                </a:lnTo>
                <a:lnTo>
                  <a:pt x="16720" y="42820"/>
                </a:lnTo>
                <a:lnTo>
                  <a:pt x="16700" y="42840"/>
                </a:lnTo>
                <a:lnTo>
                  <a:pt x="16680" y="42850"/>
                </a:lnTo>
                <a:lnTo>
                  <a:pt x="16680" y="42860"/>
                </a:lnTo>
                <a:lnTo>
                  <a:pt x="16680" y="42880"/>
                </a:lnTo>
                <a:lnTo>
                  <a:pt x="16690" y="42920"/>
                </a:lnTo>
                <a:lnTo>
                  <a:pt x="16690" y="42930"/>
                </a:lnTo>
                <a:lnTo>
                  <a:pt x="16730" y="42980"/>
                </a:lnTo>
                <a:lnTo>
                  <a:pt x="16730" y="43010"/>
                </a:lnTo>
                <a:lnTo>
                  <a:pt x="16740" y="43060"/>
                </a:lnTo>
                <a:lnTo>
                  <a:pt x="16760" y="43070"/>
                </a:lnTo>
                <a:lnTo>
                  <a:pt x="16770" y="43100"/>
                </a:lnTo>
                <a:lnTo>
                  <a:pt x="16820" y="43140"/>
                </a:lnTo>
                <a:lnTo>
                  <a:pt x="16820" y="43150"/>
                </a:lnTo>
                <a:lnTo>
                  <a:pt x="16890" y="43210"/>
                </a:lnTo>
                <a:lnTo>
                  <a:pt x="16920" y="43230"/>
                </a:lnTo>
                <a:lnTo>
                  <a:pt x="17010" y="43290"/>
                </a:lnTo>
                <a:lnTo>
                  <a:pt x="17080" y="43330"/>
                </a:lnTo>
                <a:lnTo>
                  <a:pt x="17100" y="43350"/>
                </a:lnTo>
                <a:lnTo>
                  <a:pt x="17190" y="43380"/>
                </a:lnTo>
                <a:lnTo>
                  <a:pt x="17250" y="43410"/>
                </a:lnTo>
                <a:lnTo>
                  <a:pt x="17280" y="43450"/>
                </a:lnTo>
                <a:lnTo>
                  <a:pt x="17290" y="43470"/>
                </a:lnTo>
                <a:lnTo>
                  <a:pt x="17300" y="43500"/>
                </a:lnTo>
                <a:lnTo>
                  <a:pt x="17310" y="43510"/>
                </a:lnTo>
                <a:lnTo>
                  <a:pt x="17310" y="43520"/>
                </a:lnTo>
                <a:lnTo>
                  <a:pt x="17320" y="43560"/>
                </a:lnTo>
                <a:lnTo>
                  <a:pt x="17330" y="43580"/>
                </a:lnTo>
                <a:lnTo>
                  <a:pt x="17360" y="43610"/>
                </a:lnTo>
                <a:lnTo>
                  <a:pt x="17410" y="43610"/>
                </a:lnTo>
                <a:lnTo>
                  <a:pt x="17460" y="43630"/>
                </a:lnTo>
                <a:lnTo>
                  <a:pt x="17520" y="43650"/>
                </a:lnTo>
                <a:lnTo>
                  <a:pt x="17550" y="43700"/>
                </a:lnTo>
                <a:lnTo>
                  <a:pt x="17540" y="43760"/>
                </a:lnTo>
                <a:lnTo>
                  <a:pt x="17530" y="43780"/>
                </a:lnTo>
                <a:lnTo>
                  <a:pt x="17520" y="43810"/>
                </a:lnTo>
                <a:lnTo>
                  <a:pt x="17510" y="43870"/>
                </a:lnTo>
                <a:lnTo>
                  <a:pt x="17560" y="43900"/>
                </a:lnTo>
                <a:lnTo>
                  <a:pt x="17590" y="43900"/>
                </a:lnTo>
                <a:lnTo>
                  <a:pt x="17620" y="43920"/>
                </a:lnTo>
                <a:lnTo>
                  <a:pt x="17670" y="43930"/>
                </a:lnTo>
                <a:lnTo>
                  <a:pt x="17680" y="43970"/>
                </a:lnTo>
                <a:lnTo>
                  <a:pt x="17630" y="44000"/>
                </a:lnTo>
                <a:lnTo>
                  <a:pt x="17550" y="44050"/>
                </a:lnTo>
                <a:lnTo>
                  <a:pt x="17530" y="44110"/>
                </a:lnTo>
                <a:lnTo>
                  <a:pt x="17550" y="44150"/>
                </a:lnTo>
                <a:lnTo>
                  <a:pt x="17600" y="44200"/>
                </a:lnTo>
                <a:lnTo>
                  <a:pt x="17650" y="44220"/>
                </a:lnTo>
                <a:lnTo>
                  <a:pt x="17670" y="44260"/>
                </a:lnTo>
                <a:lnTo>
                  <a:pt x="17680" y="44330"/>
                </a:lnTo>
                <a:lnTo>
                  <a:pt x="17680" y="44420"/>
                </a:lnTo>
                <a:lnTo>
                  <a:pt x="17680" y="44460"/>
                </a:lnTo>
                <a:lnTo>
                  <a:pt x="17680" y="44480"/>
                </a:lnTo>
                <a:lnTo>
                  <a:pt x="17670" y="44500"/>
                </a:lnTo>
                <a:lnTo>
                  <a:pt x="17650" y="44530"/>
                </a:lnTo>
                <a:lnTo>
                  <a:pt x="17590" y="44580"/>
                </a:lnTo>
                <a:lnTo>
                  <a:pt x="17570" y="44620"/>
                </a:lnTo>
                <a:lnTo>
                  <a:pt x="17580" y="44670"/>
                </a:lnTo>
                <a:lnTo>
                  <a:pt x="17610" y="44670"/>
                </a:lnTo>
                <a:lnTo>
                  <a:pt x="17670" y="44640"/>
                </a:lnTo>
                <a:lnTo>
                  <a:pt x="17680" y="44630"/>
                </a:lnTo>
                <a:lnTo>
                  <a:pt x="17700" y="44650"/>
                </a:lnTo>
                <a:lnTo>
                  <a:pt x="17720" y="44650"/>
                </a:lnTo>
                <a:lnTo>
                  <a:pt x="17770" y="44640"/>
                </a:lnTo>
                <a:lnTo>
                  <a:pt x="17840" y="44570"/>
                </a:lnTo>
                <a:lnTo>
                  <a:pt x="17860" y="44550"/>
                </a:lnTo>
                <a:lnTo>
                  <a:pt x="17890" y="44540"/>
                </a:lnTo>
                <a:lnTo>
                  <a:pt x="17920" y="44520"/>
                </a:lnTo>
                <a:lnTo>
                  <a:pt x="17930" y="44480"/>
                </a:lnTo>
                <a:lnTo>
                  <a:pt x="17940" y="44470"/>
                </a:lnTo>
                <a:lnTo>
                  <a:pt x="17960" y="44460"/>
                </a:lnTo>
                <a:lnTo>
                  <a:pt x="18020" y="44430"/>
                </a:lnTo>
                <a:lnTo>
                  <a:pt x="18050" y="44440"/>
                </a:lnTo>
                <a:lnTo>
                  <a:pt x="18080" y="44490"/>
                </a:lnTo>
                <a:lnTo>
                  <a:pt x="18130" y="44540"/>
                </a:lnTo>
                <a:lnTo>
                  <a:pt x="18140" y="44550"/>
                </a:lnTo>
                <a:lnTo>
                  <a:pt x="18160" y="44570"/>
                </a:lnTo>
                <a:lnTo>
                  <a:pt x="18240" y="44580"/>
                </a:lnTo>
                <a:lnTo>
                  <a:pt x="18280" y="44580"/>
                </a:lnTo>
                <a:lnTo>
                  <a:pt x="18300" y="44560"/>
                </a:lnTo>
                <a:lnTo>
                  <a:pt x="18330" y="44510"/>
                </a:lnTo>
                <a:lnTo>
                  <a:pt x="18360" y="44480"/>
                </a:lnTo>
                <a:lnTo>
                  <a:pt x="18380" y="44490"/>
                </a:lnTo>
                <a:lnTo>
                  <a:pt x="18410" y="44520"/>
                </a:lnTo>
                <a:lnTo>
                  <a:pt x="18430" y="44600"/>
                </a:lnTo>
                <a:lnTo>
                  <a:pt x="18470" y="44740"/>
                </a:lnTo>
                <a:lnTo>
                  <a:pt x="18470" y="44750"/>
                </a:lnTo>
                <a:lnTo>
                  <a:pt x="18470" y="44780"/>
                </a:lnTo>
                <a:lnTo>
                  <a:pt x="18480" y="44820"/>
                </a:lnTo>
                <a:lnTo>
                  <a:pt x="18530" y="44870"/>
                </a:lnTo>
                <a:lnTo>
                  <a:pt x="18620" y="44900"/>
                </a:lnTo>
                <a:lnTo>
                  <a:pt x="18630" y="44920"/>
                </a:lnTo>
                <a:lnTo>
                  <a:pt x="18650" y="44930"/>
                </a:lnTo>
                <a:lnTo>
                  <a:pt x="18650" y="44950"/>
                </a:lnTo>
                <a:lnTo>
                  <a:pt x="18660" y="44960"/>
                </a:lnTo>
                <a:lnTo>
                  <a:pt x="18660" y="44970"/>
                </a:lnTo>
                <a:lnTo>
                  <a:pt x="18680" y="44990"/>
                </a:lnTo>
                <a:lnTo>
                  <a:pt x="18720" y="45000"/>
                </a:lnTo>
                <a:lnTo>
                  <a:pt x="18780" y="44990"/>
                </a:lnTo>
                <a:lnTo>
                  <a:pt x="18800" y="44990"/>
                </a:lnTo>
                <a:lnTo>
                  <a:pt x="18810" y="44990"/>
                </a:lnTo>
                <a:lnTo>
                  <a:pt x="18830" y="44980"/>
                </a:lnTo>
                <a:lnTo>
                  <a:pt x="18840" y="44970"/>
                </a:lnTo>
                <a:lnTo>
                  <a:pt x="18850" y="44970"/>
                </a:lnTo>
                <a:lnTo>
                  <a:pt x="18840" y="44960"/>
                </a:lnTo>
                <a:lnTo>
                  <a:pt x="18880" y="44910"/>
                </a:lnTo>
                <a:lnTo>
                  <a:pt x="18920" y="44850"/>
                </a:lnTo>
                <a:lnTo>
                  <a:pt x="18920" y="44840"/>
                </a:lnTo>
                <a:lnTo>
                  <a:pt x="18930" y="44830"/>
                </a:lnTo>
                <a:lnTo>
                  <a:pt x="18950" y="44810"/>
                </a:lnTo>
                <a:lnTo>
                  <a:pt x="19020" y="44820"/>
                </a:lnTo>
                <a:lnTo>
                  <a:pt x="19030" y="44820"/>
                </a:lnTo>
                <a:lnTo>
                  <a:pt x="19080" y="44850"/>
                </a:lnTo>
                <a:lnTo>
                  <a:pt x="19110" y="44870"/>
                </a:lnTo>
                <a:lnTo>
                  <a:pt x="19260" y="44920"/>
                </a:lnTo>
                <a:lnTo>
                  <a:pt x="19370" y="44930"/>
                </a:lnTo>
                <a:lnTo>
                  <a:pt x="19420" y="44910"/>
                </a:lnTo>
                <a:lnTo>
                  <a:pt x="19440" y="44910"/>
                </a:lnTo>
                <a:lnTo>
                  <a:pt x="19470" y="44890"/>
                </a:lnTo>
                <a:lnTo>
                  <a:pt x="19480" y="44890"/>
                </a:lnTo>
                <a:lnTo>
                  <a:pt x="19490" y="44890"/>
                </a:lnTo>
                <a:lnTo>
                  <a:pt x="19530" y="44890"/>
                </a:lnTo>
                <a:lnTo>
                  <a:pt x="19540" y="44900"/>
                </a:lnTo>
                <a:lnTo>
                  <a:pt x="19550" y="44910"/>
                </a:lnTo>
                <a:lnTo>
                  <a:pt x="19580" y="44940"/>
                </a:lnTo>
                <a:lnTo>
                  <a:pt x="19590" y="44950"/>
                </a:lnTo>
                <a:lnTo>
                  <a:pt x="19590" y="44960"/>
                </a:lnTo>
                <a:lnTo>
                  <a:pt x="19620" y="44980"/>
                </a:lnTo>
                <a:lnTo>
                  <a:pt x="19650" y="44990"/>
                </a:lnTo>
                <a:lnTo>
                  <a:pt x="19660" y="45000"/>
                </a:lnTo>
                <a:lnTo>
                  <a:pt x="19730" y="45050"/>
                </a:lnTo>
                <a:lnTo>
                  <a:pt x="19780" y="45120"/>
                </a:lnTo>
                <a:lnTo>
                  <a:pt x="19860" y="45180"/>
                </a:lnTo>
                <a:lnTo>
                  <a:pt x="19910" y="45170"/>
                </a:lnTo>
                <a:lnTo>
                  <a:pt x="19950" y="45170"/>
                </a:lnTo>
                <a:lnTo>
                  <a:pt x="20040" y="45180"/>
                </a:lnTo>
                <a:lnTo>
                  <a:pt x="20080" y="45180"/>
                </a:lnTo>
                <a:lnTo>
                  <a:pt x="20160" y="45160"/>
                </a:lnTo>
                <a:lnTo>
                  <a:pt x="20240" y="45160"/>
                </a:lnTo>
                <a:lnTo>
                  <a:pt x="20250" y="45160"/>
                </a:lnTo>
                <a:lnTo>
                  <a:pt x="20270" y="45170"/>
                </a:lnTo>
                <a:lnTo>
                  <a:pt x="20280" y="45180"/>
                </a:lnTo>
                <a:lnTo>
                  <a:pt x="20320" y="45180"/>
                </a:lnTo>
                <a:lnTo>
                  <a:pt x="20330" y="45180"/>
                </a:lnTo>
                <a:lnTo>
                  <a:pt x="20350" y="45170"/>
                </a:lnTo>
                <a:lnTo>
                  <a:pt x="20370" y="45160"/>
                </a:lnTo>
                <a:lnTo>
                  <a:pt x="20380" y="45170"/>
                </a:lnTo>
                <a:lnTo>
                  <a:pt x="20410" y="45210"/>
                </a:lnTo>
                <a:lnTo>
                  <a:pt x="20450" y="45240"/>
                </a:lnTo>
                <a:lnTo>
                  <a:pt x="20470" y="45240"/>
                </a:lnTo>
                <a:lnTo>
                  <a:pt x="20470" y="45230"/>
                </a:lnTo>
                <a:lnTo>
                  <a:pt x="20490" y="45220"/>
                </a:lnTo>
                <a:lnTo>
                  <a:pt x="20430" y="45180"/>
                </a:lnTo>
                <a:lnTo>
                  <a:pt x="20440" y="45170"/>
                </a:lnTo>
                <a:lnTo>
                  <a:pt x="20440" y="45160"/>
                </a:lnTo>
                <a:lnTo>
                  <a:pt x="20460" y="45140"/>
                </a:lnTo>
                <a:lnTo>
                  <a:pt x="20490" y="45110"/>
                </a:lnTo>
                <a:lnTo>
                  <a:pt x="20500" y="45110"/>
                </a:lnTo>
                <a:lnTo>
                  <a:pt x="20560" y="45110"/>
                </a:lnTo>
                <a:lnTo>
                  <a:pt x="20590" y="45130"/>
                </a:lnTo>
                <a:lnTo>
                  <a:pt x="20600" y="45140"/>
                </a:lnTo>
                <a:lnTo>
                  <a:pt x="20610" y="45190"/>
                </a:lnTo>
                <a:lnTo>
                  <a:pt x="20640" y="45190"/>
                </a:lnTo>
                <a:lnTo>
                  <a:pt x="20640" y="45180"/>
                </a:lnTo>
                <a:lnTo>
                  <a:pt x="20650" y="45150"/>
                </a:lnTo>
                <a:lnTo>
                  <a:pt x="20690" y="45160"/>
                </a:lnTo>
                <a:lnTo>
                  <a:pt x="20710" y="45160"/>
                </a:lnTo>
                <a:lnTo>
                  <a:pt x="20720" y="45140"/>
                </a:lnTo>
                <a:lnTo>
                  <a:pt x="20740" y="45110"/>
                </a:lnTo>
                <a:lnTo>
                  <a:pt x="20740" y="45070"/>
                </a:lnTo>
                <a:lnTo>
                  <a:pt x="20750" y="45080"/>
                </a:lnTo>
                <a:lnTo>
                  <a:pt x="20760" y="45080"/>
                </a:lnTo>
                <a:lnTo>
                  <a:pt x="20790" y="45050"/>
                </a:lnTo>
                <a:lnTo>
                  <a:pt x="20820" y="45040"/>
                </a:lnTo>
                <a:lnTo>
                  <a:pt x="20860" y="45050"/>
                </a:lnTo>
                <a:lnTo>
                  <a:pt x="20870" y="45050"/>
                </a:lnTo>
                <a:lnTo>
                  <a:pt x="20900" y="45050"/>
                </a:lnTo>
                <a:lnTo>
                  <a:pt x="20910" y="45020"/>
                </a:lnTo>
                <a:lnTo>
                  <a:pt x="20920" y="45020"/>
                </a:lnTo>
                <a:lnTo>
                  <a:pt x="20940" y="45010"/>
                </a:lnTo>
                <a:lnTo>
                  <a:pt x="20980" y="45000"/>
                </a:lnTo>
                <a:lnTo>
                  <a:pt x="20990" y="45000"/>
                </a:lnTo>
                <a:lnTo>
                  <a:pt x="21000" y="45000"/>
                </a:lnTo>
                <a:lnTo>
                  <a:pt x="21000" y="45040"/>
                </a:lnTo>
                <a:lnTo>
                  <a:pt x="21020" y="45060"/>
                </a:lnTo>
                <a:lnTo>
                  <a:pt x="21030" y="45060"/>
                </a:lnTo>
                <a:lnTo>
                  <a:pt x="21040" y="45040"/>
                </a:lnTo>
                <a:lnTo>
                  <a:pt x="21050" y="45030"/>
                </a:lnTo>
                <a:lnTo>
                  <a:pt x="21080" y="45030"/>
                </a:lnTo>
                <a:lnTo>
                  <a:pt x="21090" y="45060"/>
                </a:lnTo>
                <a:lnTo>
                  <a:pt x="21100" y="45060"/>
                </a:lnTo>
                <a:lnTo>
                  <a:pt x="21110" y="45090"/>
                </a:lnTo>
                <a:lnTo>
                  <a:pt x="21130" y="45100"/>
                </a:lnTo>
                <a:lnTo>
                  <a:pt x="21170" y="45110"/>
                </a:lnTo>
                <a:lnTo>
                  <a:pt x="21180" y="45150"/>
                </a:lnTo>
                <a:lnTo>
                  <a:pt x="21200" y="45200"/>
                </a:lnTo>
                <a:lnTo>
                  <a:pt x="21200" y="45210"/>
                </a:lnTo>
                <a:lnTo>
                  <a:pt x="21250" y="45240"/>
                </a:lnTo>
                <a:lnTo>
                  <a:pt x="21270" y="45250"/>
                </a:lnTo>
                <a:lnTo>
                  <a:pt x="21290" y="45250"/>
                </a:lnTo>
                <a:lnTo>
                  <a:pt x="21320" y="45230"/>
                </a:lnTo>
                <a:lnTo>
                  <a:pt x="21320" y="45220"/>
                </a:lnTo>
                <a:lnTo>
                  <a:pt x="21320" y="45210"/>
                </a:lnTo>
                <a:lnTo>
                  <a:pt x="21310" y="45190"/>
                </a:lnTo>
                <a:lnTo>
                  <a:pt x="21320" y="45160"/>
                </a:lnTo>
                <a:lnTo>
                  <a:pt x="21330" y="45150"/>
                </a:lnTo>
                <a:lnTo>
                  <a:pt x="21360" y="45120"/>
                </a:lnTo>
                <a:lnTo>
                  <a:pt x="21360" y="45130"/>
                </a:lnTo>
                <a:lnTo>
                  <a:pt x="21370" y="45150"/>
                </a:lnTo>
                <a:lnTo>
                  <a:pt x="21400" y="45150"/>
                </a:lnTo>
                <a:lnTo>
                  <a:pt x="21460" y="45130"/>
                </a:lnTo>
                <a:lnTo>
                  <a:pt x="21500" y="45130"/>
                </a:lnTo>
                <a:lnTo>
                  <a:pt x="21490" y="45130"/>
                </a:lnTo>
                <a:lnTo>
                  <a:pt x="21480" y="45160"/>
                </a:lnTo>
                <a:lnTo>
                  <a:pt x="21480" y="45170"/>
                </a:lnTo>
                <a:lnTo>
                  <a:pt x="21490" y="45200"/>
                </a:lnTo>
                <a:lnTo>
                  <a:pt x="21490" y="45220"/>
                </a:lnTo>
                <a:lnTo>
                  <a:pt x="21500" y="45230"/>
                </a:lnTo>
                <a:lnTo>
                  <a:pt x="21520" y="45270"/>
                </a:lnTo>
                <a:lnTo>
                  <a:pt x="21590" y="45270"/>
                </a:lnTo>
                <a:lnTo>
                  <a:pt x="21600" y="45250"/>
                </a:lnTo>
                <a:lnTo>
                  <a:pt x="21610" y="45230"/>
                </a:lnTo>
                <a:lnTo>
                  <a:pt x="21610" y="45210"/>
                </a:lnTo>
                <a:lnTo>
                  <a:pt x="21630" y="45180"/>
                </a:lnTo>
                <a:lnTo>
                  <a:pt x="21640" y="45170"/>
                </a:lnTo>
                <a:lnTo>
                  <a:pt x="21680" y="45130"/>
                </a:lnTo>
                <a:lnTo>
                  <a:pt x="21690" y="45130"/>
                </a:lnTo>
                <a:lnTo>
                  <a:pt x="21700" y="45130"/>
                </a:lnTo>
                <a:lnTo>
                  <a:pt x="21710" y="45130"/>
                </a:lnTo>
                <a:lnTo>
                  <a:pt x="21750" y="45130"/>
                </a:lnTo>
                <a:lnTo>
                  <a:pt x="21770" y="45140"/>
                </a:lnTo>
                <a:lnTo>
                  <a:pt x="21790" y="45150"/>
                </a:lnTo>
                <a:lnTo>
                  <a:pt x="21800" y="45160"/>
                </a:lnTo>
                <a:lnTo>
                  <a:pt x="21800" y="45170"/>
                </a:lnTo>
                <a:lnTo>
                  <a:pt x="21810" y="45170"/>
                </a:lnTo>
                <a:lnTo>
                  <a:pt x="21860" y="45190"/>
                </a:lnTo>
                <a:lnTo>
                  <a:pt x="21900" y="45190"/>
                </a:lnTo>
                <a:lnTo>
                  <a:pt x="21930" y="45170"/>
                </a:lnTo>
                <a:lnTo>
                  <a:pt x="21940" y="45170"/>
                </a:lnTo>
                <a:lnTo>
                  <a:pt x="21970" y="45150"/>
                </a:lnTo>
                <a:lnTo>
                  <a:pt x="21970" y="45130"/>
                </a:lnTo>
                <a:lnTo>
                  <a:pt x="21980" y="45120"/>
                </a:lnTo>
                <a:lnTo>
                  <a:pt x="21980" y="45110"/>
                </a:lnTo>
                <a:lnTo>
                  <a:pt x="21990" y="45110"/>
                </a:lnTo>
                <a:lnTo>
                  <a:pt x="22010" y="45080"/>
                </a:lnTo>
                <a:lnTo>
                  <a:pt x="22040" y="45060"/>
                </a:lnTo>
                <a:lnTo>
                  <a:pt x="22070" y="45080"/>
                </a:lnTo>
                <a:lnTo>
                  <a:pt x="22100" y="45120"/>
                </a:lnTo>
                <a:lnTo>
                  <a:pt x="22110" y="45080"/>
                </a:lnTo>
                <a:lnTo>
                  <a:pt x="22120" y="45060"/>
                </a:lnTo>
                <a:lnTo>
                  <a:pt x="22150" y="45030"/>
                </a:lnTo>
                <a:lnTo>
                  <a:pt x="22180" y="45020"/>
                </a:lnTo>
                <a:lnTo>
                  <a:pt x="22200" y="44990"/>
                </a:lnTo>
                <a:lnTo>
                  <a:pt x="22210" y="44980"/>
                </a:lnTo>
                <a:lnTo>
                  <a:pt x="22220" y="44960"/>
                </a:lnTo>
                <a:lnTo>
                  <a:pt x="22220" y="44950"/>
                </a:lnTo>
                <a:lnTo>
                  <a:pt x="22240" y="44920"/>
                </a:lnTo>
                <a:lnTo>
                  <a:pt x="22210" y="44910"/>
                </a:lnTo>
                <a:lnTo>
                  <a:pt x="22210" y="44880"/>
                </a:lnTo>
                <a:lnTo>
                  <a:pt x="22200" y="44860"/>
                </a:lnTo>
                <a:lnTo>
                  <a:pt x="22230" y="44840"/>
                </a:lnTo>
                <a:lnTo>
                  <a:pt x="22230" y="44830"/>
                </a:lnTo>
                <a:lnTo>
                  <a:pt x="22240" y="44830"/>
                </a:lnTo>
                <a:lnTo>
                  <a:pt x="22260" y="44800"/>
                </a:lnTo>
                <a:lnTo>
                  <a:pt x="22270" y="44800"/>
                </a:lnTo>
                <a:lnTo>
                  <a:pt x="22290" y="44800"/>
                </a:lnTo>
                <a:lnTo>
                  <a:pt x="22300" y="44790"/>
                </a:lnTo>
                <a:lnTo>
                  <a:pt x="22300" y="44810"/>
                </a:lnTo>
                <a:lnTo>
                  <a:pt x="22310" y="44820"/>
                </a:lnTo>
                <a:lnTo>
                  <a:pt x="22340" y="44820"/>
                </a:lnTo>
                <a:lnTo>
                  <a:pt x="22340" y="44860"/>
                </a:lnTo>
                <a:lnTo>
                  <a:pt x="22370" y="44860"/>
                </a:lnTo>
                <a:lnTo>
                  <a:pt x="22380" y="44830"/>
                </a:lnTo>
                <a:lnTo>
                  <a:pt x="22380" y="44780"/>
                </a:lnTo>
                <a:lnTo>
                  <a:pt x="22430" y="44750"/>
                </a:lnTo>
                <a:lnTo>
                  <a:pt x="22480" y="44730"/>
                </a:lnTo>
                <a:lnTo>
                  <a:pt x="22480" y="44720"/>
                </a:lnTo>
                <a:lnTo>
                  <a:pt x="22500" y="44700"/>
                </a:lnTo>
                <a:lnTo>
                  <a:pt x="22500" y="44690"/>
                </a:lnTo>
                <a:lnTo>
                  <a:pt x="22500" y="44670"/>
                </a:lnTo>
                <a:lnTo>
                  <a:pt x="22500" y="44640"/>
                </a:lnTo>
                <a:lnTo>
                  <a:pt x="22500" y="44630"/>
                </a:lnTo>
                <a:lnTo>
                  <a:pt x="22500" y="44620"/>
                </a:lnTo>
                <a:lnTo>
                  <a:pt x="22510" y="44610"/>
                </a:lnTo>
                <a:lnTo>
                  <a:pt x="22530" y="44600"/>
                </a:lnTo>
                <a:lnTo>
                  <a:pt x="22540" y="44600"/>
                </a:lnTo>
                <a:lnTo>
                  <a:pt x="22550" y="44600"/>
                </a:lnTo>
                <a:lnTo>
                  <a:pt x="22560" y="44610"/>
                </a:lnTo>
                <a:lnTo>
                  <a:pt x="22560" y="44630"/>
                </a:lnTo>
                <a:lnTo>
                  <a:pt x="22570" y="44640"/>
                </a:lnTo>
                <a:lnTo>
                  <a:pt x="22610" y="44630"/>
                </a:lnTo>
                <a:lnTo>
                  <a:pt x="22620" y="44630"/>
                </a:lnTo>
                <a:lnTo>
                  <a:pt x="22630" y="44620"/>
                </a:lnTo>
                <a:lnTo>
                  <a:pt x="22670" y="44600"/>
                </a:lnTo>
                <a:lnTo>
                  <a:pt x="22700" y="44580"/>
                </a:lnTo>
                <a:lnTo>
                  <a:pt x="22730" y="44560"/>
                </a:lnTo>
                <a:lnTo>
                  <a:pt x="22760" y="44550"/>
                </a:lnTo>
                <a:lnTo>
                  <a:pt x="22780" y="44540"/>
                </a:lnTo>
                <a:lnTo>
                  <a:pt x="22790" y="44540"/>
                </a:lnTo>
                <a:lnTo>
                  <a:pt x="22810" y="44520"/>
                </a:lnTo>
                <a:lnTo>
                  <a:pt x="22810" y="44500"/>
                </a:lnTo>
                <a:lnTo>
                  <a:pt x="22800" y="44490"/>
                </a:lnTo>
                <a:lnTo>
                  <a:pt x="22830" y="44470"/>
                </a:lnTo>
                <a:lnTo>
                  <a:pt x="22850" y="44440"/>
                </a:lnTo>
                <a:lnTo>
                  <a:pt x="22850" y="44430"/>
                </a:lnTo>
                <a:lnTo>
                  <a:pt x="22850" y="44420"/>
                </a:lnTo>
                <a:lnTo>
                  <a:pt x="22850" y="44380"/>
                </a:lnTo>
                <a:lnTo>
                  <a:pt x="22860" y="44340"/>
                </a:lnTo>
                <a:lnTo>
                  <a:pt x="22870" y="44340"/>
                </a:lnTo>
                <a:lnTo>
                  <a:pt x="22910" y="44340"/>
                </a:lnTo>
                <a:lnTo>
                  <a:pt x="22920" y="44340"/>
                </a:lnTo>
                <a:lnTo>
                  <a:pt x="22950" y="44300"/>
                </a:lnTo>
                <a:lnTo>
                  <a:pt x="22980" y="44270"/>
                </a:lnTo>
                <a:lnTo>
                  <a:pt x="22980" y="44300"/>
                </a:lnTo>
                <a:lnTo>
                  <a:pt x="22970" y="44300"/>
                </a:lnTo>
                <a:lnTo>
                  <a:pt x="23010" y="44330"/>
                </a:lnTo>
                <a:lnTo>
                  <a:pt x="23070" y="44320"/>
                </a:lnTo>
                <a:lnTo>
                  <a:pt x="23090" y="44300"/>
                </a:lnTo>
                <a:lnTo>
                  <a:pt x="23050" y="44270"/>
                </a:lnTo>
                <a:lnTo>
                  <a:pt x="23080" y="44260"/>
                </a:lnTo>
                <a:lnTo>
                  <a:pt x="23100" y="44250"/>
                </a:lnTo>
                <a:lnTo>
                  <a:pt x="23180" y="44240"/>
                </a:lnTo>
                <a:lnTo>
                  <a:pt x="23200" y="44240"/>
                </a:lnTo>
                <a:lnTo>
                  <a:pt x="23280" y="44220"/>
                </a:lnTo>
                <a:lnTo>
                  <a:pt x="23270" y="44240"/>
                </a:lnTo>
                <a:lnTo>
                  <a:pt x="23260" y="44250"/>
                </a:lnTo>
                <a:lnTo>
                  <a:pt x="23260" y="44270"/>
                </a:lnTo>
                <a:lnTo>
                  <a:pt x="23250" y="44280"/>
                </a:lnTo>
                <a:lnTo>
                  <a:pt x="23290" y="44280"/>
                </a:lnTo>
                <a:lnTo>
                  <a:pt x="23310" y="44270"/>
                </a:lnTo>
                <a:lnTo>
                  <a:pt x="23320" y="44270"/>
                </a:lnTo>
                <a:lnTo>
                  <a:pt x="23330" y="44310"/>
                </a:lnTo>
                <a:lnTo>
                  <a:pt x="23330" y="44320"/>
                </a:lnTo>
                <a:lnTo>
                  <a:pt x="23360" y="44360"/>
                </a:lnTo>
                <a:lnTo>
                  <a:pt x="23440" y="44360"/>
                </a:lnTo>
                <a:lnTo>
                  <a:pt x="23480" y="44360"/>
                </a:lnTo>
                <a:lnTo>
                  <a:pt x="23540" y="44360"/>
                </a:lnTo>
                <a:lnTo>
                  <a:pt x="23550" y="44360"/>
                </a:lnTo>
                <a:lnTo>
                  <a:pt x="23580" y="44380"/>
                </a:lnTo>
                <a:lnTo>
                  <a:pt x="23590" y="44380"/>
                </a:lnTo>
                <a:lnTo>
                  <a:pt x="23600" y="44380"/>
                </a:lnTo>
                <a:lnTo>
                  <a:pt x="23620" y="44380"/>
                </a:lnTo>
                <a:lnTo>
                  <a:pt x="23650" y="44390"/>
                </a:lnTo>
                <a:lnTo>
                  <a:pt x="23660" y="44400"/>
                </a:lnTo>
                <a:lnTo>
                  <a:pt x="23680" y="44360"/>
                </a:lnTo>
                <a:lnTo>
                  <a:pt x="23730" y="44380"/>
                </a:lnTo>
                <a:lnTo>
                  <a:pt x="23740" y="44380"/>
                </a:lnTo>
                <a:lnTo>
                  <a:pt x="23760" y="44370"/>
                </a:lnTo>
                <a:lnTo>
                  <a:pt x="23770" y="44370"/>
                </a:lnTo>
                <a:lnTo>
                  <a:pt x="23780" y="44380"/>
                </a:lnTo>
                <a:lnTo>
                  <a:pt x="23810" y="44410"/>
                </a:lnTo>
                <a:lnTo>
                  <a:pt x="23800" y="44420"/>
                </a:lnTo>
                <a:lnTo>
                  <a:pt x="23790" y="44440"/>
                </a:lnTo>
                <a:lnTo>
                  <a:pt x="23790" y="44450"/>
                </a:lnTo>
                <a:lnTo>
                  <a:pt x="23850" y="44480"/>
                </a:lnTo>
                <a:lnTo>
                  <a:pt x="23870" y="44480"/>
                </a:lnTo>
                <a:lnTo>
                  <a:pt x="23890" y="44470"/>
                </a:lnTo>
                <a:lnTo>
                  <a:pt x="23930" y="44450"/>
                </a:lnTo>
                <a:lnTo>
                  <a:pt x="23950" y="44440"/>
                </a:lnTo>
                <a:lnTo>
                  <a:pt x="23980" y="44430"/>
                </a:lnTo>
                <a:lnTo>
                  <a:pt x="23990" y="44430"/>
                </a:lnTo>
                <a:lnTo>
                  <a:pt x="24010" y="44460"/>
                </a:lnTo>
                <a:lnTo>
                  <a:pt x="24030" y="44470"/>
                </a:lnTo>
                <a:lnTo>
                  <a:pt x="24050" y="44520"/>
                </a:lnTo>
                <a:lnTo>
                  <a:pt x="24060" y="44530"/>
                </a:lnTo>
                <a:lnTo>
                  <a:pt x="24070" y="44540"/>
                </a:lnTo>
                <a:lnTo>
                  <a:pt x="24080" y="44540"/>
                </a:lnTo>
                <a:lnTo>
                  <a:pt x="24100" y="44520"/>
                </a:lnTo>
                <a:lnTo>
                  <a:pt x="24140" y="44540"/>
                </a:lnTo>
                <a:lnTo>
                  <a:pt x="24140" y="44530"/>
                </a:lnTo>
                <a:lnTo>
                  <a:pt x="24150" y="44520"/>
                </a:lnTo>
                <a:lnTo>
                  <a:pt x="24150" y="44510"/>
                </a:lnTo>
                <a:lnTo>
                  <a:pt x="24160" y="44500"/>
                </a:lnTo>
                <a:lnTo>
                  <a:pt x="24170" y="44500"/>
                </a:lnTo>
                <a:lnTo>
                  <a:pt x="24180" y="44490"/>
                </a:lnTo>
                <a:lnTo>
                  <a:pt x="24190" y="44490"/>
                </a:lnTo>
                <a:lnTo>
                  <a:pt x="24200" y="44500"/>
                </a:lnTo>
                <a:lnTo>
                  <a:pt x="24220" y="44520"/>
                </a:lnTo>
                <a:lnTo>
                  <a:pt x="24260" y="44530"/>
                </a:lnTo>
                <a:lnTo>
                  <a:pt x="24310" y="44530"/>
                </a:lnTo>
                <a:lnTo>
                  <a:pt x="24350" y="44540"/>
                </a:lnTo>
                <a:lnTo>
                  <a:pt x="24370" y="44540"/>
                </a:lnTo>
                <a:lnTo>
                  <a:pt x="24390" y="44550"/>
                </a:lnTo>
                <a:lnTo>
                  <a:pt x="24400" y="44550"/>
                </a:lnTo>
                <a:lnTo>
                  <a:pt x="24470" y="44480"/>
                </a:lnTo>
                <a:lnTo>
                  <a:pt x="24480" y="44490"/>
                </a:lnTo>
                <a:lnTo>
                  <a:pt x="24510" y="44500"/>
                </a:lnTo>
                <a:lnTo>
                  <a:pt x="24530" y="44540"/>
                </a:lnTo>
                <a:lnTo>
                  <a:pt x="24540" y="44550"/>
                </a:lnTo>
                <a:lnTo>
                  <a:pt x="24550" y="44570"/>
                </a:lnTo>
                <a:lnTo>
                  <a:pt x="24700" y="44610"/>
                </a:lnTo>
                <a:lnTo>
                  <a:pt x="24760" y="44590"/>
                </a:lnTo>
                <a:lnTo>
                  <a:pt x="24770" y="44610"/>
                </a:lnTo>
                <a:lnTo>
                  <a:pt x="24800" y="44650"/>
                </a:lnTo>
                <a:lnTo>
                  <a:pt x="24840" y="44650"/>
                </a:lnTo>
                <a:lnTo>
                  <a:pt x="24850" y="44640"/>
                </a:lnTo>
                <a:lnTo>
                  <a:pt x="24860" y="44640"/>
                </a:lnTo>
                <a:lnTo>
                  <a:pt x="24870" y="44640"/>
                </a:lnTo>
                <a:lnTo>
                  <a:pt x="24880" y="44640"/>
                </a:lnTo>
                <a:lnTo>
                  <a:pt x="24900" y="44640"/>
                </a:lnTo>
                <a:lnTo>
                  <a:pt x="24940" y="44640"/>
                </a:lnTo>
                <a:lnTo>
                  <a:pt x="24970" y="44680"/>
                </a:lnTo>
                <a:lnTo>
                  <a:pt x="24980" y="44760"/>
                </a:lnTo>
                <a:lnTo>
                  <a:pt x="24980" y="44770"/>
                </a:lnTo>
                <a:lnTo>
                  <a:pt x="24980" y="44780"/>
                </a:lnTo>
                <a:lnTo>
                  <a:pt x="24980" y="44790"/>
                </a:lnTo>
                <a:lnTo>
                  <a:pt x="24990" y="44800"/>
                </a:lnTo>
                <a:lnTo>
                  <a:pt x="24990" y="44810"/>
                </a:lnTo>
                <a:lnTo>
                  <a:pt x="25000" y="44820"/>
                </a:lnTo>
                <a:lnTo>
                  <a:pt x="25000" y="44830"/>
                </a:lnTo>
                <a:lnTo>
                  <a:pt x="25000" y="44840"/>
                </a:lnTo>
                <a:lnTo>
                  <a:pt x="24980" y="44850"/>
                </a:lnTo>
                <a:lnTo>
                  <a:pt x="24970" y="44870"/>
                </a:lnTo>
                <a:lnTo>
                  <a:pt x="24970" y="44880"/>
                </a:lnTo>
                <a:lnTo>
                  <a:pt x="24970" y="44890"/>
                </a:lnTo>
                <a:lnTo>
                  <a:pt x="24970" y="44910"/>
                </a:lnTo>
                <a:lnTo>
                  <a:pt x="24980" y="44910"/>
                </a:lnTo>
                <a:lnTo>
                  <a:pt x="24990" y="44910"/>
                </a:lnTo>
                <a:lnTo>
                  <a:pt x="25000" y="44910"/>
                </a:lnTo>
                <a:lnTo>
                  <a:pt x="25010" y="44920"/>
                </a:lnTo>
                <a:lnTo>
                  <a:pt x="25020" y="44930"/>
                </a:lnTo>
                <a:lnTo>
                  <a:pt x="25020" y="44950"/>
                </a:lnTo>
                <a:lnTo>
                  <a:pt x="25020" y="44960"/>
                </a:lnTo>
                <a:lnTo>
                  <a:pt x="25020" y="44980"/>
                </a:lnTo>
                <a:lnTo>
                  <a:pt x="25040" y="45000"/>
                </a:lnTo>
                <a:lnTo>
                  <a:pt x="25040" y="45010"/>
                </a:lnTo>
                <a:lnTo>
                  <a:pt x="25050" y="45020"/>
                </a:lnTo>
                <a:lnTo>
                  <a:pt x="25060" y="45030"/>
                </a:lnTo>
                <a:lnTo>
                  <a:pt x="25070" y="45040"/>
                </a:lnTo>
                <a:lnTo>
                  <a:pt x="25080" y="45050"/>
                </a:lnTo>
                <a:lnTo>
                  <a:pt x="25070" y="45070"/>
                </a:lnTo>
                <a:lnTo>
                  <a:pt x="25080" y="45070"/>
                </a:lnTo>
                <a:lnTo>
                  <a:pt x="25080" y="45080"/>
                </a:lnTo>
                <a:lnTo>
                  <a:pt x="25080" y="45090"/>
                </a:lnTo>
                <a:lnTo>
                  <a:pt x="25090" y="45110"/>
                </a:lnTo>
                <a:lnTo>
                  <a:pt x="25090" y="45130"/>
                </a:lnTo>
                <a:lnTo>
                  <a:pt x="25100" y="45150"/>
                </a:lnTo>
                <a:lnTo>
                  <a:pt x="25120" y="45160"/>
                </a:lnTo>
                <a:lnTo>
                  <a:pt x="25120" y="45170"/>
                </a:lnTo>
                <a:lnTo>
                  <a:pt x="25140" y="45180"/>
                </a:lnTo>
                <a:lnTo>
                  <a:pt x="25160" y="45200"/>
                </a:lnTo>
                <a:lnTo>
                  <a:pt x="25180" y="45220"/>
                </a:lnTo>
                <a:lnTo>
                  <a:pt x="25200" y="45220"/>
                </a:lnTo>
                <a:lnTo>
                  <a:pt x="25210" y="45220"/>
                </a:lnTo>
                <a:lnTo>
                  <a:pt x="25230" y="45210"/>
                </a:lnTo>
                <a:lnTo>
                  <a:pt x="25240" y="45200"/>
                </a:lnTo>
                <a:lnTo>
                  <a:pt x="25260" y="45190"/>
                </a:lnTo>
                <a:lnTo>
                  <a:pt x="25280" y="45210"/>
                </a:lnTo>
                <a:lnTo>
                  <a:pt x="25290" y="45220"/>
                </a:lnTo>
                <a:lnTo>
                  <a:pt x="25300" y="45230"/>
                </a:lnTo>
                <a:lnTo>
                  <a:pt x="25320" y="45230"/>
                </a:lnTo>
                <a:lnTo>
                  <a:pt x="25330" y="45240"/>
                </a:lnTo>
                <a:lnTo>
                  <a:pt x="25350" y="45250"/>
                </a:lnTo>
                <a:lnTo>
                  <a:pt x="25350" y="45260"/>
                </a:lnTo>
                <a:lnTo>
                  <a:pt x="25370" y="45280"/>
                </a:lnTo>
                <a:lnTo>
                  <a:pt x="25380" y="45300"/>
                </a:lnTo>
                <a:lnTo>
                  <a:pt x="25390" y="45330"/>
                </a:lnTo>
                <a:lnTo>
                  <a:pt x="25400" y="45340"/>
                </a:lnTo>
                <a:lnTo>
                  <a:pt x="25400" y="45350"/>
                </a:lnTo>
                <a:lnTo>
                  <a:pt x="25410" y="45370"/>
                </a:lnTo>
                <a:lnTo>
                  <a:pt x="25430" y="45380"/>
                </a:lnTo>
                <a:lnTo>
                  <a:pt x="25440" y="45390"/>
                </a:lnTo>
                <a:lnTo>
                  <a:pt x="25450" y="45410"/>
                </a:lnTo>
                <a:lnTo>
                  <a:pt x="25450" y="45430"/>
                </a:lnTo>
                <a:lnTo>
                  <a:pt x="25440" y="45450"/>
                </a:lnTo>
                <a:lnTo>
                  <a:pt x="25450" y="45470"/>
                </a:lnTo>
                <a:lnTo>
                  <a:pt x="25460" y="45480"/>
                </a:lnTo>
                <a:lnTo>
                  <a:pt x="25470" y="45500"/>
                </a:lnTo>
                <a:lnTo>
                  <a:pt x="25470" y="45530"/>
                </a:lnTo>
                <a:lnTo>
                  <a:pt x="25480" y="45530"/>
                </a:lnTo>
                <a:lnTo>
                  <a:pt x="25470" y="45550"/>
                </a:lnTo>
                <a:lnTo>
                  <a:pt x="25470" y="45560"/>
                </a:lnTo>
                <a:lnTo>
                  <a:pt x="25440" y="45580"/>
                </a:lnTo>
                <a:lnTo>
                  <a:pt x="25450" y="45590"/>
                </a:lnTo>
                <a:lnTo>
                  <a:pt x="25450" y="45610"/>
                </a:lnTo>
                <a:lnTo>
                  <a:pt x="25460" y="45640"/>
                </a:lnTo>
                <a:lnTo>
                  <a:pt x="25460" y="45650"/>
                </a:lnTo>
                <a:lnTo>
                  <a:pt x="25440" y="45670"/>
                </a:lnTo>
                <a:lnTo>
                  <a:pt x="25430" y="45700"/>
                </a:lnTo>
                <a:lnTo>
                  <a:pt x="25430" y="45720"/>
                </a:lnTo>
                <a:lnTo>
                  <a:pt x="25430" y="45750"/>
                </a:lnTo>
                <a:lnTo>
                  <a:pt x="25430" y="45780"/>
                </a:lnTo>
                <a:lnTo>
                  <a:pt x="25440" y="45790"/>
                </a:lnTo>
                <a:lnTo>
                  <a:pt x="25440" y="45800"/>
                </a:lnTo>
                <a:lnTo>
                  <a:pt x="25440" y="45810"/>
                </a:lnTo>
                <a:lnTo>
                  <a:pt x="25440" y="45820"/>
                </a:lnTo>
                <a:lnTo>
                  <a:pt x="25430" y="45840"/>
                </a:lnTo>
                <a:lnTo>
                  <a:pt x="25440" y="45850"/>
                </a:lnTo>
                <a:lnTo>
                  <a:pt x="25450" y="45850"/>
                </a:lnTo>
                <a:lnTo>
                  <a:pt x="25460" y="45860"/>
                </a:lnTo>
                <a:lnTo>
                  <a:pt x="25480" y="45880"/>
                </a:lnTo>
                <a:lnTo>
                  <a:pt x="25490" y="45890"/>
                </a:lnTo>
                <a:lnTo>
                  <a:pt x="25490" y="45900"/>
                </a:lnTo>
                <a:lnTo>
                  <a:pt x="25490" y="45910"/>
                </a:lnTo>
                <a:lnTo>
                  <a:pt x="25470" y="45910"/>
                </a:lnTo>
                <a:lnTo>
                  <a:pt x="25460" y="45910"/>
                </a:lnTo>
                <a:lnTo>
                  <a:pt x="25450" y="45900"/>
                </a:lnTo>
                <a:lnTo>
                  <a:pt x="25430" y="45910"/>
                </a:lnTo>
                <a:lnTo>
                  <a:pt x="25430" y="45940"/>
                </a:lnTo>
                <a:lnTo>
                  <a:pt x="25440" y="45960"/>
                </a:lnTo>
                <a:lnTo>
                  <a:pt x="25450" y="45990"/>
                </a:lnTo>
                <a:lnTo>
                  <a:pt x="25480" y="45990"/>
                </a:lnTo>
                <a:lnTo>
                  <a:pt x="25490" y="46000"/>
                </a:lnTo>
                <a:lnTo>
                  <a:pt x="25510" y="46020"/>
                </a:lnTo>
                <a:lnTo>
                  <a:pt x="25510" y="46040"/>
                </a:lnTo>
                <a:lnTo>
                  <a:pt x="25510" y="46060"/>
                </a:lnTo>
                <a:lnTo>
                  <a:pt x="25520" y="46100"/>
                </a:lnTo>
                <a:lnTo>
                  <a:pt x="25530" y="46120"/>
                </a:lnTo>
                <a:lnTo>
                  <a:pt x="25530" y="46130"/>
                </a:lnTo>
                <a:lnTo>
                  <a:pt x="25530" y="46150"/>
                </a:lnTo>
                <a:lnTo>
                  <a:pt x="25520" y="46170"/>
                </a:lnTo>
                <a:lnTo>
                  <a:pt x="25500" y="46190"/>
                </a:lnTo>
                <a:lnTo>
                  <a:pt x="25500" y="46210"/>
                </a:lnTo>
                <a:lnTo>
                  <a:pt x="25510" y="46240"/>
                </a:lnTo>
                <a:lnTo>
                  <a:pt x="25530" y="46230"/>
                </a:lnTo>
                <a:lnTo>
                  <a:pt x="25540" y="46220"/>
                </a:lnTo>
                <a:lnTo>
                  <a:pt x="25560" y="46210"/>
                </a:lnTo>
                <a:lnTo>
                  <a:pt x="25560" y="46220"/>
                </a:lnTo>
                <a:lnTo>
                  <a:pt x="25570" y="46210"/>
                </a:lnTo>
                <a:lnTo>
                  <a:pt x="25580" y="46230"/>
                </a:lnTo>
                <a:lnTo>
                  <a:pt x="25590" y="46240"/>
                </a:lnTo>
                <a:lnTo>
                  <a:pt x="25610" y="46260"/>
                </a:lnTo>
                <a:lnTo>
                  <a:pt x="25630" y="46260"/>
                </a:lnTo>
                <a:lnTo>
                  <a:pt x="25650" y="46260"/>
                </a:lnTo>
                <a:lnTo>
                  <a:pt x="25670" y="46260"/>
                </a:lnTo>
                <a:lnTo>
                  <a:pt x="25680" y="46270"/>
                </a:lnTo>
                <a:lnTo>
                  <a:pt x="25690" y="46290"/>
                </a:lnTo>
                <a:lnTo>
                  <a:pt x="25680" y="46300"/>
                </a:lnTo>
                <a:lnTo>
                  <a:pt x="25690" y="46300"/>
                </a:lnTo>
                <a:lnTo>
                  <a:pt x="25680" y="46300"/>
                </a:lnTo>
                <a:lnTo>
                  <a:pt x="25680" y="46310"/>
                </a:lnTo>
                <a:lnTo>
                  <a:pt x="25670" y="46320"/>
                </a:lnTo>
                <a:lnTo>
                  <a:pt x="25660" y="46350"/>
                </a:lnTo>
                <a:lnTo>
                  <a:pt x="25670" y="46400"/>
                </a:lnTo>
                <a:lnTo>
                  <a:pt x="25690" y="46420"/>
                </a:lnTo>
                <a:lnTo>
                  <a:pt x="25680" y="46440"/>
                </a:lnTo>
                <a:lnTo>
                  <a:pt x="25700" y="46450"/>
                </a:lnTo>
                <a:lnTo>
                  <a:pt x="25710" y="46460"/>
                </a:lnTo>
                <a:lnTo>
                  <a:pt x="25730" y="46470"/>
                </a:lnTo>
                <a:lnTo>
                  <a:pt x="25740" y="46480"/>
                </a:lnTo>
                <a:lnTo>
                  <a:pt x="25750" y="46480"/>
                </a:lnTo>
                <a:lnTo>
                  <a:pt x="25740" y="46510"/>
                </a:lnTo>
                <a:lnTo>
                  <a:pt x="25740" y="46530"/>
                </a:lnTo>
                <a:lnTo>
                  <a:pt x="25730" y="46550"/>
                </a:lnTo>
                <a:lnTo>
                  <a:pt x="25720" y="46560"/>
                </a:lnTo>
                <a:lnTo>
                  <a:pt x="25710" y="46570"/>
                </a:lnTo>
                <a:lnTo>
                  <a:pt x="25690" y="46580"/>
                </a:lnTo>
                <a:lnTo>
                  <a:pt x="25670" y="46590"/>
                </a:lnTo>
                <a:lnTo>
                  <a:pt x="25680" y="46610"/>
                </a:lnTo>
                <a:lnTo>
                  <a:pt x="25700" y="46610"/>
                </a:lnTo>
                <a:lnTo>
                  <a:pt x="25730" y="46610"/>
                </a:lnTo>
                <a:lnTo>
                  <a:pt x="25750" y="46620"/>
                </a:lnTo>
                <a:lnTo>
                  <a:pt x="25790" y="46640"/>
                </a:lnTo>
                <a:lnTo>
                  <a:pt x="25790" y="46650"/>
                </a:lnTo>
                <a:lnTo>
                  <a:pt x="25800" y="46650"/>
                </a:lnTo>
                <a:lnTo>
                  <a:pt x="25800" y="46670"/>
                </a:lnTo>
                <a:lnTo>
                  <a:pt x="25820" y="46680"/>
                </a:lnTo>
                <a:lnTo>
                  <a:pt x="25840" y="46690"/>
                </a:lnTo>
                <a:lnTo>
                  <a:pt x="25840" y="46700"/>
                </a:lnTo>
                <a:lnTo>
                  <a:pt x="25840" y="46730"/>
                </a:lnTo>
                <a:lnTo>
                  <a:pt x="25850" y="46750"/>
                </a:lnTo>
                <a:lnTo>
                  <a:pt x="25860" y="46760"/>
                </a:lnTo>
                <a:lnTo>
                  <a:pt x="25860" y="46770"/>
                </a:lnTo>
                <a:lnTo>
                  <a:pt x="25860" y="46790"/>
                </a:lnTo>
                <a:lnTo>
                  <a:pt x="25850" y="46800"/>
                </a:lnTo>
                <a:lnTo>
                  <a:pt x="25830" y="46820"/>
                </a:lnTo>
                <a:lnTo>
                  <a:pt x="25850" y="46860"/>
                </a:lnTo>
                <a:lnTo>
                  <a:pt x="25870" y="46860"/>
                </a:lnTo>
                <a:lnTo>
                  <a:pt x="25880" y="46860"/>
                </a:lnTo>
                <a:lnTo>
                  <a:pt x="25900" y="46870"/>
                </a:lnTo>
                <a:lnTo>
                  <a:pt x="25940" y="46870"/>
                </a:lnTo>
                <a:lnTo>
                  <a:pt x="25950" y="46860"/>
                </a:lnTo>
                <a:lnTo>
                  <a:pt x="25950" y="46870"/>
                </a:lnTo>
                <a:lnTo>
                  <a:pt x="25960" y="46870"/>
                </a:lnTo>
                <a:lnTo>
                  <a:pt x="25980" y="46890"/>
                </a:lnTo>
                <a:lnTo>
                  <a:pt x="25960" y="46900"/>
                </a:lnTo>
                <a:lnTo>
                  <a:pt x="25950" y="46930"/>
                </a:lnTo>
                <a:lnTo>
                  <a:pt x="25910" y="46940"/>
                </a:lnTo>
                <a:lnTo>
                  <a:pt x="25900" y="46960"/>
                </a:lnTo>
                <a:lnTo>
                  <a:pt x="25930" y="46970"/>
                </a:lnTo>
                <a:lnTo>
                  <a:pt x="25960" y="46980"/>
                </a:lnTo>
                <a:lnTo>
                  <a:pt x="25970" y="46990"/>
                </a:lnTo>
                <a:lnTo>
                  <a:pt x="25970" y="46980"/>
                </a:lnTo>
                <a:lnTo>
                  <a:pt x="25970" y="46990"/>
                </a:lnTo>
                <a:lnTo>
                  <a:pt x="25980" y="47000"/>
                </a:lnTo>
                <a:lnTo>
                  <a:pt x="25970" y="47010"/>
                </a:lnTo>
                <a:lnTo>
                  <a:pt x="25980" y="47030"/>
                </a:lnTo>
                <a:lnTo>
                  <a:pt x="25980" y="47040"/>
                </a:lnTo>
                <a:lnTo>
                  <a:pt x="26010" y="47050"/>
                </a:lnTo>
                <a:lnTo>
                  <a:pt x="26010" y="47060"/>
                </a:lnTo>
                <a:lnTo>
                  <a:pt x="26010" y="47080"/>
                </a:lnTo>
                <a:lnTo>
                  <a:pt x="26030" y="47100"/>
                </a:lnTo>
                <a:lnTo>
                  <a:pt x="26030" y="47120"/>
                </a:lnTo>
                <a:lnTo>
                  <a:pt x="26030" y="47130"/>
                </a:lnTo>
                <a:lnTo>
                  <a:pt x="26070" y="47120"/>
                </a:lnTo>
                <a:lnTo>
                  <a:pt x="26070" y="47140"/>
                </a:lnTo>
                <a:lnTo>
                  <a:pt x="26070" y="47150"/>
                </a:lnTo>
                <a:lnTo>
                  <a:pt x="26080" y="47160"/>
                </a:lnTo>
                <a:lnTo>
                  <a:pt x="26100" y="47170"/>
                </a:lnTo>
                <a:lnTo>
                  <a:pt x="26120" y="47180"/>
                </a:lnTo>
                <a:lnTo>
                  <a:pt x="26130" y="47190"/>
                </a:lnTo>
                <a:lnTo>
                  <a:pt x="26140" y="47200"/>
                </a:lnTo>
                <a:lnTo>
                  <a:pt x="26150" y="47200"/>
                </a:lnTo>
                <a:lnTo>
                  <a:pt x="26130" y="47220"/>
                </a:lnTo>
                <a:lnTo>
                  <a:pt x="26130" y="47230"/>
                </a:lnTo>
                <a:lnTo>
                  <a:pt x="26140" y="47240"/>
                </a:lnTo>
                <a:lnTo>
                  <a:pt x="26130" y="47280"/>
                </a:lnTo>
                <a:lnTo>
                  <a:pt x="26110" y="47300"/>
                </a:lnTo>
                <a:lnTo>
                  <a:pt x="26090" y="47320"/>
                </a:lnTo>
                <a:lnTo>
                  <a:pt x="26140" y="47330"/>
                </a:lnTo>
                <a:lnTo>
                  <a:pt x="26140" y="47340"/>
                </a:lnTo>
                <a:lnTo>
                  <a:pt x="26150" y="47330"/>
                </a:lnTo>
                <a:lnTo>
                  <a:pt x="26150" y="47340"/>
                </a:lnTo>
                <a:lnTo>
                  <a:pt x="26160" y="47350"/>
                </a:lnTo>
                <a:lnTo>
                  <a:pt x="26160" y="47360"/>
                </a:lnTo>
                <a:lnTo>
                  <a:pt x="26140" y="47400"/>
                </a:lnTo>
                <a:lnTo>
                  <a:pt x="26140" y="47410"/>
                </a:lnTo>
                <a:lnTo>
                  <a:pt x="26130" y="47460"/>
                </a:lnTo>
                <a:lnTo>
                  <a:pt x="26130" y="47480"/>
                </a:lnTo>
                <a:lnTo>
                  <a:pt x="26120" y="47510"/>
                </a:lnTo>
                <a:lnTo>
                  <a:pt x="26130" y="47520"/>
                </a:lnTo>
                <a:lnTo>
                  <a:pt x="26140" y="47530"/>
                </a:lnTo>
                <a:lnTo>
                  <a:pt x="26180" y="47530"/>
                </a:lnTo>
                <a:lnTo>
                  <a:pt x="26220" y="47540"/>
                </a:lnTo>
                <a:lnTo>
                  <a:pt x="26240" y="47550"/>
                </a:lnTo>
                <a:lnTo>
                  <a:pt x="26220" y="47560"/>
                </a:lnTo>
                <a:lnTo>
                  <a:pt x="26200" y="47580"/>
                </a:lnTo>
                <a:lnTo>
                  <a:pt x="26230" y="47620"/>
                </a:lnTo>
                <a:lnTo>
                  <a:pt x="26250" y="47620"/>
                </a:lnTo>
                <a:lnTo>
                  <a:pt x="26260" y="47630"/>
                </a:lnTo>
                <a:lnTo>
                  <a:pt x="26270" y="47670"/>
                </a:lnTo>
                <a:lnTo>
                  <a:pt x="26280" y="47680"/>
                </a:lnTo>
                <a:lnTo>
                  <a:pt x="26300" y="47690"/>
                </a:lnTo>
                <a:lnTo>
                  <a:pt x="26300" y="47710"/>
                </a:lnTo>
                <a:lnTo>
                  <a:pt x="26280" y="47720"/>
                </a:lnTo>
                <a:lnTo>
                  <a:pt x="26270" y="47730"/>
                </a:lnTo>
                <a:lnTo>
                  <a:pt x="26260" y="47750"/>
                </a:lnTo>
                <a:lnTo>
                  <a:pt x="26250" y="47780"/>
                </a:lnTo>
                <a:lnTo>
                  <a:pt x="26250" y="47790"/>
                </a:lnTo>
                <a:lnTo>
                  <a:pt x="26260" y="47790"/>
                </a:lnTo>
                <a:lnTo>
                  <a:pt x="26260" y="47800"/>
                </a:lnTo>
                <a:lnTo>
                  <a:pt x="26240" y="47830"/>
                </a:lnTo>
                <a:lnTo>
                  <a:pt x="26230" y="47840"/>
                </a:lnTo>
                <a:lnTo>
                  <a:pt x="26240" y="47850"/>
                </a:lnTo>
                <a:lnTo>
                  <a:pt x="26260" y="47880"/>
                </a:lnTo>
                <a:lnTo>
                  <a:pt x="26270" y="47900"/>
                </a:lnTo>
                <a:lnTo>
                  <a:pt x="26280" y="47900"/>
                </a:lnTo>
                <a:lnTo>
                  <a:pt x="26280" y="47880"/>
                </a:lnTo>
                <a:lnTo>
                  <a:pt x="26290" y="47870"/>
                </a:lnTo>
                <a:lnTo>
                  <a:pt x="26300" y="47870"/>
                </a:lnTo>
                <a:lnTo>
                  <a:pt x="26310" y="47870"/>
                </a:lnTo>
                <a:lnTo>
                  <a:pt x="26320" y="47870"/>
                </a:lnTo>
                <a:lnTo>
                  <a:pt x="26320" y="47920"/>
                </a:lnTo>
                <a:lnTo>
                  <a:pt x="26320" y="47960"/>
                </a:lnTo>
                <a:lnTo>
                  <a:pt x="26350" y="48000"/>
                </a:lnTo>
                <a:lnTo>
                  <a:pt x="26390" y="48000"/>
                </a:lnTo>
                <a:lnTo>
                  <a:pt x="26410" y="48000"/>
                </a:lnTo>
                <a:lnTo>
                  <a:pt x="26410" y="48020"/>
                </a:lnTo>
                <a:lnTo>
                  <a:pt x="26400" y="48040"/>
                </a:lnTo>
                <a:lnTo>
                  <a:pt x="26400" y="48070"/>
                </a:lnTo>
                <a:lnTo>
                  <a:pt x="26410" y="48070"/>
                </a:lnTo>
                <a:lnTo>
                  <a:pt x="26430" y="48090"/>
                </a:lnTo>
                <a:lnTo>
                  <a:pt x="26440" y="48100"/>
                </a:lnTo>
                <a:lnTo>
                  <a:pt x="26460" y="48120"/>
                </a:lnTo>
                <a:lnTo>
                  <a:pt x="26440" y="48130"/>
                </a:lnTo>
                <a:lnTo>
                  <a:pt x="26430" y="48160"/>
                </a:lnTo>
                <a:lnTo>
                  <a:pt x="26450" y="48190"/>
                </a:lnTo>
                <a:lnTo>
                  <a:pt x="26470" y="48200"/>
                </a:lnTo>
                <a:lnTo>
                  <a:pt x="26490" y="48210"/>
                </a:lnTo>
                <a:lnTo>
                  <a:pt x="26490" y="48230"/>
                </a:lnTo>
                <a:lnTo>
                  <a:pt x="26510" y="48220"/>
                </a:lnTo>
                <a:lnTo>
                  <a:pt x="26510" y="48230"/>
                </a:lnTo>
                <a:lnTo>
                  <a:pt x="26520" y="48240"/>
                </a:lnTo>
                <a:lnTo>
                  <a:pt x="26530" y="48250"/>
                </a:lnTo>
                <a:lnTo>
                  <a:pt x="26590" y="48290"/>
                </a:lnTo>
                <a:lnTo>
                  <a:pt x="26630" y="48290"/>
                </a:lnTo>
                <a:lnTo>
                  <a:pt x="26690" y="48280"/>
                </a:lnTo>
                <a:lnTo>
                  <a:pt x="26710" y="48290"/>
                </a:lnTo>
                <a:lnTo>
                  <a:pt x="26740" y="48300"/>
                </a:lnTo>
                <a:lnTo>
                  <a:pt x="26770" y="48320"/>
                </a:lnTo>
                <a:lnTo>
                  <a:pt x="26780" y="48340"/>
                </a:lnTo>
                <a:lnTo>
                  <a:pt x="26790" y="48350"/>
                </a:lnTo>
                <a:lnTo>
                  <a:pt x="26800" y="48380"/>
                </a:lnTo>
                <a:lnTo>
                  <a:pt x="26800" y="48390"/>
                </a:lnTo>
                <a:lnTo>
                  <a:pt x="26800" y="48400"/>
                </a:lnTo>
                <a:lnTo>
                  <a:pt x="26790" y="48410"/>
                </a:lnTo>
                <a:lnTo>
                  <a:pt x="26800" y="48440"/>
                </a:lnTo>
                <a:lnTo>
                  <a:pt x="26820" y="48450"/>
                </a:lnTo>
                <a:lnTo>
                  <a:pt x="26840" y="48430"/>
                </a:lnTo>
                <a:lnTo>
                  <a:pt x="26870" y="48450"/>
                </a:lnTo>
                <a:lnTo>
                  <a:pt x="26870" y="48480"/>
                </a:lnTo>
                <a:lnTo>
                  <a:pt x="26880" y="48480"/>
                </a:lnTo>
                <a:lnTo>
                  <a:pt x="26890" y="48500"/>
                </a:lnTo>
                <a:lnTo>
                  <a:pt x="26900" y="48490"/>
                </a:lnTo>
                <a:lnTo>
                  <a:pt x="26910" y="48480"/>
                </a:lnTo>
                <a:lnTo>
                  <a:pt x="26920" y="48470"/>
                </a:lnTo>
                <a:lnTo>
                  <a:pt x="26950" y="48460"/>
                </a:lnTo>
                <a:lnTo>
                  <a:pt x="26960" y="48460"/>
                </a:lnTo>
                <a:lnTo>
                  <a:pt x="26970" y="48470"/>
                </a:lnTo>
                <a:lnTo>
                  <a:pt x="26980" y="48470"/>
                </a:lnTo>
                <a:lnTo>
                  <a:pt x="26990" y="48480"/>
                </a:lnTo>
                <a:lnTo>
                  <a:pt x="27000" y="48510"/>
                </a:lnTo>
                <a:lnTo>
                  <a:pt x="27020" y="48530"/>
                </a:lnTo>
                <a:lnTo>
                  <a:pt x="27030" y="48520"/>
                </a:lnTo>
                <a:lnTo>
                  <a:pt x="27040" y="48520"/>
                </a:lnTo>
                <a:lnTo>
                  <a:pt x="27070" y="48530"/>
                </a:lnTo>
                <a:lnTo>
                  <a:pt x="27080" y="48580"/>
                </a:lnTo>
                <a:lnTo>
                  <a:pt x="27110" y="48610"/>
                </a:lnTo>
                <a:lnTo>
                  <a:pt x="27120" y="48620"/>
                </a:lnTo>
                <a:lnTo>
                  <a:pt x="27140" y="48640"/>
                </a:lnTo>
                <a:lnTo>
                  <a:pt x="27170" y="48660"/>
                </a:lnTo>
                <a:lnTo>
                  <a:pt x="27210" y="48660"/>
                </a:lnTo>
                <a:lnTo>
                  <a:pt x="27240" y="48650"/>
                </a:lnTo>
                <a:lnTo>
                  <a:pt x="27250" y="48650"/>
                </a:lnTo>
                <a:lnTo>
                  <a:pt x="27260" y="48640"/>
                </a:lnTo>
                <a:lnTo>
                  <a:pt x="27260" y="48620"/>
                </a:lnTo>
                <a:lnTo>
                  <a:pt x="27260" y="48600"/>
                </a:lnTo>
                <a:lnTo>
                  <a:pt x="27260" y="48590"/>
                </a:lnTo>
                <a:lnTo>
                  <a:pt x="27270" y="48580"/>
                </a:lnTo>
                <a:lnTo>
                  <a:pt x="27270" y="48570"/>
                </a:lnTo>
                <a:lnTo>
                  <a:pt x="27290" y="48570"/>
                </a:lnTo>
                <a:lnTo>
                  <a:pt x="27340" y="48570"/>
                </a:lnTo>
                <a:lnTo>
                  <a:pt x="27380" y="48570"/>
                </a:lnTo>
                <a:lnTo>
                  <a:pt x="27370" y="48590"/>
                </a:lnTo>
                <a:lnTo>
                  <a:pt x="27370" y="48600"/>
                </a:lnTo>
                <a:lnTo>
                  <a:pt x="27370" y="48620"/>
                </a:lnTo>
                <a:lnTo>
                  <a:pt x="27390" y="48610"/>
                </a:lnTo>
                <a:lnTo>
                  <a:pt x="27400" y="48610"/>
                </a:lnTo>
                <a:lnTo>
                  <a:pt x="27410" y="48600"/>
                </a:lnTo>
                <a:lnTo>
                  <a:pt x="27440" y="48590"/>
                </a:lnTo>
                <a:lnTo>
                  <a:pt x="27460" y="48600"/>
                </a:lnTo>
                <a:lnTo>
                  <a:pt x="27480" y="48600"/>
                </a:lnTo>
                <a:lnTo>
                  <a:pt x="27490" y="48590"/>
                </a:lnTo>
                <a:lnTo>
                  <a:pt x="27500" y="48580"/>
                </a:lnTo>
                <a:lnTo>
                  <a:pt x="27500" y="48570"/>
                </a:lnTo>
                <a:lnTo>
                  <a:pt x="27520" y="48560"/>
                </a:lnTo>
                <a:lnTo>
                  <a:pt x="27530" y="48550"/>
                </a:lnTo>
                <a:lnTo>
                  <a:pt x="27540" y="48540"/>
                </a:lnTo>
                <a:lnTo>
                  <a:pt x="27550" y="48560"/>
                </a:lnTo>
                <a:lnTo>
                  <a:pt x="27570" y="48580"/>
                </a:lnTo>
                <a:lnTo>
                  <a:pt x="27590" y="48580"/>
                </a:lnTo>
                <a:lnTo>
                  <a:pt x="27600" y="48590"/>
                </a:lnTo>
                <a:lnTo>
                  <a:pt x="27610" y="48590"/>
                </a:lnTo>
                <a:lnTo>
                  <a:pt x="27620" y="48590"/>
                </a:lnTo>
                <a:lnTo>
                  <a:pt x="27620" y="48580"/>
                </a:lnTo>
                <a:lnTo>
                  <a:pt x="27630" y="48580"/>
                </a:lnTo>
                <a:lnTo>
                  <a:pt x="27640" y="48580"/>
                </a:lnTo>
                <a:lnTo>
                  <a:pt x="27660" y="48590"/>
                </a:lnTo>
                <a:lnTo>
                  <a:pt x="27680" y="48590"/>
                </a:lnTo>
                <a:lnTo>
                  <a:pt x="27700" y="48600"/>
                </a:lnTo>
                <a:lnTo>
                  <a:pt x="27720" y="48610"/>
                </a:lnTo>
                <a:lnTo>
                  <a:pt x="27730" y="48620"/>
                </a:lnTo>
                <a:lnTo>
                  <a:pt x="27730" y="48630"/>
                </a:lnTo>
                <a:lnTo>
                  <a:pt x="27750" y="48640"/>
                </a:lnTo>
                <a:lnTo>
                  <a:pt x="27750" y="48670"/>
                </a:lnTo>
                <a:lnTo>
                  <a:pt x="27760" y="48680"/>
                </a:lnTo>
                <a:lnTo>
                  <a:pt x="27760" y="48690"/>
                </a:lnTo>
                <a:lnTo>
                  <a:pt x="27770" y="48710"/>
                </a:lnTo>
                <a:lnTo>
                  <a:pt x="27780" y="48710"/>
                </a:lnTo>
                <a:lnTo>
                  <a:pt x="27790" y="48710"/>
                </a:lnTo>
                <a:lnTo>
                  <a:pt x="27810" y="48710"/>
                </a:lnTo>
                <a:lnTo>
                  <a:pt x="27820" y="48710"/>
                </a:lnTo>
                <a:lnTo>
                  <a:pt x="27830" y="48710"/>
                </a:lnTo>
                <a:lnTo>
                  <a:pt x="27840" y="48710"/>
                </a:lnTo>
                <a:lnTo>
                  <a:pt x="27850" y="48710"/>
                </a:lnTo>
                <a:lnTo>
                  <a:pt x="27860" y="48730"/>
                </a:lnTo>
                <a:lnTo>
                  <a:pt x="27870" y="48740"/>
                </a:lnTo>
                <a:lnTo>
                  <a:pt x="27880" y="48740"/>
                </a:lnTo>
                <a:lnTo>
                  <a:pt x="27890" y="48740"/>
                </a:lnTo>
                <a:lnTo>
                  <a:pt x="27910" y="48750"/>
                </a:lnTo>
                <a:lnTo>
                  <a:pt x="27940" y="48760"/>
                </a:lnTo>
                <a:lnTo>
                  <a:pt x="27950" y="48770"/>
                </a:lnTo>
                <a:lnTo>
                  <a:pt x="27980" y="48780"/>
                </a:lnTo>
                <a:lnTo>
                  <a:pt x="27990" y="48790"/>
                </a:lnTo>
                <a:lnTo>
                  <a:pt x="28000" y="48790"/>
                </a:lnTo>
                <a:lnTo>
                  <a:pt x="28010" y="48800"/>
                </a:lnTo>
                <a:lnTo>
                  <a:pt x="28030" y="48820"/>
                </a:lnTo>
                <a:lnTo>
                  <a:pt x="28040" y="48820"/>
                </a:lnTo>
                <a:lnTo>
                  <a:pt x="28050" y="48820"/>
                </a:lnTo>
                <a:lnTo>
                  <a:pt x="28070" y="48810"/>
                </a:lnTo>
                <a:lnTo>
                  <a:pt x="28080" y="48830"/>
                </a:lnTo>
                <a:lnTo>
                  <a:pt x="28080" y="48840"/>
                </a:lnTo>
                <a:lnTo>
                  <a:pt x="28100" y="48850"/>
                </a:lnTo>
                <a:lnTo>
                  <a:pt x="28110" y="48840"/>
                </a:lnTo>
                <a:lnTo>
                  <a:pt x="28110" y="48860"/>
                </a:lnTo>
                <a:lnTo>
                  <a:pt x="28120" y="48870"/>
                </a:lnTo>
                <a:lnTo>
                  <a:pt x="28130" y="48880"/>
                </a:lnTo>
                <a:lnTo>
                  <a:pt x="28140" y="48880"/>
                </a:lnTo>
                <a:lnTo>
                  <a:pt x="28130" y="48900"/>
                </a:lnTo>
                <a:lnTo>
                  <a:pt x="28130" y="48920"/>
                </a:lnTo>
                <a:lnTo>
                  <a:pt x="28130" y="48930"/>
                </a:lnTo>
                <a:lnTo>
                  <a:pt x="28150" y="48960"/>
                </a:lnTo>
                <a:lnTo>
                  <a:pt x="28180" y="48970"/>
                </a:lnTo>
                <a:lnTo>
                  <a:pt x="28190" y="48980"/>
                </a:lnTo>
                <a:lnTo>
                  <a:pt x="28210" y="49000"/>
                </a:lnTo>
                <a:lnTo>
                  <a:pt x="28240" y="49010"/>
                </a:lnTo>
                <a:lnTo>
                  <a:pt x="28240" y="49040"/>
                </a:lnTo>
                <a:lnTo>
                  <a:pt x="28280" y="49050"/>
                </a:lnTo>
                <a:lnTo>
                  <a:pt x="28290" y="49050"/>
                </a:lnTo>
                <a:lnTo>
                  <a:pt x="28300" y="49070"/>
                </a:lnTo>
                <a:lnTo>
                  <a:pt x="28340" y="49090"/>
                </a:lnTo>
                <a:lnTo>
                  <a:pt x="28350" y="49100"/>
                </a:lnTo>
                <a:lnTo>
                  <a:pt x="28360" y="49110"/>
                </a:lnTo>
                <a:lnTo>
                  <a:pt x="28370" y="49090"/>
                </a:lnTo>
                <a:lnTo>
                  <a:pt x="28370" y="49080"/>
                </a:lnTo>
                <a:lnTo>
                  <a:pt x="28390" y="49090"/>
                </a:lnTo>
                <a:lnTo>
                  <a:pt x="28400" y="49100"/>
                </a:lnTo>
                <a:lnTo>
                  <a:pt x="28400" y="49130"/>
                </a:lnTo>
                <a:lnTo>
                  <a:pt x="28400" y="49140"/>
                </a:lnTo>
                <a:lnTo>
                  <a:pt x="28400" y="49150"/>
                </a:lnTo>
                <a:lnTo>
                  <a:pt x="28420" y="49170"/>
                </a:lnTo>
                <a:lnTo>
                  <a:pt x="28430" y="49190"/>
                </a:lnTo>
                <a:lnTo>
                  <a:pt x="28460" y="49180"/>
                </a:lnTo>
                <a:lnTo>
                  <a:pt x="28490" y="49180"/>
                </a:lnTo>
                <a:lnTo>
                  <a:pt x="28500" y="49200"/>
                </a:lnTo>
                <a:lnTo>
                  <a:pt x="28510" y="49210"/>
                </a:lnTo>
                <a:lnTo>
                  <a:pt x="28520" y="49210"/>
                </a:lnTo>
                <a:lnTo>
                  <a:pt x="28530" y="49210"/>
                </a:lnTo>
                <a:lnTo>
                  <a:pt x="28550" y="49200"/>
                </a:lnTo>
                <a:lnTo>
                  <a:pt x="28580" y="49210"/>
                </a:lnTo>
                <a:lnTo>
                  <a:pt x="28600" y="49200"/>
                </a:lnTo>
                <a:lnTo>
                  <a:pt x="28610" y="49200"/>
                </a:lnTo>
                <a:lnTo>
                  <a:pt x="28630" y="49210"/>
                </a:lnTo>
                <a:lnTo>
                  <a:pt x="28690" y="49240"/>
                </a:lnTo>
                <a:lnTo>
                  <a:pt x="28700" y="49240"/>
                </a:lnTo>
                <a:lnTo>
                  <a:pt x="28710" y="49240"/>
                </a:lnTo>
                <a:lnTo>
                  <a:pt x="28720" y="49240"/>
                </a:lnTo>
                <a:lnTo>
                  <a:pt x="28730" y="49230"/>
                </a:lnTo>
                <a:lnTo>
                  <a:pt x="28740" y="49220"/>
                </a:lnTo>
                <a:lnTo>
                  <a:pt x="28730" y="49200"/>
                </a:lnTo>
                <a:lnTo>
                  <a:pt x="28740" y="49190"/>
                </a:lnTo>
                <a:lnTo>
                  <a:pt x="28760" y="49200"/>
                </a:lnTo>
                <a:lnTo>
                  <a:pt x="28770" y="49200"/>
                </a:lnTo>
                <a:lnTo>
                  <a:pt x="28790" y="49190"/>
                </a:lnTo>
                <a:lnTo>
                  <a:pt x="28800" y="49190"/>
                </a:lnTo>
                <a:lnTo>
                  <a:pt x="28810" y="49210"/>
                </a:lnTo>
                <a:lnTo>
                  <a:pt x="28820" y="49200"/>
                </a:lnTo>
                <a:lnTo>
                  <a:pt x="28840" y="49190"/>
                </a:lnTo>
                <a:lnTo>
                  <a:pt x="28840" y="49210"/>
                </a:lnTo>
                <a:lnTo>
                  <a:pt x="28850" y="49210"/>
                </a:lnTo>
                <a:lnTo>
                  <a:pt x="28860" y="49220"/>
                </a:lnTo>
                <a:lnTo>
                  <a:pt x="28880" y="49210"/>
                </a:lnTo>
                <a:lnTo>
                  <a:pt x="28900" y="49190"/>
                </a:lnTo>
                <a:lnTo>
                  <a:pt x="28920" y="49190"/>
                </a:lnTo>
                <a:lnTo>
                  <a:pt x="28940" y="49200"/>
                </a:lnTo>
                <a:lnTo>
                  <a:pt x="28950" y="49220"/>
                </a:lnTo>
                <a:lnTo>
                  <a:pt x="28970" y="49240"/>
                </a:lnTo>
                <a:lnTo>
                  <a:pt x="28970" y="49250"/>
                </a:lnTo>
                <a:lnTo>
                  <a:pt x="28990" y="49260"/>
                </a:lnTo>
                <a:lnTo>
                  <a:pt x="29000" y="49260"/>
                </a:lnTo>
                <a:lnTo>
                  <a:pt x="29000" y="49280"/>
                </a:lnTo>
                <a:lnTo>
                  <a:pt x="29020" y="49290"/>
                </a:lnTo>
                <a:lnTo>
                  <a:pt x="29030" y="49290"/>
                </a:lnTo>
                <a:lnTo>
                  <a:pt x="29050" y="49280"/>
                </a:lnTo>
                <a:lnTo>
                  <a:pt x="29060" y="49280"/>
                </a:lnTo>
                <a:lnTo>
                  <a:pt x="29080" y="49270"/>
                </a:lnTo>
                <a:lnTo>
                  <a:pt x="29090" y="49280"/>
                </a:lnTo>
                <a:lnTo>
                  <a:pt x="29110" y="49280"/>
                </a:lnTo>
                <a:lnTo>
                  <a:pt x="29130" y="49270"/>
                </a:lnTo>
                <a:lnTo>
                  <a:pt x="29150" y="49280"/>
                </a:lnTo>
                <a:lnTo>
                  <a:pt x="29170" y="49280"/>
                </a:lnTo>
                <a:lnTo>
                  <a:pt x="29190" y="49260"/>
                </a:lnTo>
                <a:lnTo>
                  <a:pt x="29210" y="49260"/>
                </a:lnTo>
                <a:lnTo>
                  <a:pt x="29220" y="49260"/>
                </a:lnTo>
                <a:lnTo>
                  <a:pt x="29250" y="49260"/>
                </a:lnTo>
                <a:lnTo>
                  <a:pt x="29270" y="49270"/>
                </a:lnTo>
                <a:lnTo>
                  <a:pt x="29280" y="49260"/>
                </a:lnTo>
                <a:lnTo>
                  <a:pt x="29290" y="49270"/>
                </a:lnTo>
                <a:lnTo>
                  <a:pt x="29300" y="49270"/>
                </a:lnTo>
                <a:lnTo>
                  <a:pt x="29310" y="49270"/>
                </a:lnTo>
                <a:lnTo>
                  <a:pt x="29310" y="49260"/>
                </a:lnTo>
                <a:lnTo>
                  <a:pt x="29320" y="49250"/>
                </a:lnTo>
                <a:lnTo>
                  <a:pt x="29330" y="49250"/>
                </a:lnTo>
                <a:lnTo>
                  <a:pt x="29340" y="49270"/>
                </a:lnTo>
                <a:lnTo>
                  <a:pt x="29350" y="49290"/>
                </a:lnTo>
                <a:lnTo>
                  <a:pt x="29350" y="49310"/>
                </a:lnTo>
                <a:lnTo>
                  <a:pt x="29360" y="49310"/>
                </a:lnTo>
                <a:lnTo>
                  <a:pt x="29380" y="49310"/>
                </a:lnTo>
                <a:lnTo>
                  <a:pt x="29420" y="49300"/>
                </a:lnTo>
                <a:lnTo>
                  <a:pt x="29430" y="49300"/>
                </a:lnTo>
                <a:lnTo>
                  <a:pt x="29450" y="49310"/>
                </a:lnTo>
                <a:lnTo>
                  <a:pt x="29470" y="49310"/>
                </a:lnTo>
                <a:lnTo>
                  <a:pt x="29480" y="49320"/>
                </a:lnTo>
                <a:lnTo>
                  <a:pt x="29480" y="49340"/>
                </a:lnTo>
                <a:lnTo>
                  <a:pt x="29490" y="49350"/>
                </a:lnTo>
                <a:lnTo>
                  <a:pt x="29520" y="49350"/>
                </a:lnTo>
                <a:lnTo>
                  <a:pt x="29540" y="49350"/>
                </a:lnTo>
                <a:lnTo>
                  <a:pt x="29550" y="49350"/>
                </a:lnTo>
                <a:lnTo>
                  <a:pt x="29560" y="49370"/>
                </a:lnTo>
                <a:lnTo>
                  <a:pt x="29580" y="49380"/>
                </a:lnTo>
                <a:lnTo>
                  <a:pt x="29590" y="49400"/>
                </a:lnTo>
                <a:lnTo>
                  <a:pt x="29610" y="49410"/>
                </a:lnTo>
                <a:lnTo>
                  <a:pt x="29600" y="49430"/>
                </a:lnTo>
                <a:lnTo>
                  <a:pt x="29610" y="49430"/>
                </a:lnTo>
                <a:lnTo>
                  <a:pt x="29630" y="49440"/>
                </a:lnTo>
                <a:lnTo>
                  <a:pt x="29650" y="49450"/>
                </a:lnTo>
                <a:lnTo>
                  <a:pt x="29660" y="49440"/>
                </a:lnTo>
                <a:lnTo>
                  <a:pt x="29670" y="49430"/>
                </a:lnTo>
                <a:lnTo>
                  <a:pt x="29690" y="49430"/>
                </a:lnTo>
                <a:lnTo>
                  <a:pt x="29690" y="49460"/>
                </a:lnTo>
                <a:lnTo>
                  <a:pt x="29700" y="49470"/>
                </a:lnTo>
                <a:lnTo>
                  <a:pt x="29710" y="49460"/>
                </a:lnTo>
                <a:lnTo>
                  <a:pt x="29710" y="49450"/>
                </a:lnTo>
                <a:lnTo>
                  <a:pt x="29730" y="49450"/>
                </a:lnTo>
                <a:lnTo>
                  <a:pt x="29740" y="49450"/>
                </a:lnTo>
                <a:lnTo>
                  <a:pt x="29770" y="49450"/>
                </a:lnTo>
                <a:lnTo>
                  <a:pt x="29770" y="49430"/>
                </a:lnTo>
                <a:lnTo>
                  <a:pt x="29780" y="49430"/>
                </a:lnTo>
                <a:lnTo>
                  <a:pt x="29790" y="49430"/>
                </a:lnTo>
                <a:lnTo>
                  <a:pt x="29810" y="49430"/>
                </a:lnTo>
                <a:lnTo>
                  <a:pt x="29820" y="49430"/>
                </a:lnTo>
                <a:lnTo>
                  <a:pt x="29840" y="49420"/>
                </a:lnTo>
                <a:lnTo>
                  <a:pt x="29850" y="49420"/>
                </a:lnTo>
                <a:lnTo>
                  <a:pt x="29860" y="49430"/>
                </a:lnTo>
                <a:lnTo>
                  <a:pt x="29870" y="49430"/>
                </a:lnTo>
                <a:lnTo>
                  <a:pt x="29890" y="49430"/>
                </a:lnTo>
                <a:lnTo>
                  <a:pt x="29900" y="49420"/>
                </a:lnTo>
                <a:lnTo>
                  <a:pt x="29900" y="49410"/>
                </a:lnTo>
                <a:lnTo>
                  <a:pt x="29910" y="49410"/>
                </a:lnTo>
                <a:lnTo>
                  <a:pt x="29910" y="49400"/>
                </a:lnTo>
                <a:lnTo>
                  <a:pt x="29920" y="49400"/>
                </a:lnTo>
                <a:lnTo>
                  <a:pt x="29930" y="49400"/>
                </a:lnTo>
                <a:lnTo>
                  <a:pt x="29940" y="49410"/>
                </a:lnTo>
                <a:lnTo>
                  <a:pt x="29950" y="49410"/>
                </a:lnTo>
                <a:lnTo>
                  <a:pt x="29960" y="49410"/>
                </a:lnTo>
                <a:lnTo>
                  <a:pt x="29990" y="49410"/>
                </a:lnTo>
                <a:lnTo>
                  <a:pt x="30000" y="49420"/>
                </a:lnTo>
                <a:lnTo>
                  <a:pt x="30010" y="49420"/>
                </a:lnTo>
                <a:lnTo>
                  <a:pt x="30020" y="49410"/>
                </a:lnTo>
                <a:lnTo>
                  <a:pt x="30040" y="49400"/>
                </a:lnTo>
                <a:lnTo>
                  <a:pt x="30060" y="49400"/>
                </a:lnTo>
                <a:lnTo>
                  <a:pt x="30060" y="49410"/>
                </a:lnTo>
                <a:lnTo>
                  <a:pt x="30060" y="49420"/>
                </a:lnTo>
                <a:lnTo>
                  <a:pt x="30100" y="49440"/>
                </a:lnTo>
                <a:lnTo>
                  <a:pt x="30120" y="49430"/>
                </a:lnTo>
                <a:lnTo>
                  <a:pt x="30120" y="49420"/>
                </a:lnTo>
                <a:lnTo>
                  <a:pt x="30140" y="49420"/>
                </a:lnTo>
                <a:lnTo>
                  <a:pt x="30150" y="49440"/>
                </a:lnTo>
                <a:lnTo>
                  <a:pt x="30150" y="49460"/>
                </a:lnTo>
                <a:lnTo>
                  <a:pt x="30160" y="49480"/>
                </a:lnTo>
                <a:lnTo>
                  <a:pt x="30170" y="49490"/>
                </a:lnTo>
                <a:lnTo>
                  <a:pt x="30180" y="49500"/>
                </a:lnTo>
                <a:lnTo>
                  <a:pt x="30190" y="49510"/>
                </a:lnTo>
                <a:lnTo>
                  <a:pt x="30200" y="49500"/>
                </a:lnTo>
                <a:lnTo>
                  <a:pt x="30210" y="49510"/>
                </a:lnTo>
                <a:lnTo>
                  <a:pt x="30210" y="49490"/>
                </a:lnTo>
                <a:lnTo>
                  <a:pt x="30220" y="49490"/>
                </a:lnTo>
                <a:lnTo>
                  <a:pt x="30220" y="49510"/>
                </a:lnTo>
                <a:lnTo>
                  <a:pt x="30230" y="49520"/>
                </a:lnTo>
                <a:lnTo>
                  <a:pt x="30240" y="49530"/>
                </a:lnTo>
                <a:lnTo>
                  <a:pt x="30240" y="49540"/>
                </a:lnTo>
                <a:lnTo>
                  <a:pt x="30250" y="49540"/>
                </a:lnTo>
                <a:lnTo>
                  <a:pt x="30250" y="49550"/>
                </a:lnTo>
                <a:lnTo>
                  <a:pt x="30250" y="49560"/>
                </a:lnTo>
                <a:lnTo>
                  <a:pt x="30250" y="49570"/>
                </a:lnTo>
                <a:lnTo>
                  <a:pt x="30250" y="49580"/>
                </a:lnTo>
                <a:lnTo>
                  <a:pt x="30250" y="49590"/>
                </a:lnTo>
                <a:lnTo>
                  <a:pt x="30260" y="49600"/>
                </a:lnTo>
                <a:lnTo>
                  <a:pt x="30270" y="49610"/>
                </a:lnTo>
                <a:lnTo>
                  <a:pt x="30280" y="49630"/>
                </a:lnTo>
                <a:lnTo>
                  <a:pt x="30280" y="49650"/>
                </a:lnTo>
                <a:lnTo>
                  <a:pt x="30280" y="49670"/>
                </a:lnTo>
                <a:lnTo>
                  <a:pt x="30290" y="49680"/>
                </a:lnTo>
                <a:lnTo>
                  <a:pt x="30300" y="49680"/>
                </a:lnTo>
                <a:lnTo>
                  <a:pt x="30310" y="49680"/>
                </a:lnTo>
                <a:lnTo>
                  <a:pt x="30330" y="49680"/>
                </a:lnTo>
                <a:lnTo>
                  <a:pt x="30340" y="49690"/>
                </a:lnTo>
                <a:lnTo>
                  <a:pt x="30350" y="49700"/>
                </a:lnTo>
                <a:lnTo>
                  <a:pt x="30370" y="49720"/>
                </a:lnTo>
                <a:lnTo>
                  <a:pt x="30380" y="49710"/>
                </a:lnTo>
                <a:lnTo>
                  <a:pt x="30390" y="49700"/>
                </a:lnTo>
                <a:lnTo>
                  <a:pt x="30400" y="49710"/>
                </a:lnTo>
                <a:lnTo>
                  <a:pt x="30410" y="49720"/>
                </a:lnTo>
                <a:lnTo>
                  <a:pt x="30430" y="49740"/>
                </a:lnTo>
                <a:lnTo>
                  <a:pt x="30440" y="49750"/>
                </a:lnTo>
                <a:lnTo>
                  <a:pt x="30450" y="49750"/>
                </a:lnTo>
                <a:lnTo>
                  <a:pt x="30450" y="49770"/>
                </a:lnTo>
                <a:lnTo>
                  <a:pt x="30460" y="49790"/>
                </a:lnTo>
                <a:lnTo>
                  <a:pt x="30480" y="49800"/>
                </a:lnTo>
                <a:lnTo>
                  <a:pt x="30480" y="49810"/>
                </a:lnTo>
                <a:lnTo>
                  <a:pt x="30490" y="49820"/>
                </a:lnTo>
                <a:lnTo>
                  <a:pt x="30490" y="49840"/>
                </a:lnTo>
                <a:lnTo>
                  <a:pt x="30500" y="49850"/>
                </a:lnTo>
                <a:lnTo>
                  <a:pt x="30500" y="49860"/>
                </a:lnTo>
                <a:lnTo>
                  <a:pt x="30500" y="49870"/>
                </a:lnTo>
                <a:lnTo>
                  <a:pt x="30520" y="49870"/>
                </a:lnTo>
                <a:lnTo>
                  <a:pt x="30530" y="49890"/>
                </a:lnTo>
                <a:lnTo>
                  <a:pt x="30540" y="49890"/>
                </a:lnTo>
                <a:lnTo>
                  <a:pt x="30560" y="49890"/>
                </a:lnTo>
                <a:lnTo>
                  <a:pt x="30570" y="49910"/>
                </a:lnTo>
                <a:lnTo>
                  <a:pt x="30580" y="49920"/>
                </a:lnTo>
                <a:lnTo>
                  <a:pt x="30590" y="49920"/>
                </a:lnTo>
                <a:lnTo>
                  <a:pt x="30590" y="49930"/>
                </a:lnTo>
                <a:lnTo>
                  <a:pt x="30610" y="49940"/>
                </a:lnTo>
                <a:lnTo>
                  <a:pt x="30620" y="49940"/>
                </a:lnTo>
                <a:lnTo>
                  <a:pt x="30630" y="49920"/>
                </a:lnTo>
                <a:lnTo>
                  <a:pt x="30640" y="49920"/>
                </a:lnTo>
                <a:lnTo>
                  <a:pt x="30660" y="49920"/>
                </a:lnTo>
                <a:lnTo>
                  <a:pt x="30680" y="49930"/>
                </a:lnTo>
                <a:lnTo>
                  <a:pt x="30690" y="49930"/>
                </a:lnTo>
                <a:lnTo>
                  <a:pt x="30700" y="49930"/>
                </a:lnTo>
                <a:lnTo>
                  <a:pt x="30720" y="49930"/>
                </a:lnTo>
                <a:lnTo>
                  <a:pt x="30730" y="49930"/>
                </a:lnTo>
                <a:lnTo>
                  <a:pt x="30750" y="49940"/>
                </a:lnTo>
                <a:lnTo>
                  <a:pt x="30770" y="49940"/>
                </a:lnTo>
                <a:lnTo>
                  <a:pt x="30780" y="49930"/>
                </a:lnTo>
                <a:lnTo>
                  <a:pt x="30790" y="49930"/>
                </a:lnTo>
                <a:lnTo>
                  <a:pt x="30820" y="49950"/>
                </a:lnTo>
                <a:lnTo>
                  <a:pt x="30830" y="49970"/>
                </a:lnTo>
                <a:lnTo>
                  <a:pt x="30860" y="49960"/>
                </a:lnTo>
                <a:lnTo>
                  <a:pt x="30880" y="49970"/>
                </a:lnTo>
                <a:lnTo>
                  <a:pt x="30900" y="49980"/>
                </a:lnTo>
                <a:lnTo>
                  <a:pt x="30960" y="50010"/>
                </a:lnTo>
                <a:lnTo>
                  <a:pt x="30960" y="50020"/>
                </a:lnTo>
                <a:lnTo>
                  <a:pt x="30990" y="50030"/>
                </a:lnTo>
                <a:lnTo>
                  <a:pt x="31000" y="50030"/>
                </a:lnTo>
                <a:lnTo>
                  <a:pt x="31000" y="50040"/>
                </a:lnTo>
                <a:lnTo>
                  <a:pt x="31010" y="50040"/>
                </a:lnTo>
                <a:lnTo>
                  <a:pt x="31040" y="50070"/>
                </a:lnTo>
                <a:lnTo>
                  <a:pt x="31050" y="50150"/>
                </a:lnTo>
                <a:lnTo>
                  <a:pt x="31040" y="50370"/>
                </a:lnTo>
                <a:lnTo>
                  <a:pt x="31040" y="50420"/>
                </a:lnTo>
                <a:lnTo>
                  <a:pt x="31040" y="50850"/>
                </a:lnTo>
                <a:lnTo>
                  <a:pt x="31060" y="51000"/>
                </a:lnTo>
                <a:lnTo>
                  <a:pt x="31060" y="51440"/>
                </a:lnTo>
                <a:lnTo>
                  <a:pt x="31090" y="51830"/>
                </a:lnTo>
                <a:lnTo>
                  <a:pt x="31080" y="51910"/>
                </a:lnTo>
                <a:lnTo>
                  <a:pt x="31070" y="52180"/>
                </a:lnTo>
                <a:lnTo>
                  <a:pt x="31050" y="52230"/>
                </a:lnTo>
                <a:lnTo>
                  <a:pt x="31070" y="52650"/>
                </a:lnTo>
                <a:lnTo>
                  <a:pt x="31060" y="52790"/>
                </a:lnTo>
                <a:lnTo>
                  <a:pt x="31060" y="52850"/>
                </a:lnTo>
                <a:lnTo>
                  <a:pt x="31020" y="52850"/>
                </a:lnTo>
                <a:lnTo>
                  <a:pt x="31020" y="52870"/>
                </a:lnTo>
                <a:lnTo>
                  <a:pt x="31020" y="52900"/>
                </a:lnTo>
                <a:lnTo>
                  <a:pt x="31020" y="52930"/>
                </a:lnTo>
                <a:lnTo>
                  <a:pt x="31010" y="52960"/>
                </a:lnTo>
                <a:lnTo>
                  <a:pt x="31000" y="52980"/>
                </a:lnTo>
                <a:lnTo>
                  <a:pt x="31000" y="53000"/>
                </a:lnTo>
                <a:lnTo>
                  <a:pt x="30990" y="53010"/>
                </a:lnTo>
                <a:lnTo>
                  <a:pt x="30990" y="53030"/>
                </a:lnTo>
                <a:lnTo>
                  <a:pt x="30980" y="53170"/>
                </a:lnTo>
                <a:lnTo>
                  <a:pt x="30980" y="53220"/>
                </a:lnTo>
                <a:lnTo>
                  <a:pt x="30980" y="53230"/>
                </a:lnTo>
                <a:lnTo>
                  <a:pt x="30980" y="53250"/>
                </a:lnTo>
                <a:lnTo>
                  <a:pt x="30980" y="53300"/>
                </a:lnTo>
                <a:lnTo>
                  <a:pt x="30980" y="53310"/>
                </a:lnTo>
                <a:lnTo>
                  <a:pt x="30980" y="53360"/>
                </a:lnTo>
                <a:lnTo>
                  <a:pt x="30990" y="53390"/>
                </a:lnTo>
                <a:lnTo>
                  <a:pt x="30990" y="53400"/>
                </a:lnTo>
                <a:lnTo>
                  <a:pt x="30990" y="53510"/>
                </a:lnTo>
                <a:lnTo>
                  <a:pt x="30990" y="53620"/>
                </a:lnTo>
                <a:lnTo>
                  <a:pt x="30990" y="53630"/>
                </a:lnTo>
                <a:lnTo>
                  <a:pt x="30990" y="53710"/>
                </a:lnTo>
                <a:lnTo>
                  <a:pt x="30990" y="53730"/>
                </a:lnTo>
                <a:lnTo>
                  <a:pt x="30990" y="53750"/>
                </a:lnTo>
                <a:lnTo>
                  <a:pt x="30990" y="53760"/>
                </a:lnTo>
                <a:lnTo>
                  <a:pt x="30990" y="53810"/>
                </a:lnTo>
                <a:lnTo>
                  <a:pt x="30980" y="53910"/>
                </a:lnTo>
                <a:lnTo>
                  <a:pt x="30990" y="53940"/>
                </a:lnTo>
                <a:lnTo>
                  <a:pt x="30990" y="54030"/>
                </a:lnTo>
                <a:lnTo>
                  <a:pt x="30980" y="54090"/>
                </a:lnTo>
                <a:lnTo>
                  <a:pt x="30980" y="54210"/>
                </a:lnTo>
                <a:lnTo>
                  <a:pt x="30990" y="54260"/>
                </a:lnTo>
                <a:lnTo>
                  <a:pt x="30990" y="54440"/>
                </a:lnTo>
                <a:lnTo>
                  <a:pt x="30990" y="54500"/>
                </a:lnTo>
                <a:lnTo>
                  <a:pt x="30990" y="54550"/>
                </a:lnTo>
                <a:lnTo>
                  <a:pt x="30980" y="54630"/>
                </a:lnTo>
                <a:lnTo>
                  <a:pt x="30980" y="54680"/>
                </a:lnTo>
                <a:lnTo>
                  <a:pt x="30980" y="54690"/>
                </a:lnTo>
                <a:lnTo>
                  <a:pt x="30990" y="54830"/>
                </a:lnTo>
                <a:lnTo>
                  <a:pt x="30990" y="54860"/>
                </a:lnTo>
                <a:lnTo>
                  <a:pt x="30990" y="54920"/>
                </a:lnTo>
                <a:lnTo>
                  <a:pt x="30980" y="54940"/>
                </a:lnTo>
                <a:lnTo>
                  <a:pt x="30990" y="55010"/>
                </a:lnTo>
                <a:lnTo>
                  <a:pt x="30980" y="55050"/>
                </a:lnTo>
                <a:lnTo>
                  <a:pt x="30950" y="55060"/>
                </a:lnTo>
                <a:lnTo>
                  <a:pt x="30900" y="55060"/>
                </a:lnTo>
                <a:lnTo>
                  <a:pt x="30860" y="55060"/>
                </a:lnTo>
                <a:lnTo>
                  <a:pt x="30790" y="55050"/>
                </a:lnTo>
                <a:lnTo>
                  <a:pt x="30720" y="55060"/>
                </a:lnTo>
                <a:lnTo>
                  <a:pt x="30650" y="55060"/>
                </a:lnTo>
                <a:lnTo>
                  <a:pt x="30600" y="55060"/>
                </a:lnTo>
                <a:lnTo>
                  <a:pt x="30560" y="55050"/>
                </a:lnTo>
                <a:lnTo>
                  <a:pt x="30510" y="55050"/>
                </a:lnTo>
                <a:lnTo>
                  <a:pt x="30490" y="55040"/>
                </a:lnTo>
                <a:lnTo>
                  <a:pt x="30420" y="55040"/>
                </a:lnTo>
                <a:lnTo>
                  <a:pt x="30380" y="55050"/>
                </a:lnTo>
                <a:lnTo>
                  <a:pt x="30310" y="55050"/>
                </a:lnTo>
                <a:lnTo>
                  <a:pt x="30250" y="55050"/>
                </a:lnTo>
                <a:lnTo>
                  <a:pt x="30220" y="55050"/>
                </a:lnTo>
                <a:lnTo>
                  <a:pt x="30180" y="55050"/>
                </a:lnTo>
                <a:lnTo>
                  <a:pt x="30110" y="55060"/>
                </a:lnTo>
                <a:lnTo>
                  <a:pt x="30070" y="55070"/>
                </a:lnTo>
                <a:lnTo>
                  <a:pt x="30040" y="55060"/>
                </a:lnTo>
                <a:lnTo>
                  <a:pt x="29990" y="55060"/>
                </a:lnTo>
                <a:lnTo>
                  <a:pt x="29940" y="55060"/>
                </a:lnTo>
                <a:lnTo>
                  <a:pt x="29860" y="55070"/>
                </a:lnTo>
                <a:lnTo>
                  <a:pt x="29790" y="55070"/>
                </a:lnTo>
                <a:lnTo>
                  <a:pt x="29750" y="55060"/>
                </a:lnTo>
                <a:lnTo>
                  <a:pt x="29710" y="55060"/>
                </a:lnTo>
                <a:lnTo>
                  <a:pt x="29690" y="55060"/>
                </a:lnTo>
                <a:lnTo>
                  <a:pt x="29650" y="55060"/>
                </a:lnTo>
                <a:lnTo>
                  <a:pt x="29620" y="55070"/>
                </a:lnTo>
                <a:lnTo>
                  <a:pt x="29610" y="55090"/>
                </a:lnTo>
                <a:lnTo>
                  <a:pt x="29600" y="55130"/>
                </a:lnTo>
                <a:lnTo>
                  <a:pt x="29590" y="55160"/>
                </a:lnTo>
                <a:lnTo>
                  <a:pt x="29590" y="55210"/>
                </a:lnTo>
                <a:lnTo>
                  <a:pt x="29570" y="55260"/>
                </a:lnTo>
                <a:lnTo>
                  <a:pt x="29570" y="55270"/>
                </a:lnTo>
                <a:lnTo>
                  <a:pt x="29550" y="55330"/>
                </a:lnTo>
                <a:lnTo>
                  <a:pt x="29550" y="55350"/>
                </a:lnTo>
                <a:lnTo>
                  <a:pt x="29570" y="55370"/>
                </a:lnTo>
                <a:lnTo>
                  <a:pt x="29570" y="55400"/>
                </a:lnTo>
                <a:lnTo>
                  <a:pt x="29580" y="55430"/>
                </a:lnTo>
                <a:lnTo>
                  <a:pt x="29590" y="55470"/>
                </a:lnTo>
                <a:lnTo>
                  <a:pt x="29590" y="55500"/>
                </a:lnTo>
                <a:lnTo>
                  <a:pt x="29610" y="55540"/>
                </a:lnTo>
                <a:lnTo>
                  <a:pt x="29620" y="55550"/>
                </a:lnTo>
                <a:lnTo>
                  <a:pt x="29630" y="55560"/>
                </a:lnTo>
                <a:lnTo>
                  <a:pt x="29650" y="55600"/>
                </a:lnTo>
                <a:lnTo>
                  <a:pt x="29660" y="55610"/>
                </a:lnTo>
                <a:lnTo>
                  <a:pt x="29660" y="55630"/>
                </a:lnTo>
                <a:lnTo>
                  <a:pt x="29660" y="55650"/>
                </a:lnTo>
                <a:lnTo>
                  <a:pt x="29670" y="55680"/>
                </a:lnTo>
                <a:lnTo>
                  <a:pt x="29660" y="55710"/>
                </a:lnTo>
                <a:lnTo>
                  <a:pt x="29660" y="55730"/>
                </a:lnTo>
                <a:lnTo>
                  <a:pt x="29660" y="55750"/>
                </a:lnTo>
                <a:lnTo>
                  <a:pt x="29650" y="55750"/>
                </a:lnTo>
                <a:lnTo>
                  <a:pt x="29650" y="55760"/>
                </a:lnTo>
                <a:lnTo>
                  <a:pt x="29650" y="55770"/>
                </a:lnTo>
                <a:lnTo>
                  <a:pt x="29640" y="55790"/>
                </a:lnTo>
                <a:lnTo>
                  <a:pt x="29620" y="55810"/>
                </a:lnTo>
                <a:lnTo>
                  <a:pt x="29610" y="55820"/>
                </a:lnTo>
                <a:lnTo>
                  <a:pt x="29600" y="55830"/>
                </a:lnTo>
                <a:lnTo>
                  <a:pt x="29570" y="55840"/>
                </a:lnTo>
                <a:lnTo>
                  <a:pt x="29560" y="55850"/>
                </a:lnTo>
                <a:lnTo>
                  <a:pt x="29540" y="55860"/>
                </a:lnTo>
                <a:lnTo>
                  <a:pt x="29530" y="55860"/>
                </a:lnTo>
                <a:lnTo>
                  <a:pt x="29520" y="55860"/>
                </a:lnTo>
                <a:lnTo>
                  <a:pt x="29520" y="55870"/>
                </a:lnTo>
                <a:lnTo>
                  <a:pt x="29490" y="55880"/>
                </a:lnTo>
                <a:lnTo>
                  <a:pt x="29470" y="55890"/>
                </a:lnTo>
                <a:lnTo>
                  <a:pt x="29450" y="55920"/>
                </a:lnTo>
                <a:lnTo>
                  <a:pt x="29440" y="55920"/>
                </a:lnTo>
                <a:lnTo>
                  <a:pt x="29440" y="55930"/>
                </a:lnTo>
                <a:lnTo>
                  <a:pt x="29420" y="55930"/>
                </a:lnTo>
                <a:lnTo>
                  <a:pt x="29390" y="55940"/>
                </a:lnTo>
                <a:lnTo>
                  <a:pt x="29350" y="55980"/>
                </a:lnTo>
                <a:lnTo>
                  <a:pt x="29350" y="55990"/>
                </a:lnTo>
                <a:lnTo>
                  <a:pt x="29340" y="56000"/>
                </a:lnTo>
                <a:lnTo>
                  <a:pt x="29320" y="56030"/>
                </a:lnTo>
                <a:lnTo>
                  <a:pt x="29310" y="56050"/>
                </a:lnTo>
                <a:lnTo>
                  <a:pt x="29260" y="56050"/>
                </a:lnTo>
                <a:lnTo>
                  <a:pt x="29240" y="56040"/>
                </a:lnTo>
                <a:lnTo>
                  <a:pt x="29200" y="56030"/>
                </a:lnTo>
                <a:lnTo>
                  <a:pt x="29180" y="56030"/>
                </a:lnTo>
                <a:lnTo>
                  <a:pt x="29170" y="56040"/>
                </a:lnTo>
                <a:lnTo>
                  <a:pt x="29170" y="56060"/>
                </a:lnTo>
                <a:lnTo>
                  <a:pt x="29160" y="56100"/>
                </a:lnTo>
                <a:lnTo>
                  <a:pt x="29140" y="56120"/>
                </a:lnTo>
                <a:lnTo>
                  <a:pt x="29130" y="56120"/>
                </a:lnTo>
                <a:lnTo>
                  <a:pt x="29110" y="56120"/>
                </a:lnTo>
                <a:lnTo>
                  <a:pt x="29060" y="56110"/>
                </a:lnTo>
                <a:lnTo>
                  <a:pt x="29040" y="56130"/>
                </a:lnTo>
                <a:lnTo>
                  <a:pt x="28990" y="56120"/>
                </a:lnTo>
                <a:lnTo>
                  <a:pt x="28960" y="56130"/>
                </a:lnTo>
                <a:lnTo>
                  <a:pt x="28910" y="56150"/>
                </a:lnTo>
                <a:lnTo>
                  <a:pt x="28890" y="56170"/>
                </a:lnTo>
                <a:lnTo>
                  <a:pt x="28880" y="56190"/>
                </a:lnTo>
                <a:lnTo>
                  <a:pt x="28870" y="56190"/>
                </a:lnTo>
                <a:lnTo>
                  <a:pt x="28850" y="56170"/>
                </a:lnTo>
                <a:lnTo>
                  <a:pt x="28810" y="56180"/>
                </a:lnTo>
                <a:lnTo>
                  <a:pt x="28820" y="56230"/>
                </a:lnTo>
                <a:lnTo>
                  <a:pt x="28830" y="56260"/>
                </a:lnTo>
                <a:lnTo>
                  <a:pt x="28850" y="56290"/>
                </a:lnTo>
                <a:lnTo>
                  <a:pt x="28850" y="56320"/>
                </a:lnTo>
                <a:lnTo>
                  <a:pt x="28830" y="56340"/>
                </a:lnTo>
                <a:lnTo>
                  <a:pt x="28800" y="56350"/>
                </a:lnTo>
                <a:lnTo>
                  <a:pt x="28780" y="56350"/>
                </a:lnTo>
                <a:lnTo>
                  <a:pt x="28750" y="56350"/>
                </a:lnTo>
                <a:lnTo>
                  <a:pt x="28740" y="56350"/>
                </a:lnTo>
                <a:lnTo>
                  <a:pt x="28730" y="56340"/>
                </a:lnTo>
                <a:lnTo>
                  <a:pt x="28710" y="56330"/>
                </a:lnTo>
                <a:lnTo>
                  <a:pt x="28690" y="56320"/>
                </a:lnTo>
                <a:lnTo>
                  <a:pt x="28660" y="56300"/>
                </a:lnTo>
                <a:lnTo>
                  <a:pt x="28640" y="56290"/>
                </a:lnTo>
                <a:lnTo>
                  <a:pt x="28620" y="56280"/>
                </a:lnTo>
                <a:lnTo>
                  <a:pt x="28610" y="56280"/>
                </a:lnTo>
                <a:lnTo>
                  <a:pt x="28540" y="56320"/>
                </a:lnTo>
                <a:lnTo>
                  <a:pt x="28350" y="56490"/>
                </a:lnTo>
                <a:lnTo>
                  <a:pt x="28100" y="56670"/>
                </a:lnTo>
                <a:lnTo>
                  <a:pt x="28000" y="56710"/>
                </a:lnTo>
                <a:lnTo>
                  <a:pt x="27830" y="56770"/>
                </a:lnTo>
                <a:lnTo>
                  <a:pt x="27730" y="56830"/>
                </a:lnTo>
                <a:lnTo>
                  <a:pt x="27450" y="57010"/>
                </a:lnTo>
                <a:lnTo>
                  <a:pt x="27410" y="57100"/>
                </a:lnTo>
                <a:lnTo>
                  <a:pt x="27240" y="57190"/>
                </a:lnTo>
                <a:lnTo>
                  <a:pt x="27220" y="57210"/>
                </a:lnTo>
                <a:lnTo>
                  <a:pt x="27070" y="57340"/>
                </a:lnTo>
                <a:lnTo>
                  <a:pt x="27050" y="57520"/>
                </a:lnTo>
                <a:lnTo>
                  <a:pt x="26980" y="57940"/>
                </a:lnTo>
                <a:lnTo>
                  <a:pt x="26970" y="58130"/>
                </a:lnTo>
                <a:lnTo>
                  <a:pt x="26910" y="58270"/>
                </a:lnTo>
                <a:lnTo>
                  <a:pt x="26900" y="58280"/>
                </a:lnTo>
                <a:lnTo>
                  <a:pt x="26900" y="58290"/>
                </a:lnTo>
                <a:lnTo>
                  <a:pt x="26860" y="58360"/>
                </a:lnTo>
                <a:lnTo>
                  <a:pt x="26850" y="58380"/>
                </a:lnTo>
                <a:lnTo>
                  <a:pt x="26730" y="58600"/>
                </a:lnTo>
                <a:lnTo>
                  <a:pt x="26610" y="58800"/>
                </a:lnTo>
                <a:lnTo>
                  <a:pt x="26550" y="58900"/>
                </a:lnTo>
                <a:lnTo>
                  <a:pt x="26490" y="58970"/>
                </a:lnTo>
                <a:lnTo>
                  <a:pt x="26500" y="59030"/>
                </a:lnTo>
                <a:lnTo>
                  <a:pt x="26490" y="59080"/>
                </a:lnTo>
                <a:lnTo>
                  <a:pt x="26430" y="59100"/>
                </a:lnTo>
                <a:lnTo>
                  <a:pt x="26410" y="59140"/>
                </a:lnTo>
                <a:lnTo>
                  <a:pt x="26400" y="59190"/>
                </a:lnTo>
                <a:lnTo>
                  <a:pt x="26390" y="59230"/>
                </a:lnTo>
                <a:lnTo>
                  <a:pt x="26360" y="59260"/>
                </a:lnTo>
                <a:lnTo>
                  <a:pt x="26340" y="59290"/>
                </a:lnTo>
                <a:lnTo>
                  <a:pt x="26330" y="59300"/>
                </a:lnTo>
                <a:lnTo>
                  <a:pt x="26330" y="59350"/>
                </a:lnTo>
                <a:lnTo>
                  <a:pt x="26320" y="59400"/>
                </a:lnTo>
                <a:lnTo>
                  <a:pt x="26330" y="59430"/>
                </a:lnTo>
                <a:lnTo>
                  <a:pt x="26280" y="59450"/>
                </a:lnTo>
                <a:lnTo>
                  <a:pt x="26240" y="59450"/>
                </a:lnTo>
                <a:lnTo>
                  <a:pt x="26200" y="59450"/>
                </a:lnTo>
                <a:lnTo>
                  <a:pt x="26150" y="59450"/>
                </a:lnTo>
                <a:lnTo>
                  <a:pt x="26080" y="59440"/>
                </a:lnTo>
                <a:lnTo>
                  <a:pt x="26030" y="59420"/>
                </a:lnTo>
                <a:lnTo>
                  <a:pt x="25980" y="59420"/>
                </a:lnTo>
                <a:lnTo>
                  <a:pt x="25940" y="59440"/>
                </a:lnTo>
                <a:lnTo>
                  <a:pt x="25890" y="59490"/>
                </a:lnTo>
                <a:lnTo>
                  <a:pt x="25850" y="59550"/>
                </a:lnTo>
                <a:lnTo>
                  <a:pt x="25840" y="59570"/>
                </a:lnTo>
                <a:lnTo>
                  <a:pt x="25830" y="59610"/>
                </a:lnTo>
                <a:lnTo>
                  <a:pt x="25790" y="59620"/>
                </a:lnTo>
                <a:lnTo>
                  <a:pt x="25750" y="59590"/>
                </a:lnTo>
                <a:lnTo>
                  <a:pt x="25710" y="59550"/>
                </a:lnTo>
                <a:lnTo>
                  <a:pt x="25690" y="59490"/>
                </a:lnTo>
                <a:lnTo>
                  <a:pt x="25660" y="59420"/>
                </a:lnTo>
                <a:lnTo>
                  <a:pt x="25610" y="59380"/>
                </a:lnTo>
                <a:lnTo>
                  <a:pt x="25560" y="59380"/>
                </a:lnTo>
                <a:lnTo>
                  <a:pt x="25510" y="59410"/>
                </a:lnTo>
                <a:lnTo>
                  <a:pt x="25480" y="59450"/>
                </a:lnTo>
                <a:lnTo>
                  <a:pt x="25490" y="59490"/>
                </a:lnTo>
                <a:lnTo>
                  <a:pt x="25490" y="59520"/>
                </a:lnTo>
                <a:lnTo>
                  <a:pt x="25460" y="59540"/>
                </a:lnTo>
                <a:lnTo>
                  <a:pt x="25470" y="59580"/>
                </a:lnTo>
                <a:lnTo>
                  <a:pt x="25470" y="59610"/>
                </a:lnTo>
                <a:lnTo>
                  <a:pt x="25480" y="59670"/>
                </a:lnTo>
                <a:lnTo>
                  <a:pt x="25460" y="59740"/>
                </a:lnTo>
                <a:lnTo>
                  <a:pt x="25450" y="59760"/>
                </a:lnTo>
                <a:lnTo>
                  <a:pt x="25420" y="59820"/>
                </a:lnTo>
                <a:lnTo>
                  <a:pt x="25390" y="59870"/>
                </a:lnTo>
                <a:lnTo>
                  <a:pt x="25240" y="59990"/>
                </a:lnTo>
                <a:lnTo>
                  <a:pt x="25210" y="60040"/>
                </a:lnTo>
                <a:lnTo>
                  <a:pt x="25200" y="60090"/>
                </a:lnTo>
                <a:lnTo>
                  <a:pt x="25170" y="60130"/>
                </a:lnTo>
                <a:lnTo>
                  <a:pt x="25130" y="60150"/>
                </a:lnTo>
                <a:lnTo>
                  <a:pt x="25090" y="60180"/>
                </a:lnTo>
                <a:lnTo>
                  <a:pt x="25090" y="60220"/>
                </a:lnTo>
                <a:lnTo>
                  <a:pt x="25090" y="60240"/>
                </a:lnTo>
                <a:lnTo>
                  <a:pt x="24740" y="60010"/>
                </a:lnTo>
                <a:lnTo>
                  <a:pt x="24570" y="59870"/>
                </a:lnTo>
                <a:lnTo>
                  <a:pt x="24440" y="59760"/>
                </a:lnTo>
                <a:lnTo>
                  <a:pt x="24340" y="59670"/>
                </a:lnTo>
                <a:lnTo>
                  <a:pt x="24200" y="59560"/>
                </a:lnTo>
                <a:lnTo>
                  <a:pt x="23970" y="59330"/>
                </a:lnTo>
                <a:lnTo>
                  <a:pt x="23810" y="59190"/>
                </a:lnTo>
                <a:lnTo>
                  <a:pt x="23710" y="59070"/>
                </a:lnTo>
                <a:lnTo>
                  <a:pt x="23670" y="58980"/>
                </a:lnTo>
                <a:lnTo>
                  <a:pt x="23570" y="58930"/>
                </a:lnTo>
                <a:lnTo>
                  <a:pt x="23480" y="58860"/>
                </a:lnTo>
                <a:lnTo>
                  <a:pt x="23320" y="58730"/>
                </a:lnTo>
                <a:lnTo>
                  <a:pt x="23290" y="58720"/>
                </a:lnTo>
                <a:lnTo>
                  <a:pt x="23270" y="58710"/>
                </a:lnTo>
                <a:lnTo>
                  <a:pt x="23250" y="58700"/>
                </a:lnTo>
                <a:lnTo>
                  <a:pt x="23230" y="58690"/>
                </a:lnTo>
                <a:lnTo>
                  <a:pt x="23210" y="58680"/>
                </a:lnTo>
                <a:lnTo>
                  <a:pt x="23200" y="58670"/>
                </a:lnTo>
                <a:lnTo>
                  <a:pt x="23190" y="58670"/>
                </a:lnTo>
                <a:lnTo>
                  <a:pt x="23180" y="58670"/>
                </a:lnTo>
                <a:lnTo>
                  <a:pt x="23180" y="58680"/>
                </a:lnTo>
                <a:lnTo>
                  <a:pt x="23170" y="58680"/>
                </a:lnTo>
                <a:lnTo>
                  <a:pt x="23160" y="58680"/>
                </a:lnTo>
                <a:lnTo>
                  <a:pt x="23160" y="58670"/>
                </a:lnTo>
                <a:lnTo>
                  <a:pt x="23150" y="58670"/>
                </a:lnTo>
                <a:lnTo>
                  <a:pt x="23140" y="58660"/>
                </a:lnTo>
                <a:lnTo>
                  <a:pt x="23110" y="58650"/>
                </a:lnTo>
                <a:lnTo>
                  <a:pt x="23100" y="58650"/>
                </a:lnTo>
                <a:lnTo>
                  <a:pt x="23070" y="58650"/>
                </a:lnTo>
                <a:lnTo>
                  <a:pt x="23060" y="58640"/>
                </a:lnTo>
                <a:lnTo>
                  <a:pt x="23040" y="58630"/>
                </a:lnTo>
                <a:lnTo>
                  <a:pt x="23020" y="58620"/>
                </a:lnTo>
                <a:lnTo>
                  <a:pt x="23020" y="58630"/>
                </a:lnTo>
                <a:lnTo>
                  <a:pt x="23020" y="58660"/>
                </a:lnTo>
                <a:lnTo>
                  <a:pt x="22990" y="58690"/>
                </a:lnTo>
                <a:lnTo>
                  <a:pt x="23000" y="58720"/>
                </a:lnTo>
                <a:lnTo>
                  <a:pt x="22990" y="58740"/>
                </a:lnTo>
                <a:lnTo>
                  <a:pt x="23030" y="58760"/>
                </a:lnTo>
                <a:lnTo>
                  <a:pt x="23060" y="58780"/>
                </a:lnTo>
                <a:lnTo>
                  <a:pt x="23030" y="58770"/>
                </a:lnTo>
                <a:lnTo>
                  <a:pt x="23000" y="58770"/>
                </a:lnTo>
                <a:lnTo>
                  <a:pt x="23000" y="58790"/>
                </a:lnTo>
                <a:lnTo>
                  <a:pt x="23020" y="58800"/>
                </a:lnTo>
                <a:lnTo>
                  <a:pt x="23010" y="58820"/>
                </a:lnTo>
                <a:lnTo>
                  <a:pt x="23000" y="58810"/>
                </a:lnTo>
                <a:lnTo>
                  <a:pt x="22980" y="58820"/>
                </a:lnTo>
                <a:lnTo>
                  <a:pt x="22990" y="58830"/>
                </a:lnTo>
                <a:lnTo>
                  <a:pt x="23010" y="58840"/>
                </a:lnTo>
                <a:lnTo>
                  <a:pt x="23000" y="58860"/>
                </a:lnTo>
                <a:lnTo>
                  <a:pt x="22990" y="58850"/>
                </a:lnTo>
                <a:lnTo>
                  <a:pt x="22980" y="58840"/>
                </a:lnTo>
                <a:lnTo>
                  <a:pt x="22960" y="58840"/>
                </a:lnTo>
                <a:lnTo>
                  <a:pt x="22940" y="58840"/>
                </a:lnTo>
                <a:lnTo>
                  <a:pt x="22920" y="58850"/>
                </a:lnTo>
                <a:lnTo>
                  <a:pt x="22900" y="58850"/>
                </a:lnTo>
                <a:lnTo>
                  <a:pt x="22910" y="58830"/>
                </a:lnTo>
                <a:lnTo>
                  <a:pt x="22920" y="58820"/>
                </a:lnTo>
                <a:lnTo>
                  <a:pt x="22910" y="58810"/>
                </a:lnTo>
                <a:lnTo>
                  <a:pt x="22890" y="58800"/>
                </a:lnTo>
                <a:lnTo>
                  <a:pt x="22880" y="58790"/>
                </a:lnTo>
                <a:lnTo>
                  <a:pt x="22840" y="58790"/>
                </a:lnTo>
                <a:lnTo>
                  <a:pt x="22810" y="58790"/>
                </a:lnTo>
                <a:lnTo>
                  <a:pt x="22780" y="58780"/>
                </a:lnTo>
                <a:lnTo>
                  <a:pt x="22760" y="58780"/>
                </a:lnTo>
                <a:lnTo>
                  <a:pt x="22740" y="58800"/>
                </a:lnTo>
                <a:lnTo>
                  <a:pt x="22700" y="58820"/>
                </a:lnTo>
                <a:lnTo>
                  <a:pt x="22680" y="58840"/>
                </a:lnTo>
                <a:lnTo>
                  <a:pt x="22670" y="58880"/>
                </a:lnTo>
                <a:lnTo>
                  <a:pt x="22660" y="58890"/>
                </a:lnTo>
                <a:lnTo>
                  <a:pt x="22660" y="58920"/>
                </a:lnTo>
                <a:lnTo>
                  <a:pt x="22640" y="58950"/>
                </a:lnTo>
                <a:lnTo>
                  <a:pt x="22570" y="59030"/>
                </a:lnTo>
                <a:lnTo>
                  <a:pt x="22500" y="59100"/>
                </a:lnTo>
                <a:lnTo>
                  <a:pt x="22470" y="59130"/>
                </a:lnTo>
                <a:lnTo>
                  <a:pt x="22460" y="59150"/>
                </a:lnTo>
                <a:lnTo>
                  <a:pt x="22460" y="59160"/>
                </a:lnTo>
                <a:lnTo>
                  <a:pt x="22470" y="59170"/>
                </a:lnTo>
                <a:lnTo>
                  <a:pt x="22460" y="59200"/>
                </a:lnTo>
                <a:lnTo>
                  <a:pt x="22440" y="59230"/>
                </a:lnTo>
                <a:lnTo>
                  <a:pt x="22420" y="59240"/>
                </a:lnTo>
                <a:lnTo>
                  <a:pt x="22390" y="59270"/>
                </a:lnTo>
                <a:lnTo>
                  <a:pt x="22340" y="59300"/>
                </a:lnTo>
                <a:lnTo>
                  <a:pt x="22300" y="59320"/>
                </a:lnTo>
                <a:lnTo>
                  <a:pt x="22280" y="59300"/>
                </a:lnTo>
                <a:lnTo>
                  <a:pt x="22220" y="59310"/>
                </a:lnTo>
                <a:lnTo>
                  <a:pt x="22160" y="59310"/>
                </a:lnTo>
                <a:lnTo>
                  <a:pt x="22100" y="59340"/>
                </a:lnTo>
                <a:lnTo>
                  <a:pt x="22030" y="59350"/>
                </a:lnTo>
                <a:lnTo>
                  <a:pt x="21910" y="59380"/>
                </a:lnTo>
                <a:lnTo>
                  <a:pt x="21870" y="59380"/>
                </a:lnTo>
                <a:lnTo>
                  <a:pt x="21820" y="59400"/>
                </a:lnTo>
                <a:lnTo>
                  <a:pt x="21780" y="59390"/>
                </a:lnTo>
                <a:lnTo>
                  <a:pt x="21710" y="59400"/>
                </a:lnTo>
                <a:lnTo>
                  <a:pt x="21650" y="59410"/>
                </a:lnTo>
                <a:lnTo>
                  <a:pt x="21560" y="59420"/>
                </a:lnTo>
                <a:lnTo>
                  <a:pt x="21540" y="59440"/>
                </a:lnTo>
                <a:lnTo>
                  <a:pt x="21480" y="59460"/>
                </a:lnTo>
                <a:lnTo>
                  <a:pt x="21430" y="59520"/>
                </a:lnTo>
                <a:lnTo>
                  <a:pt x="21370" y="59570"/>
                </a:lnTo>
                <a:lnTo>
                  <a:pt x="21360" y="59610"/>
                </a:lnTo>
                <a:lnTo>
                  <a:pt x="21330" y="59630"/>
                </a:lnTo>
                <a:lnTo>
                  <a:pt x="21270" y="59650"/>
                </a:lnTo>
                <a:lnTo>
                  <a:pt x="21270" y="59690"/>
                </a:lnTo>
                <a:lnTo>
                  <a:pt x="21280" y="59710"/>
                </a:lnTo>
                <a:lnTo>
                  <a:pt x="21190" y="59730"/>
                </a:lnTo>
                <a:lnTo>
                  <a:pt x="21140" y="59740"/>
                </a:lnTo>
                <a:lnTo>
                  <a:pt x="21160" y="59830"/>
                </a:lnTo>
                <a:lnTo>
                  <a:pt x="21170" y="59870"/>
                </a:lnTo>
                <a:lnTo>
                  <a:pt x="21150" y="59960"/>
                </a:lnTo>
                <a:lnTo>
                  <a:pt x="21140" y="59990"/>
                </a:lnTo>
                <a:lnTo>
                  <a:pt x="21110" y="59950"/>
                </a:lnTo>
                <a:lnTo>
                  <a:pt x="21020" y="59940"/>
                </a:lnTo>
                <a:lnTo>
                  <a:pt x="20970" y="59900"/>
                </a:lnTo>
                <a:lnTo>
                  <a:pt x="20880" y="59860"/>
                </a:lnTo>
                <a:lnTo>
                  <a:pt x="20850" y="59820"/>
                </a:lnTo>
                <a:lnTo>
                  <a:pt x="20830" y="59770"/>
                </a:lnTo>
                <a:lnTo>
                  <a:pt x="20820" y="59750"/>
                </a:lnTo>
                <a:lnTo>
                  <a:pt x="20810" y="59700"/>
                </a:lnTo>
                <a:lnTo>
                  <a:pt x="20780" y="59670"/>
                </a:lnTo>
                <a:lnTo>
                  <a:pt x="20780" y="59630"/>
                </a:lnTo>
                <a:lnTo>
                  <a:pt x="20780" y="59620"/>
                </a:lnTo>
                <a:lnTo>
                  <a:pt x="20770" y="59600"/>
                </a:lnTo>
                <a:lnTo>
                  <a:pt x="20770" y="59590"/>
                </a:lnTo>
                <a:lnTo>
                  <a:pt x="20760" y="59570"/>
                </a:lnTo>
                <a:lnTo>
                  <a:pt x="20760" y="59560"/>
                </a:lnTo>
                <a:lnTo>
                  <a:pt x="20750" y="59540"/>
                </a:lnTo>
                <a:lnTo>
                  <a:pt x="20710" y="59550"/>
                </a:lnTo>
                <a:lnTo>
                  <a:pt x="20680" y="59520"/>
                </a:lnTo>
                <a:lnTo>
                  <a:pt x="20650" y="59530"/>
                </a:lnTo>
                <a:lnTo>
                  <a:pt x="20640" y="59530"/>
                </a:lnTo>
                <a:lnTo>
                  <a:pt x="20600" y="59500"/>
                </a:lnTo>
                <a:lnTo>
                  <a:pt x="20570" y="59470"/>
                </a:lnTo>
                <a:lnTo>
                  <a:pt x="20550" y="59460"/>
                </a:lnTo>
                <a:lnTo>
                  <a:pt x="20540" y="59440"/>
                </a:lnTo>
                <a:lnTo>
                  <a:pt x="20500" y="59400"/>
                </a:lnTo>
                <a:lnTo>
                  <a:pt x="20490" y="59380"/>
                </a:lnTo>
                <a:lnTo>
                  <a:pt x="20470" y="59360"/>
                </a:lnTo>
                <a:lnTo>
                  <a:pt x="20470" y="59350"/>
                </a:lnTo>
                <a:lnTo>
                  <a:pt x="20460" y="59320"/>
                </a:lnTo>
                <a:lnTo>
                  <a:pt x="20450" y="59290"/>
                </a:lnTo>
                <a:lnTo>
                  <a:pt x="20440" y="59240"/>
                </a:lnTo>
                <a:lnTo>
                  <a:pt x="20430" y="59200"/>
                </a:lnTo>
                <a:lnTo>
                  <a:pt x="20420" y="59190"/>
                </a:lnTo>
                <a:lnTo>
                  <a:pt x="20420" y="59180"/>
                </a:lnTo>
                <a:lnTo>
                  <a:pt x="20440" y="59160"/>
                </a:lnTo>
                <a:lnTo>
                  <a:pt x="20440" y="59140"/>
                </a:lnTo>
                <a:lnTo>
                  <a:pt x="20440" y="59110"/>
                </a:lnTo>
                <a:lnTo>
                  <a:pt x="20420" y="59070"/>
                </a:lnTo>
                <a:lnTo>
                  <a:pt x="20440" y="59060"/>
                </a:lnTo>
                <a:lnTo>
                  <a:pt x="20430" y="59020"/>
                </a:lnTo>
                <a:lnTo>
                  <a:pt x="20440" y="59000"/>
                </a:lnTo>
                <a:lnTo>
                  <a:pt x="20440" y="58970"/>
                </a:lnTo>
                <a:lnTo>
                  <a:pt x="20430" y="58950"/>
                </a:lnTo>
                <a:lnTo>
                  <a:pt x="20440" y="58930"/>
                </a:lnTo>
                <a:lnTo>
                  <a:pt x="20470" y="58930"/>
                </a:lnTo>
                <a:lnTo>
                  <a:pt x="20470" y="58880"/>
                </a:lnTo>
                <a:lnTo>
                  <a:pt x="20490" y="58850"/>
                </a:lnTo>
                <a:lnTo>
                  <a:pt x="20470" y="58850"/>
                </a:lnTo>
                <a:lnTo>
                  <a:pt x="20450" y="58850"/>
                </a:lnTo>
                <a:lnTo>
                  <a:pt x="20430" y="58850"/>
                </a:lnTo>
                <a:lnTo>
                  <a:pt x="20430" y="58830"/>
                </a:lnTo>
                <a:lnTo>
                  <a:pt x="20430" y="58820"/>
                </a:lnTo>
                <a:lnTo>
                  <a:pt x="20420" y="58800"/>
                </a:lnTo>
                <a:lnTo>
                  <a:pt x="20420" y="58790"/>
                </a:lnTo>
                <a:lnTo>
                  <a:pt x="20400" y="58770"/>
                </a:lnTo>
                <a:lnTo>
                  <a:pt x="20390" y="58760"/>
                </a:lnTo>
                <a:lnTo>
                  <a:pt x="20390" y="58740"/>
                </a:lnTo>
                <a:lnTo>
                  <a:pt x="20410" y="58720"/>
                </a:lnTo>
                <a:lnTo>
                  <a:pt x="20380" y="58710"/>
                </a:lnTo>
                <a:lnTo>
                  <a:pt x="20380" y="58660"/>
                </a:lnTo>
                <a:lnTo>
                  <a:pt x="20380" y="58630"/>
                </a:lnTo>
                <a:lnTo>
                  <a:pt x="20390" y="58580"/>
                </a:lnTo>
                <a:lnTo>
                  <a:pt x="20370" y="58560"/>
                </a:lnTo>
                <a:lnTo>
                  <a:pt x="20360" y="58540"/>
                </a:lnTo>
                <a:lnTo>
                  <a:pt x="20340" y="58510"/>
                </a:lnTo>
                <a:lnTo>
                  <a:pt x="20310" y="58520"/>
                </a:lnTo>
                <a:lnTo>
                  <a:pt x="20260" y="58530"/>
                </a:lnTo>
                <a:lnTo>
                  <a:pt x="20240" y="58550"/>
                </a:lnTo>
                <a:lnTo>
                  <a:pt x="20210" y="58570"/>
                </a:lnTo>
                <a:lnTo>
                  <a:pt x="20180" y="58570"/>
                </a:lnTo>
                <a:lnTo>
                  <a:pt x="20160" y="58570"/>
                </a:lnTo>
                <a:lnTo>
                  <a:pt x="20100" y="58570"/>
                </a:lnTo>
                <a:lnTo>
                  <a:pt x="20090" y="58580"/>
                </a:lnTo>
                <a:lnTo>
                  <a:pt x="20050" y="58580"/>
                </a:lnTo>
                <a:lnTo>
                  <a:pt x="20020" y="58580"/>
                </a:lnTo>
                <a:lnTo>
                  <a:pt x="20000" y="58610"/>
                </a:lnTo>
                <a:lnTo>
                  <a:pt x="19960" y="58630"/>
                </a:lnTo>
                <a:lnTo>
                  <a:pt x="19950" y="58640"/>
                </a:lnTo>
                <a:lnTo>
                  <a:pt x="19950" y="58660"/>
                </a:lnTo>
                <a:lnTo>
                  <a:pt x="19950" y="58720"/>
                </a:lnTo>
                <a:lnTo>
                  <a:pt x="19950" y="58760"/>
                </a:lnTo>
                <a:lnTo>
                  <a:pt x="19960" y="58810"/>
                </a:lnTo>
                <a:lnTo>
                  <a:pt x="19960" y="58870"/>
                </a:lnTo>
                <a:lnTo>
                  <a:pt x="19960" y="58880"/>
                </a:lnTo>
                <a:lnTo>
                  <a:pt x="19970" y="58890"/>
                </a:lnTo>
                <a:lnTo>
                  <a:pt x="19970" y="58910"/>
                </a:lnTo>
                <a:lnTo>
                  <a:pt x="19960" y="58930"/>
                </a:lnTo>
                <a:lnTo>
                  <a:pt x="19960" y="58940"/>
                </a:lnTo>
                <a:lnTo>
                  <a:pt x="19960" y="58950"/>
                </a:lnTo>
                <a:lnTo>
                  <a:pt x="19950" y="58960"/>
                </a:lnTo>
                <a:lnTo>
                  <a:pt x="19950" y="58980"/>
                </a:lnTo>
                <a:lnTo>
                  <a:pt x="19950" y="59010"/>
                </a:lnTo>
                <a:lnTo>
                  <a:pt x="19940" y="59010"/>
                </a:lnTo>
                <a:lnTo>
                  <a:pt x="19930" y="59010"/>
                </a:lnTo>
                <a:lnTo>
                  <a:pt x="19920" y="59010"/>
                </a:lnTo>
                <a:lnTo>
                  <a:pt x="19900" y="59010"/>
                </a:lnTo>
                <a:lnTo>
                  <a:pt x="19890" y="59010"/>
                </a:lnTo>
                <a:lnTo>
                  <a:pt x="19860" y="59010"/>
                </a:lnTo>
                <a:lnTo>
                  <a:pt x="19800" y="59030"/>
                </a:lnTo>
                <a:lnTo>
                  <a:pt x="19770" y="59030"/>
                </a:lnTo>
                <a:lnTo>
                  <a:pt x="19720" y="59040"/>
                </a:lnTo>
                <a:lnTo>
                  <a:pt x="19680" y="59040"/>
                </a:lnTo>
                <a:lnTo>
                  <a:pt x="19630" y="59040"/>
                </a:lnTo>
                <a:lnTo>
                  <a:pt x="19570" y="59040"/>
                </a:lnTo>
                <a:lnTo>
                  <a:pt x="19500" y="59040"/>
                </a:lnTo>
                <a:lnTo>
                  <a:pt x="19480" y="59010"/>
                </a:lnTo>
                <a:lnTo>
                  <a:pt x="19450" y="58970"/>
                </a:lnTo>
                <a:lnTo>
                  <a:pt x="19430" y="58930"/>
                </a:lnTo>
                <a:lnTo>
                  <a:pt x="19390" y="58850"/>
                </a:lnTo>
                <a:lnTo>
                  <a:pt x="19380" y="58840"/>
                </a:lnTo>
                <a:lnTo>
                  <a:pt x="19380" y="58830"/>
                </a:lnTo>
                <a:lnTo>
                  <a:pt x="19370" y="58810"/>
                </a:lnTo>
                <a:lnTo>
                  <a:pt x="19370" y="58800"/>
                </a:lnTo>
                <a:lnTo>
                  <a:pt x="19350" y="58770"/>
                </a:lnTo>
                <a:lnTo>
                  <a:pt x="19340" y="58730"/>
                </a:lnTo>
                <a:lnTo>
                  <a:pt x="19330" y="58690"/>
                </a:lnTo>
                <a:lnTo>
                  <a:pt x="19320" y="58670"/>
                </a:lnTo>
                <a:lnTo>
                  <a:pt x="19320" y="58660"/>
                </a:lnTo>
                <a:lnTo>
                  <a:pt x="19310" y="58620"/>
                </a:lnTo>
                <a:lnTo>
                  <a:pt x="19300" y="58600"/>
                </a:lnTo>
                <a:lnTo>
                  <a:pt x="19300" y="58590"/>
                </a:lnTo>
                <a:lnTo>
                  <a:pt x="19290" y="58530"/>
                </a:lnTo>
                <a:lnTo>
                  <a:pt x="19270" y="58460"/>
                </a:lnTo>
                <a:lnTo>
                  <a:pt x="19270" y="58440"/>
                </a:lnTo>
                <a:lnTo>
                  <a:pt x="19270" y="58430"/>
                </a:lnTo>
                <a:lnTo>
                  <a:pt x="19260" y="58400"/>
                </a:lnTo>
                <a:lnTo>
                  <a:pt x="19260" y="58370"/>
                </a:lnTo>
                <a:lnTo>
                  <a:pt x="19260" y="58360"/>
                </a:lnTo>
                <a:lnTo>
                  <a:pt x="19250" y="58330"/>
                </a:lnTo>
                <a:lnTo>
                  <a:pt x="19250" y="58310"/>
                </a:lnTo>
                <a:lnTo>
                  <a:pt x="19240" y="58270"/>
                </a:lnTo>
                <a:lnTo>
                  <a:pt x="19230" y="58220"/>
                </a:lnTo>
                <a:lnTo>
                  <a:pt x="19220" y="58160"/>
                </a:lnTo>
                <a:lnTo>
                  <a:pt x="19220" y="58150"/>
                </a:lnTo>
                <a:lnTo>
                  <a:pt x="19220" y="58140"/>
                </a:lnTo>
                <a:lnTo>
                  <a:pt x="19210" y="58080"/>
                </a:lnTo>
                <a:lnTo>
                  <a:pt x="19200" y="58030"/>
                </a:lnTo>
                <a:lnTo>
                  <a:pt x="19200" y="58000"/>
                </a:lnTo>
                <a:lnTo>
                  <a:pt x="19200" y="57980"/>
                </a:lnTo>
                <a:lnTo>
                  <a:pt x="19200" y="57960"/>
                </a:lnTo>
                <a:lnTo>
                  <a:pt x="19200" y="57940"/>
                </a:lnTo>
                <a:lnTo>
                  <a:pt x="19190" y="57930"/>
                </a:lnTo>
                <a:lnTo>
                  <a:pt x="19190" y="57920"/>
                </a:lnTo>
                <a:lnTo>
                  <a:pt x="19190" y="57890"/>
                </a:lnTo>
                <a:lnTo>
                  <a:pt x="19190" y="57880"/>
                </a:lnTo>
                <a:lnTo>
                  <a:pt x="19190" y="57830"/>
                </a:lnTo>
                <a:lnTo>
                  <a:pt x="19190" y="57820"/>
                </a:lnTo>
                <a:lnTo>
                  <a:pt x="19190" y="57790"/>
                </a:lnTo>
                <a:lnTo>
                  <a:pt x="19190" y="57760"/>
                </a:lnTo>
                <a:lnTo>
                  <a:pt x="19200" y="57740"/>
                </a:lnTo>
                <a:lnTo>
                  <a:pt x="19200" y="57730"/>
                </a:lnTo>
                <a:lnTo>
                  <a:pt x="19200" y="57710"/>
                </a:lnTo>
                <a:lnTo>
                  <a:pt x="19200" y="57680"/>
                </a:lnTo>
                <a:lnTo>
                  <a:pt x="19200" y="57670"/>
                </a:lnTo>
                <a:lnTo>
                  <a:pt x="19200" y="57650"/>
                </a:lnTo>
                <a:lnTo>
                  <a:pt x="19200" y="57590"/>
                </a:lnTo>
                <a:lnTo>
                  <a:pt x="19200" y="57580"/>
                </a:lnTo>
                <a:lnTo>
                  <a:pt x="19200" y="57560"/>
                </a:lnTo>
                <a:lnTo>
                  <a:pt x="19210" y="57540"/>
                </a:lnTo>
                <a:lnTo>
                  <a:pt x="19210" y="57510"/>
                </a:lnTo>
                <a:lnTo>
                  <a:pt x="19210" y="57500"/>
                </a:lnTo>
                <a:lnTo>
                  <a:pt x="19210" y="57490"/>
                </a:lnTo>
                <a:lnTo>
                  <a:pt x="19210" y="57470"/>
                </a:lnTo>
                <a:lnTo>
                  <a:pt x="19220" y="57420"/>
                </a:lnTo>
                <a:lnTo>
                  <a:pt x="19220" y="57400"/>
                </a:lnTo>
                <a:lnTo>
                  <a:pt x="19220" y="57390"/>
                </a:lnTo>
                <a:lnTo>
                  <a:pt x="19230" y="57330"/>
                </a:lnTo>
                <a:lnTo>
                  <a:pt x="19240" y="57300"/>
                </a:lnTo>
                <a:lnTo>
                  <a:pt x="19260" y="57230"/>
                </a:lnTo>
                <a:lnTo>
                  <a:pt x="19260" y="57220"/>
                </a:lnTo>
                <a:lnTo>
                  <a:pt x="19260" y="57210"/>
                </a:lnTo>
                <a:lnTo>
                  <a:pt x="19260" y="57200"/>
                </a:lnTo>
                <a:lnTo>
                  <a:pt x="19250" y="57180"/>
                </a:lnTo>
                <a:lnTo>
                  <a:pt x="19240" y="57170"/>
                </a:lnTo>
                <a:lnTo>
                  <a:pt x="19230" y="57160"/>
                </a:lnTo>
                <a:lnTo>
                  <a:pt x="19220" y="57160"/>
                </a:lnTo>
                <a:lnTo>
                  <a:pt x="19210" y="57140"/>
                </a:lnTo>
                <a:lnTo>
                  <a:pt x="19190" y="57130"/>
                </a:lnTo>
                <a:lnTo>
                  <a:pt x="19170" y="57130"/>
                </a:lnTo>
                <a:lnTo>
                  <a:pt x="19150" y="57130"/>
                </a:lnTo>
                <a:lnTo>
                  <a:pt x="19140" y="57130"/>
                </a:lnTo>
                <a:lnTo>
                  <a:pt x="19120" y="57130"/>
                </a:lnTo>
                <a:lnTo>
                  <a:pt x="19110" y="57130"/>
                </a:lnTo>
                <a:lnTo>
                  <a:pt x="19110" y="57140"/>
                </a:lnTo>
                <a:lnTo>
                  <a:pt x="19100" y="57140"/>
                </a:lnTo>
                <a:lnTo>
                  <a:pt x="19090" y="57140"/>
                </a:lnTo>
                <a:lnTo>
                  <a:pt x="19080" y="57140"/>
                </a:lnTo>
                <a:lnTo>
                  <a:pt x="19070" y="57150"/>
                </a:lnTo>
                <a:lnTo>
                  <a:pt x="19060" y="57150"/>
                </a:lnTo>
                <a:lnTo>
                  <a:pt x="19060" y="57140"/>
                </a:lnTo>
                <a:lnTo>
                  <a:pt x="19050" y="57140"/>
                </a:lnTo>
                <a:lnTo>
                  <a:pt x="19000" y="57100"/>
                </a:lnTo>
                <a:lnTo>
                  <a:pt x="19000" y="57090"/>
                </a:lnTo>
                <a:lnTo>
                  <a:pt x="18970" y="57060"/>
                </a:lnTo>
                <a:lnTo>
                  <a:pt x="18960" y="57050"/>
                </a:lnTo>
                <a:lnTo>
                  <a:pt x="18940" y="57040"/>
                </a:lnTo>
                <a:lnTo>
                  <a:pt x="18930" y="57030"/>
                </a:lnTo>
                <a:lnTo>
                  <a:pt x="18920" y="57020"/>
                </a:lnTo>
                <a:lnTo>
                  <a:pt x="18900" y="57010"/>
                </a:lnTo>
                <a:lnTo>
                  <a:pt x="18890" y="57010"/>
                </a:lnTo>
                <a:lnTo>
                  <a:pt x="18880" y="57010"/>
                </a:lnTo>
                <a:lnTo>
                  <a:pt x="18860" y="57000"/>
                </a:lnTo>
                <a:lnTo>
                  <a:pt x="18850" y="57000"/>
                </a:lnTo>
                <a:lnTo>
                  <a:pt x="18840" y="57000"/>
                </a:lnTo>
                <a:lnTo>
                  <a:pt x="18820" y="57000"/>
                </a:lnTo>
                <a:lnTo>
                  <a:pt x="18810" y="57000"/>
                </a:lnTo>
                <a:lnTo>
                  <a:pt x="18800" y="57000"/>
                </a:lnTo>
                <a:lnTo>
                  <a:pt x="18790" y="57000"/>
                </a:lnTo>
                <a:lnTo>
                  <a:pt x="18770" y="57000"/>
                </a:lnTo>
                <a:lnTo>
                  <a:pt x="18750" y="57000"/>
                </a:lnTo>
                <a:lnTo>
                  <a:pt x="18740" y="57000"/>
                </a:lnTo>
                <a:lnTo>
                  <a:pt x="18710" y="56990"/>
                </a:lnTo>
                <a:lnTo>
                  <a:pt x="18670" y="56930"/>
                </a:lnTo>
                <a:lnTo>
                  <a:pt x="18660" y="56920"/>
                </a:lnTo>
                <a:lnTo>
                  <a:pt x="18640" y="56900"/>
                </a:lnTo>
                <a:lnTo>
                  <a:pt x="18610" y="56880"/>
                </a:lnTo>
                <a:lnTo>
                  <a:pt x="18590" y="56870"/>
                </a:lnTo>
                <a:lnTo>
                  <a:pt x="18580" y="56870"/>
                </a:lnTo>
                <a:lnTo>
                  <a:pt x="18530" y="56860"/>
                </a:lnTo>
                <a:lnTo>
                  <a:pt x="18490" y="56860"/>
                </a:lnTo>
                <a:lnTo>
                  <a:pt x="18480" y="56860"/>
                </a:lnTo>
                <a:lnTo>
                  <a:pt x="18460" y="56870"/>
                </a:lnTo>
                <a:lnTo>
                  <a:pt x="18450" y="56860"/>
                </a:lnTo>
                <a:lnTo>
                  <a:pt x="18420" y="56860"/>
                </a:lnTo>
                <a:lnTo>
                  <a:pt x="18390" y="56850"/>
                </a:lnTo>
                <a:lnTo>
                  <a:pt x="18380" y="56860"/>
                </a:lnTo>
                <a:lnTo>
                  <a:pt x="18370" y="56860"/>
                </a:lnTo>
                <a:lnTo>
                  <a:pt x="18360" y="56870"/>
                </a:lnTo>
                <a:lnTo>
                  <a:pt x="18350" y="56870"/>
                </a:lnTo>
                <a:lnTo>
                  <a:pt x="18320" y="56890"/>
                </a:lnTo>
                <a:lnTo>
                  <a:pt x="18300" y="56900"/>
                </a:lnTo>
                <a:lnTo>
                  <a:pt x="18270" y="56900"/>
                </a:lnTo>
                <a:lnTo>
                  <a:pt x="18250" y="56890"/>
                </a:lnTo>
                <a:lnTo>
                  <a:pt x="18230" y="56890"/>
                </a:lnTo>
                <a:lnTo>
                  <a:pt x="18210" y="56880"/>
                </a:lnTo>
                <a:lnTo>
                  <a:pt x="18190" y="56880"/>
                </a:lnTo>
                <a:lnTo>
                  <a:pt x="18160" y="56870"/>
                </a:lnTo>
                <a:lnTo>
                  <a:pt x="18130" y="56870"/>
                </a:lnTo>
                <a:lnTo>
                  <a:pt x="18120" y="56870"/>
                </a:lnTo>
                <a:lnTo>
                  <a:pt x="18050" y="56870"/>
                </a:lnTo>
                <a:lnTo>
                  <a:pt x="18000" y="56860"/>
                </a:lnTo>
                <a:lnTo>
                  <a:pt x="17990" y="56860"/>
                </a:lnTo>
                <a:lnTo>
                  <a:pt x="17960" y="56860"/>
                </a:lnTo>
                <a:lnTo>
                  <a:pt x="17930" y="56860"/>
                </a:lnTo>
                <a:lnTo>
                  <a:pt x="17920" y="56860"/>
                </a:lnTo>
                <a:lnTo>
                  <a:pt x="17920" y="56850"/>
                </a:lnTo>
                <a:lnTo>
                  <a:pt x="17910" y="56840"/>
                </a:lnTo>
                <a:lnTo>
                  <a:pt x="17910" y="56830"/>
                </a:lnTo>
                <a:lnTo>
                  <a:pt x="17900" y="56830"/>
                </a:lnTo>
                <a:lnTo>
                  <a:pt x="17880" y="56830"/>
                </a:lnTo>
                <a:lnTo>
                  <a:pt x="17880" y="56840"/>
                </a:lnTo>
                <a:lnTo>
                  <a:pt x="17870" y="56860"/>
                </a:lnTo>
                <a:lnTo>
                  <a:pt x="17860" y="56870"/>
                </a:lnTo>
                <a:lnTo>
                  <a:pt x="17830" y="56870"/>
                </a:lnTo>
                <a:lnTo>
                  <a:pt x="17820" y="56880"/>
                </a:lnTo>
                <a:lnTo>
                  <a:pt x="17800" y="56880"/>
                </a:lnTo>
                <a:lnTo>
                  <a:pt x="17790" y="56880"/>
                </a:lnTo>
                <a:lnTo>
                  <a:pt x="17770" y="56890"/>
                </a:lnTo>
                <a:lnTo>
                  <a:pt x="17750" y="56900"/>
                </a:lnTo>
                <a:lnTo>
                  <a:pt x="17730" y="56910"/>
                </a:lnTo>
                <a:lnTo>
                  <a:pt x="17720" y="56910"/>
                </a:lnTo>
                <a:lnTo>
                  <a:pt x="17710" y="56910"/>
                </a:lnTo>
                <a:lnTo>
                  <a:pt x="17690" y="56890"/>
                </a:lnTo>
                <a:lnTo>
                  <a:pt x="17680" y="56870"/>
                </a:lnTo>
                <a:lnTo>
                  <a:pt x="17670" y="56850"/>
                </a:lnTo>
                <a:lnTo>
                  <a:pt x="17660" y="56840"/>
                </a:lnTo>
                <a:lnTo>
                  <a:pt x="17640" y="56830"/>
                </a:lnTo>
                <a:lnTo>
                  <a:pt x="17640" y="56820"/>
                </a:lnTo>
                <a:lnTo>
                  <a:pt x="17610" y="56780"/>
                </a:lnTo>
                <a:lnTo>
                  <a:pt x="17570" y="56730"/>
                </a:lnTo>
                <a:lnTo>
                  <a:pt x="17560" y="56720"/>
                </a:lnTo>
                <a:lnTo>
                  <a:pt x="17550" y="56710"/>
                </a:lnTo>
                <a:lnTo>
                  <a:pt x="17550" y="56700"/>
                </a:lnTo>
                <a:lnTo>
                  <a:pt x="17550" y="56680"/>
                </a:lnTo>
                <a:lnTo>
                  <a:pt x="17560" y="56650"/>
                </a:lnTo>
                <a:lnTo>
                  <a:pt x="17560" y="56640"/>
                </a:lnTo>
                <a:lnTo>
                  <a:pt x="17570" y="56640"/>
                </a:lnTo>
                <a:lnTo>
                  <a:pt x="17570" y="56620"/>
                </a:lnTo>
                <a:lnTo>
                  <a:pt x="17570" y="56610"/>
                </a:lnTo>
                <a:lnTo>
                  <a:pt x="17580" y="56610"/>
                </a:lnTo>
                <a:lnTo>
                  <a:pt x="17580" y="56590"/>
                </a:lnTo>
                <a:lnTo>
                  <a:pt x="17590" y="56570"/>
                </a:lnTo>
                <a:lnTo>
                  <a:pt x="17590" y="56550"/>
                </a:lnTo>
                <a:lnTo>
                  <a:pt x="17590" y="56540"/>
                </a:lnTo>
                <a:lnTo>
                  <a:pt x="17560" y="56530"/>
                </a:lnTo>
                <a:lnTo>
                  <a:pt x="17540" y="56510"/>
                </a:lnTo>
                <a:lnTo>
                  <a:pt x="17520" y="56490"/>
                </a:lnTo>
                <a:lnTo>
                  <a:pt x="17500" y="56480"/>
                </a:lnTo>
                <a:lnTo>
                  <a:pt x="17490" y="56470"/>
                </a:lnTo>
                <a:lnTo>
                  <a:pt x="17470" y="56460"/>
                </a:lnTo>
                <a:lnTo>
                  <a:pt x="17460" y="56460"/>
                </a:lnTo>
                <a:lnTo>
                  <a:pt x="17440" y="56450"/>
                </a:lnTo>
                <a:lnTo>
                  <a:pt x="17410" y="56430"/>
                </a:lnTo>
                <a:lnTo>
                  <a:pt x="17390" y="56430"/>
                </a:lnTo>
                <a:lnTo>
                  <a:pt x="17380" y="56420"/>
                </a:lnTo>
                <a:lnTo>
                  <a:pt x="17350" y="56400"/>
                </a:lnTo>
                <a:lnTo>
                  <a:pt x="17310" y="56360"/>
                </a:lnTo>
                <a:lnTo>
                  <a:pt x="17280" y="56330"/>
                </a:lnTo>
                <a:lnTo>
                  <a:pt x="17240" y="56310"/>
                </a:lnTo>
                <a:lnTo>
                  <a:pt x="17230" y="56290"/>
                </a:lnTo>
                <a:lnTo>
                  <a:pt x="17220" y="56290"/>
                </a:lnTo>
                <a:lnTo>
                  <a:pt x="17220" y="56280"/>
                </a:lnTo>
                <a:lnTo>
                  <a:pt x="17210" y="56280"/>
                </a:lnTo>
                <a:lnTo>
                  <a:pt x="17180" y="56260"/>
                </a:lnTo>
                <a:lnTo>
                  <a:pt x="17150" y="56230"/>
                </a:lnTo>
                <a:lnTo>
                  <a:pt x="17080" y="56180"/>
                </a:lnTo>
                <a:lnTo>
                  <a:pt x="17050" y="56160"/>
                </a:lnTo>
                <a:lnTo>
                  <a:pt x="17020" y="56140"/>
                </a:lnTo>
                <a:lnTo>
                  <a:pt x="16970" y="56120"/>
                </a:lnTo>
                <a:lnTo>
                  <a:pt x="16970" y="56110"/>
                </a:lnTo>
                <a:lnTo>
                  <a:pt x="16920" y="56080"/>
                </a:lnTo>
                <a:lnTo>
                  <a:pt x="16870" y="56070"/>
                </a:lnTo>
                <a:lnTo>
                  <a:pt x="16790" y="56040"/>
                </a:lnTo>
                <a:lnTo>
                  <a:pt x="16740" y="56030"/>
                </a:lnTo>
                <a:lnTo>
                  <a:pt x="16670" y="56030"/>
                </a:lnTo>
                <a:lnTo>
                  <a:pt x="16600" y="56030"/>
                </a:lnTo>
                <a:lnTo>
                  <a:pt x="16590" y="56040"/>
                </a:lnTo>
                <a:lnTo>
                  <a:pt x="16580" y="56040"/>
                </a:lnTo>
                <a:lnTo>
                  <a:pt x="16570" y="56030"/>
                </a:lnTo>
                <a:lnTo>
                  <a:pt x="16510" y="56040"/>
                </a:lnTo>
                <a:lnTo>
                  <a:pt x="16460" y="56040"/>
                </a:lnTo>
                <a:lnTo>
                  <a:pt x="16400" y="56040"/>
                </a:lnTo>
                <a:lnTo>
                  <a:pt x="16390" y="56040"/>
                </a:lnTo>
                <a:lnTo>
                  <a:pt x="16380" y="56040"/>
                </a:lnTo>
                <a:lnTo>
                  <a:pt x="16360" y="56040"/>
                </a:lnTo>
                <a:lnTo>
                  <a:pt x="16330" y="56040"/>
                </a:lnTo>
                <a:lnTo>
                  <a:pt x="16300" y="56030"/>
                </a:lnTo>
                <a:lnTo>
                  <a:pt x="16270" y="56030"/>
                </a:lnTo>
                <a:lnTo>
                  <a:pt x="16240" y="56010"/>
                </a:lnTo>
                <a:lnTo>
                  <a:pt x="16190" y="55950"/>
                </a:lnTo>
                <a:lnTo>
                  <a:pt x="16150" y="55910"/>
                </a:lnTo>
                <a:lnTo>
                  <a:pt x="16140" y="55890"/>
                </a:lnTo>
                <a:lnTo>
                  <a:pt x="16130" y="55880"/>
                </a:lnTo>
                <a:lnTo>
                  <a:pt x="16110" y="55850"/>
                </a:lnTo>
                <a:lnTo>
                  <a:pt x="16090" y="55830"/>
                </a:lnTo>
                <a:lnTo>
                  <a:pt x="16060" y="55800"/>
                </a:lnTo>
                <a:lnTo>
                  <a:pt x="16040" y="55780"/>
                </a:lnTo>
                <a:lnTo>
                  <a:pt x="16010" y="55750"/>
                </a:lnTo>
                <a:lnTo>
                  <a:pt x="15980" y="55720"/>
                </a:lnTo>
                <a:lnTo>
                  <a:pt x="15970" y="55690"/>
                </a:lnTo>
                <a:lnTo>
                  <a:pt x="15970" y="55680"/>
                </a:lnTo>
                <a:lnTo>
                  <a:pt x="15970" y="55640"/>
                </a:lnTo>
                <a:lnTo>
                  <a:pt x="15970" y="55600"/>
                </a:lnTo>
                <a:lnTo>
                  <a:pt x="15980" y="55560"/>
                </a:lnTo>
                <a:lnTo>
                  <a:pt x="15990" y="55520"/>
                </a:lnTo>
                <a:lnTo>
                  <a:pt x="16010" y="55450"/>
                </a:lnTo>
                <a:lnTo>
                  <a:pt x="16020" y="55400"/>
                </a:lnTo>
                <a:lnTo>
                  <a:pt x="16030" y="55360"/>
                </a:lnTo>
                <a:lnTo>
                  <a:pt x="16040" y="55320"/>
                </a:lnTo>
                <a:lnTo>
                  <a:pt x="16050" y="55270"/>
                </a:lnTo>
                <a:lnTo>
                  <a:pt x="16060" y="55210"/>
                </a:lnTo>
                <a:lnTo>
                  <a:pt x="16070" y="55160"/>
                </a:lnTo>
                <a:lnTo>
                  <a:pt x="16080" y="55120"/>
                </a:lnTo>
                <a:lnTo>
                  <a:pt x="16080" y="55100"/>
                </a:lnTo>
                <a:lnTo>
                  <a:pt x="16090" y="55080"/>
                </a:lnTo>
                <a:lnTo>
                  <a:pt x="16100" y="55070"/>
                </a:lnTo>
                <a:lnTo>
                  <a:pt x="16100" y="55050"/>
                </a:lnTo>
                <a:lnTo>
                  <a:pt x="16100" y="54980"/>
                </a:lnTo>
                <a:lnTo>
                  <a:pt x="16110" y="54910"/>
                </a:lnTo>
                <a:lnTo>
                  <a:pt x="16110" y="54850"/>
                </a:lnTo>
                <a:lnTo>
                  <a:pt x="16100" y="54780"/>
                </a:lnTo>
                <a:lnTo>
                  <a:pt x="16090" y="54750"/>
                </a:lnTo>
                <a:lnTo>
                  <a:pt x="16060" y="54710"/>
                </a:lnTo>
                <a:lnTo>
                  <a:pt x="16030" y="54670"/>
                </a:lnTo>
                <a:lnTo>
                  <a:pt x="15980" y="54610"/>
                </a:lnTo>
                <a:lnTo>
                  <a:pt x="15950" y="54590"/>
                </a:lnTo>
                <a:lnTo>
                  <a:pt x="15930" y="54560"/>
                </a:lnTo>
                <a:lnTo>
                  <a:pt x="15820" y="54540"/>
                </a:lnTo>
                <a:lnTo>
                  <a:pt x="15780" y="54530"/>
                </a:lnTo>
                <a:lnTo>
                  <a:pt x="15710" y="54520"/>
                </a:lnTo>
                <a:lnTo>
                  <a:pt x="15560" y="54480"/>
                </a:lnTo>
                <a:lnTo>
                  <a:pt x="15470" y="54460"/>
                </a:lnTo>
                <a:lnTo>
                  <a:pt x="15390" y="54440"/>
                </a:lnTo>
                <a:lnTo>
                  <a:pt x="15350" y="54430"/>
                </a:lnTo>
                <a:lnTo>
                  <a:pt x="15340" y="54430"/>
                </a:lnTo>
                <a:lnTo>
                  <a:pt x="15330" y="54430"/>
                </a:lnTo>
                <a:lnTo>
                  <a:pt x="15240" y="54410"/>
                </a:lnTo>
                <a:lnTo>
                  <a:pt x="15160" y="54390"/>
                </a:lnTo>
                <a:lnTo>
                  <a:pt x="15140" y="54390"/>
                </a:lnTo>
                <a:lnTo>
                  <a:pt x="15100" y="54380"/>
                </a:lnTo>
                <a:lnTo>
                  <a:pt x="15050" y="54370"/>
                </a:lnTo>
                <a:lnTo>
                  <a:pt x="14990" y="54370"/>
                </a:lnTo>
                <a:lnTo>
                  <a:pt x="14960" y="54370"/>
                </a:lnTo>
                <a:lnTo>
                  <a:pt x="14880" y="54370"/>
                </a:lnTo>
                <a:lnTo>
                  <a:pt x="14880" y="54360"/>
                </a:lnTo>
                <a:lnTo>
                  <a:pt x="14790" y="54360"/>
                </a:lnTo>
                <a:lnTo>
                  <a:pt x="14760" y="54350"/>
                </a:lnTo>
                <a:lnTo>
                  <a:pt x="14730" y="54350"/>
                </a:lnTo>
                <a:lnTo>
                  <a:pt x="14720" y="54350"/>
                </a:lnTo>
                <a:lnTo>
                  <a:pt x="14680" y="54350"/>
                </a:lnTo>
                <a:lnTo>
                  <a:pt x="14570" y="54340"/>
                </a:lnTo>
                <a:lnTo>
                  <a:pt x="14490" y="54320"/>
                </a:lnTo>
                <a:lnTo>
                  <a:pt x="14460" y="54300"/>
                </a:lnTo>
                <a:lnTo>
                  <a:pt x="14380" y="54260"/>
                </a:lnTo>
                <a:lnTo>
                  <a:pt x="14370" y="54260"/>
                </a:lnTo>
                <a:lnTo>
                  <a:pt x="14350" y="54250"/>
                </a:lnTo>
                <a:lnTo>
                  <a:pt x="14320" y="54240"/>
                </a:lnTo>
                <a:lnTo>
                  <a:pt x="14300" y="54230"/>
                </a:lnTo>
                <a:lnTo>
                  <a:pt x="14290" y="54220"/>
                </a:lnTo>
                <a:lnTo>
                  <a:pt x="14280" y="54220"/>
                </a:lnTo>
                <a:lnTo>
                  <a:pt x="14270" y="54210"/>
                </a:lnTo>
                <a:lnTo>
                  <a:pt x="14260" y="54210"/>
                </a:lnTo>
                <a:lnTo>
                  <a:pt x="14220" y="54200"/>
                </a:lnTo>
                <a:lnTo>
                  <a:pt x="14110" y="54180"/>
                </a:lnTo>
                <a:lnTo>
                  <a:pt x="14050" y="54170"/>
                </a:lnTo>
                <a:lnTo>
                  <a:pt x="14020" y="54160"/>
                </a:lnTo>
                <a:lnTo>
                  <a:pt x="13990" y="54160"/>
                </a:lnTo>
                <a:lnTo>
                  <a:pt x="13910" y="54140"/>
                </a:lnTo>
                <a:lnTo>
                  <a:pt x="13890" y="54130"/>
                </a:lnTo>
                <a:lnTo>
                  <a:pt x="13860" y="54130"/>
                </a:lnTo>
                <a:lnTo>
                  <a:pt x="13800" y="54110"/>
                </a:lnTo>
                <a:lnTo>
                  <a:pt x="13760" y="54110"/>
                </a:lnTo>
                <a:lnTo>
                  <a:pt x="13750" y="54100"/>
                </a:lnTo>
                <a:lnTo>
                  <a:pt x="13740" y="54100"/>
                </a:lnTo>
                <a:lnTo>
                  <a:pt x="13700" y="54100"/>
                </a:lnTo>
                <a:lnTo>
                  <a:pt x="13570" y="54100"/>
                </a:lnTo>
                <a:lnTo>
                  <a:pt x="13550" y="54100"/>
                </a:lnTo>
                <a:lnTo>
                  <a:pt x="13480" y="54120"/>
                </a:lnTo>
                <a:lnTo>
                  <a:pt x="13440" y="54120"/>
                </a:lnTo>
                <a:lnTo>
                  <a:pt x="13430" y="54120"/>
                </a:lnTo>
                <a:lnTo>
                  <a:pt x="13380" y="54130"/>
                </a:lnTo>
                <a:lnTo>
                  <a:pt x="13370" y="54130"/>
                </a:lnTo>
                <a:lnTo>
                  <a:pt x="13340" y="54130"/>
                </a:lnTo>
                <a:lnTo>
                  <a:pt x="13280" y="54130"/>
                </a:lnTo>
                <a:lnTo>
                  <a:pt x="13280" y="54140"/>
                </a:lnTo>
                <a:lnTo>
                  <a:pt x="13240" y="54140"/>
                </a:lnTo>
                <a:lnTo>
                  <a:pt x="13130" y="54150"/>
                </a:lnTo>
                <a:lnTo>
                  <a:pt x="13120" y="54150"/>
                </a:lnTo>
                <a:lnTo>
                  <a:pt x="13060" y="54170"/>
                </a:lnTo>
                <a:lnTo>
                  <a:pt x="13040" y="54170"/>
                </a:lnTo>
                <a:lnTo>
                  <a:pt x="13010" y="54180"/>
                </a:lnTo>
                <a:lnTo>
                  <a:pt x="12980" y="54180"/>
                </a:lnTo>
                <a:lnTo>
                  <a:pt x="12910" y="54200"/>
                </a:lnTo>
                <a:lnTo>
                  <a:pt x="12860" y="54210"/>
                </a:lnTo>
                <a:lnTo>
                  <a:pt x="12770" y="54240"/>
                </a:lnTo>
                <a:lnTo>
                  <a:pt x="12760" y="54240"/>
                </a:lnTo>
                <a:lnTo>
                  <a:pt x="12750" y="54240"/>
                </a:lnTo>
                <a:lnTo>
                  <a:pt x="12740" y="54240"/>
                </a:lnTo>
                <a:lnTo>
                  <a:pt x="12730" y="54250"/>
                </a:lnTo>
                <a:lnTo>
                  <a:pt x="12680" y="54260"/>
                </a:lnTo>
                <a:lnTo>
                  <a:pt x="12590" y="54290"/>
                </a:lnTo>
                <a:lnTo>
                  <a:pt x="12540" y="54300"/>
                </a:lnTo>
                <a:lnTo>
                  <a:pt x="12460" y="54310"/>
                </a:lnTo>
                <a:lnTo>
                  <a:pt x="12430" y="54310"/>
                </a:lnTo>
                <a:lnTo>
                  <a:pt x="12370" y="54320"/>
                </a:lnTo>
                <a:lnTo>
                  <a:pt x="12360" y="54320"/>
                </a:lnTo>
                <a:lnTo>
                  <a:pt x="12330" y="54320"/>
                </a:lnTo>
                <a:lnTo>
                  <a:pt x="12300" y="54330"/>
                </a:lnTo>
                <a:lnTo>
                  <a:pt x="12290" y="54330"/>
                </a:lnTo>
                <a:lnTo>
                  <a:pt x="12250" y="54330"/>
                </a:lnTo>
                <a:lnTo>
                  <a:pt x="12210" y="54330"/>
                </a:lnTo>
                <a:lnTo>
                  <a:pt x="12200" y="54340"/>
                </a:lnTo>
                <a:lnTo>
                  <a:pt x="12190" y="54330"/>
                </a:lnTo>
                <a:lnTo>
                  <a:pt x="12180" y="54320"/>
                </a:lnTo>
                <a:lnTo>
                  <a:pt x="12170" y="54300"/>
                </a:lnTo>
                <a:lnTo>
                  <a:pt x="12160" y="54280"/>
                </a:lnTo>
                <a:lnTo>
                  <a:pt x="12150" y="54270"/>
                </a:lnTo>
                <a:lnTo>
                  <a:pt x="12140" y="54260"/>
                </a:lnTo>
                <a:lnTo>
                  <a:pt x="12120" y="54250"/>
                </a:lnTo>
                <a:lnTo>
                  <a:pt x="12120" y="54240"/>
                </a:lnTo>
                <a:lnTo>
                  <a:pt x="12110" y="54240"/>
                </a:lnTo>
                <a:lnTo>
                  <a:pt x="12100" y="54230"/>
                </a:lnTo>
                <a:lnTo>
                  <a:pt x="12090" y="54210"/>
                </a:lnTo>
                <a:lnTo>
                  <a:pt x="12070" y="54190"/>
                </a:lnTo>
                <a:lnTo>
                  <a:pt x="12060" y="54180"/>
                </a:lnTo>
                <a:lnTo>
                  <a:pt x="12060" y="54170"/>
                </a:lnTo>
                <a:lnTo>
                  <a:pt x="12050" y="54160"/>
                </a:lnTo>
                <a:lnTo>
                  <a:pt x="12030" y="54150"/>
                </a:lnTo>
                <a:lnTo>
                  <a:pt x="12020" y="54140"/>
                </a:lnTo>
                <a:lnTo>
                  <a:pt x="12020" y="54130"/>
                </a:lnTo>
                <a:lnTo>
                  <a:pt x="12000" y="54120"/>
                </a:lnTo>
                <a:lnTo>
                  <a:pt x="11990" y="54110"/>
                </a:lnTo>
                <a:lnTo>
                  <a:pt x="11980" y="54100"/>
                </a:lnTo>
                <a:lnTo>
                  <a:pt x="11970" y="54100"/>
                </a:lnTo>
                <a:lnTo>
                  <a:pt x="11960" y="54080"/>
                </a:lnTo>
                <a:lnTo>
                  <a:pt x="11950" y="54060"/>
                </a:lnTo>
                <a:lnTo>
                  <a:pt x="11940" y="54050"/>
                </a:lnTo>
                <a:lnTo>
                  <a:pt x="11930" y="54040"/>
                </a:lnTo>
                <a:lnTo>
                  <a:pt x="11930" y="54030"/>
                </a:lnTo>
                <a:lnTo>
                  <a:pt x="11920" y="54030"/>
                </a:lnTo>
                <a:lnTo>
                  <a:pt x="11920" y="54010"/>
                </a:lnTo>
                <a:lnTo>
                  <a:pt x="11910" y="54010"/>
                </a:lnTo>
                <a:lnTo>
                  <a:pt x="11900" y="54010"/>
                </a:lnTo>
                <a:lnTo>
                  <a:pt x="11900" y="54000"/>
                </a:lnTo>
                <a:lnTo>
                  <a:pt x="11880" y="53990"/>
                </a:lnTo>
                <a:lnTo>
                  <a:pt x="11880" y="53980"/>
                </a:lnTo>
                <a:lnTo>
                  <a:pt x="11870" y="53970"/>
                </a:lnTo>
                <a:lnTo>
                  <a:pt x="11860" y="53950"/>
                </a:lnTo>
                <a:lnTo>
                  <a:pt x="11850" y="53940"/>
                </a:lnTo>
                <a:lnTo>
                  <a:pt x="11850" y="53920"/>
                </a:lnTo>
                <a:lnTo>
                  <a:pt x="11850" y="53900"/>
                </a:lnTo>
                <a:lnTo>
                  <a:pt x="11840" y="53890"/>
                </a:lnTo>
                <a:lnTo>
                  <a:pt x="11830" y="53880"/>
                </a:lnTo>
                <a:lnTo>
                  <a:pt x="11830" y="53870"/>
                </a:lnTo>
                <a:lnTo>
                  <a:pt x="11810" y="53870"/>
                </a:lnTo>
                <a:lnTo>
                  <a:pt x="11800" y="53860"/>
                </a:lnTo>
                <a:lnTo>
                  <a:pt x="11800" y="53850"/>
                </a:lnTo>
                <a:lnTo>
                  <a:pt x="11790" y="53840"/>
                </a:lnTo>
                <a:lnTo>
                  <a:pt x="11790" y="53830"/>
                </a:lnTo>
                <a:lnTo>
                  <a:pt x="11780" y="53820"/>
                </a:lnTo>
                <a:lnTo>
                  <a:pt x="11770" y="53820"/>
                </a:lnTo>
                <a:lnTo>
                  <a:pt x="11770" y="53810"/>
                </a:lnTo>
                <a:lnTo>
                  <a:pt x="11760" y="53810"/>
                </a:lnTo>
                <a:lnTo>
                  <a:pt x="11760" y="53800"/>
                </a:lnTo>
                <a:lnTo>
                  <a:pt x="11760" y="53790"/>
                </a:lnTo>
                <a:lnTo>
                  <a:pt x="11760" y="53770"/>
                </a:lnTo>
                <a:lnTo>
                  <a:pt x="11750" y="53750"/>
                </a:lnTo>
                <a:lnTo>
                  <a:pt x="11750" y="53740"/>
                </a:lnTo>
                <a:lnTo>
                  <a:pt x="11750" y="53730"/>
                </a:lnTo>
                <a:lnTo>
                  <a:pt x="11750" y="53720"/>
                </a:lnTo>
                <a:lnTo>
                  <a:pt x="11750" y="53710"/>
                </a:lnTo>
                <a:lnTo>
                  <a:pt x="11740" y="53710"/>
                </a:lnTo>
                <a:lnTo>
                  <a:pt x="11740" y="53700"/>
                </a:lnTo>
                <a:lnTo>
                  <a:pt x="11730" y="53700"/>
                </a:lnTo>
                <a:lnTo>
                  <a:pt x="11740" y="53690"/>
                </a:lnTo>
                <a:lnTo>
                  <a:pt x="11740" y="53680"/>
                </a:lnTo>
                <a:lnTo>
                  <a:pt x="11730" y="53680"/>
                </a:lnTo>
                <a:lnTo>
                  <a:pt x="11720" y="53680"/>
                </a:lnTo>
                <a:lnTo>
                  <a:pt x="11720" y="53670"/>
                </a:lnTo>
                <a:lnTo>
                  <a:pt x="11730" y="53660"/>
                </a:lnTo>
                <a:lnTo>
                  <a:pt x="11720" y="53650"/>
                </a:lnTo>
                <a:lnTo>
                  <a:pt x="11720" y="53640"/>
                </a:lnTo>
                <a:lnTo>
                  <a:pt x="11710" y="53640"/>
                </a:lnTo>
                <a:lnTo>
                  <a:pt x="11700" y="53630"/>
                </a:lnTo>
                <a:lnTo>
                  <a:pt x="11700" y="53610"/>
                </a:lnTo>
                <a:lnTo>
                  <a:pt x="11700" y="53600"/>
                </a:lnTo>
                <a:lnTo>
                  <a:pt x="11690" y="53600"/>
                </a:lnTo>
                <a:lnTo>
                  <a:pt x="11680" y="53600"/>
                </a:lnTo>
                <a:lnTo>
                  <a:pt x="11670" y="53590"/>
                </a:lnTo>
                <a:lnTo>
                  <a:pt x="11660" y="53590"/>
                </a:lnTo>
                <a:lnTo>
                  <a:pt x="11650" y="53580"/>
                </a:lnTo>
                <a:lnTo>
                  <a:pt x="11640" y="53580"/>
                </a:lnTo>
                <a:lnTo>
                  <a:pt x="11630" y="53580"/>
                </a:lnTo>
                <a:lnTo>
                  <a:pt x="11610" y="53570"/>
                </a:lnTo>
                <a:lnTo>
                  <a:pt x="11570" y="53540"/>
                </a:lnTo>
                <a:lnTo>
                  <a:pt x="11560" y="53540"/>
                </a:lnTo>
                <a:lnTo>
                  <a:pt x="11530" y="53530"/>
                </a:lnTo>
                <a:lnTo>
                  <a:pt x="11520" y="53520"/>
                </a:lnTo>
                <a:lnTo>
                  <a:pt x="11490" y="53510"/>
                </a:lnTo>
                <a:lnTo>
                  <a:pt x="11480" y="53500"/>
                </a:lnTo>
                <a:lnTo>
                  <a:pt x="11420" y="53470"/>
                </a:lnTo>
                <a:lnTo>
                  <a:pt x="11320" y="53400"/>
                </a:lnTo>
                <a:lnTo>
                  <a:pt x="11310" y="53390"/>
                </a:lnTo>
                <a:lnTo>
                  <a:pt x="11310" y="53380"/>
                </a:lnTo>
                <a:lnTo>
                  <a:pt x="11320" y="53390"/>
                </a:lnTo>
                <a:lnTo>
                  <a:pt x="11320" y="53380"/>
                </a:lnTo>
                <a:lnTo>
                  <a:pt x="11320" y="53370"/>
                </a:lnTo>
                <a:lnTo>
                  <a:pt x="11320" y="53360"/>
                </a:lnTo>
                <a:lnTo>
                  <a:pt x="11330" y="53360"/>
                </a:lnTo>
                <a:lnTo>
                  <a:pt x="11330" y="53370"/>
                </a:lnTo>
                <a:lnTo>
                  <a:pt x="11320" y="53370"/>
                </a:lnTo>
                <a:lnTo>
                  <a:pt x="11330" y="53370"/>
                </a:lnTo>
                <a:lnTo>
                  <a:pt x="11330" y="53380"/>
                </a:lnTo>
                <a:lnTo>
                  <a:pt x="11340" y="53370"/>
                </a:lnTo>
                <a:lnTo>
                  <a:pt x="11340" y="53360"/>
                </a:lnTo>
                <a:lnTo>
                  <a:pt x="11350" y="53360"/>
                </a:lnTo>
                <a:lnTo>
                  <a:pt x="11340" y="53350"/>
                </a:lnTo>
                <a:lnTo>
                  <a:pt x="11340" y="53340"/>
                </a:lnTo>
                <a:lnTo>
                  <a:pt x="11330" y="53340"/>
                </a:lnTo>
                <a:lnTo>
                  <a:pt x="11340" y="53340"/>
                </a:lnTo>
                <a:lnTo>
                  <a:pt x="11340" y="53330"/>
                </a:lnTo>
                <a:lnTo>
                  <a:pt x="11350" y="53330"/>
                </a:lnTo>
                <a:lnTo>
                  <a:pt x="11350" y="53320"/>
                </a:lnTo>
                <a:lnTo>
                  <a:pt x="11350" y="53310"/>
                </a:lnTo>
                <a:lnTo>
                  <a:pt x="11340" y="53320"/>
                </a:lnTo>
                <a:lnTo>
                  <a:pt x="11330" y="53320"/>
                </a:lnTo>
                <a:lnTo>
                  <a:pt x="11330" y="53310"/>
                </a:lnTo>
                <a:lnTo>
                  <a:pt x="11320" y="53310"/>
                </a:lnTo>
                <a:lnTo>
                  <a:pt x="11310" y="53320"/>
                </a:lnTo>
                <a:lnTo>
                  <a:pt x="11310" y="53310"/>
                </a:lnTo>
                <a:lnTo>
                  <a:pt x="11320" y="53290"/>
                </a:lnTo>
                <a:lnTo>
                  <a:pt x="11340" y="53240"/>
                </a:lnTo>
                <a:lnTo>
                  <a:pt x="11360" y="53200"/>
                </a:lnTo>
                <a:lnTo>
                  <a:pt x="11370" y="53170"/>
                </a:lnTo>
                <a:lnTo>
                  <a:pt x="11380" y="53140"/>
                </a:lnTo>
                <a:lnTo>
                  <a:pt x="11390" y="53100"/>
                </a:lnTo>
                <a:lnTo>
                  <a:pt x="11390" y="53070"/>
                </a:lnTo>
                <a:lnTo>
                  <a:pt x="11390" y="53040"/>
                </a:lnTo>
                <a:lnTo>
                  <a:pt x="11390" y="53030"/>
                </a:lnTo>
                <a:lnTo>
                  <a:pt x="11390" y="53000"/>
                </a:lnTo>
                <a:lnTo>
                  <a:pt x="11390" y="52970"/>
                </a:lnTo>
                <a:lnTo>
                  <a:pt x="11390" y="52960"/>
                </a:lnTo>
                <a:lnTo>
                  <a:pt x="11380" y="52940"/>
                </a:lnTo>
                <a:lnTo>
                  <a:pt x="11380" y="52930"/>
                </a:lnTo>
                <a:lnTo>
                  <a:pt x="11370" y="52920"/>
                </a:lnTo>
                <a:lnTo>
                  <a:pt x="11360" y="52910"/>
                </a:lnTo>
                <a:lnTo>
                  <a:pt x="11360" y="52900"/>
                </a:lnTo>
                <a:lnTo>
                  <a:pt x="11350" y="52900"/>
                </a:lnTo>
                <a:lnTo>
                  <a:pt x="11350" y="52890"/>
                </a:lnTo>
                <a:lnTo>
                  <a:pt x="11340" y="52880"/>
                </a:lnTo>
                <a:lnTo>
                  <a:pt x="11330" y="52880"/>
                </a:lnTo>
                <a:lnTo>
                  <a:pt x="11330" y="52870"/>
                </a:lnTo>
                <a:lnTo>
                  <a:pt x="11310" y="52870"/>
                </a:lnTo>
                <a:lnTo>
                  <a:pt x="11300" y="52860"/>
                </a:lnTo>
                <a:lnTo>
                  <a:pt x="11290" y="52850"/>
                </a:lnTo>
                <a:lnTo>
                  <a:pt x="11280" y="52840"/>
                </a:lnTo>
                <a:lnTo>
                  <a:pt x="11270" y="52830"/>
                </a:lnTo>
                <a:lnTo>
                  <a:pt x="11250" y="52810"/>
                </a:lnTo>
                <a:lnTo>
                  <a:pt x="11240" y="52800"/>
                </a:lnTo>
                <a:lnTo>
                  <a:pt x="11230" y="52800"/>
                </a:lnTo>
                <a:lnTo>
                  <a:pt x="11220" y="52790"/>
                </a:lnTo>
                <a:lnTo>
                  <a:pt x="11210" y="52780"/>
                </a:lnTo>
                <a:lnTo>
                  <a:pt x="11210" y="52770"/>
                </a:lnTo>
                <a:lnTo>
                  <a:pt x="11200" y="52770"/>
                </a:lnTo>
                <a:lnTo>
                  <a:pt x="11190" y="52760"/>
                </a:lnTo>
                <a:lnTo>
                  <a:pt x="11190" y="52750"/>
                </a:lnTo>
                <a:lnTo>
                  <a:pt x="11180" y="52750"/>
                </a:lnTo>
                <a:lnTo>
                  <a:pt x="11170" y="52740"/>
                </a:lnTo>
                <a:lnTo>
                  <a:pt x="11160" y="52730"/>
                </a:lnTo>
                <a:lnTo>
                  <a:pt x="11150" y="52730"/>
                </a:lnTo>
                <a:lnTo>
                  <a:pt x="11150" y="52720"/>
                </a:lnTo>
                <a:lnTo>
                  <a:pt x="11140" y="52710"/>
                </a:lnTo>
                <a:lnTo>
                  <a:pt x="11140" y="52700"/>
                </a:lnTo>
                <a:lnTo>
                  <a:pt x="11130" y="52690"/>
                </a:lnTo>
                <a:lnTo>
                  <a:pt x="11130" y="52680"/>
                </a:lnTo>
                <a:lnTo>
                  <a:pt x="11130" y="52670"/>
                </a:lnTo>
                <a:lnTo>
                  <a:pt x="11130" y="52660"/>
                </a:lnTo>
                <a:lnTo>
                  <a:pt x="11120" y="52650"/>
                </a:lnTo>
                <a:lnTo>
                  <a:pt x="11120" y="52640"/>
                </a:lnTo>
                <a:lnTo>
                  <a:pt x="11130" y="52640"/>
                </a:lnTo>
                <a:lnTo>
                  <a:pt x="11120" y="52610"/>
                </a:lnTo>
                <a:lnTo>
                  <a:pt x="11120" y="52590"/>
                </a:lnTo>
                <a:lnTo>
                  <a:pt x="11110" y="52560"/>
                </a:lnTo>
                <a:lnTo>
                  <a:pt x="11100" y="52550"/>
                </a:lnTo>
                <a:lnTo>
                  <a:pt x="11090" y="52520"/>
                </a:lnTo>
                <a:lnTo>
                  <a:pt x="11090" y="52510"/>
                </a:lnTo>
                <a:lnTo>
                  <a:pt x="11080" y="52490"/>
                </a:lnTo>
                <a:lnTo>
                  <a:pt x="11060" y="52470"/>
                </a:lnTo>
                <a:lnTo>
                  <a:pt x="11050" y="52460"/>
                </a:lnTo>
                <a:lnTo>
                  <a:pt x="11050" y="52450"/>
                </a:lnTo>
                <a:lnTo>
                  <a:pt x="11040" y="52450"/>
                </a:lnTo>
                <a:lnTo>
                  <a:pt x="11020" y="52440"/>
                </a:lnTo>
                <a:lnTo>
                  <a:pt x="11000" y="52430"/>
                </a:lnTo>
                <a:lnTo>
                  <a:pt x="10990" y="52420"/>
                </a:lnTo>
                <a:lnTo>
                  <a:pt x="10980" y="52410"/>
                </a:lnTo>
                <a:lnTo>
                  <a:pt x="10970" y="52390"/>
                </a:lnTo>
                <a:lnTo>
                  <a:pt x="10970" y="52370"/>
                </a:lnTo>
                <a:lnTo>
                  <a:pt x="10970" y="52360"/>
                </a:lnTo>
                <a:lnTo>
                  <a:pt x="10950" y="52350"/>
                </a:lnTo>
                <a:lnTo>
                  <a:pt x="10940" y="52330"/>
                </a:lnTo>
                <a:lnTo>
                  <a:pt x="10920" y="52320"/>
                </a:lnTo>
                <a:lnTo>
                  <a:pt x="10910" y="52310"/>
                </a:lnTo>
                <a:lnTo>
                  <a:pt x="10900" y="52310"/>
                </a:lnTo>
                <a:lnTo>
                  <a:pt x="10900" y="52290"/>
                </a:lnTo>
                <a:lnTo>
                  <a:pt x="10910" y="52280"/>
                </a:lnTo>
                <a:lnTo>
                  <a:pt x="10910" y="52270"/>
                </a:lnTo>
                <a:lnTo>
                  <a:pt x="10900" y="52260"/>
                </a:lnTo>
                <a:lnTo>
                  <a:pt x="10890" y="52240"/>
                </a:lnTo>
                <a:lnTo>
                  <a:pt x="10870" y="52230"/>
                </a:lnTo>
                <a:lnTo>
                  <a:pt x="10870" y="52220"/>
                </a:lnTo>
                <a:lnTo>
                  <a:pt x="10870" y="52210"/>
                </a:lnTo>
                <a:lnTo>
                  <a:pt x="10880" y="52200"/>
                </a:lnTo>
                <a:lnTo>
                  <a:pt x="10880" y="52170"/>
                </a:lnTo>
                <a:lnTo>
                  <a:pt x="10880" y="52150"/>
                </a:lnTo>
                <a:lnTo>
                  <a:pt x="10870" y="52130"/>
                </a:lnTo>
                <a:lnTo>
                  <a:pt x="10860" y="52110"/>
                </a:lnTo>
                <a:lnTo>
                  <a:pt x="10860" y="52100"/>
                </a:lnTo>
                <a:lnTo>
                  <a:pt x="10850" y="52090"/>
                </a:lnTo>
                <a:lnTo>
                  <a:pt x="10840" y="52090"/>
                </a:lnTo>
                <a:lnTo>
                  <a:pt x="10830" y="52080"/>
                </a:lnTo>
                <a:lnTo>
                  <a:pt x="10820" y="52070"/>
                </a:lnTo>
                <a:lnTo>
                  <a:pt x="10810" y="52050"/>
                </a:lnTo>
                <a:lnTo>
                  <a:pt x="10820" y="52040"/>
                </a:lnTo>
                <a:lnTo>
                  <a:pt x="10820" y="52020"/>
                </a:lnTo>
                <a:lnTo>
                  <a:pt x="10810" y="52000"/>
                </a:lnTo>
                <a:lnTo>
                  <a:pt x="10790" y="51990"/>
                </a:lnTo>
                <a:lnTo>
                  <a:pt x="10770" y="51980"/>
                </a:lnTo>
                <a:lnTo>
                  <a:pt x="10770" y="51960"/>
                </a:lnTo>
                <a:lnTo>
                  <a:pt x="10740" y="51950"/>
                </a:lnTo>
                <a:lnTo>
                  <a:pt x="10720" y="51940"/>
                </a:lnTo>
                <a:lnTo>
                  <a:pt x="10710" y="51930"/>
                </a:lnTo>
                <a:lnTo>
                  <a:pt x="10690" y="51920"/>
                </a:lnTo>
                <a:lnTo>
                  <a:pt x="10690" y="51900"/>
                </a:lnTo>
                <a:lnTo>
                  <a:pt x="10680" y="51890"/>
                </a:lnTo>
                <a:lnTo>
                  <a:pt x="10650" y="51890"/>
                </a:lnTo>
                <a:lnTo>
                  <a:pt x="10620" y="51880"/>
                </a:lnTo>
                <a:lnTo>
                  <a:pt x="10600" y="51880"/>
                </a:lnTo>
                <a:lnTo>
                  <a:pt x="10590" y="51870"/>
                </a:lnTo>
                <a:lnTo>
                  <a:pt x="10580" y="51860"/>
                </a:lnTo>
                <a:lnTo>
                  <a:pt x="10570" y="51870"/>
                </a:lnTo>
                <a:lnTo>
                  <a:pt x="10560" y="51860"/>
                </a:lnTo>
                <a:lnTo>
                  <a:pt x="10550" y="51850"/>
                </a:lnTo>
                <a:lnTo>
                  <a:pt x="10540" y="51850"/>
                </a:lnTo>
                <a:lnTo>
                  <a:pt x="10520" y="51840"/>
                </a:lnTo>
                <a:lnTo>
                  <a:pt x="10500" y="51840"/>
                </a:lnTo>
                <a:lnTo>
                  <a:pt x="10490" y="51830"/>
                </a:lnTo>
                <a:lnTo>
                  <a:pt x="10460" y="51810"/>
                </a:lnTo>
                <a:lnTo>
                  <a:pt x="10450" y="51810"/>
                </a:lnTo>
                <a:lnTo>
                  <a:pt x="10440" y="51810"/>
                </a:lnTo>
                <a:lnTo>
                  <a:pt x="10420" y="51810"/>
                </a:lnTo>
                <a:lnTo>
                  <a:pt x="10400" y="51800"/>
                </a:lnTo>
                <a:lnTo>
                  <a:pt x="10370" y="51780"/>
                </a:lnTo>
                <a:lnTo>
                  <a:pt x="10340" y="51770"/>
                </a:lnTo>
                <a:lnTo>
                  <a:pt x="10340" y="51760"/>
                </a:lnTo>
                <a:lnTo>
                  <a:pt x="10330" y="51740"/>
                </a:lnTo>
                <a:lnTo>
                  <a:pt x="10320" y="51730"/>
                </a:lnTo>
                <a:lnTo>
                  <a:pt x="10310" y="51720"/>
                </a:lnTo>
                <a:lnTo>
                  <a:pt x="10300" y="51720"/>
                </a:lnTo>
                <a:lnTo>
                  <a:pt x="10290" y="51710"/>
                </a:lnTo>
                <a:lnTo>
                  <a:pt x="10280" y="51710"/>
                </a:lnTo>
                <a:lnTo>
                  <a:pt x="10270" y="51700"/>
                </a:lnTo>
                <a:lnTo>
                  <a:pt x="10250" y="51690"/>
                </a:lnTo>
                <a:lnTo>
                  <a:pt x="10250" y="51680"/>
                </a:lnTo>
                <a:lnTo>
                  <a:pt x="10250" y="51670"/>
                </a:lnTo>
                <a:lnTo>
                  <a:pt x="10240" y="51670"/>
                </a:lnTo>
                <a:lnTo>
                  <a:pt x="10220" y="51660"/>
                </a:lnTo>
                <a:lnTo>
                  <a:pt x="10210" y="51650"/>
                </a:lnTo>
                <a:lnTo>
                  <a:pt x="10190" y="51640"/>
                </a:lnTo>
                <a:lnTo>
                  <a:pt x="10180" y="51620"/>
                </a:lnTo>
                <a:lnTo>
                  <a:pt x="10170" y="51600"/>
                </a:lnTo>
                <a:lnTo>
                  <a:pt x="10150" y="51590"/>
                </a:lnTo>
                <a:lnTo>
                  <a:pt x="10140" y="51570"/>
                </a:lnTo>
                <a:lnTo>
                  <a:pt x="10130" y="51570"/>
                </a:lnTo>
                <a:lnTo>
                  <a:pt x="10120" y="51560"/>
                </a:lnTo>
                <a:lnTo>
                  <a:pt x="10120" y="51550"/>
                </a:lnTo>
                <a:lnTo>
                  <a:pt x="10110" y="51540"/>
                </a:lnTo>
                <a:lnTo>
                  <a:pt x="10090" y="51520"/>
                </a:lnTo>
                <a:lnTo>
                  <a:pt x="10080" y="51510"/>
                </a:lnTo>
                <a:lnTo>
                  <a:pt x="10060" y="51500"/>
                </a:lnTo>
                <a:lnTo>
                  <a:pt x="10040" y="51480"/>
                </a:lnTo>
                <a:lnTo>
                  <a:pt x="10040" y="51450"/>
                </a:lnTo>
                <a:lnTo>
                  <a:pt x="10080" y="51450"/>
                </a:lnTo>
                <a:lnTo>
                  <a:pt x="10100" y="51450"/>
                </a:lnTo>
                <a:lnTo>
                  <a:pt x="10110" y="51440"/>
                </a:lnTo>
                <a:lnTo>
                  <a:pt x="10140" y="51400"/>
                </a:lnTo>
                <a:lnTo>
                  <a:pt x="10150" y="51380"/>
                </a:lnTo>
                <a:lnTo>
                  <a:pt x="10150" y="51360"/>
                </a:lnTo>
                <a:lnTo>
                  <a:pt x="10150" y="51350"/>
                </a:lnTo>
                <a:lnTo>
                  <a:pt x="10140" y="51330"/>
                </a:lnTo>
                <a:lnTo>
                  <a:pt x="10140" y="51310"/>
                </a:lnTo>
                <a:lnTo>
                  <a:pt x="10130" y="51290"/>
                </a:lnTo>
                <a:lnTo>
                  <a:pt x="10130" y="51270"/>
                </a:lnTo>
                <a:lnTo>
                  <a:pt x="10140" y="51260"/>
                </a:lnTo>
                <a:lnTo>
                  <a:pt x="10160" y="51240"/>
                </a:lnTo>
                <a:lnTo>
                  <a:pt x="10170" y="51240"/>
                </a:lnTo>
                <a:lnTo>
                  <a:pt x="10180" y="51240"/>
                </a:lnTo>
                <a:lnTo>
                  <a:pt x="10190" y="51240"/>
                </a:lnTo>
                <a:lnTo>
                  <a:pt x="10200" y="51230"/>
                </a:lnTo>
                <a:lnTo>
                  <a:pt x="10210" y="51230"/>
                </a:lnTo>
                <a:lnTo>
                  <a:pt x="10220" y="51230"/>
                </a:lnTo>
                <a:lnTo>
                  <a:pt x="10220" y="51220"/>
                </a:lnTo>
                <a:lnTo>
                  <a:pt x="10220" y="51210"/>
                </a:lnTo>
                <a:lnTo>
                  <a:pt x="10230" y="51200"/>
                </a:lnTo>
                <a:lnTo>
                  <a:pt x="10240" y="51200"/>
                </a:lnTo>
                <a:lnTo>
                  <a:pt x="10250" y="51190"/>
                </a:lnTo>
                <a:lnTo>
                  <a:pt x="10250" y="51170"/>
                </a:lnTo>
                <a:lnTo>
                  <a:pt x="10240" y="51160"/>
                </a:lnTo>
                <a:lnTo>
                  <a:pt x="10220" y="51150"/>
                </a:lnTo>
                <a:lnTo>
                  <a:pt x="10230" y="51140"/>
                </a:lnTo>
                <a:lnTo>
                  <a:pt x="10240" y="51140"/>
                </a:lnTo>
                <a:lnTo>
                  <a:pt x="10240" y="51130"/>
                </a:lnTo>
                <a:lnTo>
                  <a:pt x="10230" y="51120"/>
                </a:lnTo>
                <a:lnTo>
                  <a:pt x="10220" y="51130"/>
                </a:lnTo>
                <a:lnTo>
                  <a:pt x="10220" y="51120"/>
                </a:lnTo>
                <a:lnTo>
                  <a:pt x="10240" y="51100"/>
                </a:lnTo>
                <a:lnTo>
                  <a:pt x="10260" y="51090"/>
                </a:lnTo>
                <a:lnTo>
                  <a:pt x="10290" y="51060"/>
                </a:lnTo>
                <a:lnTo>
                  <a:pt x="10300" y="51040"/>
                </a:lnTo>
                <a:lnTo>
                  <a:pt x="10290" y="51020"/>
                </a:lnTo>
                <a:lnTo>
                  <a:pt x="10290" y="51000"/>
                </a:lnTo>
                <a:lnTo>
                  <a:pt x="10300" y="50990"/>
                </a:lnTo>
                <a:lnTo>
                  <a:pt x="10320" y="50990"/>
                </a:lnTo>
                <a:lnTo>
                  <a:pt x="10330" y="50990"/>
                </a:lnTo>
                <a:lnTo>
                  <a:pt x="10330" y="50970"/>
                </a:lnTo>
                <a:lnTo>
                  <a:pt x="10330" y="50950"/>
                </a:lnTo>
                <a:lnTo>
                  <a:pt x="10320" y="50950"/>
                </a:lnTo>
                <a:lnTo>
                  <a:pt x="10310" y="50940"/>
                </a:lnTo>
                <a:lnTo>
                  <a:pt x="10320" y="50930"/>
                </a:lnTo>
                <a:lnTo>
                  <a:pt x="10330" y="50920"/>
                </a:lnTo>
                <a:lnTo>
                  <a:pt x="10340" y="50910"/>
                </a:lnTo>
                <a:lnTo>
                  <a:pt x="10350" y="50890"/>
                </a:lnTo>
                <a:lnTo>
                  <a:pt x="10350" y="50880"/>
                </a:lnTo>
                <a:lnTo>
                  <a:pt x="10370" y="50850"/>
                </a:lnTo>
                <a:lnTo>
                  <a:pt x="10370" y="50830"/>
                </a:lnTo>
                <a:lnTo>
                  <a:pt x="10360" y="50810"/>
                </a:lnTo>
                <a:lnTo>
                  <a:pt x="10360" y="50800"/>
                </a:lnTo>
                <a:lnTo>
                  <a:pt x="10340" y="50790"/>
                </a:lnTo>
                <a:lnTo>
                  <a:pt x="10340" y="50780"/>
                </a:lnTo>
                <a:lnTo>
                  <a:pt x="10350" y="50760"/>
                </a:lnTo>
                <a:lnTo>
                  <a:pt x="10350" y="50750"/>
                </a:lnTo>
                <a:lnTo>
                  <a:pt x="10340" y="50740"/>
                </a:lnTo>
                <a:lnTo>
                  <a:pt x="10330" y="50740"/>
                </a:lnTo>
                <a:lnTo>
                  <a:pt x="10320" y="50720"/>
                </a:lnTo>
                <a:lnTo>
                  <a:pt x="10290" y="50720"/>
                </a:lnTo>
                <a:lnTo>
                  <a:pt x="10260" y="50720"/>
                </a:lnTo>
                <a:lnTo>
                  <a:pt x="10260" y="50690"/>
                </a:lnTo>
                <a:lnTo>
                  <a:pt x="10260" y="50680"/>
                </a:lnTo>
                <a:lnTo>
                  <a:pt x="10240" y="50620"/>
                </a:lnTo>
                <a:lnTo>
                  <a:pt x="10210" y="50550"/>
                </a:lnTo>
                <a:lnTo>
                  <a:pt x="10210" y="50520"/>
                </a:lnTo>
                <a:lnTo>
                  <a:pt x="10220" y="50420"/>
                </a:lnTo>
                <a:lnTo>
                  <a:pt x="10210" y="50360"/>
                </a:lnTo>
                <a:lnTo>
                  <a:pt x="10190" y="50270"/>
                </a:lnTo>
                <a:lnTo>
                  <a:pt x="10150" y="50100"/>
                </a:lnTo>
                <a:lnTo>
                  <a:pt x="10140" y="49980"/>
                </a:lnTo>
                <a:lnTo>
                  <a:pt x="10150" y="49860"/>
                </a:lnTo>
                <a:lnTo>
                  <a:pt x="10170" y="49710"/>
                </a:lnTo>
                <a:lnTo>
                  <a:pt x="10170" y="49590"/>
                </a:lnTo>
                <a:lnTo>
                  <a:pt x="10170" y="49510"/>
                </a:lnTo>
                <a:lnTo>
                  <a:pt x="10150" y="49430"/>
                </a:lnTo>
                <a:lnTo>
                  <a:pt x="10130" y="49320"/>
                </a:lnTo>
                <a:lnTo>
                  <a:pt x="10120" y="49220"/>
                </a:lnTo>
                <a:lnTo>
                  <a:pt x="10130" y="49140"/>
                </a:lnTo>
                <a:lnTo>
                  <a:pt x="10130" y="49110"/>
                </a:lnTo>
                <a:lnTo>
                  <a:pt x="10140" y="49020"/>
                </a:lnTo>
                <a:lnTo>
                  <a:pt x="10140" y="48960"/>
                </a:lnTo>
                <a:lnTo>
                  <a:pt x="10140" y="48940"/>
                </a:lnTo>
                <a:lnTo>
                  <a:pt x="10140" y="48870"/>
                </a:lnTo>
                <a:lnTo>
                  <a:pt x="10150" y="48730"/>
                </a:lnTo>
                <a:lnTo>
                  <a:pt x="10150" y="48580"/>
                </a:lnTo>
                <a:lnTo>
                  <a:pt x="10120" y="48460"/>
                </a:lnTo>
                <a:lnTo>
                  <a:pt x="10100" y="48370"/>
                </a:lnTo>
                <a:lnTo>
                  <a:pt x="10110" y="48360"/>
                </a:lnTo>
                <a:lnTo>
                  <a:pt x="10120" y="48280"/>
                </a:lnTo>
                <a:lnTo>
                  <a:pt x="10130" y="48200"/>
                </a:lnTo>
                <a:lnTo>
                  <a:pt x="10130" y="48100"/>
                </a:lnTo>
                <a:lnTo>
                  <a:pt x="10130" y="48080"/>
                </a:lnTo>
                <a:lnTo>
                  <a:pt x="10130" y="48020"/>
                </a:lnTo>
                <a:lnTo>
                  <a:pt x="10130" y="47940"/>
                </a:lnTo>
                <a:lnTo>
                  <a:pt x="10140" y="47840"/>
                </a:lnTo>
                <a:lnTo>
                  <a:pt x="10130" y="47760"/>
                </a:lnTo>
                <a:lnTo>
                  <a:pt x="10130" y="47710"/>
                </a:lnTo>
                <a:lnTo>
                  <a:pt x="10110" y="47630"/>
                </a:lnTo>
                <a:lnTo>
                  <a:pt x="10110" y="47610"/>
                </a:lnTo>
                <a:lnTo>
                  <a:pt x="10100" y="47610"/>
                </a:lnTo>
                <a:lnTo>
                  <a:pt x="10090" y="47500"/>
                </a:lnTo>
                <a:lnTo>
                  <a:pt x="10070" y="47460"/>
                </a:lnTo>
                <a:lnTo>
                  <a:pt x="10070" y="47440"/>
                </a:lnTo>
                <a:lnTo>
                  <a:pt x="10020" y="47370"/>
                </a:lnTo>
                <a:lnTo>
                  <a:pt x="9980" y="47250"/>
                </a:lnTo>
                <a:lnTo>
                  <a:pt x="9900" y="47020"/>
                </a:lnTo>
                <a:lnTo>
                  <a:pt x="9850" y="46850"/>
                </a:lnTo>
                <a:lnTo>
                  <a:pt x="9840" y="46820"/>
                </a:lnTo>
                <a:lnTo>
                  <a:pt x="9810" y="46710"/>
                </a:lnTo>
                <a:lnTo>
                  <a:pt x="9810" y="46700"/>
                </a:lnTo>
                <a:lnTo>
                  <a:pt x="9780" y="46680"/>
                </a:lnTo>
                <a:lnTo>
                  <a:pt x="9780" y="46670"/>
                </a:lnTo>
                <a:lnTo>
                  <a:pt x="9790" y="46640"/>
                </a:lnTo>
                <a:lnTo>
                  <a:pt x="9780" y="46590"/>
                </a:lnTo>
                <a:lnTo>
                  <a:pt x="9760" y="46560"/>
                </a:lnTo>
                <a:lnTo>
                  <a:pt x="9730" y="46530"/>
                </a:lnTo>
                <a:lnTo>
                  <a:pt x="9700" y="46490"/>
                </a:lnTo>
                <a:lnTo>
                  <a:pt x="9670" y="46450"/>
                </a:lnTo>
                <a:lnTo>
                  <a:pt x="9630" y="46400"/>
                </a:lnTo>
                <a:lnTo>
                  <a:pt x="9610" y="46370"/>
                </a:lnTo>
                <a:lnTo>
                  <a:pt x="9580" y="46350"/>
                </a:lnTo>
                <a:lnTo>
                  <a:pt x="9560" y="46320"/>
                </a:lnTo>
                <a:lnTo>
                  <a:pt x="9540" y="46300"/>
                </a:lnTo>
                <a:lnTo>
                  <a:pt x="9530" y="46240"/>
                </a:lnTo>
                <a:lnTo>
                  <a:pt x="9530" y="46210"/>
                </a:lnTo>
                <a:lnTo>
                  <a:pt x="9530" y="46150"/>
                </a:lnTo>
                <a:lnTo>
                  <a:pt x="9540" y="46120"/>
                </a:lnTo>
                <a:lnTo>
                  <a:pt x="9550" y="46110"/>
                </a:lnTo>
                <a:lnTo>
                  <a:pt x="9550" y="46100"/>
                </a:lnTo>
                <a:lnTo>
                  <a:pt x="9570" y="46050"/>
                </a:lnTo>
                <a:lnTo>
                  <a:pt x="9570" y="46040"/>
                </a:lnTo>
                <a:lnTo>
                  <a:pt x="9580" y="45960"/>
                </a:lnTo>
                <a:lnTo>
                  <a:pt x="9580" y="45940"/>
                </a:lnTo>
                <a:lnTo>
                  <a:pt x="9580" y="45930"/>
                </a:lnTo>
                <a:lnTo>
                  <a:pt x="9580" y="45860"/>
                </a:lnTo>
                <a:lnTo>
                  <a:pt x="9580" y="45830"/>
                </a:lnTo>
                <a:lnTo>
                  <a:pt x="9560" y="45760"/>
                </a:lnTo>
                <a:lnTo>
                  <a:pt x="9560" y="45720"/>
                </a:lnTo>
                <a:lnTo>
                  <a:pt x="9560" y="45710"/>
                </a:lnTo>
                <a:lnTo>
                  <a:pt x="9540" y="45650"/>
                </a:lnTo>
                <a:lnTo>
                  <a:pt x="9520" y="45590"/>
                </a:lnTo>
                <a:lnTo>
                  <a:pt x="9510" y="45550"/>
                </a:lnTo>
                <a:lnTo>
                  <a:pt x="9510" y="45510"/>
                </a:lnTo>
                <a:lnTo>
                  <a:pt x="9520" y="45480"/>
                </a:lnTo>
                <a:lnTo>
                  <a:pt x="9520" y="45460"/>
                </a:lnTo>
                <a:lnTo>
                  <a:pt x="9510" y="45430"/>
                </a:lnTo>
                <a:lnTo>
                  <a:pt x="9510" y="45410"/>
                </a:lnTo>
                <a:lnTo>
                  <a:pt x="9500" y="45390"/>
                </a:lnTo>
                <a:lnTo>
                  <a:pt x="9500" y="45330"/>
                </a:lnTo>
                <a:lnTo>
                  <a:pt x="9490" y="45310"/>
                </a:lnTo>
                <a:lnTo>
                  <a:pt x="9530" y="45270"/>
                </a:lnTo>
                <a:lnTo>
                  <a:pt x="9540" y="45240"/>
                </a:lnTo>
                <a:lnTo>
                  <a:pt x="9540" y="45230"/>
                </a:lnTo>
                <a:lnTo>
                  <a:pt x="9540" y="45210"/>
                </a:lnTo>
                <a:lnTo>
                  <a:pt x="9540" y="45190"/>
                </a:lnTo>
                <a:lnTo>
                  <a:pt x="9550" y="45190"/>
                </a:lnTo>
                <a:lnTo>
                  <a:pt x="9550" y="45180"/>
                </a:lnTo>
                <a:lnTo>
                  <a:pt x="9540" y="45170"/>
                </a:lnTo>
                <a:lnTo>
                  <a:pt x="9530" y="45160"/>
                </a:lnTo>
                <a:lnTo>
                  <a:pt x="9510" y="45140"/>
                </a:lnTo>
                <a:lnTo>
                  <a:pt x="9510" y="45130"/>
                </a:lnTo>
                <a:lnTo>
                  <a:pt x="9500" y="45120"/>
                </a:lnTo>
                <a:lnTo>
                  <a:pt x="9500" y="45110"/>
                </a:lnTo>
                <a:lnTo>
                  <a:pt x="9500" y="45100"/>
                </a:lnTo>
                <a:lnTo>
                  <a:pt x="9490" y="45100"/>
                </a:lnTo>
                <a:lnTo>
                  <a:pt x="9480" y="45100"/>
                </a:lnTo>
                <a:lnTo>
                  <a:pt x="9470" y="45080"/>
                </a:lnTo>
                <a:lnTo>
                  <a:pt x="9470" y="45060"/>
                </a:lnTo>
                <a:lnTo>
                  <a:pt x="9470" y="45040"/>
                </a:lnTo>
                <a:lnTo>
                  <a:pt x="9480" y="45020"/>
                </a:lnTo>
                <a:lnTo>
                  <a:pt x="9480" y="44990"/>
                </a:lnTo>
                <a:lnTo>
                  <a:pt x="9470" y="44970"/>
                </a:lnTo>
                <a:lnTo>
                  <a:pt x="9460" y="44950"/>
                </a:lnTo>
                <a:lnTo>
                  <a:pt x="9430" y="44950"/>
                </a:lnTo>
                <a:lnTo>
                  <a:pt x="9420" y="44950"/>
                </a:lnTo>
                <a:lnTo>
                  <a:pt x="9420" y="44940"/>
                </a:lnTo>
                <a:lnTo>
                  <a:pt x="9410" y="44940"/>
                </a:lnTo>
                <a:lnTo>
                  <a:pt x="9400" y="44920"/>
                </a:lnTo>
                <a:lnTo>
                  <a:pt x="9400" y="44910"/>
                </a:lnTo>
                <a:lnTo>
                  <a:pt x="9400" y="44900"/>
                </a:lnTo>
                <a:lnTo>
                  <a:pt x="9390" y="44900"/>
                </a:lnTo>
                <a:lnTo>
                  <a:pt x="9370" y="44880"/>
                </a:lnTo>
                <a:lnTo>
                  <a:pt x="9360" y="44880"/>
                </a:lnTo>
                <a:lnTo>
                  <a:pt x="9350" y="44850"/>
                </a:lnTo>
                <a:lnTo>
                  <a:pt x="9330" y="44830"/>
                </a:lnTo>
                <a:lnTo>
                  <a:pt x="9320" y="44820"/>
                </a:lnTo>
                <a:lnTo>
                  <a:pt x="9320" y="44800"/>
                </a:lnTo>
                <a:lnTo>
                  <a:pt x="9290" y="44790"/>
                </a:lnTo>
                <a:lnTo>
                  <a:pt x="9290" y="44780"/>
                </a:lnTo>
                <a:lnTo>
                  <a:pt x="9260" y="44770"/>
                </a:lnTo>
                <a:lnTo>
                  <a:pt x="9230" y="44770"/>
                </a:lnTo>
                <a:lnTo>
                  <a:pt x="9220" y="44760"/>
                </a:lnTo>
                <a:lnTo>
                  <a:pt x="9210" y="44760"/>
                </a:lnTo>
                <a:lnTo>
                  <a:pt x="9210" y="44750"/>
                </a:lnTo>
                <a:lnTo>
                  <a:pt x="9200" y="44750"/>
                </a:lnTo>
                <a:lnTo>
                  <a:pt x="9210" y="44730"/>
                </a:lnTo>
                <a:lnTo>
                  <a:pt x="9210" y="44720"/>
                </a:lnTo>
                <a:lnTo>
                  <a:pt x="9220" y="44700"/>
                </a:lnTo>
                <a:lnTo>
                  <a:pt x="9230" y="44690"/>
                </a:lnTo>
                <a:lnTo>
                  <a:pt x="9230" y="44680"/>
                </a:lnTo>
                <a:lnTo>
                  <a:pt x="9250" y="44650"/>
                </a:lnTo>
                <a:lnTo>
                  <a:pt x="9260" y="44630"/>
                </a:lnTo>
                <a:lnTo>
                  <a:pt x="9250" y="44620"/>
                </a:lnTo>
                <a:lnTo>
                  <a:pt x="9250" y="44600"/>
                </a:lnTo>
                <a:lnTo>
                  <a:pt x="9240" y="44590"/>
                </a:lnTo>
                <a:lnTo>
                  <a:pt x="9230" y="44540"/>
                </a:lnTo>
                <a:lnTo>
                  <a:pt x="9230" y="44530"/>
                </a:lnTo>
                <a:lnTo>
                  <a:pt x="9220" y="44500"/>
                </a:lnTo>
                <a:lnTo>
                  <a:pt x="9220" y="44490"/>
                </a:lnTo>
                <a:lnTo>
                  <a:pt x="9220" y="44460"/>
                </a:lnTo>
                <a:lnTo>
                  <a:pt x="9220" y="44450"/>
                </a:lnTo>
                <a:lnTo>
                  <a:pt x="9220" y="44420"/>
                </a:lnTo>
                <a:lnTo>
                  <a:pt x="9220" y="44410"/>
                </a:lnTo>
                <a:lnTo>
                  <a:pt x="9210" y="44390"/>
                </a:lnTo>
                <a:lnTo>
                  <a:pt x="9200" y="44380"/>
                </a:lnTo>
                <a:lnTo>
                  <a:pt x="9170" y="44370"/>
                </a:lnTo>
                <a:lnTo>
                  <a:pt x="9140" y="44320"/>
                </a:lnTo>
                <a:lnTo>
                  <a:pt x="9110" y="44290"/>
                </a:lnTo>
                <a:lnTo>
                  <a:pt x="9080" y="44270"/>
                </a:lnTo>
                <a:lnTo>
                  <a:pt x="9080" y="44230"/>
                </a:lnTo>
                <a:lnTo>
                  <a:pt x="9080" y="44210"/>
                </a:lnTo>
                <a:lnTo>
                  <a:pt x="9080" y="44200"/>
                </a:lnTo>
                <a:lnTo>
                  <a:pt x="9070" y="44180"/>
                </a:lnTo>
                <a:lnTo>
                  <a:pt x="9040" y="44140"/>
                </a:lnTo>
                <a:lnTo>
                  <a:pt x="9020" y="44110"/>
                </a:lnTo>
                <a:lnTo>
                  <a:pt x="8980" y="44080"/>
                </a:lnTo>
                <a:lnTo>
                  <a:pt x="8930" y="44030"/>
                </a:lnTo>
                <a:lnTo>
                  <a:pt x="8910" y="44020"/>
                </a:lnTo>
                <a:lnTo>
                  <a:pt x="8910" y="44010"/>
                </a:lnTo>
                <a:lnTo>
                  <a:pt x="8890" y="43990"/>
                </a:lnTo>
                <a:lnTo>
                  <a:pt x="8840" y="43940"/>
                </a:lnTo>
                <a:lnTo>
                  <a:pt x="8840" y="43930"/>
                </a:lnTo>
                <a:lnTo>
                  <a:pt x="8810" y="43910"/>
                </a:lnTo>
                <a:lnTo>
                  <a:pt x="8810" y="43900"/>
                </a:lnTo>
                <a:lnTo>
                  <a:pt x="8800" y="43900"/>
                </a:lnTo>
                <a:lnTo>
                  <a:pt x="8790" y="43890"/>
                </a:lnTo>
                <a:lnTo>
                  <a:pt x="8780" y="43880"/>
                </a:lnTo>
                <a:lnTo>
                  <a:pt x="8760" y="43850"/>
                </a:lnTo>
                <a:lnTo>
                  <a:pt x="8740" y="43830"/>
                </a:lnTo>
                <a:lnTo>
                  <a:pt x="8720" y="43810"/>
                </a:lnTo>
                <a:lnTo>
                  <a:pt x="8710" y="43780"/>
                </a:lnTo>
                <a:lnTo>
                  <a:pt x="8710" y="43770"/>
                </a:lnTo>
                <a:lnTo>
                  <a:pt x="8710" y="43740"/>
                </a:lnTo>
                <a:lnTo>
                  <a:pt x="8710" y="43710"/>
                </a:lnTo>
                <a:lnTo>
                  <a:pt x="8710" y="43700"/>
                </a:lnTo>
                <a:lnTo>
                  <a:pt x="8710" y="43680"/>
                </a:lnTo>
                <a:lnTo>
                  <a:pt x="8710" y="43670"/>
                </a:lnTo>
                <a:lnTo>
                  <a:pt x="8700" y="43650"/>
                </a:lnTo>
                <a:lnTo>
                  <a:pt x="8700" y="43630"/>
                </a:lnTo>
                <a:lnTo>
                  <a:pt x="8720" y="43600"/>
                </a:lnTo>
                <a:lnTo>
                  <a:pt x="8720" y="43580"/>
                </a:lnTo>
                <a:lnTo>
                  <a:pt x="8730" y="43560"/>
                </a:lnTo>
                <a:lnTo>
                  <a:pt x="8730" y="43530"/>
                </a:lnTo>
                <a:lnTo>
                  <a:pt x="8750" y="43510"/>
                </a:lnTo>
                <a:lnTo>
                  <a:pt x="8730" y="43460"/>
                </a:lnTo>
                <a:lnTo>
                  <a:pt x="8740" y="43430"/>
                </a:lnTo>
                <a:lnTo>
                  <a:pt x="8750" y="43410"/>
                </a:lnTo>
                <a:lnTo>
                  <a:pt x="8730" y="43390"/>
                </a:lnTo>
                <a:lnTo>
                  <a:pt x="8720" y="43340"/>
                </a:lnTo>
                <a:lnTo>
                  <a:pt x="8710" y="43330"/>
                </a:lnTo>
                <a:lnTo>
                  <a:pt x="8710" y="43310"/>
                </a:lnTo>
                <a:lnTo>
                  <a:pt x="8700" y="43290"/>
                </a:lnTo>
                <a:lnTo>
                  <a:pt x="8710" y="43270"/>
                </a:lnTo>
                <a:lnTo>
                  <a:pt x="8720" y="43250"/>
                </a:lnTo>
                <a:lnTo>
                  <a:pt x="8720" y="43240"/>
                </a:lnTo>
                <a:lnTo>
                  <a:pt x="8710" y="43230"/>
                </a:lnTo>
                <a:lnTo>
                  <a:pt x="8690" y="43220"/>
                </a:lnTo>
                <a:lnTo>
                  <a:pt x="8680" y="43220"/>
                </a:lnTo>
                <a:lnTo>
                  <a:pt x="8670" y="43210"/>
                </a:lnTo>
                <a:lnTo>
                  <a:pt x="8660" y="43200"/>
                </a:lnTo>
                <a:lnTo>
                  <a:pt x="8640" y="43210"/>
                </a:lnTo>
                <a:lnTo>
                  <a:pt x="8620" y="43210"/>
                </a:lnTo>
                <a:lnTo>
                  <a:pt x="8620" y="43200"/>
                </a:lnTo>
                <a:lnTo>
                  <a:pt x="8620" y="43190"/>
                </a:lnTo>
                <a:lnTo>
                  <a:pt x="8630" y="43170"/>
                </a:lnTo>
                <a:lnTo>
                  <a:pt x="8660" y="43160"/>
                </a:lnTo>
                <a:lnTo>
                  <a:pt x="8680" y="43120"/>
                </a:lnTo>
                <a:lnTo>
                  <a:pt x="8670" y="43100"/>
                </a:lnTo>
                <a:lnTo>
                  <a:pt x="8660" y="43100"/>
                </a:lnTo>
                <a:lnTo>
                  <a:pt x="8650" y="43110"/>
                </a:lnTo>
                <a:lnTo>
                  <a:pt x="8630" y="43130"/>
                </a:lnTo>
                <a:lnTo>
                  <a:pt x="8610" y="43140"/>
                </a:lnTo>
                <a:lnTo>
                  <a:pt x="8600" y="43130"/>
                </a:lnTo>
                <a:lnTo>
                  <a:pt x="8600" y="43120"/>
                </a:lnTo>
                <a:lnTo>
                  <a:pt x="8620" y="43120"/>
                </a:lnTo>
                <a:lnTo>
                  <a:pt x="8630" y="43120"/>
                </a:lnTo>
                <a:lnTo>
                  <a:pt x="8620" y="43110"/>
                </a:lnTo>
                <a:lnTo>
                  <a:pt x="8610" y="43100"/>
                </a:lnTo>
                <a:lnTo>
                  <a:pt x="8620" y="43080"/>
                </a:lnTo>
                <a:lnTo>
                  <a:pt x="8620" y="43060"/>
                </a:lnTo>
                <a:lnTo>
                  <a:pt x="8610" y="43060"/>
                </a:lnTo>
                <a:lnTo>
                  <a:pt x="8590" y="43050"/>
                </a:lnTo>
                <a:lnTo>
                  <a:pt x="8580" y="43050"/>
                </a:lnTo>
                <a:lnTo>
                  <a:pt x="8560" y="43050"/>
                </a:lnTo>
                <a:lnTo>
                  <a:pt x="8540" y="43050"/>
                </a:lnTo>
                <a:lnTo>
                  <a:pt x="8530" y="43060"/>
                </a:lnTo>
                <a:lnTo>
                  <a:pt x="8520" y="43070"/>
                </a:lnTo>
                <a:lnTo>
                  <a:pt x="8510" y="43090"/>
                </a:lnTo>
                <a:lnTo>
                  <a:pt x="8520" y="43110"/>
                </a:lnTo>
                <a:lnTo>
                  <a:pt x="8510" y="43120"/>
                </a:lnTo>
                <a:lnTo>
                  <a:pt x="8500" y="43130"/>
                </a:lnTo>
                <a:lnTo>
                  <a:pt x="8490" y="43130"/>
                </a:lnTo>
                <a:lnTo>
                  <a:pt x="8490" y="43110"/>
                </a:lnTo>
                <a:lnTo>
                  <a:pt x="8470" y="43100"/>
                </a:lnTo>
                <a:lnTo>
                  <a:pt x="8450" y="43090"/>
                </a:lnTo>
                <a:lnTo>
                  <a:pt x="8440" y="43100"/>
                </a:lnTo>
                <a:lnTo>
                  <a:pt x="8430" y="43100"/>
                </a:lnTo>
                <a:lnTo>
                  <a:pt x="8410" y="43090"/>
                </a:lnTo>
                <a:lnTo>
                  <a:pt x="8380" y="43090"/>
                </a:lnTo>
                <a:lnTo>
                  <a:pt x="8370" y="43100"/>
                </a:lnTo>
                <a:lnTo>
                  <a:pt x="8350" y="43090"/>
                </a:lnTo>
                <a:lnTo>
                  <a:pt x="8340" y="43080"/>
                </a:lnTo>
                <a:lnTo>
                  <a:pt x="8330" y="43060"/>
                </a:lnTo>
                <a:lnTo>
                  <a:pt x="8330" y="43050"/>
                </a:lnTo>
                <a:lnTo>
                  <a:pt x="8290" y="43040"/>
                </a:lnTo>
                <a:lnTo>
                  <a:pt x="8270" y="43030"/>
                </a:lnTo>
                <a:lnTo>
                  <a:pt x="8240" y="43030"/>
                </a:lnTo>
                <a:lnTo>
                  <a:pt x="8230" y="43050"/>
                </a:lnTo>
                <a:lnTo>
                  <a:pt x="8210" y="43060"/>
                </a:lnTo>
                <a:lnTo>
                  <a:pt x="8200" y="43050"/>
                </a:lnTo>
                <a:lnTo>
                  <a:pt x="8200" y="43040"/>
                </a:lnTo>
                <a:lnTo>
                  <a:pt x="8200" y="43030"/>
                </a:lnTo>
                <a:lnTo>
                  <a:pt x="8190" y="43010"/>
                </a:lnTo>
                <a:lnTo>
                  <a:pt x="8200" y="43000"/>
                </a:lnTo>
                <a:lnTo>
                  <a:pt x="8200" y="42990"/>
                </a:lnTo>
                <a:lnTo>
                  <a:pt x="8190" y="42970"/>
                </a:lnTo>
                <a:lnTo>
                  <a:pt x="8200" y="42960"/>
                </a:lnTo>
                <a:lnTo>
                  <a:pt x="8210" y="42930"/>
                </a:lnTo>
                <a:lnTo>
                  <a:pt x="8220" y="42920"/>
                </a:lnTo>
                <a:lnTo>
                  <a:pt x="8240" y="42880"/>
                </a:lnTo>
                <a:lnTo>
                  <a:pt x="8260" y="42840"/>
                </a:lnTo>
                <a:lnTo>
                  <a:pt x="8270" y="42820"/>
                </a:lnTo>
                <a:lnTo>
                  <a:pt x="8260" y="42790"/>
                </a:lnTo>
                <a:lnTo>
                  <a:pt x="8240" y="42770"/>
                </a:lnTo>
                <a:lnTo>
                  <a:pt x="8230" y="42770"/>
                </a:lnTo>
                <a:lnTo>
                  <a:pt x="8220" y="42780"/>
                </a:lnTo>
                <a:lnTo>
                  <a:pt x="8200" y="42800"/>
                </a:lnTo>
                <a:lnTo>
                  <a:pt x="8200" y="42820"/>
                </a:lnTo>
                <a:lnTo>
                  <a:pt x="8170" y="42840"/>
                </a:lnTo>
                <a:lnTo>
                  <a:pt x="8160" y="42870"/>
                </a:lnTo>
                <a:lnTo>
                  <a:pt x="8130" y="42880"/>
                </a:lnTo>
                <a:lnTo>
                  <a:pt x="8110" y="42880"/>
                </a:lnTo>
                <a:lnTo>
                  <a:pt x="8100" y="42880"/>
                </a:lnTo>
                <a:lnTo>
                  <a:pt x="8080" y="42870"/>
                </a:lnTo>
                <a:lnTo>
                  <a:pt x="8080" y="42860"/>
                </a:lnTo>
                <a:lnTo>
                  <a:pt x="8080" y="42850"/>
                </a:lnTo>
                <a:lnTo>
                  <a:pt x="8090" y="42840"/>
                </a:lnTo>
                <a:lnTo>
                  <a:pt x="8090" y="42820"/>
                </a:lnTo>
                <a:lnTo>
                  <a:pt x="8120" y="42810"/>
                </a:lnTo>
                <a:lnTo>
                  <a:pt x="8130" y="42800"/>
                </a:lnTo>
                <a:lnTo>
                  <a:pt x="8150" y="42790"/>
                </a:lnTo>
                <a:lnTo>
                  <a:pt x="8150" y="42770"/>
                </a:lnTo>
                <a:lnTo>
                  <a:pt x="8150" y="42760"/>
                </a:lnTo>
                <a:lnTo>
                  <a:pt x="8170" y="42750"/>
                </a:lnTo>
                <a:lnTo>
                  <a:pt x="8180" y="42740"/>
                </a:lnTo>
                <a:lnTo>
                  <a:pt x="8180" y="42730"/>
                </a:lnTo>
                <a:lnTo>
                  <a:pt x="8170" y="42720"/>
                </a:lnTo>
                <a:lnTo>
                  <a:pt x="8150" y="42710"/>
                </a:lnTo>
                <a:lnTo>
                  <a:pt x="8140" y="42710"/>
                </a:lnTo>
                <a:lnTo>
                  <a:pt x="8130" y="42720"/>
                </a:lnTo>
                <a:lnTo>
                  <a:pt x="8120" y="42730"/>
                </a:lnTo>
                <a:lnTo>
                  <a:pt x="8100" y="42720"/>
                </a:lnTo>
                <a:lnTo>
                  <a:pt x="8090" y="42720"/>
                </a:lnTo>
                <a:lnTo>
                  <a:pt x="8080" y="42690"/>
                </a:lnTo>
                <a:lnTo>
                  <a:pt x="8060" y="42680"/>
                </a:lnTo>
                <a:lnTo>
                  <a:pt x="8040" y="42690"/>
                </a:lnTo>
                <a:lnTo>
                  <a:pt x="8020" y="42690"/>
                </a:lnTo>
                <a:lnTo>
                  <a:pt x="8010" y="42700"/>
                </a:lnTo>
                <a:lnTo>
                  <a:pt x="8000" y="42690"/>
                </a:lnTo>
                <a:lnTo>
                  <a:pt x="8000" y="42680"/>
                </a:lnTo>
                <a:lnTo>
                  <a:pt x="8000" y="42670"/>
                </a:lnTo>
                <a:lnTo>
                  <a:pt x="8010" y="42640"/>
                </a:lnTo>
                <a:lnTo>
                  <a:pt x="8020" y="42610"/>
                </a:lnTo>
                <a:lnTo>
                  <a:pt x="8040" y="42590"/>
                </a:lnTo>
                <a:lnTo>
                  <a:pt x="8050" y="42590"/>
                </a:lnTo>
                <a:lnTo>
                  <a:pt x="8070" y="42580"/>
                </a:lnTo>
                <a:lnTo>
                  <a:pt x="8100" y="42550"/>
                </a:lnTo>
                <a:lnTo>
                  <a:pt x="8130" y="42530"/>
                </a:lnTo>
                <a:lnTo>
                  <a:pt x="8180" y="42520"/>
                </a:lnTo>
                <a:lnTo>
                  <a:pt x="8210" y="42480"/>
                </a:lnTo>
                <a:lnTo>
                  <a:pt x="8220" y="42480"/>
                </a:lnTo>
                <a:lnTo>
                  <a:pt x="8250" y="42460"/>
                </a:lnTo>
                <a:lnTo>
                  <a:pt x="8290" y="42440"/>
                </a:lnTo>
                <a:lnTo>
                  <a:pt x="8320" y="42400"/>
                </a:lnTo>
                <a:lnTo>
                  <a:pt x="8340" y="42360"/>
                </a:lnTo>
                <a:lnTo>
                  <a:pt x="8350" y="42320"/>
                </a:lnTo>
                <a:lnTo>
                  <a:pt x="8340" y="42300"/>
                </a:lnTo>
                <a:lnTo>
                  <a:pt x="8320" y="42270"/>
                </a:lnTo>
                <a:lnTo>
                  <a:pt x="8320" y="42230"/>
                </a:lnTo>
                <a:lnTo>
                  <a:pt x="8330" y="42220"/>
                </a:lnTo>
                <a:lnTo>
                  <a:pt x="8330" y="42190"/>
                </a:lnTo>
                <a:lnTo>
                  <a:pt x="8340" y="42160"/>
                </a:lnTo>
                <a:lnTo>
                  <a:pt x="8340" y="42120"/>
                </a:lnTo>
                <a:lnTo>
                  <a:pt x="8350" y="42070"/>
                </a:lnTo>
                <a:lnTo>
                  <a:pt x="8320" y="42050"/>
                </a:lnTo>
                <a:lnTo>
                  <a:pt x="8280" y="42020"/>
                </a:lnTo>
                <a:lnTo>
                  <a:pt x="8220" y="41990"/>
                </a:lnTo>
                <a:lnTo>
                  <a:pt x="8090" y="41940"/>
                </a:lnTo>
                <a:lnTo>
                  <a:pt x="8050" y="41920"/>
                </a:lnTo>
                <a:lnTo>
                  <a:pt x="8020" y="41920"/>
                </a:lnTo>
                <a:lnTo>
                  <a:pt x="7980" y="41920"/>
                </a:lnTo>
                <a:lnTo>
                  <a:pt x="7930" y="41910"/>
                </a:lnTo>
                <a:lnTo>
                  <a:pt x="7880" y="41880"/>
                </a:lnTo>
                <a:lnTo>
                  <a:pt x="7820" y="41840"/>
                </a:lnTo>
                <a:lnTo>
                  <a:pt x="7730" y="41770"/>
                </a:lnTo>
                <a:lnTo>
                  <a:pt x="7690" y="41720"/>
                </a:lnTo>
                <a:lnTo>
                  <a:pt x="7660" y="41680"/>
                </a:lnTo>
                <a:lnTo>
                  <a:pt x="7620" y="41640"/>
                </a:lnTo>
                <a:lnTo>
                  <a:pt x="7600" y="41600"/>
                </a:lnTo>
                <a:lnTo>
                  <a:pt x="7590" y="41580"/>
                </a:lnTo>
                <a:lnTo>
                  <a:pt x="7550" y="41510"/>
                </a:lnTo>
                <a:lnTo>
                  <a:pt x="7550" y="41500"/>
                </a:lnTo>
                <a:lnTo>
                  <a:pt x="7520" y="41430"/>
                </a:lnTo>
                <a:lnTo>
                  <a:pt x="7480" y="41370"/>
                </a:lnTo>
                <a:lnTo>
                  <a:pt x="7460" y="41340"/>
                </a:lnTo>
                <a:lnTo>
                  <a:pt x="7440" y="41310"/>
                </a:lnTo>
                <a:lnTo>
                  <a:pt x="7430" y="41280"/>
                </a:lnTo>
                <a:lnTo>
                  <a:pt x="7400" y="41250"/>
                </a:lnTo>
                <a:lnTo>
                  <a:pt x="7380" y="41240"/>
                </a:lnTo>
                <a:lnTo>
                  <a:pt x="7340" y="41200"/>
                </a:lnTo>
                <a:lnTo>
                  <a:pt x="7320" y="41190"/>
                </a:lnTo>
                <a:lnTo>
                  <a:pt x="7300" y="41180"/>
                </a:lnTo>
                <a:lnTo>
                  <a:pt x="7270" y="41150"/>
                </a:lnTo>
                <a:lnTo>
                  <a:pt x="7270" y="41140"/>
                </a:lnTo>
                <a:lnTo>
                  <a:pt x="7250" y="41110"/>
                </a:lnTo>
                <a:lnTo>
                  <a:pt x="7240" y="41090"/>
                </a:lnTo>
                <a:lnTo>
                  <a:pt x="7230" y="41080"/>
                </a:lnTo>
                <a:lnTo>
                  <a:pt x="7220" y="41070"/>
                </a:lnTo>
                <a:lnTo>
                  <a:pt x="7220" y="41050"/>
                </a:lnTo>
                <a:lnTo>
                  <a:pt x="7210" y="41040"/>
                </a:lnTo>
                <a:lnTo>
                  <a:pt x="7200" y="41020"/>
                </a:lnTo>
                <a:lnTo>
                  <a:pt x="7190" y="41010"/>
                </a:lnTo>
                <a:lnTo>
                  <a:pt x="7180" y="40990"/>
                </a:lnTo>
                <a:lnTo>
                  <a:pt x="7170" y="40970"/>
                </a:lnTo>
                <a:lnTo>
                  <a:pt x="7180" y="40970"/>
                </a:lnTo>
                <a:lnTo>
                  <a:pt x="7200" y="40980"/>
                </a:lnTo>
                <a:lnTo>
                  <a:pt x="7240" y="40990"/>
                </a:lnTo>
                <a:lnTo>
                  <a:pt x="7300" y="41000"/>
                </a:lnTo>
                <a:lnTo>
                  <a:pt x="7480" y="41040"/>
                </a:lnTo>
                <a:lnTo>
                  <a:pt x="7580" y="41080"/>
                </a:lnTo>
                <a:lnTo>
                  <a:pt x="7690" y="41100"/>
                </a:lnTo>
                <a:lnTo>
                  <a:pt x="7730" y="41110"/>
                </a:lnTo>
                <a:lnTo>
                  <a:pt x="7850" y="41130"/>
                </a:lnTo>
                <a:lnTo>
                  <a:pt x="7970" y="41130"/>
                </a:lnTo>
                <a:lnTo>
                  <a:pt x="8040" y="41120"/>
                </a:lnTo>
                <a:lnTo>
                  <a:pt x="8080" y="41110"/>
                </a:lnTo>
                <a:lnTo>
                  <a:pt x="8160" y="41110"/>
                </a:lnTo>
                <a:lnTo>
                  <a:pt x="8210" y="41120"/>
                </a:lnTo>
                <a:lnTo>
                  <a:pt x="8220" y="41120"/>
                </a:lnTo>
                <a:lnTo>
                  <a:pt x="8350" y="41100"/>
                </a:lnTo>
                <a:lnTo>
                  <a:pt x="8470" y="41090"/>
                </a:lnTo>
                <a:lnTo>
                  <a:pt x="8530" y="41080"/>
                </a:lnTo>
                <a:lnTo>
                  <a:pt x="8610" y="41060"/>
                </a:lnTo>
                <a:lnTo>
                  <a:pt x="8640" y="41040"/>
                </a:lnTo>
                <a:lnTo>
                  <a:pt x="8650" y="41040"/>
                </a:lnTo>
                <a:lnTo>
                  <a:pt x="8660" y="41020"/>
                </a:lnTo>
                <a:lnTo>
                  <a:pt x="8680" y="40990"/>
                </a:lnTo>
                <a:lnTo>
                  <a:pt x="8700" y="40950"/>
                </a:lnTo>
                <a:lnTo>
                  <a:pt x="8780" y="40810"/>
                </a:lnTo>
                <a:lnTo>
                  <a:pt x="8800" y="40750"/>
                </a:lnTo>
                <a:lnTo>
                  <a:pt x="8790" y="40710"/>
                </a:lnTo>
                <a:lnTo>
                  <a:pt x="8770" y="40660"/>
                </a:lnTo>
                <a:lnTo>
                  <a:pt x="8760" y="40630"/>
                </a:lnTo>
                <a:lnTo>
                  <a:pt x="8770" y="40560"/>
                </a:lnTo>
                <a:lnTo>
                  <a:pt x="8810" y="40390"/>
                </a:lnTo>
                <a:lnTo>
                  <a:pt x="8810" y="40350"/>
                </a:lnTo>
                <a:lnTo>
                  <a:pt x="8810" y="40340"/>
                </a:lnTo>
                <a:lnTo>
                  <a:pt x="8810" y="40330"/>
                </a:lnTo>
                <a:lnTo>
                  <a:pt x="8820" y="40250"/>
                </a:lnTo>
                <a:lnTo>
                  <a:pt x="8830" y="40180"/>
                </a:lnTo>
                <a:lnTo>
                  <a:pt x="8840" y="40110"/>
                </a:lnTo>
                <a:lnTo>
                  <a:pt x="8840" y="40080"/>
                </a:lnTo>
                <a:lnTo>
                  <a:pt x="8840" y="40020"/>
                </a:lnTo>
                <a:lnTo>
                  <a:pt x="8850" y="39950"/>
                </a:lnTo>
                <a:lnTo>
                  <a:pt x="8850" y="39880"/>
                </a:lnTo>
                <a:lnTo>
                  <a:pt x="8860" y="39820"/>
                </a:lnTo>
                <a:lnTo>
                  <a:pt x="8890" y="39810"/>
                </a:lnTo>
                <a:lnTo>
                  <a:pt x="8940" y="39780"/>
                </a:lnTo>
                <a:lnTo>
                  <a:pt x="8970" y="39770"/>
                </a:lnTo>
                <a:lnTo>
                  <a:pt x="9000" y="39770"/>
                </a:lnTo>
                <a:lnTo>
                  <a:pt x="9030" y="39780"/>
                </a:lnTo>
                <a:lnTo>
                  <a:pt x="9060" y="39790"/>
                </a:lnTo>
                <a:lnTo>
                  <a:pt x="9090" y="39800"/>
                </a:lnTo>
                <a:lnTo>
                  <a:pt x="9130" y="39800"/>
                </a:lnTo>
                <a:lnTo>
                  <a:pt x="9170" y="39810"/>
                </a:lnTo>
                <a:lnTo>
                  <a:pt x="9190" y="39830"/>
                </a:lnTo>
                <a:lnTo>
                  <a:pt x="9220" y="39840"/>
                </a:lnTo>
                <a:lnTo>
                  <a:pt x="9250" y="39830"/>
                </a:lnTo>
                <a:lnTo>
                  <a:pt x="9260" y="39830"/>
                </a:lnTo>
                <a:lnTo>
                  <a:pt x="9280" y="39820"/>
                </a:lnTo>
                <a:lnTo>
                  <a:pt x="9300" y="39810"/>
                </a:lnTo>
                <a:lnTo>
                  <a:pt x="9340" y="39800"/>
                </a:lnTo>
                <a:lnTo>
                  <a:pt x="9360" y="39790"/>
                </a:lnTo>
                <a:lnTo>
                  <a:pt x="9380" y="39790"/>
                </a:lnTo>
                <a:lnTo>
                  <a:pt x="9400" y="39800"/>
                </a:lnTo>
                <a:lnTo>
                  <a:pt x="9400" y="39820"/>
                </a:lnTo>
                <a:lnTo>
                  <a:pt x="9400" y="39840"/>
                </a:lnTo>
                <a:lnTo>
                  <a:pt x="9410" y="39860"/>
                </a:lnTo>
                <a:lnTo>
                  <a:pt x="9400" y="39920"/>
                </a:lnTo>
                <a:lnTo>
                  <a:pt x="9400" y="39950"/>
                </a:lnTo>
                <a:lnTo>
                  <a:pt x="9410" y="39980"/>
                </a:lnTo>
                <a:lnTo>
                  <a:pt x="9410" y="40010"/>
                </a:lnTo>
                <a:lnTo>
                  <a:pt x="9410" y="40030"/>
                </a:lnTo>
                <a:lnTo>
                  <a:pt x="9400" y="40060"/>
                </a:lnTo>
                <a:lnTo>
                  <a:pt x="9380" y="40090"/>
                </a:lnTo>
                <a:lnTo>
                  <a:pt x="9380" y="40120"/>
                </a:lnTo>
                <a:lnTo>
                  <a:pt x="9380" y="40130"/>
                </a:lnTo>
                <a:lnTo>
                  <a:pt x="9400" y="40150"/>
                </a:lnTo>
                <a:lnTo>
                  <a:pt x="9410" y="40170"/>
                </a:lnTo>
                <a:lnTo>
                  <a:pt x="9430" y="40190"/>
                </a:lnTo>
                <a:lnTo>
                  <a:pt x="9450" y="40210"/>
                </a:lnTo>
                <a:lnTo>
                  <a:pt x="9480" y="40220"/>
                </a:lnTo>
                <a:lnTo>
                  <a:pt x="9500" y="40220"/>
                </a:lnTo>
                <a:lnTo>
                  <a:pt x="9540" y="40200"/>
                </a:lnTo>
                <a:lnTo>
                  <a:pt x="9570" y="40180"/>
                </a:lnTo>
                <a:lnTo>
                  <a:pt x="9600" y="40180"/>
                </a:lnTo>
                <a:lnTo>
                  <a:pt x="9630" y="40170"/>
                </a:lnTo>
                <a:lnTo>
                  <a:pt x="9660" y="40160"/>
                </a:lnTo>
                <a:lnTo>
                  <a:pt x="9700" y="40150"/>
                </a:lnTo>
                <a:lnTo>
                  <a:pt x="9730" y="40140"/>
                </a:lnTo>
                <a:lnTo>
                  <a:pt x="9780" y="40130"/>
                </a:lnTo>
                <a:lnTo>
                  <a:pt x="9810" y="40130"/>
                </a:lnTo>
                <a:lnTo>
                  <a:pt x="9850" y="40120"/>
                </a:lnTo>
                <a:lnTo>
                  <a:pt x="9870" y="40090"/>
                </a:lnTo>
                <a:lnTo>
                  <a:pt x="9880" y="40070"/>
                </a:lnTo>
                <a:lnTo>
                  <a:pt x="9890" y="40050"/>
                </a:lnTo>
                <a:lnTo>
                  <a:pt x="9890" y="40020"/>
                </a:lnTo>
                <a:lnTo>
                  <a:pt x="9900" y="39990"/>
                </a:lnTo>
                <a:lnTo>
                  <a:pt x="9900" y="39970"/>
                </a:lnTo>
                <a:lnTo>
                  <a:pt x="9920" y="39940"/>
                </a:lnTo>
                <a:lnTo>
                  <a:pt x="9930" y="39920"/>
                </a:lnTo>
                <a:lnTo>
                  <a:pt x="9950" y="39890"/>
                </a:lnTo>
                <a:lnTo>
                  <a:pt x="9960" y="39870"/>
                </a:lnTo>
                <a:lnTo>
                  <a:pt x="9970" y="39850"/>
                </a:lnTo>
                <a:lnTo>
                  <a:pt x="9980" y="39760"/>
                </a:lnTo>
                <a:lnTo>
                  <a:pt x="10000" y="39700"/>
                </a:lnTo>
                <a:lnTo>
                  <a:pt x="10010" y="39680"/>
                </a:lnTo>
                <a:lnTo>
                  <a:pt x="10090" y="39720"/>
                </a:lnTo>
                <a:lnTo>
                  <a:pt x="10120" y="39720"/>
                </a:lnTo>
                <a:lnTo>
                  <a:pt x="10150" y="39710"/>
                </a:lnTo>
                <a:lnTo>
                  <a:pt x="10250" y="39680"/>
                </a:lnTo>
                <a:lnTo>
                  <a:pt x="10280" y="39680"/>
                </a:lnTo>
                <a:lnTo>
                  <a:pt x="10290" y="39680"/>
                </a:lnTo>
                <a:lnTo>
                  <a:pt x="10320" y="39670"/>
                </a:lnTo>
                <a:lnTo>
                  <a:pt x="10330" y="39670"/>
                </a:lnTo>
                <a:lnTo>
                  <a:pt x="10410" y="39640"/>
                </a:lnTo>
                <a:lnTo>
                  <a:pt x="10560" y="39600"/>
                </a:lnTo>
                <a:lnTo>
                  <a:pt x="10750" y="39580"/>
                </a:lnTo>
                <a:lnTo>
                  <a:pt x="10930" y="39590"/>
                </a:lnTo>
                <a:lnTo>
                  <a:pt x="11010" y="39560"/>
                </a:lnTo>
                <a:lnTo>
                  <a:pt x="11090" y="39560"/>
                </a:lnTo>
                <a:lnTo>
                  <a:pt x="11150" y="39550"/>
                </a:lnTo>
                <a:lnTo>
                  <a:pt x="11210" y="39540"/>
                </a:lnTo>
                <a:lnTo>
                  <a:pt x="11240" y="39530"/>
                </a:lnTo>
                <a:lnTo>
                  <a:pt x="11270" y="39520"/>
                </a:lnTo>
                <a:lnTo>
                  <a:pt x="11360" y="39510"/>
                </a:lnTo>
                <a:lnTo>
                  <a:pt x="11390" y="39500"/>
                </a:lnTo>
                <a:lnTo>
                  <a:pt x="11410" y="39490"/>
                </a:lnTo>
                <a:lnTo>
                  <a:pt x="11450" y="39480"/>
                </a:lnTo>
                <a:lnTo>
                  <a:pt x="11510" y="39480"/>
                </a:lnTo>
                <a:lnTo>
                  <a:pt x="11570" y="39480"/>
                </a:lnTo>
                <a:lnTo>
                  <a:pt x="11610" y="39470"/>
                </a:lnTo>
                <a:lnTo>
                  <a:pt x="11660" y="39450"/>
                </a:lnTo>
                <a:lnTo>
                  <a:pt x="11710" y="39450"/>
                </a:lnTo>
                <a:lnTo>
                  <a:pt x="11770" y="39450"/>
                </a:lnTo>
                <a:lnTo>
                  <a:pt x="11800" y="39440"/>
                </a:lnTo>
                <a:lnTo>
                  <a:pt x="11820" y="39440"/>
                </a:lnTo>
                <a:lnTo>
                  <a:pt x="11860" y="39440"/>
                </a:lnTo>
                <a:lnTo>
                  <a:pt x="11910" y="39470"/>
                </a:lnTo>
                <a:lnTo>
                  <a:pt x="11930" y="39500"/>
                </a:lnTo>
                <a:lnTo>
                  <a:pt x="11940" y="39500"/>
                </a:lnTo>
                <a:lnTo>
                  <a:pt x="11980" y="39490"/>
                </a:lnTo>
                <a:lnTo>
                  <a:pt x="12020" y="39480"/>
                </a:lnTo>
                <a:lnTo>
                  <a:pt x="12020" y="39470"/>
                </a:lnTo>
                <a:lnTo>
                  <a:pt x="12050" y="39460"/>
                </a:lnTo>
                <a:lnTo>
                  <a:pt x="12090" y="39450"/>
                </a:lnTo>
                <a:lnTo>
                  <a:pt x="12100" y="39450"/>
                </a:lnTo>
                <a:lnTo>
                  <a:pt x="12150" y="39450"/>
                </a:lnTo>
                <a:lnTo>
                  <a:pt x="12160" y="39440"/>
                </a:lnTo>
                <a:lnTo>
                  <a:pt x="12180" y="39440"/>
                </a:lnTo>
                <a:lnTo>
                  <a:pt x="12200" y="39440"/>
                </a:lnTo>
                <a:lnTo>
                  <a:pt x="12280" y="39460"/>
                </a:lnTo>
                <a:lnTo>
                  <a:pt x="12320" y="39470"/>
                </a:lnTo>
                <a:lnTo>
                  <a:pt x="12370" y="39460"/>
                </a:lnTo>
                <a:lnTo>
                  <a:pt x="12400" y="39460"/>
                </a:lnTo>
                <a:lnTo>
                  <a:pt x="12420" y="39470"/>
                </a:lnTo>
                <a:lnTo>
                  <a:pt x="12460" y="39470"/>
                </a:lnTo>
                <a:lnTo>
                  <a:pt x="12570" y="39420"/>
                </a:lnTo>
                <a:lnTo>
                  <a:pt x="12590" y="39420"/>
                </a:lnTo>
                <a:lnTo>
                  <a:pt x="12620" y="39410"/>
                </a:lnTo>
                <a:lnTo>
                  <a:pt x="12650" y="39420"/>
                </a:lnTo>
                <a:lnTo>
                  <a:pt x="12670" y="39440"/>
                </a:lnTo>
                <a:lnTo>
                  <a:pt x="12680" y="39470"/>
                </a:lnTo>
                <a:lnTo>
                  <a:pt x="12690" y="39500"/>
                </a:lnTo>
                <a:lnTo>
                  <a:pt x="12670" y="39540"/>
                </a:lnTo>
                <a:lnTo>
                  <a:pt x="12640" y="39610"/>
                </a:lnTo>
                <a:lnTo>
                  <a:pt x="12620" y="39640"/>
                </a:lnTo>
                <a:lnTo>
                  <a:pt x="12620" y="39700"/>
                </a:lnTo>
                <a:lnTo>
                  <a:pt x="12620" y="39720"/>
                </a:lnTo>
                <a:lnTo>
                  <a:pt x="12640" y="39750"/>
                </a:lnTo>
                <a:lnTo>
                  <a:pt x="12670" y="39770"/>
                </a:lnTo>
                <a:lnTo>
                  <a:pt x="12760" y="39790"/>
                </a:lnTo>
                <a:lnTo>
                  <a:pt x="12790" y="39800"/>
                </a:lnTo>
                <a:lnTo>
                  <a:pt x="12850" y="39830"/>
                </a:lnTo>
                <a:lnTo>
                  <a:pt x="12900" y="39850"/>
                </a:lnTo>
                <a:lnTo>
                  <a:pt x="12920" y="39850"/>
                </a:lnTo>
                <a:lnTo>
                  <a:pt x="12970" y="39870"/>
                </a:lnTo>
                <a:lnTo>
                  <a:pt x="13010" y="39890"/>
                </a:lnTo>
                <a:lnTo>
                  <a:pt x="13060" y="39900"/>
                </a:lnTo>
                <a:lnTo>
                  <a:pt x="13090" y="39890"/>
                </a:lnTo>
                <a:lnTo>
                  <a:pt x="13110" y="39870"/>
                </a:lnTo>
                <a:lnTo>
                  <a:pt x="13130" y="39820"/>
                </a:lnTo>
                <a:lnTo>
                  <a:pt x="13130" y="39780"/>
                </a:lnTo>
                <a:lnTo>
                  <a:pt x="13150" y="39730"/>
                </a:lnTo>
                <a:lnTo>
                  <a:pt x="13170" y="39700"/>
                </a:lnTo>
                <a:lnTo>
                  <a:pt x="13180" y="39690"/>
                </a:lnTo>
                <a:lnTo>
                  <a:pt x="13210" y="39680"/>
                </a:lnTo>
                <a:lnTo>
                  <a:pt x="13250" y="39650"/>
                </a:lnTo>
                <a:lnTo>
                  <a:pt x="13280" y="39610"/>
                </a:lnTo>
                <a:lnTo>
                  <a:pt x="13340" y="39620"/>
                </a:lnTo>
                <a:lnTo>
                  <a:pt x="13380" y="39630"/>
                </a:lnTo>
                <a:lnTo>
                  <a:pt x="13410" y="39630"/>
                </a:lnTo>
                <a:lnTo>
                  <a:pt x="13450" y="39640"/>
                </a:lnTo>
                <a:lnTo>
                  <a:pt x="13480" y="39610"/>
                </a:lnTo>
                <a:lnTo>
                  <a:pt x="13480" y="39560"/>
                </a:lnTo>
                <a:lnTo>
                  <a:pt x="13480" y="39530"/>
                </a:lnTo>
                <a:lnTo>
                  <a:pt x="13500" y="39500"/>
                </a:lnTo>
                <a:lnTo>
                  <a:pt x="13510" y="39480"/>
                </a:lnTo>
                <a:lnTo>
                  <a:pt x="13520" y="39470"/>
                </a:lnTo>
                <a:lnTo>
                  <a:pt x="13550" y="39460"/>
                </a:lnTo>
                <a:lnTo>
                  <a:pt x="13570" y="39430"/>
                </a:lnTo>
                <a:lnTo>
                  <a:pt x="13580" y="39400"/>
                </a:lnTo>
                <a:lnTo>
                  <a:pt x="13600" y="39390"/>
                </a:lnTo>
                <a:lnTo>
                  <a:pt x="13660" y="39350"/>
                </a:lnTo>
                <a:lnTo>
                  <a:pt x="13680" y="39350"/>
                </a:lnTo>
                <a:lnTo>
                  <a:pt x="13700" y="39350"/>
                </a:lnTo>
                <a:lnTo>
                  <a:pt x="13750" y="39350"/>
                </a:lnTo>
                <a:lnTo>
                  <a:pt x="13810" y="39350"/>
                </a:lnTo>
                <a:lnTo>
                  <a:pt x="13840" y="39370"/>
                </a:lnTo>
                <a:lnTo>
                  <a:pt x="13850" y="39370"/>
                </a:lnTo>
                <a:lnTo>
                  <a:pt x="13870" y="39380"/>
                </a:lnTo>
                <a:lnTo>
                  <a:pt x="13900" y="39430"/>
                </a:lnTo>
                <a:lnTo>
                  <a:pt x="13910" y="39490"/>
                </a:lnTo>
                <a:lnTo>
                  <a:pt x="13920" y="39540"/>
                </a:lnTo>
                <a:lnTo>
                  <a:pt x="13940" y="39590"/>
                </a:lnTo>
                <a:lnTo>
                  <a:pt x="13950" y="39610"/>
                </a:lnTo>
                <a:lnTo>
                  <a:pt x="13960" y="39630"/>
                </a:lnTo>
                <a:lnTo>
                  <a:pt x="13960" y="39660"/>
                </a:lnTo>
                <a:lnTo>
                  <a:pt x="13950" y="39680"/>
                </a:lnTo>
                <a:lnTo>
                  <a:pt x="13960" y="39710"/>
                </a:lnTo>
                <a:lnTo>
                  <a:pt x="14010" y="39740"/>
                </a:lnTo>
                <a:lnTo>
                  <a:pt x="14030" y="39750"/>
                </a:lnTo>
                <a:lnTo>
                  <a:pt x="14040" y="39770"/>
                </a:lnTo>
                <a:lnTo>
                  <a:pt x="14040" y="39810"/>
                </a:lnTo>
                <a:lnTo>
                  <a:pt x="14050" y="39830"/>
                </a:lnTo>
                <a:lnTo>
                  <a:pt x="14080" y="39860"/>
                </a:lnTo>
                <a:lnTo>
                  <a:pt x="14090" y="39870"/>
                </a:lnTo>
                <a:lnTo>
                  <a:pt x="14090" y="39880"/>
                </a:lnTo>
                <a:lnTo>
                  <a:pt x="14120" y="39900"/>
                </a:lnTo>
                <a:lnTo>
                  <a:pt x="14150" y="39900"/>
                </a:lnTo>
                <a:lnTo>
                  <a:pt x="14180" y="39910"/>
                </a:lnTo>
                <a:lnTo>
                  <a:pt x="14190" y="39920"/>
                </a:lnTo>
                <a:lnTo>
                  <a:pt x="14200" y="39920"/>
                </a:lnTo>
                <a:lnTo>
                  <a:pt x="14210" y="39940"/>
                </a:lnTo>
                <a:lnTo>
                  <a:pt x="14210" y="39970"/>
                </a:lnTo>
                <a:lnTo>
                  <a:pt x="14210" y="39990"/>
                </a:lnTo>
                <a:lnTo>
                  <a:pt x="14200" y="40010"/>
                </a:lnTo>
                <a:lnTo>
                  <a:pt x="14200" y="40030"/>
                </a:lnTo>
                <a:lnTo>
                  <a:pt x="14210" y="40030"/>
                </a:lnTo>
                <a:lnTo>
                  <a:pt x="14220" y="40040"/>
                </a:lnTo>
                <a:lnTo>
                  <a:pt x="14250" y="40060"/>
                </a:lnTo>
                <a:lnTo>
                  <a:pt x="14280" y="40060"/>
                </a:lnTo>
                <a:lnTo>
                  <a:pt x="14300" y="40060"/>
                </a:lnTo>
                <a:lnTo>
                  <a:pt x="14310" y="40070"/>
                </a:lnTo>
                <a:lnTo>
                  <a:pt x="14320" y="40090"/>
                </a:lnTo>
                <a:lnTo>
                  <a:pt x="14330" y="40110"/>
                </a:lnTo>
                <a:lnTo>
                  <a:pt x="14340" y="40120"/>
                </a:lnTo>
                <a:lnTo>
                  <a:pt x="14350" y="40150"/>
                </a:lnTo>
                <a:lnTo>
                  <a:pt x="14360" y="40150"/>
                </a:lnTo>
                <a:lnTo>
                  <a:pt x="14360" y="40140"/>
                </a:lnTo>
                <a:lnTo>
                  <a:pt x="14370" y="40150"/>
                </a:lnTo>
                <a:lnTo>
                  <a:pt x="14370" y="40170"/>
                </a:lnTo>
                <a:lnTo>
                  <a:pt x="14360" y="40190"/>
                </a:lnTo>
                <a:lnTo>
                  <a:pt x="14370" y="40200"/>
                </a:lnTo>
                <a:lnTo>
                  <a:pt x="14380" y="40210"/>
                </a:lnTo>
                <a:lnTo>
                  <a:pt x="14390" y="40230"/>
                </a:lnTo>
                <a:lnTo>
                  <a:pt x="14410" y="40250"/>
                </a:lnTo>
                <a:lnTo>
                  <a:pt x="14440" y="40260"/>
                </a:lnTo>
                <a:lnTo>
                  <a:pt x="14460" y="40270"/>
                </a:lnTo>
                <a:lnTo>
                  <a:pt x="14490" y="40270"/>
                </a:lnTo>
                <a:lnTo>
                  <a:pt x="14530" y="40300"/>
                </a:lnTo>
                <a:lnTo>
                  <a:pt x="14560" y="40310"/>
                </a:lnTo>
                <a:lnTo>
                  <a:pt x="14590" y="40330"/>
                </a:lnTo>
                <a:lnTo>
                  <a:pt x="14620" y="40360"/>
                </a:lnTo>
                <a:lnTo>
                  <a:pt x="14650" y="40370"/>
                </a:lnTo>
                <a:lnTo>
                  <a:pt x="14670" y="40360"/>
                </a:lnTo>
                <a:lnTo>
                  <a:pt x="14710" y="40370"/>
                </a:lnTo>
                <a:lnTo>
                  <a:pt x="14710" y="40380"/>
                </a:lnTo>
                <a:lnTo>
                  <a:pt x="14710" y="40390"/>
                </a:lnTo>
                <a:lnTo>
                  <a:pt x="14740" y="40420"/>
                </a:lnTo>
                <a:lnTo>
                  <a:pt x="14750" y="40420"/>
                </a:lnTo>
                <a:lnTo>
                  <a:pt x="14750" y="40390"/>
                </a:lnTo>
                <a:lnTo>
                  <a:pt x="14790" y="40390"/>
                </a:lnTo>
                <a:lnTo>
                  <a:pt x="14800" y="40420"/>
                </a:lnTo>
                <a:lnTo>
                  <a:pt x="14830" y="40430"/>
                </a:lnTo>
                <a:lnTo>
                  <a:pt x="14860" y="40420"/>
                </a:lnTo>
                <a:lnTo>
                  <a:pt x="14880" y="40430"/>
                </a:lnTo>
                <a:lnTo>
                  <a:pt x="14890" y="40460"/>
                </a:lnTo>
                <a:lnTo>
                  <a:pt x="14940" y="40490"/>
                </a:lnTo>
                <a:lnTo>
                  <a:pt x="14960" y="40500"/>
                </a:lnTo>
                <a:lnTo>
                  <a:pt x="14930" y="40550"/>
                </a:lnTo>
                <a:lnTo>
                  <a:pt x="14900" y="40630"/>
                </a:lnTo>
                <a:lnTo>
                  <a:pt x="14900" y="40690"/>
                </a:lnTo>
                <a:lnTo>
                  <a:pt x="14940" y="40870"/>
                </a:lnTo>
                <a:lnTo>
                  <a:pt x="14940" y="40900"/>
                </a:lnTo>
                <a:lnTo>
                  <a:pt x="14960" y="40920"/>
                </a:lnTo>
                <a:lnTo>
                  <a:pt x="14970" y="40940"/>
                </a:lnTo>
                <a:lnTo>
                  <a:pt x="14990" y="40950"/>
                </a:lnTo>
                <a:lnTo>
                  <a:pt x="15050" y="40960"/>
                </a:lnTo>
                <a:lnTo>
                  <a:pt x="15080" y="40960"/>
                </a:lnTo>
                <a:lnTo>
                  <a:pt x="15110" y="40950"/>
                </a:lnTo>
                <a:lnTo>
                  <a:pt x="15150" y="40920"/>
                </a:lnTo>
                <a:lnTo>
                  <a:pt x="15170" y="40900"/>
                </a:lnTo>
                <a:lnTo>
                  <a:pt x="15210" y="40930"/>
                </a:lnTo>
                <a:lnTo>
                  <a:pt x="15240" y="40910"/>
                </a:lnTo>
                <a:lnTo>
                  <a:pt x="15240" y="40880"/>
                </a:lnTo>
                <a:lnTo>
                  <a:pt x="15280" y="40850"/>
                </a:lnTo>
                <a:lnTo>
                  <a:pt x="15290" y="40850"/>
                </a:lnTo>
                <a:lnTo>
                  <a:pt x="15290" y="40840"/>
                </a:lnTo>
                <a:lnTo>
                  <a:pt x="15310" y="40830"/>
                </a:lnTo>
                <a:lnTo>
                  <a:pt x="15340" y="40840"/>
                </a:lnTo>
                <a:lnTo>
                  <a:pt x="15360" y="40850"/>
                </a:lnTo>
                <a:lnTo>
                  <a:pt x="15390" y="40850"/>
                </a:lnTo>
                <a:lnTo>
                  <a:pt x="15420" y="40840"/>
                </a:lnTo>
                <a:lnTo>
                  <a:pt x="15520" y="40850"/>
                </a:lnTo>
                <a:lnTo>
                  <a:pt x="15550" y="40850"/>
                </a:lnTo>
                <a:lnTo>
                  <a:pt x="15590" y="40860"/>
                </a:lnTo>
                <a:lnTo>
                  <a:pt x="15600" y="40860"/>
                </a:lnTo>
                <a:lnTo>
                  <a:pt x="15600" y="40790"/>
                </a:lnTo>
                <a:lnTo>
                  <a:pt x="15610" y="40740"/>
                </a:lnTo>
                <a:lnTo>
                  <a:pt x="15610" y="40730"/>
                </a:lnTo>
                <a:lnTo>
                  <a:pt x="15630" y="40720"/>
                </a:lnTo>
                <a:lnTo>
                  <a:pt x="15870" y="40690"/>
                </a:lnTo>
                <a:lnTo>
                  <a:pt x="16150" y="40650"/>
                </a:lnTo>
                <a:lnTo>
                  <a:pt x="16180" y="40590"/>
                </a:lnTo>
                <a:lnTo>
                  <a:pt x="16230" y="40550"/>
                </a:lnTo>
                <a:lnTo>
                  <a:pt x="16280" y="40530"/>
                </a:lnTo>
                <a:lnTo>
                  <a:pt x="16310" y="40490"/>
                </a:lnTo>
                <a:lnTo>
                  <a:pt x="16350" y="40440"/>
                </a:lnTo>
                <a:lnTo>
                  <a:pt x="16360" y="40410"/>
                </a:lnTo>
                <a:lnTo>
                  <a:pt x="16450" y="40410"/>
                </a:lnTo>
                <a:lnTo>
                  <a:pt x="16480" y="40410"/>
                </a:lnTo>
                <a:lnTo>
                  <a:pt x="16510" y="40390"/>
                </a:lnTo>
                <a:lnTo>
                  <a:pt x="16540" y="40370"/>
                </a:lnTo>
                <a:lnTo>
                  <a:pt x="16570" y="40370"/>
                </a:lnTo>
                <a:lnTo>
                  <a:pt x="16600" y="40380"/>
                </a:lnTo>
                <a:lnTo>
                  <a:pt x="16640" y="40380"/>
                </a:lnTo>
                <a:lnTo>
                  <a:pt x="16660" y="40380"/>
                </a:lnTo>
                <a:lnTo>
                  <a:pt x="16670" y="40360"/>
                </a:lnTo>
                <a:lnTo>
                  <a:pt x="16660" y="40350"/>
                </a:lnTo>
                <a:lnTo>
                  <a:pt x="16630" y="40350"/>
                </a:lnTo>
                <a:lnTo>
                  <a:pt x="16600" y="40350"/>
                </a:lnTo>
                <a:lnTo>
                  <a:pt x="16560" y="40340"/>
                </a:lnTo>
                <a:lnTo>
                  <a:pt x="16540" y="40330"/>
                </a:lnTo>
                <a:lnTo>
                  <a:pt x="16510" y="40310"/>
                </a:lnTo>
                <a:lnTo>
                  <a:pt x="16530" y="40290"/>
                </a:lnTo>
                <a:lnTo>
                  <a:pt x="16570" y="40280"/>
                </a:lnTo>
                <a:lnTo>
                  <a:pt x="16610" y="40270"/>
                </a:lnTo>
                <a:lnTo>
                  <a:pt x="16660" y="40260"/>
                </a:lnTo>
                <a:lnTo>
                  <a:pt x="16730" y="40260"/>
                </a:lnTo>
                <a:lnTo>
                  <a:pt x="16750" y="40280"/>
                </a:lnTo>
                <a:lnTo>
                  <a:pt x="16750" y="40300"/>
                </a:lnTo>
                <a:lnTo>
                  <a:pt x="16730" y="40310"/>
                </a:lnTo>
                <a:lnTo>
                  <a:pt x="16730" y="40340"/>
                </a:lnTo>
                <a:lnTo>
                  <a:pt x="16730" y="40350"/>
                </a:lnTo>
                <a:lnTo>
                  <a:pt x="16750" y="40350"/>
                </a:lnTo>
                <a:lnTo>
                  <a:pt x="16790" y="40350"/>
                </a:lnTo>
                <a:lnTo>
                  <a:pt x="16840" y="40350"/>
                </a:lnTo>
                <a:lnTo>
                  <a:pt x="16920" y="40350"/>
                </a:lnTo>
                <a:lnTo>
                  <a:pt x="17030" y="40390"/>
                </a:lnTo>
                <a:lnTo>
                  <a:pt x="17080" y="40410"/>
                </a:lnTo>
                <a:lnTo>
                  <a:pt x="17160" y="40440"/>
                </a:lnTo>
                <a:lnTo>
                  <a:pt x="17290" y="40460"/>
                </a:lnTo>
                <a:lnTo>
                  <a:pt x="17370" y="40470"/>
                </a:lnTo>
                <a:lnTo>
                  <a:pt x="17440" y="40490"/>
                </a:lnTo>
                <a:lnTo>
                  <a:pt x="17490" y="40520"/>
                </a:lnTo>
                <a:lnTo>
                  <a:pt x="17600" y="40530"/>
                </a:lnTo>
                <a:lnTo>
                  <a:pt x="17710" y="40540"/>
                </a:lnTo>
                <a:lnTo>
                  <a:pt x="17840" y="40560"/>
                </a:lnTo>
                <a:lnTo>
                  <a:pt x="17880" y="4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