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Kaskazini Unguja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Tanzania • State Map | Fully Editable Vector Shape</a:t>
            </a:r>
          </a:p>
        </p:txBody>
      </p:sp>
      <p:sp>
        <p:nvSpPr>
          <p:cNvPr id="101" name="Kaskazini Unguja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86570" y="45140"/>
                </a:moveTo>
                <a:lnTo>
                  <a:pt x="86560" y="45140"/>
                </a:lnTo>
                <a:lnTo>
                  <a:pt x="86550" y="45140"/>
                </a:lnTo>
                <a:lnTo>
                  <a:pt x="86550" y="45130"/>
                </a:lnTo>
                <a:lnTo>
                  <a:pt x="86560" y="45130"/>
                </a:lnTo>
                <a:lnTo>
                  <a:pt x="86570" y="45120"/>
                </a:lnTo>
                <a:lnTo>
                  <a:pt x="86580" y="45110"/>
                </a:lnTo>
                <a:lnTo>
                  <a:pt x="86580" y="45120"/>
                </a:lnTo>
                <a:lnTo>
                  <a:pt x="86580" y="45130"/>
                </a:lnTo>
                <a:lnTo>
                  <a:pt x="86580" y="45140"/>
                </a:lnTo>
                <a:lnTo>
                  <a:pt x="86570" y="45140"/>
                </a:lnTo>
                <a:close/>
                <a:moveTo>
                  <a:pt x="85760" y="44720"/>
                </a:moveTo>
                <a:lnTo>
                  <a:pt x="85760" y="44730"/>
                </a:lnTo>
                <a:lnTo>
                  <a:pt x="85750" y="44740"/>
                </a:lnTo>
                <a:lnTo>
                  <a:pt x="85750" y="44750"/>
                </a:lnTo>
                <a:lnTo>
                  <a:pt x="85750" y="44760"/>
                </a:lnTo>
                <a:lnTo>
                  <a:pt x="85740" y="44760"/>
                </a:lnTo>
                <a:lnTo>
                  <a:pt x="85730" y="44760"/>
                </a:lnTo>
                <a:lnTo>
                  <a:pt x="85730" y="44770"/>
                </a:lnTo>
                <a:lnTo>
                  <a:pt x="85730" y="44760"/>
                </a:lnTo>
                <a:lnTo>
                  <a:pt x="85720" y="44760"/>
                </a:lnTo>
                <a:lnTo>
                  <a:pt x="85720" y="44750"/>
                </a:lnTo>
                <a:lnTo>
                  <a:pt x="85720" y="44740"/>
                </a:lnTo>
                <a:lnTo>
                  <a:pt x="85720" y="44730"/>
                </a:lnTo>
                <a:lnTo>
                  <a:pt x="85730" y="44730"/>
                </a:lnTo>
                <a:lnTo>
                  <a:pt x="85730" y="44720"/>
                </a:lnTo>
                <a:lnTo>
                  <a:pt x="85740" y="44720"/>
                </a:lnTo>
                <a:lnTo>
                  <a:pt x="85750" y="44720"/>
                </a:lnTo>
                <a:lnTo>
                  <a:pt x="85750" y="44710"/>
                </a:lnTo>
                <a:lnTo>
                  <a:pt x="85760" y="44720"/>
                </a:lnTo>
                <a:close/>
                <a:moveTo>
                  <a:pt x="85370" y="45040"/>
                </a:moveTo>
                <a:lnTo>
                  <a:pt x="85370" y="45020"/>
                </a:lnTo>
                <a:lnTo>
                  <a:pt x="85380" y="45020"/>
                </a:lnTo>
                <a:lnTo>
                  <a:pt x="85390" y="45020"/>
                </a:lnTo>
                <a:lnTo>
                  <a:pt x="85390" y="45030"/>
                </a:lnTo>
                <a:lnTo>
                  <a:pt x="85380" y="45040"/>
                </a:lnTo>
                <a:lnTo>
                  <a:pt x="85370" y="45040"/>
                </a:lnTo>
                <a:lnTo>
                  <a:pt x="85370" y="45050"/>
                </a:lnTo>
                <a:lnTo>
                  <a:pt x="85360" y="45060"/>
                </a:lnTo>
                <a:lnTo>
                  <a:pt x="85360" y="45070"/>
                </a:lnTo>
                <a:lnTo>
                  <a:pt x="85350" y="45080"/>
                </a:lnTo>
                <a:lnTo>
                  <a:pt x="85350" y="45090"/>
                </a:lnTo>
                <a:lnTo>
                  <a:pt x="85350" y="45100"/>
                </a:lnTo>
                <a:lnTo>
                  <a:pt x="85350" y="45110"/>
                </a:lnTo>
                <a:lnTo>
                  <a:pt x="85350" y="45120"/>
                </a:lnTo>
                <a:lnTo>
                  <a:pt x="85340" y="45130"/>
                </a:lnTo>
                <a:lnTo>
                  <a:pt x="85330" y="45140"/>
                </a:lnTo>
                <a:lnTo>
                  <a:pt x="85320" y="45140"/>
                </a:lnTo>
                <a:lnTo>
                  <a:pt x="85310" y="45140"/>
                </a:lnTo>
                <a:lnTo>
                  <a:pt x="85300" y="45120"/>
                </a:lnTo>
                <a:lnTo>
                  <a:pt x="85300" y="45110"/>
                </a:lnTo>
                <a:lnTo>
                  <a:pt x="85310" y="45100"/>
                </a:lnTo>
                <a:lnTo>
                  <a:pt x="85310" y="45090"/>
                </a:lnTo>
                <a:lnTo>
                  <a:pt x="85320" y="45080"/>
                </a:lnTo>
                <a:lnTo>
                  <a:pt x="85310" y="45080"/>
                </a:lnTo>
                <a:lnTo>
                  <a:pt x="85310" y="45090"/>
                </a:lnTo>
                <a:lnTo>
                  <a:pt x="85300" y="45100"/>
                </a:lnTo>
                <a:lnTo>
                  <a:pt x="85290" y="45100"/>
                </a:lnTo>
                <a:lnTo>
                  <a:pt x="85300" y="45110"/>
                </a:lnTo>
                <a:lnTo>
                  <a:pt x="85290" y="45110"/>
                </a:lnTo>
                <a:lnTo>
                  <a:pt x="85290" y="45120"/>
                </a:lnTo>
                <a:lnTo>
                  <a:pt x="85280" y="45120"/>
                </a:lnTo>
                <a:lnTo>
                  <a:pt x="85280" y="45130"/>
                </a:lnTo>
                <a:lnTo>
                  <a:pt x="85270" y="45130"/>
                </a:lnTo>
                <a:lnTo>
                  <a:pt x="85280" y="45130"/>
                </a:lnTo>
                <a:lnTo>
                  <a:pt x="85280" y="45140"/>
                </a:lnTo>
                <a:lnTo>
                  <a:pt x="85280" y="45150"/>
                </a:lnTo>
                <a:lnTo>
                  <a:pt x="85280" y="45160"/>
                </a:lnTo>
                <a:lnTo>
                  <a:pt x="85290" y="45160"/>
                </a:lnTo>
                <a:lnTo>
                  <a:pt x="85280" y="45160"/>
                </a:lnTo>
                <a:lnTo>
                  <a:pt x="85280" y="45170"/>
                </a:lnTo>
                <a:lnTo>
                  <a:pt x="85280" y="45180"/>
                </a:lnTo>
                <a:lnTo>
                  <a:pt x="85280" y="45190"/>
                </a:lnTo>
                <a:lnTo>
                  <a:pt x="85290" y="45190"/>
                </a:lnTo>
                <a:lnTo>
                  <a:pt x="85290" y="45200"/>
                </a:lnTo>
                <a:lnTo>
                  <a:pt x="85300" y="45200"/>
                </a:lnTo>
                <a:lnTo>
                  <a:pt x="85300" y="45210"/>
                </a:lnTo>
                <a:lnTo>
                  <a:pt x="85300" y="45220"/>
                </a:lnTo>
                <a:lnTo>
                  <a:pt x="85310" y="45220"/>
                </a:lnTo>
                <a:lnTo>
                  <a:pt x="85310" y="45230"/>
                </a:lnTo>
                <a:lnTo>
                  <a:pt x="85320" y="45230"/>
                </a:lnTo>
                <a:lnTo>
                  <a:pt x="85320" y="45240"/>
                </a:lnTo>
                <a:lnTo>
                  <a:pt x="85320" y="45250"/>
                </a:lnTo>
                <a:lnTo>
                  <a:pt x="85320" y="45260"/>
                </a:lnTo>
                <a:lnTo>
                  <a:pt x="85330" y="45270"/>
                </a:lnTo>
                <a:lnTo>
                  <a:pt x="85320" y="45270"/>
                </a:lnTo>
                <a:lnTo>
                  <a:pt x="85320" y="45280"/>
                </a:lnTo>
                <a:lnTo>
                  <a:pt x="85310" y="45290"/>
                </a:lnTo>
                <a:lnTo>
                  <a:pt x="85310" y="45300"/>
                </a:lnTo>
                <a:lnTo>
                  <a:pt x="85320" y="45300"/>
                </a:lnTo>
                <a:lnTo>
                  <a:pt x="85330" y="45310"/>
                </a:lnTo>
                <a:lnTo>
                  <a:pt x="85340" y="45320"/>
                </a:lnTo>
                <a:lnTo>
                  <a:pt x="85340" y="45330"/>
                </a:lnTo>
                <a:lnTo>
                  <a:pt x="85340" y="45350"/>
                </a:lnTo>
                <a:lnTo>
                  <a:pt x="85340" y="45370"/>
                </a:lnTo>
                <a:lnTo>
                  <a:pt x="85340" y="45390"/>
                </a:lnTo>
                <a:lnTo>
                  <a:pt x="85350" y="45400"/>
                </a:lnTo>
                <a:lnTo>
                  <a:pt x="85350" y="45410"/>
                </a:lnTo>
                <a:lnTo>
                  <a:pt x="85340" y="45410"/>
                </a:lnTo>
                <a:lnTo>
                  <a:pt x="85330" y="45420"/>
                </a:lnTo>
                <a:lnTo>
                  <a:pt x="85330" y="45430"/>
                </a:lnTo>
                <a:lnTo>
                  <a:pt x="85320" y="45430"/>
                </a:lnTo>
                <a:lnTo>
                  <a:pt x="85310" y="45440"/>
                </a:lnTo>
                <a:lnTo>
                  <a:pt x="85300" y="45440"/>
                </a:lnTo>
                <a:lnTo>
                  <a:pt x="85290" y="45440"/>
                </a:lnTo>
                <a:lnTo>
                  <a:pt x="85290" y="45450"/>
                </a:lnTo>
                <a:lnTo>
                  <a:pt x="85280" y="45450"/>
                </a:lnTo>
                <a:lnTo>
                  <a:pt x="85270" y="45450"/>
                </a:lnTo>
                <a:lnTo>
                  <a:pt x="85260" y="45450"/>
                </a:lnTo>
                <a:lnTo>
                  <a:pt x="85260" y="45440"/>
                </a:lnTo>
                <a:lnTo>
                  <a:pt x="85250" y="45440"/>
                </a:lnTo>
                <a:lnTo>
                  <a:pt x="85240" y="45440"/>
                </a:lnTo>
                <a:lnTo>
                  <a:pt x="85240" y="45450"/>
                </a:lnTo>
                <a:lnTo>
                  <a:pt x="85230" y="45450"/>
                </a:lnTo>
                <a:lnTo>
                  <a:pt x="85230" y="45440"/>
                </a:lnTo>
                <a:lnTo>
                  <a:pt x="85220" y="45440"/>
                </a:lnTo>
                <a:lnTo>
                  <a:pt x="85220" y="45450"/>
                </a:lnTo>
                <a:lnTo>
                  <a:pt x="85210" y="45440"/>
                </a:lnTo>
                <a:lnTo>
                  <a:pt x="85210" y="45450"/>
                </a:lnTo>
                <a:lnTo>
                  <a:pt x="85210" y="45440"/>
                </a:lnTo>
                <a:lnTo>
                  <a:pt x="85210" y="45450"/>
                </a:lnTo>
                <a:lnTo>
                  <a:pt x="85200" y="45450"/>
                </a:lnTo>
                <a:lnTo>
                  <a:pt x="85200" y="45440"/>
                </a:lnTo>
                <a:lnTo>
                  <a:pt x="85190" y="45440"/>
                </a:lnTo>
                <a:lnTo>
                  <a:pt x="85180" y="45440"/>
                </a:lnTo>
                <a:lnTo>
                  <a:pt x="85180" y="45450"/>
                </a:lnTo>
                <a:lnTo>
                  <a:pt x="85170" y="45450"/>
                </a:lnTo>
                <a:lnTo>
                  <a:pt x="85170" y="45460"/>
                </a:lnTo>
                <a:lnTo>
                  <a:pt x="85170" y="45450"/>
                </a:lnTo>
                <a:lnTo>
                  <a:pt x="85160" y="45450"/>
                </a:lnTo>
                <a:lnTo>
                  <a:pt x="85160" y="45440"/>
                </a:lnTo>
                <a:lnTo>
                  <a:pt x="85160" y="45430"/>
                </a:lnTo>
                <a:lnTo>
                  <a:pt x="85160" y="45420"/>
                </a:lnTo>
                <a:lnTo>
                  <a:pt x="85150" y="45410"/>
                </a:lnTo>
                <a:lnTo>
                  <a:pt x="85150" y="45400"/>
                </a:lnTo>
                <a:lnTo>
                  <a:pt x="85140" y="45400"/>
                </a:lnTo>
                <a:lnTo>
                  <a:pt x="85140" y="45390"/>
                </a:lnTo>
                <a:lnTo>
                  <a:pt x="85140" y="45380"/>
                </a:lnTo>
                <a:lnTo>
                  <a:pt x="85140" y="45370"/>
                </a:lnTo>
                <a:lnTo>
                  <a:pt x="85130" y="45360"/>
                </a:lnTo>
                <a:lnTo>
                  <a:pt x="85130" y="45350"/>
                </a:lnTo>
                <a:lnTo>
                  <a:pt x="85130" y="45340"/>
                </a:lnTo>
                <a:lnTo>
                  <a:pt x="85130" y="45330"/>
                </a:lnTo>
                <a:lnTo>
                  <a:pt x="85130" y="45320"/>
                </a:lnTo>
                <a:lnTo>
                  <a:pt x="85140" y="45310"/>
                </a:lnTo>
                <a:lnTo>
                  <a:pt x="85140" y="45300"/>
                </a:lnTo>
                <a:lnTo>
                  <a:pt x="85140" y="45290"/>
                </a:lnTo>
                <a:lnTo>
                  <a:pt x="85140" y="45280"/>
                </a:lnTo>
                <a:lnTo>
                  <a:pt x="85150" y="45270"/>
                </a:lnTo>
                <a:lnTo>
                  <a:pt x="85150" y="45260"/>
                </a:lnTo>
                <a:lnTo>
                  <a:pt x="85140" y="45250"/>
                </a:lnTo>
                <a:lnTo>
                  <a:pt x="85140" y="45240"/>
                </a:lnTo>
                <a:lnTo>
                  <a:pt x="85150" y="45230"/>
                </a:lnTo>
                <a:lnTo>
                  <a:pt x="85150" y="45220"/>
                </a:lnTo>
                <a:lnTo>
                  <a:pt x="85140" y="45220"/>
                </a:lnTo>
                <a:lnTo>
                  <a:pt x="85150" y="45220"/>
                </a:lnTo>
                <a:lnTo>
                  <a:pt x="85150" y="45200"/>
                </a:lnTo>
                <a:lnTo>
                  <a:pt x="85150" y="45190"/>
                </a:lnTo>
                <a:lnTo>
                  <a:pt x="85150" y="45180"/>
                </a:lnTo>
                <a:lnTo>
                  <a:pt x="85150" y="45170"/>
                </a:lnTo>
                <a:lnTo>
                  <a:pt x="85160" y="45160"/>
                </a:lnTo>
                <a:lnTo>
                  <a:pt x="85160" y="45150"/>
                </a:lnTo>
                <a:lnTo>
                  <a:pt x="85160" y="45140"/>
                </a:lnTo>
                <a:lnTo>
                  <a:pt x="85160" y="45130"/>
                </a:lnTo>
                <a:lnTo>
                  <a:pt x="85160" y="45120"/>
                </a:lnTo>
                <a:lnTo>
                  <a:pt x="85160" y="45110"/>
                </a:lnTo>
                <a:lnTo>
                  <a:pt x="85160" y="45080"/>
                </a:lnTo>
                <a:lnTo>
                  <a:pt x="85160" y="45050"/>
                </a:lnTo>
                <a:lnTo>
                  <a:pt x="85160" y="45030"/>
                </a:lnTo>
                <a:lnTo>
                  <a:pt x="85160" y="45000"/>
                </a:lnTo>
                <a:lnTo>
                  <a:pt x="85170" y="44970"/>
                </a:lnTo>
                <a:lnTo>
                  <a:pt x="85160" y="44940"/>
                </a:lnTo>
                <a:lnTo>
                  <a:pt x="85170" y="44870"/>
                </a:lnTo>
                <a:lnTo>
                  <a:pt x="85160" y="44800"/>
                </a:lnTo>
                <a:lnTo>
                  <a:pt x="85160" y="44780"/>
                </a:lnTo>
                <a:lnTo>
                  <a:pt x="85180" y="44750"/>
                </a:lnTo>
                <a:lnTo>
                  <a:pt x="85180" y="44730"/>
                </a:lnTo>
                <a:lnTo>
                  <a:pt x="85190" y="44690"/>
                </a:lnTo>
                <a:lnTo>
                  <a:pt x="85200" y="44670"/>
                </a:lnTo>
                <a:lnTo>
                  <a:pt x="85210" y="44670"/>
                </a:lnTo>
                <a:lnTo>
                  <a:pt x="85230" y="44700"/>
                </a:lnTo>
                <a:lnTo>
                  <a:pt x="85250" y="44720"/>
                </a:lnTo>
                <a:lnTo>
                  <a:pt x="85250" y="44760"/>
                </a:lnTo>
                <a:lnTo>
                  <a:pt x="85250" y="44810"/>
                </a:lnTo>
                <a:lnTo>
                  <a:pt x="85250" y="44830"/>
                </a:lnTo>
                <a:lnTo>
                  <a:pt x="85250" y="44850"/>
                </a:lnTo>
                <a:lnTo>
                  <a:pt x="85250" y="44860"/>
                </a:lnTo>
                <a:lnTo>
                  <a:pt x="85250" y="44890"/>
                </a:lnTo>
                <a:lnTo>
                  <a:pt x="85250" y="44910"/>
                </a:lnTo>
                <a:lnTo>
                  <a:pt x="85260" y="44930"/>
                </a:lnTo>
                <a:lnTo>
                  <a:pt x="85270" y="44950"/>
                </a:lnTo>
                <a:lnTo>
                  <a:pt x="85270" y="44970"/>
                </a:lnTo>
                <a:lnTo>
                  <a:pt x="85300" y="44990"/>
                </a:lnTo>
                <a:lnTo>
                  <a:pt x="85320" y="45010"/>
                </a:lnTo>
                <a:lnTo>
                  <a:pt x="85340" y="45020"/>
                </a:lnTo>
                <a:lnTo>
                  <a:pt x="85350" y="45030"/>
                </a:lnTo>
                <a:lnTo>
                  <a:pt x="85360" y="45030"/>
                </a:lnTo>
                <a:lnTo>
                  <a:pt x="85360" y="45040"/>
                </a:lnTo>
                <a:lnTo>
                  <a:pt x="85370" y="45040"/>
                </a:lnTo>
                <a:close/>
                <a:moveTo>
                  <a:pt x="85210" y="44580"/>
                </a:moveTo>
                <a:lnTo>
                  <a:pt x="85200" y="44580"/>
                </a:lnTo>
                <a:lnTo>
                  <a:pt x="85200" y="44590"/>
                </a:lnTo>
                <a:lnTo>
                  <a:pt x="85210" y="44590"/>
                </a:lnTo>
                <a:lnTo>
                  <a:pt x="85210" y="44600"/>
                </a:lnTo>
                <a:lnTo>
                  <a:pt x="85220" y="44600"/>
                </a:lnTo>
                <a:lnTo>
                  <a:pt x="85220" y="44610"/>
                </a:lnTo>
                <a:lnTo>
                  <a:pt x="85220" y="44620"/>
                </a:lnTo>
                <a:lnTo>
                  <a:pt x="85220" y="44630"/>
                </a:lnTo>
                <a:lnTo>
                  <a:pt x="85210" y="44630"/>
                </a:lnTo>
                <a:lnTo>
                  <a:pt x="85200" y="44630"/>
                </a:lnTo>
                <a:lnTo>
                  <a:pt x="85200" y="44640"/>
                </a:lnTo>
                <a:lnTo>
                  <a:pt x="85200" y="44650"/>
                </a:lnTo>
                <a:lnTo>
                  <a:pt x="85190" y="44650"/>
                </a:lnTo>
                <a:lnTo>
                  <a:pt x="85190" y="44660"/>
                </a:lnTo>
                <a:lnTo>
                  <a:pt x="85190" y="44650"/>
                </a:lnTo>
                <a:lnTo>
                  <a:pt x="85180" y="44640"/>
                </a:lnTo>
                <a:lnTo>
                  <a:pt x="85180" y="44630"/>
                </a:lnTo>
                <a:lnTo>
                  <a:pt x="85190" y="44620"/>
                </a:lnTo>
                <a:lnTo>
                  <a:pt x="85190" y="44610"/>
                </a:lnTo>
                <a:lnTo>
                  <a:pt x="85190" y="44600"/>
                </a:lnTo>
                <a:lnTo>
                  <a:pt x="85190" y="44590"/>
                </a:lnTo>
                <a:lnTo>
                  <a:pt x="85200" y="44590"/>
                </a:lnTo>
                <a:lnTo>
                  <a:pt x="85200" y="44580"/>
                </a:lnTo>
                <a:lnTo>
                  <a:pt x="85210" y="44580"/>
                </a:lnTo>
                <a:close/>
                <a:moveTo>
                  <a:pt x="86720" y="46820"/>
                </a:moveTo>
                <a:lnTo>
                  <a:pt x="86700" y="46820"/>
                </a:lnTo>
                <a:lnTo>
                  <a:pt x="86690" y="46820"/>
                </a:lnTo>
                <a:lnTo>
                  <a:pt x="86680" y="46830"/>
                </a:lnTo>
                <a:lnTo>
                  <a:pt x="86680" y="46840"/>
                </a:lnTo>
                <a:lnTo>
                  <a:pt x="86670" y="46840"/>
                </a:lnTo>
                <a:lnTo>
                  <a:pt x="86660" y="46840"/>
                </a:lnTo>
                <a:lnTo>
                  <a:pt x="86660" y="46850"/>
                </a:lnTo>
                <a:lnTo>
                  <a:pt x="86650" y="46850"/>
                </a:lnTo>
                <a:lnTo>
                  <a:pt x="86570" y="46860"/>
                </a:lnTo>
                <a:lnTo>
                  <a:pt x="86510" y="46860"/>
                </a:lnTo>
                <a:lnTo>
                  <a:pt x="86410" y="46880"/>
                </a:lnTo>
                <a:lnTo>
                  <a:pt x="86260" y="46900"/>
                </a:lnTo>
                <a:lnTo>
                  <a:pt x="86190" y="46910"/>
                </a:lnTo>
                <a:lnTo>
                  <a:pt x="86180" y="46910"/>
                </a:lnTo>
                <a:lnTo>
                  <a:pt x="86170" y="46920"/>
                </a:lnTo>
                <a:lnTo>
                  <a:pt x="86160" y="46920"/>
                </a:lnTo>
                <a:lnTo>
                  <a:pt x="86160" y="46930"/>
                </a:lnTo>
                <a:lnTo>
                  <a:pt x="86150" y="46930"/>
                </a:lnTo>
                <a:lnTo>
                  <a:pt x="86140" y="46930"/>
                </a:lnTo>
                <a:lnTo>
                  <a:pt x="86130" y="46930"/>
                </a:lnTo>
                <a:lnTo>
                  <a:pt x="86120" y="46940"/>
                </a:lnTo>
                <a:lnTo>
                  <a:pt x="86110" y="46930"/>
                </a:lnTo>
                <a:lnTo>
                  <a:pt x="86070" y="46920"/>
                </a:lnTo>
                <a:lnTo>
                  <a:pt x="86050" y="46910"/>
                </a:lnTo>
                <a:lnTo>
                  <a:pt x="86020" y="46910"/>
                </a:lnTo>
                <a:lnTo>
                  <a:pt x="85980" y="46900"/>
                </a:lnTo>
                <a:lnTo>
                  <a:pt x="85930" y="46890"/>
                </a:lnTo>
                <a:lnTo>
                  <a:pt x="85910" y="46880"/>
                </a:lnTo>
                <a:lnTo>
                  <a:pt x="85840" y="46870"/>
                </a:lnTo>
                <a:lnTo>
                  <a:pt x="85830" y="46860"/>
                </a:lnTo>
                <a:lnTo>
                  <a:pt x="85800" y="46870"/>
                </a:lnTo>
                <a:lnTo>
                  <a:pt x="85790" y="46870"/>
                </a:lnTo>
                <a:lnTo>
                  <a:pt x="85780" y="46870"/>
                </a:lnTo>
                <a:lnTo>
                  <a:pt x="85750" y="46870"/>
                </a:lnTo>
                <a:lnTo>
                  <a:pt x="85730" y="46870"/>
                </a:lnTo>
                <a:lnTo>
                  <a:pt x="85720" y="46880"/>
                </a:lnTo>
                <a:lnTo>
                  <a:pt x="85690" y="46880"/>
                </a:lnTo>
                <a:lnTo>
                  <a:pt x="85660" y="46870"/>
                </a:lnTo>
                <a:lnTo>
                  <a:pt x="85630" y="46870"/>
                </a:lnTo>
                <a:lnTo>
                  <a:pt x="85570" y="46900"/>
                </a:lnTo>
                <a:lnTo>
                  <a:pt x="85520" y="46920"/>
                </a:lnTo>
                <a:lnTo>
                  <a:pt x="85510" y="46920"/>
                </a:lnTo>
                <a:lnTo>
                  <a:pt x="85500" y="46920"/>
                </a:lnTo>
                <a:lnTo>
                  <a:pt x="85470" y="46930"/>
                </a:lnTo>
                <a:lnTo>
                  <a:pt x="85460" y="46930"/>
                </a:lnTo>
                <a:lnTo>
                  <a:pt x="85450" y="46930"/>
                </a:lnTo>
                <a:lnTo>
                  <a:pt x="85430" y="46940"/>
                </a:lnTo>
                <a:lnTo>
                  <a:pt x="85420" y="46940"/>
                </a:lnTo>
                <a:lnTo>
                  <a:pt x="85420" y="46950"/>
                </a:lnTo>
                <a:lnTo>
                  <a:pt x="85410" y="46950"/>
                </a:lnTo>
                <a:lnTo>
                  <a:pt x="85390" y="46960"/>
                </a:lnTo>
                <a:lnTo>
                  <a:pt x="85380" y="46960"/>
                </a:lnTo>
                <a:lnTo>
                  <a:pt x="85370" y="46960"/>
                </a:lnTo>
                <a:lnTo>
                  <a:pt x="85300" y="46970"/>
                </a:lnTo>
                <a:lnTo>
                  <a:pt x="85290" y="46970"/>
                </a:lnTo>
                <a:lnTo>
                  <a:pt x="85280" y="46970"/>
                </a:lnTo>
                <a:lnTo>
                  <a:pt x="85270" y="46970"/>
                </a:lnTo>
                <a:lnTo>
                  <a:pt x="85260" y="46970"/>
                </a:lnTo>
                <a:lnTo>
                  <a:pt x="85250" y="46970"/>
                </a:lnTo>
                <a:lnTo>
                  <a:pt x="85240" y="46980"/>
                </a:lnTo>
                <a:lnTo>
                  <a:pt x="85230" y="46980"/>
                </a:lnTo>
                <a:lnTo>
                  <a:pt x="85220" y="46980"/>
                </a:lnTo>
                <a:lnTo>
                  <a:pt x="85220" y="46970"/>
                </a:lnTo>
                <a:lnTo>
                  <a:pt x="85210" y="46970"/>
                </a:lnTo>
                <a:lnTo>
                  <a:pt x="85210" y="46960"/>
                </a:lnTo>
                <a:lnTo>
                  <a:pt x="85210" y="46950"/>
                </a:lnTo>
                <a:lnTo>
                  <a:pt x="85210" y="46940"/>
                </a:lnTo>
                <a:lnTo>
                  <a:pt x="85070" y="46940"/>
                </a:lnTo>
                <a:lnTo>
                  <a:pt x="85060" y="46930"/>
                </a:lnTo>
                <a:lnTo>
                  <a:pt x="85060" y="46920"/>
                </a:lnTo>
                <a:lnTo>
                  <a:pt x="85060" y="46910"/>
                </a:lnTo>
                <a:lnTo>
                  <a:pt x="85050" y="46900"/>
                </a:lnTo>
                <a:lnTo>
                  <a:pt x="85040" y="46890"/>
                </a:lnTo>
                <a:lnTo>
                  <a:pt x="85020" y="46880"/>
                </a:lnTo>
                <a:lnTo>
                  <a:pt x="85010" y="46880"/>
                </a:lnTo>
                <a:lnTo>
                  <a:pt x="84990" y="46850"/>
                </a:lnTo>
                <a:lnTo>
                  <a:pt x="84990" y="46840"/>
                </a:lnTo>
                <a:lnTo>
                  <a:pt x="84980" y="46830"/>
                </a:lnTo>
                <a:lnTo>
                  <a:pt x="84980" y="46820"/>
                </a:lnTo>
                <a:lnTo>
                  <a:pt x="84980" y="46810"/>
                </a:lnTo>
                <a:lnTo>
                  <a:pt x="84970" y="46800"/>
                </a:lnTo>
                <a:lnTo>
                  <a:pt x="84970" y="46790"/>
                </a:lnTo>
                <a:lnTo>
                  <a:pt x="84970" y="46780"/>
                </a:lnTo>
                <a:lnTo>
                  <a:pt x="84970" y="46760"/>
                </a:lnTo>
                <a:lnTo>
                  <a:pt x="84960" y="46750"/>
                </a:lnTo>
                <a:lnTo>
                  <a:pt x="84960" y="46740"/>
                </a:lnTo>
                <a:lnTo>
                  <a:pt x="84960" y="46730"/>
                </a:lnTo>
                <a:lnTo>
                  <a:pt x="84950" y="46720"/>
                </a:lnTo>
                <a:lnTo>
                  <a:pt x="84950" y="46710"/>
                </a:lnTo>
                <a:lnTo>
                  <a:pt x="84940" y="46700"/>
                </a:lnTo>
                <a:lnTo>
                  <a:pt x="84940" y="46690"/>
                </a:lnTo>
                <a:lnTo>
                  <a:pt x="84940" y="46680"/>
                </a:lnTo>
                <a:lnTo>
                  <a:pt x="84940" y="46670"/>
                </a:lnTo>
                <a:lnTo>
                  <a:pt x="84940" y="46660"/>
                </a:lnTo>
                <a:lnTo>
                  <a:pt x="84940" y="46650"/>
                </a:lnTo>
                <a:lnTo>
                  <a:pt x="84930" y="46640"/>
                </a:lnTo>
                <a:lnTo>
                  <a:pt x="84910" y="46630"/>
                </a:lnTo>
                <a:lnTo>
                  <a:pt x="84910" y="46620"/>
                </a:lnTo>
                <a:lnTo>
                  <a:pt x="84900" y="46610"/>
                </a:lnTo>
                <a:lnTo>
                  <a:pt x="84900" y="46600"/>
                </a:lnTo>
                <a:lnTo>
                  <a:pt x="84900" y="46590"/>
                </a:lnTo>
                <a:lnTo>
                  <a:pt x="84900" y="46580"/>
                </a:lnTo>
                <a:lnTo>
                  <a:pt x="84910" y="46570"/>
                </a:lnTo>
                <a:lnTo>
                  <a:pt x="84910" y="46560"/>
                </a:lnTo>
                <a:lnTo>
                  <a:pt x="84900" y="46550"/>
                </a:lnTo>
                <a:lnTo>
                  <a:pt x="84910" y="46540"/>
                </a:lnTo>
                <a:lnTo>
                  <a:pt x="84900" y="46530"/>
                </a:lnTo>
                <a:lnTo>
                  <a:pt x="84900" y="46520"/>
                </a:lnTo>
                <a:lnTo>
                  <a:pt x="84900" y="46510"/>
                </a:lnTo>
                <a:lnTo>
                  <a:pt x="84900" y="46500"/>
                </a:lnTo>
                <a:lnTo>
                  <a:pt x="84900" y="46490"/>
                </a:lnTo>
                <a:lnTo>
                  <a:pt x="84890" y="46470"/>
                </a:lnTo>
                <a:lnTo>
                  <a:pt x="84890" y="46460"/>
                </a:lnTo>
                <a:lnTo>
                  <a:pt x="84890" y="46450"/>
                </a:lnTo>
                <a:lnTo>
                  <a:pt x="84890" y="46440"/>
                </a:lnTo>
                <a:lnTo>
                  <a:pt x="84890" y="46430"/>
                </a:lnTo>
                <a:lnTo>
                  <a:pt x="84900" y="46420"/>
                </a:lnTo>
                <a:lnTo>
                  <a:pt x="84900" y="46410"/>
                </a:lnTo>
                <a:lnTo>
                  <a:pt x="84900" y="46400"/>
                </a:lnTo>
                <a:lnTo>
                  <a:pt x="84900" y="46390"/>
                </a:lnTo>
                <a:lnTo>
                  <a:pt x="84900" y="46380"/>
                </a:lnTo>
                <a:lnTo>
                  <a:pt x="84900" y="46370"/>
                </a:lnTo>
                <a:lnTo>
                  <a:pt x="84890" y="46350"/>
                </a:lnTo>
                <a:lnTo>
                  <a:pt x="84890" y="46320"/>
                </a:lnTo>
                <a:lnTo>
                  <a:pt x="84890" y="46310"/>
                </a:lnTo>
                <a:lnTo>
                  <a:pt x="84880" y="46300"/>
                </a:lnTo>
                <a:lnTo>
                  <a:pt x="84880" y="46280"/>
                </a:lnTo>
                <a:lnTo>
                  <a:pt x="84880" y="46270"/>
                </a:lnTo>
                <a:lnTo>
                  <a:pt x="84880" y="46260"/>
                </a:lnTo>
                <a:lnTo>
                  <a:pt x="84880" y="46250"/>
                </a:lnTo>
                <a:lnTo>
                  <a:pt x="84880" y="46230"/>
                </a:lnTo>
                <a:lnTo>
                  <a:pt x="84870" y="46220"/>
                </a:lnTo>
                <a:lnTo>
                  <a:pt x="84880" y="46220"/>
                </a:lnTo>
                <a:lnTo>
                  <a:pt x="84880" y="46210"/>
                </a:lnTo>
                <a:lnTo>
                  <a:pt x="84880" y="46190"/>
                </a:lnTo>
                <a:lnTo>
                  <a:pt x="84880" y="46180"/>
                </a:lnTo>
                <a:lnTo>
                  <a:pt x="84890" y="46170"/>
                </a:lnTo>
                <a:lnTo>
                  <a:pt x="84900" y="46160"/>
                </a:lnTo>
                <a:lnTo>
                  <a:pt x="84900" y="46150"/>
                </a:lnTo>
                <a:lnTo>
                  <a:pt x="84910" y="46140"/>
                </a:lnTo>
                <a:lnTo>
                  <a:pt x="84910" y="46130"/>
                </a:lnTo>
                <a:lnTo>
                  <a:pt x="84920" y="46120"/>
                </a:lnTo>
                <a:lnTo>
                  <a:pt x="84920" y="46100"/>
                </a:lnTo>
                <a:lnTo>
                  <a:pt x="84920" y="46090"/>
                </a:lnTo>
                <a:lnTo>
                  <a:pt x="84920" y="46080"/>
                </a:lnTo>
                <a:lnTo>
                  <a:pt x="84920" y="46070"/>
                </a:lnTo>
                <a:lnTo>
                  <a:pt x="84920" y="46060"/>
                </a:lnTo>
                <a:lnTo>
                  <a:pt x="84920" y="46050"/>
                </a:lnTo>
                <a:lnTo>
                  <a:pt x="84920" y="46040"/>
                </a:lnTo>
                <a:lnTo>
                  <a:pt x="84920" y="46030"/>
                </a:lnTo>
                <a:lnTo>
                  <a:pt x="84920" y="46020"/>
                </a:lnTo>
                <a:lnTo>
                  <a:pt x="84910" y="46010"/>
                </a:lnTo>
                <a:lnTo>
                  <a:pt x="84910" y="46000"/>
                </a:lnTo>
                <a:lnTo>
                  <a:pt x="84900" y="45980"/>
                </a:lnTo>
                <a:lnTo>
                  <a:pt x="84900" y="45970"/>
                </a:lnTo>
                <a:lnTo>
                  <a:pt x="84900" y="45960"/>
                </a:lnTo>
                <a:lnTo>
                  <a:pt x="84900" y="45950"/>
                </a:lnTo>
                <a:lnTo>
                  <a:pt x="84890" y="45950"/>
                </a:lnTo>
                <a:lnTo>
                  <a:pt x="84890" y="45940"/>
                </a:lnTo>
                <a:lnTo>
                  <a:pt x="84900" y="45930"/>
                </a:lnTo>
                <a:lnTo>
                  <a:pt x="84890" y="45930"/>
                </a:lnTo>
                <a:lnTo>
                  <a:pt x="84890" y="45920"/>
                </a:lnTo>
                <a:lnTo>
                  <a:pt x="84890" y="45910"/>
                </a:lnTo>
                <a:lnTo>
                  <a:pt x="84890" y="45900"/>
                </a:lnTo>
                <a:lnTo>
                  <a:pt x="84900" y="45890"/>
                </a:lnTo>
                <a:lnTo>
                  <a:pt x="84900" y="45880"/>
                </a:lnTo>
                <a:lnTo>
                  <a:pt x="84890" y="45870"/>
                </a:lnTo>
                <a:lnTo>
                  <a:pt x="84900" y="45870"/>
                </a:lnTo>
                <a:lnTo>
                  <a:pt x="84900" y="45860"/>
                </a:lnTo>
                <a:lnTo>
                  <a:pt x="84910" y="45850"/>
                </a:lnTo>
                <a:lnTo>
                  <a:pt x="84930" y="45830"/>
                </a:lnTo>
                <a:lnTo>
                  <a:pt x="84930" y="45820"/>
                </a:lnTo>
                <a:lnTo>
                  <a:pt x="84940" y="45820"/>
                </a:lnTo>
                <a:lnTo>
                  <a:pt x="84950" y="45800"/>
                </a:lnTo>
                <a:lnTo>
                  <a:pt x="84960" y="45800"/>
                </a:lnTo>
                <a:lnTo>
                  <a:pt x="84960" y="45790"/>
                </a:lnTo>
                <a:lnTo>
                  <a:pt x="84970" y="45780"/>
                </a:lnTo>
                <a:lnTo>
                  <a:pt x="84970" y="45770"/>
                </a:lnTo>
                <a:lnTo>
                  <a:pt x="84980" y="45770"/>
                </a:lnTo>
                <a:lnTo>
                  <a:pt x="84990" y="45760"/>
                </a:lnTo>
                <a:lnTo>
                  <a:pt x="84990" y="45770"/>
                </a:lnTo>
                <a:lnTo>
                  <a:pt x="85000" y="45780"/>
                </a:lnTo>
                <a:lnTo>
                  <a:pt x="85000" y="45790"/>
                </a:lnTo>
                <a:lnTo>
                  <a:pt x="85010" y="45790"/>
                </a:lnTo>
                <a:lnTo>
                  <a:pt x="85020" y="45790"/>
                </a:lnTo>
                <a:lnTo>
                  <a:pt x="85030" y="45800"/>
                </a:lnTo>
                <a:lnTo>
                  <a:pt x="85030" y="45810"/>
                </a:lnTo>
                <a:lnTo>
                  <a:pt x="85030" y="45820"/>
                </a:lnTo>
                <a:lnTo>
                  <a:pt x="85030" y="45830"/>
                </a:lnTo>
                <a:lnTo>
                  <a:pt x="85040" y="45830"/>
                </a:lnTo>
                <a:lnTo>
                  <a:pt x="85040" y="45840"/>
                </a:lnTo>
                <a:lnTo>
                  <a:pt x="85040" y="45850"/>
                </a:lnTo>
                <a:lnTo>
                  <a:pt x="85040" y="45860"/>
                </a:lnTo>
                <a:lnTo>
                  <a:pt x="85040" y="45870"/>
                </a:lnTo>
                <a:lnTo>
                  <a:pt x="85030" y="45870"/>
                </a:lnTo>
                <a:lnTo>
                  <a:pt x="85030" y="45880"/>
                </a:lnTo>
                <a:lnTo>
                  <a:pt x="85030" y="45890"/>
                </a:lnTo>
                <a:lnTo>
                  <a:pt x="85030" y="45900"/>
                </a:lnTo>
                <a:lnTo>
                  <a:pt x="85020" y="45900"/>
                </a:lnTo>
                <a:lnTo>
                  <a:pt x="85020" y="45910"/>
                </a:lnTo>
                <a:lnTo>
                  <a:pt x="85020" y="45920"/>
                </a:lnTo>
                <a:lnTo>
                  <a:pt x="85020" y="45930"/>
                </a:lnTo>
                <a:lnTo>
                  <a:pt x="85030" y="45940"/>
                </a:lnTo>
                <a:lnTo>
                  <a:pt x="85040" y="45940"/>
                </a:lnTo>
                <a:lnTo>
                  <a:pt x="85040" y="45960"/>
                </a:lnTo>
                <a:lnTo>
                  <a:pt x="85050" y="45970"/>
                </a:lnTo>
                <a:lnTo>
                  <a:pt x="85050" y="45980"/>
                </a:lnTo>
                <a:lnTo>
                  <a:pt x="85060" y="45990"/>
                </a:lnTo>
                <a:lnTo>
                  <a:pt x="85060" y="46000"/>
                </a:lnTo>
                <a:lnTo>
                  <a:pt x="85050" y="46010"/>
                </a:lnTo>
                <a:lnTo>
                  <a:pt x="85050" y="46020"/>
                </a:lnTo>
                <a:lnTo>
                  <a:pt x="85060" y="46020"/>
                </a:lnTo>
                <a:lnTo>
                  <a:pt x="85060" y="46030"/>
                </a:lnTo>
                <a:lnTo>
                  <a:pt x="85060" y="46040"/>
                </a:lnTo>
                <a:lnTo>
                  <a:pt x="85070" y="46050"/>
                </a:lnTo>
                <a:lnTo>
                  <a:pt x="85070" y="46060"/>
                </a:lnTo>
                <a:lnTo>
                  <a:pt x="85070" y="46070"/>
                </a:lnTo>
                <a:lnTo>
                  <a:pt x="85080" y="46080"/>
                </a:lnTo>
                <a:lnTo>
                  <a:pt x="85080" y="46090"/>
                </a:lnTo>
                <a:lnTo>
                  <a:pt x="85080" y="46100"/>
                </a:lnTo>
                <a:lnTo>
                  <a:pt x="85080" y="46120"/>
                </a:lnTo>
                <a:lnTo>
                  <a:pt x="85090" y="46120"/>
                </a:lnTo>
                <a:lnTo>
                  <a:pt x="85090" y="46050"/>
                </a:lnTo>
                <a:lnTo>
                  <a:pt x="85090" y="46030"/>
                </a:lnTo>
                <a:lnTo>
                  <a:pt x="85080" y="46020"/>
                </a:lnTo>
                <a:lnTo>
                  <a:pt x="85080" y="46000"/>
                </a:lnTo>
                <a:lnTo>
                  <a:pt x="85080" y="45960"/>
                </a:lnTo>
                <a:lnTo>
                  <a:pt x="85090" y="45950"/>
                </a:lnTo>
                <a:lnTo>
                  <a:pt x="85100" y="45920"/>
                </a:lnTo>
                <a:lnTo>
                  <a:pt x="85150" y="45880"/>
                </a:lnTo>
                <a:lnTo>
                  <a:pt x="85180" y="45870"/>
                </a:lnTo>
                <a:lnTo>
                  <a:pt x="85210" y="45840"/>
                </a:lnTo>
                <a:lnTo>
                  <a:pt x="85220" y="45820"/>
                </a:lnTo>
                <a:lnTo>
                  <a:pt x="85220" y="45810"/>
                </a:lnTo>
                <a:lnTo>
                  <a:pt x="85230" y="45800"/>
                </a:lnTo>
                <a:lnTo>
                  <a:pt x="85230" y="45790"/>
                </a:lnTo>
                <a:lnTo>
                  <a:pt x="85230" y="45780"/>
                </a:lnTo>
                <a:lnTo>
                  <a:pt x="85230" y="45770"/>
                </a:lnTo>
                <a:lnTo>
                  <a:pt x="85230" y="45760"/>
                </a:lnTo>
                <a:lnTo>
                  <a:pt x="85220" y="45750"/>
                </a:lnTo>
                <a:lnTo>
                  <a:pt x="85220" y="45740"/>
                </a:lnTo>
                <a:lnTo>
                  <a:pt x="85220" y="45730"/>
                </a:lnTo>
                <a:lnTo>
                  <a:pt x="85230" y="45720"/>
                </a:lnTo>
                <a:lnTo>
                  <a:pt x="85240" y="45720"/>
                </a:lnTo>
                <a:lnTo>
                  <a:pt x="85250" y="45710"/>
                </a:lnTo>
                <a:lnTo>
                  <a:pt x="85270" y="45690"/>
                </a:lnTo>
                <a:lnTo>
                  <a:pt x="85310" y="45640"/>
                </a:lnTo>
                <a:lnTo>
                  <a:pt x="85320" y="45630"/>
                </a:lnTo>
                <a:lnTo>
                  <a:pt x="85350" y="45630"/>
                </a:lnTo>
                <a:lnTo>
                  <a:pt x="85400" y="45630"/>
                </a:lnTo>
                <a:lnTo>
                  <a:pt x="85430" y="45620"/>
                </a:lnTo>
                <a:lnTo>
                  <a:pt x="85440" y="45610"/>
                </a:lnTo>
                <a:lnTo>
                  <a:pt x="85440" y="45600"/>
                </a:lnTo>
                <a:lnTo>
                  <a:pt x="85450" y="45600"/>
                </a:lnTo>
                <a:lnTo>
                  <a:pt x="85450" y="45590"/>
                </a:lnTo>
                <a:lnTo>
                  <a:pt x="85460" y="45590"/>
                </a:lnTo>
                <a:lnTo>
                  <a:pt x="85470" y="45590"/>
                </a:lnTo>
                <a:lnTo>
                  <a:pt x="85470" y="45580"/>
                </a:lnTo>
                <a:lnTo>
                  <a:pt x="85480" y="45580"/>
                </a:lnTo>
                <a:lnTo>
                  <a:pt x="85480" y="45590"/>
                </a:lnTo>
                <a:lnTo>
                  <a:pt x="85490" y="45590"/>
                </a:lnTo>
                <a:lnTo>
                  <a:pt x="85490" y="45580"/>
                </a:lnTo>
                <a:lnTo>
                  <a:pt x="85490" y="45590"/>
                </a:lnTo>
                <a:lnTo>
                  <a:pt x="85500" y="45590"/>
                </a:lnTo>
                <a:lnTo>
                  <a:pt x="85500" y="45580"/>
                </a:lnTo>
                <a:lnTo>
                  <a:pt x="85510" y="45580"/>
                </a:lnTo>
                <a:lnTo>
                  <a:pt x="85510" y="45570"/>
                </a:lnTo>
                <a:lnTo>
                  <a:pt x="85520" y="45570"/>
                </a:lnTo>
                <a:lnTo>
                  <a:pt x="85520" y="45560"/>
                </a:lnTo>
                <a:lnTo>
                  <a:pt x="85540" y="45560"/>
                </a:lnTo>
                <a:lnTo>
                  <a:pt x="85560" y="45560"/>
                </a:lnTo>
                <a:lnTo>
                  <a:pt x="85570" y="45560"/>
                </a:lnTo>
                <a:lnTo>
                  <a:pt x="85570" y="45550"/>
                </a:lnTo>
                <a:lnTo>
                  <a:pt x="85580" y="45540"/>
                </a:lnTo>
                <a:lnTo>
                  <a:pt x="85590" y="45540"/>
                </a:lnTo>
                <a:lnTo>
                  <a:pt x="85590" y="45530"/>
                </a:lnTo>
                <a:lnTo>
                  <a:pt x="85600" y="45530"/>
                </a:lnTo>
                <a:lnTo>
                  <a:pt x="85610" y="45530"/>
                </a:lnTo>
                <a:lnTo>
                  <a:pt x="85620" y="45520"/>
                </a:lnTo>
                <a:lnTo>
                  <a:pt x="85640" y="45520"/>
                </a:lnTo>
                <a:lnTo>
                  <a:pt x="85640" y="45510"/>
                </a:lnTo>
                <a:lnTo>
                  <a:pt x="85650" y="45510"/>
                </a:lnTo>
                <a:lnTo>
                  <a:pt x="85650" y="45500"/>
                </a:lnTo>
                <a:lnTo>
                  <a:pt x="85660" y="45500"/>
                </a:lnTo>
                <a:lnTo>
                  <a:pt x="85660" y="45490"/>
                </a:lnTo>
                <a:lnTo>
                  <a:pt x="85660" y="45480"/>
                </a:lnTo>
                <a:lnTo>
                  <a:pt x="85670" y="45470"/>
                </a:lnTo>
                <a:lnTo>
                  <a:pt x="85670" y="45460"/>
                </a:lnTo>
                <a:lnTo>
                  <a:pt x="85680" y="45450"/>
                </a:lnTo>
                <a:lnTo>
                  <a:pt x="85680" y="45440"/>
                </a:lnTo>
                <a:lnTo>
                  <a:pt x="85680" y="45430"/>
                </a:lnTo>
                <a:lnTo>
                  <a:pt x="85680" y="45420"/>
                </a:lnTo>
                <a:lnTo>
                  <a:pt x="85680" y="45410"/>
                </a:lnTo>
                <a:lnTo>
                  <a:pt x="85690" y="45390"/>
                </a:lnTo>
                <a:lnTo>
                  <a:pt x="85700" y="45380"/>
                </a:lnTo>
                <a:lnTo>
                  <a:pt x="85700" y="45370"/>
                </a:lnTo>
                <a:lnTo>
                  <a:pt x="85700" y="45360"/>
                </a:lnTo>
                <a:lnTo>
                  <a:pt x="85710" y="45350"/>
                </a:lnTo>
                <a:lnTo>
                  <a:pt x="85710" y="45340"/>
                </a:lnTo>
                <a:lnTo>
                  <a:pt x="85710" y="45330"/>
                </a:lnTo>
                <a:lnTo>
                  <a:pt x="85710" y="45320"/>
                </a:lnTo>
                <a:lnTo>
                  <a:pt x="85710" y="45310"/>
                </a:lnTo>
                <a:lnTo>
                  <a:pt x="85710" y="45300"/>
                </a:lnTo>
                <a:lnTo>
                  <a:pt x="85710" y="45290"/>
                </a:lnTo>
                <a:lnTo>
                  <a:pt x="85730" y="45280"/>
                </a:lnTo>
                <a:lnTo>
                  <a:pt x="85730" y="45270"/>
                </a:lnTo>
                <a:lnTo>
                  <a:pt x="85730" y="45250"/>
                </a:lnTo>
                <a:lnTo>
                  <a:pt x="85740" y="45250"/>
                </a:lnTo>
                <a:lnTo>
                  <a:pt x="85740" y="45240"/>
                </a:lnTo>
                <a:lnTo>
                  <a:pt x="85730" y="45240"/>
                </a:lnTo>
                <a:lnTo>
                  <a:pt x="85730" y="45230"/>
                </a:lnTo>
                <a:lnTo>
                  <a:pt x="85740" y="45210"/>
                </a:lnTo>
                <a:lnTo>
                  <a:pt x="85750" y="45220"/>
                </a:lnTo>
                <a:lnTo>
                  <a:pt x="85770" y="45210"/>
                </a:lnTo>
                <a:lnTo>
                  <a:pt x="85780" y="45210"/>
                </a:lnTo>
                <a:lnTo>
                  <a:pt x="85780" y="45200"/>
                </a:lnTo>
                <a:lnTo>
                  <a:pt x="85780" y="45190"/>
                </a:lnTo>
                <a:lnTo>
                  <a:pt x="85770" y="45190"/>
                </a:lnTo>
                <a:lnTo>
                  <a:pt x="85770" y="45180"/>
                </a:lnTo>
                <a:lnTo>
                  <a:pt x="85780" y="45180"/>
                </a:lnTo>
                <a:lnTo>
                  <a:pt x="85780" y="45170"/>
                </a:lnTo>
                <a:lnTo>
                  <a:pt x="85770" y="45170"/>
                </a:lnTo>
                <a:lnTo>
                  <a:pt x="85770" y="45160"/>
                </a:lnTo>
                <a:lnTo>
                  <a:pt x="85770" y="45150"/>
                </a:lnTo>
                <a:lnTo>
                  <a:pt x="85780" y="45150"/>
                </a:lnTo>
                <a:lnTo>
                  <a:pt x="85780" y="45140"/>
                </a:lnTo>
                <a:lnTo>
                  <a:pt x="85780" y="45130"/>
                </a:lnTo>
                <a:lnTo>
                  <a:pt x="85790" y="45130"/>
                </a:lnTo>
                <a:lnTo>
                  <a:pt x="85790" y="45120"/>
                </a:lnTo>
                <a:lnTo>
                  <a:pt x="85790" y="45110"/>
                </a:lnTo>
                <a:lnTo>
                  <a:pt x="85790" y="45100"/>
                </a:lnTo>
                <a:lnTo>
                  <a:pt x="85790" y="45090"/>
                </a:lnTo>
                <a:lnTo>
                  <a:pt x="85800" y="45080"/>
                </a:lnTo>
                <a:lnTo>
                  <a:pt x="85800" y="45070"/>
                </a:lnTo>
                <a:lnTo>
                  <a:pt x="85800" y="45060"/>
                </a:lnTo>
                <a:lnTo>
                  <a:pt x="85800" y="45050"/>
                </a:lnTo>
                <a:lnTo>
                  <a:pt x="85800" y="45040"/>
                </a:lnTo>
                <a:lnTo>
                  <a:pt x="85800" y="45030"/>
                </a:lnTo>
                <a:lnTo>
                  <a:pt x="85800" y="45020"/>
                </a:lnTo>
                <a:lnTo>
                  <a:pt x="85800" y="45010"/>
                </a:lnTo>
                <a:lnTo>
                  <a:pt x="85800" y="45000"/>
                </a:lnTo>
                <a:lnTo>
                  <a:pt x="85800" y="44980"/>
                </a:lnTo>
                <a:lnTo>
                  <a:pt x="85800" y="44970"/>
                </a:lnTo>
                <a:lnTo>
                  <a:pt x="85800" y="44960"/>
                </a:lnTo>
                <a:lnTo>
                  <a:pt x="85800" y="44950"/>
                </a:lnTo>
                <a:lnTo>
                  <a:pt x="85810" y="44950"/>
                </a:lnTo>
                <a:lnTo>
                  <a:pt x="85810" y="44940"/>
                </a:lnTo>
                <a:lnTo>
                  <a:pt x="85820" y="44930"/>
                </a:lnTo>
                <a:lnTo>
                  <a:pt x="85820" y="44920"/>
                </a:lnTo>
                <a:lnTo>
                  <a:pt x="85820" y="44910"/>
                </a:lnTo>
                <a:lnTo>
                  <a:pt x="85830" y="44900"/>
                </a:lnTo>
                <a:lnTo>
                  <a:pt x="85830" y="44880"/>
                </a:lnTo>
                <a:lnTo>
                  <a:pt x="85830" y="44870"/>
                </a:lnTo>
                <a:lnTo>
                  <a:pt x="85830" y="44860"/>
                </a:lnTo>
                <a:lnTo>
                  <a:pt x="85830" y="44850"/>
                </a:lnTo>
                <a:lnTo>
                  <a:pt x="85830" y="44840"/>
                </a:lnTo>
                <a:lnTo>
                  <a:pt x="85820" y="44840"/>
                </a:lnTo>
                <a:lnTo>
                  <a:pt x="85820" y="44830"/>
                </a:lnTo>
                <a:lnTo>
                  <a:pt x="85820" y="44820"/>
                </a:lnTo>
                <a:lnTo>
                  <a:pt x="85810" y="44810"/>
                </a:lnTo>
                <a:lnTo>
                  <a:pt x="85800" y="44800"/>
                </a:lnTo>
                <a:lnTo>
                  <a:pt x="85800" y="44790"/>
                </a:lnTo>
                <a:lnTo>
                  <a:pt x="85810" y="44780"/>
                </a:lnTo>
                <a:lnTo>
                  <a:pt x="85810" y="44770"/>
                </a:lnTo>
                <a:lnTo>
                  <a:pt x="85800" y="44770"/>
                </a:lnTo>
                <a:lnTo>
                  <a:pt x="85790" y="44760"/>
                </a:lnTo>
                <a:lnTo>
                  <a:pt x="85790" y="44750"/>
                </a:lnTo>
                <a:lnTo>
                  <a:pt x="85790" y="44730"/>
                </a:lnTo>
                <a:lnTo>
                  <a:pt x="85790" y="44720"/>
                </a:lnTo>
                <a:lnTo>
                  <a:pt x="85790" y="44700"/>
                </a:lnTo>
                <a:lnTo>
                  <a:pt x="85790" y="44690"/>
                </a:lnTo>
                <a:lnTo>
                  <a:pt x="85790" y="44680"/>
                </a:lnTo>
                <a:lnTo>
                  <a:pt x="85780" y="44670"/>
                </a:lnTo>
                <a:lnTo>
                  <a:pt x="85790" y="44660"/>
                </a:lnTo>
                <a:lnTo>
                  <a:pt x="85790" y="44650"/>
                </a:lnTo>
                <a:lnTo>
                  <a:pt x="85780" y="44640"/>
                </a:lnTo>
                <a:lnTo>
                  <a:pt x="85780" y="44630"/>
                </a:lnTo>
                <a:lnTo>
                  <a:pt x="85780" y="44620"/>
                </a:lnTo>
                <a:lnTo>
                  <a:pt x="85770" y="44620"/>
                </a:lnTo>
                <a:lnTo>
                  <a:pt x="85760" y="44620"/>
                </a:lnTo>
                <a:lnTo>
                  <a:pt x="85760" y="44600"/>
                </a:lnTo>
                <a:lnTo>
                  <a:pt x="85770" y="44590"/>
                </a:lnTo>
                <a:lnTo>
                  <a:pt x="85760" y="44590"/>
                </a:lnTo>
                <a:lnTo>
                  <a:pt x="85760" y="44580"/>
                </a:lnTo>
                <a:lnTo>
                  <a:pt x="85760" y="44560"/>
                </a:lnTo>
                <a:lnTo>
                  <a:pt x="85760" y="44550"/>
                </a:lnTo>
                <a:lnTo>
                  <a:pt x="85770" y="44540"/>
                </a:lnTo>
                <a:lnTo>
                  <a:pt x="85780" y="44520"/>
                </a:lnTo>
                <a:lnTo>
                  <a:pt x="85780" y="44510"/>
                </a:lnTo>
                <a:lnTo>
                  <a:pt x="85770" y="44500"/>
                </a:lnTo>
                <a:lnTo>
                  <a:pt x="85770" y="44490"/>
                </a:lnTo>
                <a:lnTo>
                  <a:pt x="85770" y="44470"/>
                </a:lnTo>
                <a:lnTo>
                  <a:pt x="85770" y="44460"/>
                </a:lnTo>
                <a:lnTo>
                  <a:pt x="85770" y="44450"/>
                </a:lnTo>
                <a:lnTo>
                  <a:pt x="85770" y="44440"/>
                </a:lnTo>
                <a:lnTo>
                  <a:pt x="85780" y="44430"/>
                </a:lnTo>
                <a:lnTo>
                  <a:pt x="85780" y="44420"/>
                </a:lnTo>
                <a:lnTo>
                  <a:pt x="85790" y="44400"/>
                </a:lnTo>
                <a:lnTo>
                  <a:pt x="85790" y="44390"/>
                </a:lnTo>
                <a:lnTo>
                  <a:pt x="85790" y="44370"/>
                </a:lnTo>
                <a:lnTo>
                  <a:pt x="85790" y="44360"/>
                </a:lnTo>
                <a:lnTo>
                  <a:pt x="85800" y="44350"/>
                </a:lnTo>
                <a:lnTo>
                  <a:pt x="85800" y="44340"/>
                </a:lnTo>
                <a:lnTo>
                  <a:pt x="85810" y="44330"/>
                </a:lnTo>
                <a:lnTo>
                  <a:pt x="85810" y="44320"/>
                </a:lnTo>
                <a:lnTo>
                  <a:pt x="85820" y="44320"/>
                </a:lnTo>
                <a:lnTo>
                  <a:pt x="85830" y="44320"/>
                </a:lnTo>
                <a:lnTo>
                  <a:pt x="85830" y="44310"/>
                </a:lnTo>
                <a:lnTo>
                  <a:pt x="85840" y="44310"/>
                </a:lnTo>
                <a:lnTo>
                  <a:pt x="85850" y="44310"/>
                </a:lnTo>
                <a:lnTo>
                  <a:pt x="85860" y="44310"/>
                </a:lnTo>
                <a:lnTo>
                  <a:pt x="85860" y="44300"/>
                </a:lnTo>
                <a:lnTo>
                  <a:pt x="85870" y="44300"/>
                </a:lnTo>
                <a:lnTo>
                  <a:pt x="85880" y="44300"/>
                </a:lnTo>
                <a:lnTo>
                  <a:pt x="85890" y="44300"/>
                </a:lnTo>
                <a:lnTo>
                  <a:pt x="85900" y="44300"/>
                </a:lnTo>
                <a:lnTo>
                  <a:pt x="85900" y="44310"/>
                </a:lnTo>
                <a:lnTo>
                  <a:pt x="85910" y="44310"/>
                </a:lnTo>
                <a:lnTo>
                  <a:pt x="85920" y="44310"/>
                </a:lnTo>
                <a:lnTo>
                  <a:pt x="85930" y="44310"/>
                </a:lnTo>
                <a:lnTo>
                  <a:pt x="85930" y="44320"/>
                </a:lnTo>
                <a:lnTo>
                  <a:pt x="85940" y="44320"/>
                </a:lnTo>
                <a:lnTo>
                  <a:pt x="85940" y="44330"/>
                </a:lnTo>
                <a:lnTo>
                  <a:pt x="85950" y="44330"/>
                </a:lnTo>
                <a:lnTo>
                  <a:pt x="85950" y="44340"/>
                </a:lnTo>
                <a:lnTo>
                  <a:pt x="85960" y="44340"/>
                </a:lnTo>
                <a:lnTo>
                  <a:pt x="85960" y="44350"/>
                </a:lnTo>
                <a:lnTo>
                  <a:pt x="85960" y="44360"/>
                </a:lnTo>
                <a:lnTo>
                  <a:pt x="85970" y="44360"/>
                </a:lnTo>
                <a:lnTo>
                  <a:pt x="85970" y="44370"/>
                </a:lnTo>
                <a:lnTo>
                  <a:pt x="85980" y="44380"/>
                </a:lnTo>
                <a:lnTo>
                  <a:pt x="85990" y="44390"/>
                </a:lnTo>
                <a:lnTo>
                  <a:pt x="85990" y="44400"/>
                </a:lnTo>
                <a:lnTo>
                  <a:pt x="86000" y="44410"/>
                </a:lnTo>
                <a:lnTo>
                  <a:pt x="86010" y="44410"/>
                </a:lnTo>
                <a:lnTo>
                  <a:pt x="86010" y="44420"/>
                </a:lnTo>
                <a:lnTo>
                  <a:pt x="86020" y="44430"/>
                </a:lnTo>
                <a:lnTo>
                  <a:pt x="86030" y="44440"/>
                </a:lnTo>
                <a:lnTo>
                  <a:pt x="86030" y="44450"/>
                </a:lnTo>
                <a:lnTo>
                  <a:pt x="86040" y="44450"/>
                </a:lnTo>
                <a:lnTo>
                  <a:pt x="86040" y="44460"/>
                </a:lnTo>
                <a:lnTo>
                  <a:pt x="86050" y="44460"/>
                </a:lnTo>
                <a:lnTo>
                  <a:pt x="86050" y="44470"/>
                </a:lnTo>
                <a:lnTo>
                  <a:pt x="86060" y="44470"/>
                </a:lnTo>
                <a:lnTo>
                  <a:pt x="86060" y="44480"/>
                </a:lnTo>
                <a:lnTo>
                  <a:pt x="86070" y="44490"/>
                </a:lnTo>
                <a:lnTo>
                  <a:pt x="86070" y="44500"/>
                </a:lnTo>
                <a:lnTo>
                  <a:pt x="86080" y="44500"/>
                </a:lnTo>
                <a:lnTo>
                  <a:pt x="86090" y="44520"/>
                </a:lnTo>
                <a:lnTo>
                  <a:pt x="86100" y="44550"/>
                </a:lnTo>
                <a:lnTo>
                  <a:pt x="86110" y="44550"/>
                </a:lnTo>
                <a:lnTo>
                  <a:pt x="86110" y="44560"/>
                </a:lnTo>
                <a:lnTo>
                  <a:pt x="86120" y="44570"/>
                </a:lnTo>
                <a:lnTo>
                  <a:pt x="86130" y="44580"/>
                </a:lnTo>
                <a:lnTo>
                  <a:pt x="86130" y="44590"/>
                </a:lnTo>
                <a:lnTo>
                  <a:pt x="86150" y="44620"/>
                </a:lnTo>
                <a:lnTo>
                  <a:pt x="86160" y="44630"/>
                </a:lnTo>
                <a:lnTo>
                  <a:pt x="86170" y="44640"/>
                </a:lnTo>
                <a:lnTo>
                  <a:pt x="86180" y="44650"/>
                </a:lnTo>
                <a:lnTo>
                  <a:pt x="86180" y="44660"/>
                </a:lnTo>
                <a:lnTo>
                  <a:pt x="86190" y="44670"/>
                </a:lnTo>
                <a:lnTo>
                  <a:pt x="86190" y="44680"/>
                </a:lnTo>
                <a:lnTo>
                  <a:pt x="86200" y="44680"/>
                </a:lnTo>
                <a:lnTo>
                  <a:pt x="86200" y="44690"/>
                </a:lnTo>
                <a:lnTo>
                  <a:pt x="86210" y="44690"/>
                </a:lnTo>
                <a:lnTo>
                  <a:pt x="86210" y="44700"/>
                </a:lnTo>
                <a:lnTo>
                  <a:pt x="86230" y="44730"/>
                </a:lnTo>
                <a:lnTo>
                  <a:pt x="86240" y="44740"/>
                </a:lnTo>
                <a:lnTo>
                  <a:pt x="86260" y="44770"/>
                </a:lnTo>
                <a:lnTo>
                  <a:pt x="86270" y="44780"/>
                </a:lnTo>
                <a:lnTo>
                  <a:pt x="86270" y="44790"/>
                </a:lnTo>
                <a:lnTo>
                  <a:pt x="86280" y="44800"/>
                </a:lnTo>
                <a:lnTo>
                  <a:pt x="86280" y="44810"/>
                </a:lnTo>
                <a:lnTo>
                  <a:pt x="86290" y="44820"/>
                </a:lnTo>
                <a:lnTo>
                  <a:pt x="86290" y="44830"/>
                </a:lnTo>
                <a:lnTo>
                  <a:pt x="86300" y="44840"/>
                </a:lnTo>
                <a:lnTo>
                  <a:pt x="86300" y="44850"/>
                </a:lnTo>
                <a:lnTo>
                  <a:pt x="86310" y="44860"/>
                </a:lnTo>
                <a:lnTo>
                  <a:pt x="86310" y="44870"/>
                </a:lnTo>
                <a:lnTo>
                  <a:pt x="86320" y="44890"/>
                </a:lnTo>
                <a:lnTo>
                  <a:pt x="86320" y="44900"/>
                </a:lnTo>
                <a:lnTo>
                  <a:pt x="86320" y="44910"/>
                </a:lnTo>
                <a:lnTo>
                  <a:pt x="86330" y="44910"/>
                </a:lnTo>
                <a:lnTo>
                  <a:pt x="86330" y="44920"/>
                </a:lnTo>
                <a:lnTo>
                  <a:pt x="86340" y="44930"/>
                </a:lnTo>
                <a:lnTo>
                  <a:pt x="86350" y="44970"/>
                </a:lnTo>
                <a:lnTo>
                  <a:pt x="86360" y="45000"/>
                </a:lnTo>
                <a:lnTo>
                  <a:pt x="86360" y="45010"/>
                </a:lnTo>
                <a:lnTo>
                  <a:pt x="86360" y="45050"/>
                </a:lnTo>
                <a:lnTo>
                  <a:pt x="86360" y="45090"/>
                </a:lnTo>
                <a:lnTo>
                  <a:pt x="86370" y="45110"/>
                </a:lnTo>
                <a:lnTo>
                  <a:pt x="86370" y="45120"/>
                </a:lnTo>
                <a:lnTo>
                  <a:pt x="86370" y="45160"/>
                </a:lnTo>
                <a:lnTo>
                  <a:pt x="86380" y="45170"/>
                </a:lnTo>
                <a:lnTo>
                  <a:pt x="86380" y="45180"/>
                </a:lnTo>
                <a:lnTo>
                  <a:pt x="86380" y="45190"/>
                </a:lnTo>
                <a:lnTo>
                  <a:pt x="86380" y="45200"/>
                </a:lnTo>
                <a:lnTo>
                  <a:pt x="86380" y="45210"/>
                </a:lnTo>
                <a:lnTo>
                  <a:pt x="86380" y="45220"/>
                </a:lnTo>
                <a:lnTo>
                  <a:pt x="86370" y="45250"/>
                </a:lnTo>
                <a:lnTo>
                  <a:pt x="86370" y="45260"/>
                </a:lnTo>
                <a:lnTo>
                  <a:pt x="86370" y="45270"/>
                </a:lnTo>
                <a:lnTo>
                  <a:pt x="86360" y="45310"/>
                </a:lnTo>
                <a:lnTo>
                  <a:pt x="86360" y="45330"/>
                </a:lnTo>
                <a:lnTo>
                  <a:pt x="86360" y="45340"/>
                </a:lnTo>
                <a:lnTo>
                  <a:pt x="86350" y="45370"/>
                </a:lnTo>
                <a:lnTo>
                  <a:pt x="86350" y="45380"/>
                </a:lnTo>
                <a:lnTo>
                  <a:pt x="86350" y="45400"/>
                </a:lnTo>
                <a:lnTo>
                  <a:pt x="86340" y="45410"/>
                </a:lnTo>
                <a:lnTo>
                  <a:pt x="86340" y="45420"/>
                </a:lnTo>
                <a:lnTo>
                  <a:pt x="86340" y="45430"/>
                </a:lnTo>
                <a:lnTo>
                  <a:pt x="86340" y="45450"/>
                </a:lnTo>
                <a:lnTo>
                  <a:pt x="86340" y="45460"/>
                </a:lnTo>
                <a:lnTo>
                  <a:pt x="86330" y="45500"/>
                </a:lnTo>
                <a:lnTo>
                  <a:pt x="86320" y="45550"/>
                </a:lnTo>
                <a:lnTo>
                  <a:pt x="86320" y="45590"/>
                </a:lnTo>
                <a:lnTo>
                  <a:pt x="86320" y="45610"/>
                </a:lnTo>
                <a:lnTo>
                  <a:pt x="86320" y="45630"/>
                </a:lnTo>
                <a:lnTo>
                  <a:pt x="86320" y="45660"/>
                </a:lnTo>
                <a:lnTo>
                  <a:pt x="86330" y="45730"/>
                </a:lnTo>
                <a:lnTo>
                  <a:pt x="86330" y="45760"/>
                </a:lnTo>
                <a:lnTo>
                  <a:pt x="86330" y="45780"/>
                </a:lnTo>
                <a:lnTo>
                  <a:pt x="86340" y="45850"/>
                </a:lnTo>
                <a:lnTo>
                  <a:pt x="86340" y="45880"/>
                </a:lnTo>
                <a:lnTo>
                  <a:pt x="86340" y="45910"/>
                </a:lnTo>
                <a:lnTo>
                  <a:pt x="86340" y="45920"/>
                </a:lnTo>
                <a:lnTo>
                  <a:pt x="86340" y="45930"/>
                </a:lnTo>
                <a:lnTo>
                  <a:pt x="86350" y="45960"/>
                </a:lnTo>
                <a:lnTo>
                  <a:pt x="86350" y="45980"/>
                </a:lnTo>
                <a:lnTo>
                  <a:pt x="86350" y="45990"/>
                </a:lnTo>
                <a:lnTo>
                  <a:pt x="86360" y="45990"/>
                </a:lnTo>
                <a:lnTo>
                  <a:pt x="86360" y="46000"/>
                </a:lnTo>
                <a:lnTo>
                  <a:pt x="86370" y="46020"/>
                </a:lnTo>
                <a:lnTo>
                  <a:pt x="86370" y="46030"/>
                </a:lnTo>
                <a:lnTo>
                  <a:pt x="86380" y="46040"/>
                </a:lnTo>
                <a:lnTo>
                  <a:pt x="86380" y="46060"/>
                </a:lnTo>
                <a:lnTo>
                  <a:pt x="86380" y="46070"/>
                </a:lnTo>
                <a:lnTo>
                  <a:pt x="86390" y="46080"/>
                </a:lnTo>
                <a:lnTo>
                  <a:pt x="86390" y="46090"/>
                </a:lnTo>
                <a:lnTo>
                  <a:pt x="86400" y="46120"/>
                </a:lnTo>
                <a:lnTo>
                  <a:pt x="86430" y="46200"/>
                </a:lnTo>
                <a:lnTo>
                  <a:pt x="86440" y="46240"/>
                </a:lnTo>
                <a:lnTo>
                  <a:pt x="86450" y="46270"/>
                </a:lnTo>
                <a:lnTo>
                  <a:pt x="86460" y="46290"/>
                </a:lnTo>
                <a:lnTo>
                  <a:pt x="86460" y="46320"/>
                </a:lnTo>
                <a:lnTo>
                  <a:pt x="86470" y="46370"/>
                </a:lnTo>
                <a:lnTo>
                  <a:pt x="86490" y="46420"/>
                </a:lnTo>
                <a:lnTo>
                  <a:pt x="86510" y="46460"/>
                </a:lnTo>
                <a:lnTo>
                  <a:pt x="86510" y="46470"/>
                </a:lnTo>
                <a:lnTo>
                  <a:pt x="86520" y="46500"/>
                </a:lnTo>
                <a:lnTo>
                  <a:pt x="86520" y="46520"/>
                </a:lnTo>
                <a:lnTo>
                  <a:pt x="86520" y="46540"/>
                </a:lnTo>
                <a:lnTo>
                  <a:pt x="86530" y="46550"/>
                </a:lnTo>
                <a:lnTo>
                  <a:pt x="86530" y="46560"/>
                </a:lnTo>
                <a:lnTo>
                  <a:pt x="86540" y="46590"/>
                </a:lnTo>
                <a:lnTo>
                  <a:pt x="86550" y="46600"/>
                </a:lnTo>
                <a:lnTo>
                  <a:pt x="86550" y="46610"/>
                </a:lnTo>
                <a:lnTo>
                  <a:pt x="86560" y="46620"/>
                </a:lnTo>
                <a:lnTo>
                  <a:pt x="86560" y="46630"/>
                </a:lnTo>
                <a:lnTo>
                  <a:pt x="86560" y="46640"/>
                </a:lnTo>
                <a:lnTo>
                  <a:pt x="86570" y="46660"/>
                </a:lnTo>
                <a:lnTo>
                  <a:pt x="86580" y="46680"/>
                </a:lnTo>
                <a:lnTo>
                  <a:pt x="86600" y="46690"/>
                </a:lnTo>
                <a:lnTo>
                  <a:pt x="86610" y="46700"/>
                </a:lnTo>
                <a:lnTo>
                  <a:pt x="86630" y="46720"/>
                </a:lnTo>
                <a:lnTo>
                  <a:pt x="86650" y="46740"/>
                </a:lnTo>
                <a:lnTo>
                  <a:pt x="86660" y="46760"/>
                </a:lnTo>
                <a:lnTo>
                  <a:pt x="86680" y="46780"/>
                </a:lnTo>
                <a:lnTo>
                  <a:pt x="86690" y="46800"/>
                </a:lnTo>
                <a:lnTo>
                  <a:pt x="86700" y="46800"/>
                </a:lnTo>
                <a:lnTo>
                  <a:pt x="86710" y="46810"/>
                </a:lnTo>
                <a:lnTo>
                  <a:pt x="86710" y="46820"/>
                </a:lnTo>
                <a:lnTo>
                  <a:pt x="86720" y="46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